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 id="2147483702" r:id="rId5"/>
  </p:sldMasterIdLst>
  <p:notesMasterIdLst>
    <p:notesMasterId r:id="rId14"/>
  </p:notesMasterIdLst>
  <p:sldIdLst>
    <p:sldId id="442" r:id="rId6"/>
    <p:sldId id="461" r:id="rId7"/>
    <p:sldId id="706" r:id="rId8"/>
    <p:sldId id="707" r:id="rId9"/>
    <p:sldId id="708" r:id="rId10"/>
    <p:sldId id="703" r:id="rId11"/>
    <p:sldId id="704" r:id="rId12"/>
    <p:sldId id="70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sic Template" id="{F734FF17-0318-4506-9387-614A41BBB96D}">
          <p14:sldIdLst>
            <p14:sldId id="442"/>
            <p14:sldId id="461"/>
            <p14:sldId id="706"/>
            <p14:sldId id="707"/>
            <p14:sldId id="708"/>
            <p14:sldId id="703"/>
            <p14:sldId id="704"/>
          </p14:sldIdLst>
        </p14:section>
        <p14:section name="Elements" id="{41505133-4D10-4197-B856-3DFD8C4D9F1C}">
          <p14:sldIdLst>
            <p14:sldId id="705"/>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iley Pritchett" initials="HP" lastIdx="1" clrIdx="0">
    <p:extLst>
      <p:ext uri="{19B8F6BF-5375-455C-9EA6-DF929625EA0E}">
        <p15:presenceInfo xmlns:p15="http://schemas.microsoft.com/office/powerpoint/2012/main" userId="S-1-5-21-4126838543-3986271110-243059390-33005" providerId="AD"/>
      </p:ext>
    </p:extLst>
  </p:cmAuthor>
  <p:cmAuthor id="2" name="Emily Hudish" initials="EH" lastIdx="8" clrIdx="1">
    <p:extLst>
      <p:ext uri="{19B8F6BF-5375-455C-9EA6-DF929625EA0E}">
        <p15:presenceInfo xmlns:p15="http://schemas.microsoft.com/office/powerpoint/2012/main" userId="S::emilyhudish@kennedyjenks.com::c1115320-d0d1-44cd-b692-6eb7b519ea34" providerId="AD"/>
      </p:ext>
    </p:extLst>
  </p:cmAuthor>
  <p:cmAuthor id="3" name="Richard Terry" initials="RT" lastIdx="5" clrIdx="2">
    <p:extLst>
      <p:ext uri="{19B8F6BF-5375-455C-9EA6-DF929625EA0E}">
        <p15:presenceInfo xmlns:p15="http://schemas.microsoft.com/office/powerpoint/2012/main" userId="S-1-5-21-4126838543-3986271110-243059390-1646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CBDB2A"/>
    <a:srgbClr val="001E31"/>
    <a:srgbClr val="002136"/>
    <a:srgbClr val="E10B0B"/>
    <a:srgbClr val="EB3F1F"/>
    <a:srgbClr val="FFFFFF"/>
    <a:srgbClr val="035282"/>
    <a:srgbClr val="557876"/>
    <a:srgbClr val="0019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652" autoAdjust="0"/>
    <p:restoredTop sz="93672" autoAdjust="0"/>
  </p:normalViewPr>
  <p:slideViewPr>
    <p:cSldViewPr snapToGrid="0">
      <p:cViewPr varScale="1">
        <p:scale>
          <a:sx n="42" d="100"/>
          <a:sy n="42" d="100"/>
        </p:scale>
        <p:origin x="60" y="136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5885FC-0201-44C5-B143-BDDBFBFBA501}" type="datetimeFigureOut">
              <a:rPr lang="en-US" smtClean="0"/>
              <a:t>12/6/2019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5EE175-EA1D-4EB4-9235-746F89F8FD76}" type="slidenum">
              <a:rPr lang="en-US" smtClean="0"/>
              <a:t>‹#›</a:t>
            </a:fld>
            <a:endParaRPr lang="en-US"/>
          </a:p>
        </p:txBody>
      </p:sp>
    </p:spTree>
    <p:extLst>
      <p:ext uri="{BB962C8B-B14F-4D97-AF65-F5344CB8AC3E}">
        <p14:creationId xmlns:p14="http://schemas.microsoft.com/office/powerpoint/2010/main" val="108757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5EE175-EA1D-4EB4-9235-746F89F8FD76}" type="slidenum">
              <a:rPr lang="en-US" smtClean="0"/>
              <a:t>8</a:t>
            </a:fld>
            <a:endParaRPr lang="en-US"/>
          </a:p>
        </p:txBody>
      </p:sp>
    </p:spTree>
    <p:extLst>
      <p:ext uri="{BB962C8B-B14F-4D97-AF65-F5344CB8AC3E}">
        <p14:creationId xmlns:p14="http://schemas.microsoft.com/office/powerpoint/2010/main" val="10246389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44639" y="1057707"/>
            <a:ext cx="8689976" cy="1637732"/>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44639" y="5343103"/>
            <a:ext cx="8689976" cy="1061113"/>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7" name="Picture 6" descr="A close up of a sign&#10;&#10;Description automatically generated">
            <a:extLst>
              <a:ext uri="{FF2B5EF4-FFF2-40B4-BE49-F238E27FC236}">
                <a16:creationId xmlns:a16="http://schemas.microsoft.com/office/drawing/2014/main" id="{DBB7F92F-ED26-46C3-8E6A-51083AEA6984}"/>
              </a:ext>
            </a:extLst>
          </p:cNvPr>
          <p:cNvPicPr>
            <a:picLocks noChangeAspect="1"/>
          </p:cNvPicPr>
          <p:nvPr/>
        </p:nvPicPr>
        <p:blipFill>
          <a:blip r:embed="rId2"/>
          <a:stretch>
            <a:fillRect/>
          </a:stretch>
        </p:blipFill>
        <p:spPr>
          <a:xfrm>
            <a:off x="0" y="3705371"/>
            <a:ext cx="4358850" cy="1453487"/>
          </a:xfrm>
          <a:prstGeom prst="rect">
            <a:avLst/>
          </a:prstGeom>
        </p:spPr>
      </p:pic>
      <p:pic>
        <p:nvPicPr>
          <p:cNvPr id="14" name="Picture 13">
            <a:extLst>
              <a:ext uri="{FF2B5EF4-FFF2-40B4-BE49-F238E27FC236}">
                <a16:creationId xmlns:a16="http://schemas.microsoft.com/office/drawing/2014/main" id="{749FDBAE-B2EF-4B0F-8AD3-82339A353DE8}"/>
              </a:ext>
            </a:extLst>
          </p:cNvPr>
          <p:cNvPicPr>
            <a:picLocks noChangeAspect="1"/>
          </p:cNvPicPr>
          <p:nvPr/>
        </p:nvPicPr>
        <p:blipFill>
          <a:blip r:embed="rId3"/>
          <a:stretch>
            <a:fillRect/>
          </a:stretch>
        </p:blipFill>
        <p:spPr>
          <a:xfrm>
            <a:off x="8163149" y="4170349"/>
            <a:ext cx="3017014" cy="633663"/>
          </a:xfrm>
          <a:prstGeom prst="rect">
            <a:avLst/>
          </a:prstGeom>
        </p:spPr>
      </p:pic>
      <p:sp>
        <p:nvSpPr>
          <p:cNvPr id="29" name="TextBox 28">
            <a:extLst>
              <a:ext uri="{FF2B5EF4-FFF2-40B4-BE49-F238E27FC236}">
                <a16:creationId xmlns:a16="http://schemas.microsoft.com/office/drawing/2014/main" id="{87B97AD7-3602-4B14-8B4F-AD739B4A103B}"/>
              </a:ext>
            </a:extLst>
          </p:cNvPr>
          <p:cNvSpPr txBox="1"/>
          <p:nvPr/>
        </p:nvSpPr>
        <p:spPr>
          <a:xfrm>
            <a:off x="4276770" y="4055043"/>
            <a:ext cx="4558351" cy="76944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4400" dirty="0">
                <a:solidFill>
                  <a:srgbClr val="95D4DD"/>
                </a:solidFill>
              </a:rPr>
              <a:t>«««««««««««««</a:t>
            </a:r>
          </a:p>
        </p:txBody>
      </p:sp>
      <p:sp>
        <p:nvSpPr>
          <p:cNvPr id="30" name="Freeform: Shape 29">
            <a:extLst>
              <a:ext uri="{FF2B5EF4-FFF2-40B4-BE49-F238E27FC236}">
                <a16:creationId xmlns:a16="http://schemas.microsoft.com/office/drawing/2014/main" id="{F11471D5-303C-430F-8C3E-B10F9FF29D49}"/>
              </a:ext>
            </a:extLst>
          </p:cNvPr>
          <p:cNvSpPr/>
          <p:nvPr/>
        </p:nvSpPr>
        <p:spPr>
          <a:xfrm flipV="1">
            <a:off x="3059983" y="3548451"/>
            <a:ext cx="9468662" cy="163743"/>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20519265"/>
              <a:gd name="connsiteY0" fmla="*/ 0 h 354842"/>
              <a:gd name="connsiteX1" fmla="*/ 354841 w 20519265"/>
              <a:gd name="connsiteY1" fmla="*/ 354842 h 354842"/>
              <a:gd name="connsiteX2" fmla="*/ 20519265 w 20519265"/>
              <a:gd name="connsiteY2" fmla="*/ 320724 h 354842"/>
            </a:gdLst>
            <a:ahLst/>
            <a:cxnLst>
              <a:cxn ang="0">
                <a:pos x="connsiteX0" y="connsiteY0"/>
              </a:cxn>
              <a:cxn ang="0">
                <a:pos x="connsiteX1" y="connsiteY1"/>
              </a:cxn>
              <a:cxn ang="0">
                <a:pos x="connsiteX2" y="connsiteY2"/>
              </a:cxn>
            </a:cxnLst>
            <a:rect l="l" t="t" r="r" b="b"/>
            <a:pathLst>
              <a:path w="20519265" h="354842">
                <a:moveTo>
                  <a:pt x="0" y="0"/>
                </a:moveTo>
                <a:lnTo>
                  <a:pt x="354841" y="354842"/>
                </a:lnTo>
                <a:lnTo>
                  <a:pt x="20519265" y="32072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B5E88112-A61E-47E5-9B71-B07621B3FC4A}"/>
              </a:ext>
            </a:extLst>
          </p:cNvPr>
          <p:cNvSpPr/>
          <p:nvPr/>
        </p:nvSpPr>
        <p:spPr>
          <a:xfrm flipV="1">
            <a:off x="4276770" y="3712194"/>
            <a:ext cx="8213069" cy="163743"/>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17753939"/>
              <a:gd name="connsiteY0" fmla="*/ 0 h 354842"/>
              <a:gd name="connsiteX1" fmla="*/ 354841 w 17753939"/>
              <a:gd name="connsiteY1" fmla="*/ 354842 h 354842"/>
              <a:gd name="connsiteX2" fmla="*/ 17753939 w 17753939"/>
              <a:gd name="connsiteY2" fmla="*/ 320724 h 354842"/>
              <a:gd name="connsiteX0" fmla="*/ 0 w 17798305"/>
              <a:gd name="connsiteY0" fmla="*/ 0 h 354842"/>
              <a:gd name="connsiteX1" fmla="*/ 354841 w 17798305"/>
              <a:gd name="connsiteY1" fmla="*/ 354842 h 354842"/>
              <a:gd name="connsiteX2" fmla="*/ 17798305 w 17798305"/>
              <a:gd name="connsiteY2" fmla="*/ 350300 h 354842"/>
            </a:gdLst>
            <a:ahLst/>
            <a:cxnLst>
              <a:cxn ang="0">
                <a:pos x="connsiteX0" y="connsiteY0"/>
              </a:cxn>
              <a:cxn ang="0">
                <a:pos x="connsiteX1" y="connsiteY1"/>
              </a:cxn>
              <a:cxn ang="0">
                <a:pos x="connsiteX2" y="connsiteY2"/>
              </a:cxn>
            </a:cxnLst>
            <a:rect l="l" t="t" r="r" b="b"/>
            <a:pathLst>
              <a:path w="17798305" h="354842">
                <a:moveTo>
                  <a:pt x="0" y="0"/>
                </a:moveTo>
                <a:lnTo>
                  <a:pt x="354841" y="354842"/>
                </a:lnTo>
                <a:lnTo>
                  <a:pt x="17798305" y="35030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6C261DBC-A919-4EF7-A5A7-BF45956593BE}"/>
              </a:ext>
            </a:extLst>
          </p:cNvPr>
          <p:cNvSpPr/>
          <p:nvPr/>
        </p:nvSpPr>
        <p:spPr>
          <a:xfrm>
            <a:off x="4276770" y="4995115"/>
            <a:ext cx="8192596" cy="163743"/>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17753939"/>
              <a:gd name="connsiteY0" fmla="*/ 0 h 354842"/>
              <a:gd name="connsiteX1" fmla="*/ 354841 w 17753939"/>
              <a:gd name="connsiteY1" fmla="*/ 354842 h 354842"/>
              <a:gd name="connsiteX2" fmla="*/ 17753939 w 17753939"/>
              <a:gd name="connsiteY2" fmla="*/ 320724 h 354842"/>
            </a:gdLst>
            <a:ahLst/>
            <a:cxnLst>
              <a:cxn ang="0">
                <a:pos x="connsiteX0" y="connsiteY0"/>
              </a:cxn>
              <a:cxn ang="0">
                <a:pos x="connsiteX1" y="connsiteY1"/>
              </a:cxn>
              <a:cxn ang="0">
                <a:pos x="connsiteX2" y="connsiteY2"/>
              </a:cxn>
            </a:cxnLst>
            <a:rect l="l" t="t" r="r" b="b"/>
            <a:pathLst>
              <a:path w="17753939" h="354842">
                <a:moveTo>
                  <a:pt x="0" y="0"/>
                </a:moveTo>
                <a:lnTo>
                  <a:pt x="354841" y="354842"/>
                </a:lnTo>
                <a:lnTo>
                  <a:pt x="17753939" y="32072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23328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5" name="Footer Placeholder 4"/>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967771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5" name="Footer Placeholder 4"/>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278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343122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8" name="Footer Placeholder 7"/>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5429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23158" y="419001"/>
            <a:ext cx="11133198" cy="365125"/>
          </a:xfrm>
          <a:ln>
            <a:noFill/>
          </a:ln>
        </p:spPr>
        <p:txBody>
          <a:bodyPr>
            <a:normAutofit/>
          </a:bodyPr>
          <a:lstStyle>
            <a:lvl1pPr algn="l">
              <a:defRPr sz="1800">
                <a:solidFill>
                  <a:schemeClr val="accent3"/>
                </a:solidFill>
              </a:defRPr>
            </a:lvl1pPr>
          </a:lstStyle>
          <a:p>
            <a:r>
              <a:rPr lang="en-US"/>
              <a:t>Click to edit Master title style</a:t>
            </a:r>
            <a:endParaRPr lang="en-US" dirty="0"/>
          </a:p>
        </p:txBody>
      </p:sp>
      <p:sp>
        <p:nvSpPr>
          <p:cNvPr id="6" name="Title 1">
            <a:extLst>
              <a:ext uri="{FF2B5EF4-FFF2-40B4-BE49-F238E27FC236}">
                <a16:creationId xmlns:a16="http://schemas.microsoft.com/office/drawing/2014/main" id="{845AA87E-317C-416D-92BB-459FAB79D7C3}"/>
              </a:ext>
            </a:extLst>
          </p:cNvPr>
          <p:cNvSpPr txBox="1">
            <a:spLocks/>
          </p:cNvSpPr>
          <p:nvPr/>
        </p:nvSpPr>
        <p:spPr>
          <a:xfrm>
            <a:off x="1004031" y="2346095"/>
            <a:ext cx="10364451" cy="15961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US" dirty="0">
                <a:solidFill>
                  <a:schemeClr val="bg1"/>
                </a:solidFill>
              </a:rPr>
              <a:t>Click to edit Master title style</a:t>
            </a:r>
          </a:p>
        </p:txBody>
      </p:sp>
      <p:sp>
        <p:nvSpPr>
          <p:cNvPr id="11" name="Text Placeholder 10">
            <a:extLst>
              <a:ext uri="{FF2B5EF4-FFF2-40B4-BE49-F238E27FC236}">
                <a16:creationId xmlns:a16="http://schemas.microsoft.com/office/drawing/2014/main" id="{3762C51B-20BC-43B0-9EAE-62F93A5DC485}"/>
              </a:ext>
            </a:extLst>
          </p:cNvPr>
          <p:cNvSpPr>
            <a:spLocks noGrp="1"/>
          </p:cNvSpPr>
          <p:nvPr>
            <p:ph type="body" sz="quarter" idx="10" hasCustomPrompt="1"/>
          </p:nvPr>
        </p:nvSpPr>
        <p:spPr>
          <a:xfrm>
            <a:off x="522821" y="800955"/>
            <a:ext cx="11133560" cy="577850"/>
          </a:xfrm>
        </p:spPr>
        <p:txBody>
          <a:bodyPr>
            <a:noAutofit/>
          </a:bodyPr>
          <a:lstStyle>
            <a:lvl1pPr marL="0" indent="0">
              <a:buNone/>
              <a:defRPr sz="3600" cap="none">
                <a:solidFill>
                  <a:schemeClr val="tx2"/>
                </a:solidFill>
              </a:defRPr>
            </a:lvl1pPr>
            <a:lvl2pPr>
              <a:defRPr sz="3200">
                <a:solidFill>
                  <a:schemeClr val="tx2"/>
                </a:solidFill>
              </a:defRPr>
            </a:lvl2pPr>
          </a:lstStyle>
          <a:p>
            <a:pPr lvl="0"/>
            <a:r>
              <a:rPr lang="en-US" dirty="0"/>
              <a:t>Click To Edit Master Text Styles</a:t>
            </a:r>
          </a:p>
          <a:p>
            <a:pPr lvl="1"/>
            <a:endParaRPr lang="en-US" dirty="0"/>
          </a:p>
        </p:txBody>
      </p:sp>
    </p:spTree>
    <p:extLst>
      <p:ext uri="{BB962C8B-B14F-4D97-AF65-F5344CB8AC3E}">
        <p14:creationId xmlns:p14="http://schemas.microsoft.com/office/powerpoint/2010/main" val="153876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48075669-9D04-4904-A28A-28FFBCD2A0E2}"/>
              </a:ext>
            </a:extLst>
          </p:cNvPr>
          <p:cNvSpPr/>
          <p:nvPr/>
        </p:nvSpPr>
        <p:spPr>
          <a:xfrm>
            <a:off x="2202532" y="2129055"/>
            <a:ext cx="7942997" cy="1473959"/>
          </a:xfrm>
          <a:custGeom>
            <a:avLst/>
            <a:gdLst>
              <a:gd name="connsiteX0" fmla="*/ 730155 w 9867331"/>
              <a:gd name="connsiteY0" fmla="*/ 0 h 1473959"/>
              <a:gd name="connsiteX1" fmla="*/ 0 w 9867331"/>
              <a:gd name="connsiteY1" fmla="*/ 730156 h 1473959"/>
              <a:gd name="connsiteX2" fmla="*/ 730155 w 9867331"/>
              <a:gd name="connsiteY2" fmla="*/ 1473959 h 1473959"/>
              <a:gd name="connsiteX3" fmla="*/ 9867331 w 9867331"/>
              <a:gd name="connsiteY3" fmla="*/ 1473959 h 1473959"/>
              <a:gd name="connsiteX4" fmla="*/ 9867331 w 9867331"/>
              <a:gd name="connsiteY4" fmla="*/ 6824 h 1473959"/>
              <a:gd name="connsiteX5" fmla="*/ 730155 w 9867331"/>
              <a:gd name="connsiteY5" fmla="*/ 0 h 1473959"/>
              <a:gd name="connsiteX0" fmla="*/ 730155 w 9867331"/>
              <a:gd name="connsiteY0" fmla="*/ 13648 h 1487607"/>
              <a:gd name="connsiteX1" fmla="*/ 0 w 9867331"/>
              <a:gd name="connsiteY1" fmla="*/ 743804 h 1487607"/>
              <a:gd name="connsiteX2" fmla="*/ 730155 w 9867331"/>
              <a:gd name="connsiteY2" fmla="*/ 1487607 h 1487607"/>
              <a:gd name="connsiteX3" fmla="*/ 9867331 w 9867331"/>
              <a:gd name="connsiteY3" fmla="*/ 1487607 h 1487607"/>
              <a:gd name="connsiteX4" fmla="*/ 7895230 w 9867331"/>
              <a:gd name="connsiteY4" fmla="*/ 0 h 1487607"/>
              <a:gd name="connsiteX5" fmla="*/ 730155 w 9867331"/>
              <a:gd name="connsiteY5" fmla="*/ 13648 h 1487607"/>
              <a:gd name="connsiteX0" fmla="*/ 730155 w 9867331"/>
              <a:gd name="connsiteY0" fmla="*/ 6824 h 1480783"/>
              <a:gd name="connsiteX1" fmla="*/ 0 w 9867331"/>
              <a:gd name="connsiteY1" fmla="*/ 736980 h 1480783"/>
              <a:gd name="connsiteX2" fmla="*/ 730155 w 9867331"/>
              <a:gd name="connsiteY2" fmla="*/ 1480783 h 1480783"/>
              <a:gd name="connsiteX3" fmla="*/ 9867331 w 9867331"/>
              <a:gd name="connsiteY3" fmla="*/ 1480783 h 1480783"/>
              <a:gd name="connsiteX4" fmla="*/ 7929349 w 9867331"/>
              <a:gd name="connsiteY4" fmla="*/ 0 h 1480783"/>
              <a:gd name="connsiteX5" fmla="*/ 730155 w 9867331"/>
              <a:gd name="connsiteY5" fmla="*/ 6824 h 1480783"/>
              <a:gd name="connsiteX0" fmla="*/ 730155 w 7942997"/>
              <a:gd name="connsiteY0" fmla="*/ 6824 h 1480783"/>
              <a:gd name="connsiteX1" fmla="*/ 0 w 7942997"/>
              <a:gd name="connsiteY1" fmla="*/ 736980 h 1480783"/>
              <a:gd name="connsiteX2" fmla="*/ 730155 w 7942997"/>
              <a:gd name="connsiteY2" fmla="*/ 1480783 h 1480783"/>
              <a:gd name="connsiteX3" fmla="*/ 7942997 w 7942997"/>
              <a:gd name="connsiteY3" fmla="*/ 1480783 h 1480783"/>
              <a:gd name="connsiteX4" fmla="*/ 7929349 w 7942997"/>
              <a:gd name="connsiteY4" fmla="*/ 0 h 1480783"/>
              <a:gd name="connsiteX5" fmla="*/ 730155 w 7942997"/>
              <a:gd name="connsiteY5" fmla="*/ 6824 h 1480783"/>
              <a:gd name="connsiteX0" fmla="*/ 730155 w 7942997"/>
              <a:gd name="connsiteY0" fmla="*/ 0 h 1473959"/>
              <a:gd name="connsiteX1" fmla="*/ 0 w 7942997"/>
              <a:gd name="connsiteY1" fmla="*/ 730156 h 1473959"/>
              <a:gd name="connsiteX2" fmla="*/ 730155 w 7942997"/>
              <a:gd name="connsiteY2" fmla="*/ 1473959 h 1473959"/>
              <a:gd name="connsiteX3" fmla="*/ 7942997 w 7942997"/>
              <a:gd name="connsiteY3" fmla="*/ 1473959 h 1473959"/>
              <a:gd name="connsiteX4" fmla="*/ 7936173 w 7942997"/>
              <a:gd name="connsiteY4" fmla="*/ 0 h 1473959"/>
              <a:gd name="connsiteX5" fmla="*/ 730155 w 7942997"/>
              <a:gd name="connsiteY5" fmla="*/ 0 h 147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42997" h="1473959">
                <a:moveTo>
                  <a:pt x="730155" y="0"/>
                </a:moveTo>
                <a:lnTo>
                  <a:pt x="0" y="730156"/>
                </a:lnTo>
                <a:lnTo>
                  <a:pt x="730155" y="1473959"/>
                </a:lnTo>
                <a:lnTo>
                  <a:pt x="7942997" y="1473959"/>
                </a:lnTo>
                <a:cubicBezTo>
                  <a:pt x="7940722" y="982639"/>
                  <a:pt x="7938448" y="491320"/>
                  <a:pt x="7936173" y="0"/>
                </a:cubicBezTo>
                <a:lnTo>
                  <a:pt x="730155" y="0"/>
                </a:lnTo>
                <a:close/>
              </a:path>
            </a:pathLst>
          </a:custGeom>
          <a:solidFill>
            <a:srgbClr val="95D4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E65E25A9-3AF5-487C-AF7C-858B4D927BD8}"/>
              </a:ext>
            </a:extLst>
          </p:cNvPr>
          <p:cNvGrpSpPr/>
          <p:nvPr/>
        </p:nvGrpSpPr>
        <p:grpSpPr>
          <a:xfrm>
            <a:off x="2401028" y="2122308"/>
            <a:ext cx="1266450" cy="1480706"/>
            <a:chOff x="4474795" y="3432488"/>
            <a:chExt cx="1266450" cy="1480706"/>
          </a:xfrm>
        </p:grpSpPr>
        <p:sp>
          <p:nvSpPr>
            <p:cNvPr id="4" name="Freeform: Shape 3">
              <a:extLst>
                <a:ext uri="{FF2B5EF4-FFF2-40B4-BE49-F238E27FC236}">
                  <a16:creationId xmlns:a16="http://schemas.microsoft.com/office/drawing/2014/main" id="{E803CF68-B263-486C-965A-74F6FA4B9860}"/>
                </a:ext>
              </a:extLst>
            </p:cNvPr>
            <p:cNvSpPr/>
            <p:nvPr userDrawn="1"/>
          </p:nvSpPr>
          <p:spPr>
            <a:xfrm>
              <a:off x="4474795" y="3432488"/>
              <a:ext cx="838815" cy="1480705"/>
            </a:xfrm>
            <a:custGeom>
              <a:avLst/>
              <a:gdLst>
                <a:gd name="connsiteX0" fmla="*/ 729962 w 945573"/>
                <a:gd name="connsiteY0" fmla="*/ 0 h 1470313"/>
                <a:gd name="connsiteX1" fmla="*/ 929987 w 945573"/>
                <a:gd name="connsiteY1" fmla="*/ 2597 h 1470313"/>
                <a:gd name="connsiteX2" fmla="*/ 200025 w 945573"/>
                <a:gd name="connsiteY2" fmla="*/ 714375 h 1470313"/>
                <a:gd name="connsiteX3" fmla="*/ 945573 w 945573"/>
                <a:gd name="connsiteY3" fmla="*/ 1470313 h 1470313"/>
                <a:gd name="connsiteX4" fmla="*/ 722168 w 945573"/>
                <a:gd name="connsiteY4" fmla="*/ 1467716 h 1470313"/>
                <a:gd name="connsiteX5" fmla="*/ 0 w 945573"/>
                <a:gd name="connsiteY5" fmla="*/ 727363 h 1470313"/>
                <a:gd name="connsiteX6" fmla="*/ 729962 w 945573"/>
                <a:gd name="connsiteY6" fmla="*/ 0 h 1470313"/>
                <a:gd name="connsiteX0" fmla="*/ 729962 w 945573"/>
                <a:gd name="connsiteY0" fmla="*/ 0 h 1470313"/>
                <a:gd name="connsiteX1" fmla="*/ 929987 w 945573"/>
                <a:gd name="connsiteY1" fmla="*/ 2597 h 1470313"/>
                <a:gd name="connsiteX2" fmla="*/ 202622 w 945573"/>
                <a:gd name="connsiteY2" fmla="*/ 727364 h 1470313"/>
                <a:gd name="connsiteX3" fmla="*/ 945573 w 945573"/>
                <a:gd name="connsiteY3" fmla="*/ 1470313 h 1470313"/>
                <a:gd name="connsiteX4" fmla="*/ 722168 w 945573"/>
                <a:gd name="connsiteY4" fmla="*/ 1467716 h 1470313"/>
                <a:gd name="connsiteX5" fmla="*/ 0 w 945573"/>
                <a:gd name="connsiteY5" fmla="*/ 727363 h 1470313"/>
                <a:gd name="connsiteX6" fmla="*/ 729962 w 945573"/>
                <a:gd name="connsiteY6" fmla="*/ 0 h 1470313"/>
                <a:gd name="connsiteX0" fmla="*/ 729962 w 937780"/>
                <a:gd name="connsiteY0" fmla="*/ 0 h 1467716"/>
                <a:gd name="connsiteX1" fmla="*/ 929987 w 937780"/>
                <a:gd name="connsiteY1" fmla="*/ 2597 h 1467716"/>
                <a:gd name="connsiteX2" fmla="*/ 202622 w 937780"/>
                <a:gd name="connsiteY2" fmla="*/ 727364 h 1467716"/>
                <a:gd name="connsiteX3" fmla="*/ 937780 w 937780"/>
                <a:gd name="connsiteY3" fmla="*/ 1467715 h 1467716"/>
                <a:gd name="connsiteX4" fmla="*/ 722168 w 937780"/>
                <a:gd name="connsiteY4" fmla="*/ 1467716 h 1467716"/>
                <a:gd name="connsiteX5" fmla="*/ 0 w 937780"/>
                <a:gd name="connsiteY5" fmla="*/ 727363 h 1467716"/>
                <a:gd name="connsiteX6" fmla="*/ 729962 w 937780"/>
                <a:gd name="connsiteY6" fmla="*/ 0 h 1467716"/>
                <a:gd name="connsiteX0" fmla="*/ 729962 w 948171"/>
                <a:gd name="connsiteY0" fmla="*/ 12989 h 1480705"/>
                <a:gd name="connsiteX1" fmla="*/ 948171 w 948171"/>
                <a:gd name="connsiteY1" fmla="*/ 0 h 1480705"/>
                <a:gd name="connsiteX2" fmla="*/ 202622 w 948171"/>
                <a:gd name="connsiteY2" fmla="*/ 740353 h 1480705"/>
                <a:gd name="connsiteX3" fmla="*/ 937780 w 948171"/>
                <a:gd name="connsiteY3" fmla="*/ 1480704 h 1480705"/>
                <a:gd name="connsiteX4" fmla="*/ 722168 w 948171"/>
                <a:gd name="connsiteY4" fmla="*/ 1480705 h 1480705"/>
                <a:gd name="connsiteX5" fmla="*/ 0 w 948171"/>
                <a:gd name="connsiteY5" fmla="*/ 740352 h 1480705"/>
                <a:gd name="connsiteX6" fmla="*/ 729962 w 948171"/>
                <a:gd name="connsiteY6" fmla="*/ 12989 h 1480705"/>
                <a:gd name="connsiteX0" fmla="*/ 748146 w 948171"/>
                <a:gd name="connsiteY0" fmla="*/ 1 h 1480705"/>
                <a:gd name="connsiteX1" fmla="*/ 948171 w 948171"/>
                <a:gd name="connsiteY1" fmla="*/ 0 h 1480705"/>
                <a:gd name="connsiteX2" fmla="*/ 202622 w 948171"/>
                <a:gd name="connsiteY2" fmla="*/ 740353 h 1480705"/>
                <a:gd name="connsiteX3" fmla="*/ 937780 w 948171"/>
                <a:gd name="connsiteY3" fmla="*/ 1480704 h 1480705"/>
                <a:gd name="connsiteX4" fmla="*/ 722168 w 948171"/>
                <a:gd name="connsiteY4" fmla="*/ 1480705 h 1480705"/>
                <a:gd name="connsiteX5" fmla="*/ 0 w 948171"/>
                <a:gd name="connsiteY5" fmla="*/ 740352 h 1480705"/>
                <a:gd name="connsiteX6" fmla="*/ 748146 w 948171"/>
                <a:gd name="connsiteY6" fmla="*/ 1 h 1480705"/>
                <a:gd name="connsiteX0" fmla="*/ 748146 w 948171"/>
                <a:gd name="connsiteY0" fmla="*/ 1 h 1480705"/>
                <a:gd name="connsiteX1" fmla="*/ 948171 w 948171"/>
                <a:gd name="connsiteY1" fmla="*/ 0 h 1480705"/>
                <a:gd name="connsiteX2" fmla="*/ 100247 w 948171"/>
                <a:gd name="connsiteY2" fmla="*/ 742679 h 1480705"/>
                <a:gd name="connsiteX3" fmla="*/ 937780 w 948171"/>
                <a:gd name="connsiteY3" fmla="*/ 1480704 h 1480705"/>
                <a:gd name="connsiteX4" fmla="*/ 722168 w 948171"/>
                <a:gd name="connsiteY4" fmla="*/ 1480705 h 1480705"/>
                <a:gd name="connsiteX5" fmla="*/ 0 w 948171"/>
                <a:gd name="connsiteY5" fmla="*/ 740352 h 1480705"/>
                <a:gd name="connsiteX6" fmla="*/ 748146 w 948171"/>
                <a:gd name="connsiteY6" fmla="*/ 1 h 1480705"/>
                <a:gd name="connsiteX0" fmla="*/ 748146 w 937780"/>
                <a:gd name="connsiteY0" fmla="*/ 1 h 1480705"/>
                <a:gd name="connsiteX1" fmla="*/ 838815 w 937780"/>
                <a:gd name="connsiteY1" fmla="*/ 0 h 1480705"/>
                <a:gd name="connsiteX2" fmla="*/ 100247 w 937780"/>
                <a:gd name="connsiteY2" fmla="*/ 742679 h 1480705"/>
                <a:gd name="connsiteX3" fmla="*/ 937780 w 937780"/>
                <a:gd name="connsiteY3" fmla="*/ 1480704 h 1480705"/>
                <a:gd name="connsiteX4" fmla="*/ 722168 w 937780"/>
                <a:gd name="connsiteY4" fmla="*/ 1480705 h 1480705"/>
                <a:gd name="connsiteX5" fmla="*/ 0 w 937780"/>
                <a:gd name="connsiteY5" fmla="*/ 740352 h 1480705"/>
                <a:gd name="connsiteX6" fmla="*/ 748146 w 937780"/>
                <a:gd name="connsiteY6" fmla="*/ 1 h 1480705"/>
                <a:gd name="connsiteX0" fmla="*/ 748146 w 838815"/>
                <a:gd name="connsiteY0" fmla="*/ 1 h 1480705"/>
                <a:gd name="connsiteX1" fmla="*/ 838815 w 838815"/>
                <a:gd name="connsiteY1" fmla="*/ 0 h 1480705"/>
                <a:gd name="connsiteX2" fmla="*/ 100247 w 838815"/>
                <a:gd name="connsiteY2" fmla="*/ 742679 h 1480705"/>
                <a:gd name="connsiteX3" fmla="*/ 828424 w 838815"/>
                <a:gd name="connsiteY3" fmla="*/ 1480704 h 1480705"/>
                <a:gd name="connsiteX4" fmla="*/ 722168 w 838815"/>
                <a:gd name="connsiteY4" fmla="*/ 1480705 h 1480705"/>
                <a:gd name="connsiteX5" fmla="*/ 0 w 838815"/>
                <a:gd name="connsiteY5" fmla="*/ 740352 h 1480705"/>
                <a:gd name="connsiteX6" fmla="*/ 748146 w 838815"/>
                <a:gd name="connsiteY6" fmla="*/ 1 h 1480705"/>
                <a:gd name="connsiteX0" fmla="*/ 748146 w 838815"/>
                <a:gd name="connsiteY0" fmla="*/ 1 h 1480705"/>
                <a:gd name="connsiteX1" fmla="*/ 838815 w 838815"/>
                <a:gd name="connsiteY1" fmla="*/ 0 h 1480705"/>
                <a:gd name="connsiteX2" fmla="*/ 100247 w 838815"/>
                <a:gd name="connsiteY2" fmla="*/ 742679 h 1480705"/>
                <a:gd name="connsiteX3" fmla="*/ 823771 w 838815"/>
                <a:gd name="connsiteY3" fmla="*/ 1480704 h 1480705"/>
                <a:gd name="connsiteX4" fmla="*/ 722168 w 838815"/>
                <a:gd name="connsiteY4" fmla="*/ 1480705 h 1480705"/>
                <a:gd name="connsiteX5" fmla="*/ 0 w 838815"/>
                <a:gd name="connsiteY5" fmla="*/ 740352 h 1480705"/>
                <a:gd name="connsiteX6" fmla="*/ 748146 w 838815"/>
                <a:gd name="connsiteY6" fmla="*/ 1 h 1480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8815" h="1480705">
                  <a:moveTo>
                    <a:pt x="748146" y="1"/>
                  </a:moveTo>
                  <a:lnTo>
                    <a:pt x="838815" y="0"/>
                  </a:lnTo>
                  <a:lnTo>
                    <a:pt x="100247" y="742679"/>
                  </a:lnTo>
                  <a:lnTo>
                    <a:pt x="823771" y="1480704"/>
                  </a:lnTo>
                  <a:lnTo>
                    <a:pt x="722168" y="1480705"/>
                  </a:lnTo>
                  <a:lnTo>
                    <a:pt x="0" y="740352"/>
                  </a:lnTo>
                  <a:lnTo>
                    <a:pt x="748146" y="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Shape 4">
              <a:extLst>
                <a:ext uri="{FF2B5EF4-FFF2-40B4-BE49-F238E27FC236}">
                  <a16:creationId xmlns:a16="http://schemas.microsoft.com/office/drawing/2014/main" id="{22E030E3-3755-4D29-8461-F60BB201686B}"/>
                </a:ext>
              </a:extLst>
            </p:cNvPr>
            <p:cNvSpPr/>
            <p:nvPr userDrawn="1"/>
          </p:nvSpPr>
          <p:spPr>
            <a:xfrm>
              <a:off x="4688613" y="3432489"/>
              <a:ext cx="838815" cy="1480705"/>
            </a:xfrm>
            <a:custGeom>
              <a:avLst/>
              <a:gdLst>
                <a:gd name="connsiteX0" fmla="*/ 729962 w 945573"/>
                <a:gd name="connsiteY0" fmla="*/ 0 h 1470313"/>
                <a:gd name="connsiteX1" fmla="*/ 929987 w 945573"/>
                <a:gd name="connsiteY1" fmla="*/ 2597 h 1470313"/>
                <a:gd name="connsiteX2" fmla="*/ 200025 w 945573"/>
                <a:gd name="connsiteY2" fmla="*/ 714375 h 1470313"/>
                <a:gd name="connsiteX3" fmla="*/ 945573 w 945573"/>
                <a:gd name="connsiteY3" fmla="*/ 1470313 h 1470313"/>
                <a:gd name="connsiteX4" fmla="*/ 722168 w 945573"/>
                <a:gd name="connsiteY4" fmla="*/ 1467716 h 1470313"/>
                <a:gd name="connsiteX5" fmla="*/ 0 w 945573"/>
                <a:gd name="connsiteY5" fmla="*/ 727363 h 1470313"/>
                <a:gd name="connsiteX6" fmla="*/ 729962 w 945573"/>
                <a:gd name="connsiteY6" fmla="*/ 0 h 1470313"/>
                <a:gd name="connsiteX0" fmla="*/ 729962 w 945573"/>
                <a:gd name="connsiteY0" fmla="*/ 0 h 1470313"/>
                <a:gd name="connsiteX1" fmla="*/ 929987 w 945573"/>
                <a:gd name="connsiteY1" fmla="*/ 2597 h 1470313"/>
                <a:gd name="connsiteX2" fmla="*/ 202622 w 945573"/>
                <a:gd name="connsiteY2" fmla="*/ 727364 h 1470313"/>
                <a:gd name="connsiteX3" fmla="*/ 945573 w 945573"/>
                <a:gd name="connsiteY3" fmla="*/ 1470313 h 1470313"/>
                <a:gd name="connsiteX4" fmla="*/ 722168 w 945573"/>
                <a:gd name="connsiteY4" fmla="*/ 1467716 h 1470313"/>
                <a:gd name="connsiteX5" fmla="*/ 0 w 945573"/>
                <a:gd name="connsiteY5" fmla="*/ 727363 h 1470313"/>
                <a:gd name="connsiteX6" fmla="*/ 729962 w 945573"/>
                <a:gd name="connsiteY6" fmla="*/ 0 h 1470313"/>
                <a:gd name="connsiteX0" fmla="*/ 729962 w 937780"/>
                <a:gd name="connsiteY0" fmla="*/ 0 h 1467716"/>
                <a:gd name="connsiteX1" fmla="*/ 929987 w 937780"/>
                <a:gd name="connsiteY1" fmla="*/ 2597 h 1467716"/>
                <a:gd name="connsiteX2" fmla="*/ 202622 w 937780"/>
                <a:gd name="connsiteY2" fmla="*/ 727364 h 1467716"/>
                <a:gd name="connsiteX3" fmla="*/ 937780 w 937780"/>
                <a:gd name="connsiteY3" fmla="*/ 1467715 h 1467716"/>
                <a:gd name="connsiteX4" fmla="*/ 722168 w 937780"/>
                <a:gd name="connsiteY4" fmla="*/ 1467716 h 1467716"/>
                <a:gd name="connsiteX5" fmla="*/ 0 w 937780"/>
                <a:gd name="connsiteY5" fmla="*/ 727363 h 1467716"/>
                <a:gd name="connsiteX6" fmla="*/ 729962 w 937780"/>
                <a:gd name="connsiteY6" fmla="*/ 0 h 1467716"/>
                <a:gd name="connsiteX0" fmla="*/ 729962 w 948171"/>
                <a:gd name="connsiteY0" fmla="*/ 12989 h 1480705"/>
                <a:gd name="connsiteX1" fmla="*/ 948171 w 948171"/>
                <a:gd name="connsiteY1" fmla="*/ 0 h 1480705"/>
                <a:gd name="connsiteX2" fmla="*/ 202622 w 948171"/>
                <a:gd name="connsiteY2" fmla="*/ 740353 h 1480705"/>
                <a:gd name="connsiteX3" fmla="*/ 937780 w 948171"/>
                <a:gd name="connsiteY3" fmla="*/ 1480704 h 1480705"/>
                <a:gd name="connsiteX4" fmla="*/ 722168 w 948171"/>
                <a:gd name="connsiteY4" fmla="*/ 1480705 h 1480705"/>
                <a:gd name="connsiteX5" fmla="*/ 0 w 948171"/>
                <a:gd name="connsiteY5" fmla="*/ 740352 h 1480705"/>
                <a:gd name="connsiteX6" fmla="*/ 729962 w 948171"/>
                <a:gd name="connsiteY6" fmla="*/ 12989 h 1480705"/>
                <a:gd name="connsiteX0" fmla="*/ 748146 w 948171"/>
                <a:gd name="connsiteY0" fmla="*/ 1 h 1480705"/>
                <a:gd name="connsiteX1" fmla="*/ 948171 w 948171"/>
                <a:gd name="connsiteY1" fmla="*/ 0 h 1480705"/>
                <a:gd name="connsiteX2" fmla="*/ 202622 w 948171"/>
                <a:gd name="connsiteY2" fmla="*/ 740353 h 1480705"/>
                <a:gd name="connsiteX3" fmla="*/ 937780 w 948171"/>
                <a:gd name="connsiteY3" fmla="*/ 1480704 h 1480705"/>
                <a:gd name="connsiteX4" fmla="*/ 722168 w 948171"/>
                <a:gd name="connsiteY4" fmla="*/ 1480705 h 1480705"/>
                <a:gd name="connsiteX5" fmla="*/ 0 w 948171"/>
                <a:gd name="connsiteY5" fmla="*/ 740352 h 1480705"/>
                <a:gd name="connsiteX6" fmla="*/ 748146 w 948171"/>
                <a:gd name="connsiteY6" fmla="*/ 1 h 1480705"/>
                <a:gd name="connsiteX0" fmla="*/ 748146 w 948171"/>
                <a:gd name="connsiteY0" fmla="*/ 1 h 1480705"/>
                <a:gd name="connsiteX1" fmla="*/ 948171 w 948171"/>
                <a:gd name="connsiteY1" fmla="*/ 0 h 1480705"/>
                <a:gd name="connsiteX2" fmla="*/ 100247 w 948171"/>
                <a:gd name="connsiteY2" fmla="*/ 742679 h 1480705"/>
                <a:gd name="connsiteX3" fmla="*/ 937780 w 948171"/>
                <a:gd name="connsiteY3" fmla="*/ 1480704 h 1480705"/>
                <a:gd name="connsiteX4" fmla="*/ 722168 w 948171"/>
                <a:gd name="connsiteY4" fmla="*/ 1480705 h 1480705"/>
                <a:gd name="connsiteX5" fmla="*/ 0 w 948171"/>
                <a:gd name="connsiteY5" fmla="*/ 740352 h 1480705"/>
                <a:gd name="connsiteX6" fmla="*/ 748146 w 948171"/>
                <a:gd name="connsiteY6" fmla="*/ 1 h 1480705"/>
                <a:gd name="connsiteX0" fmla="*/ 748146 w 937780"/>
                <a:gd name="connsiteY0" fmla="*/ 1 h 1480705"/>
                <a:gd name="connsiteX1" fmla="*/ 838815 w 937780"/>
                <a:gd name="connsiteY1" fmla="*/ 0 h 1480705"/>
                <a:gd name="connsiteX2" fmla="*/ 100247 w 937780"/>
                <a:gd name="connsiteY2" fmla="*/ 742679 h 1480705"/>
                <a:gd name="connsiteX3" fmla="*/ 937780 w 937780"/>
                <a:gd name="connsiteY3" fmla="*/ 1480704 h 1480705"/>
                <a:gd name="connsiteX4" fmla="*/ 722168 w 937780"/>
                <a:gd name="connsiteY4" fmla="*/ 1480705 h 1480705"/>
                <a:gd name="connsiteX5" fmla="*/ 0 w 937780"/>
                <a:gd name="connsiteY5" fmla="*/ 740352 h 1480705"/>
                <a:gd name="connsiteX6" fmla="*/ 748146 w 937780"/>
                <a:gd name="connsiteY6" fmla="*/ 1 h 1480705"/>
                <a:gd name="connsiteX0" fmla="*/ 748146 w 838815"/>
                <a:gd name="connsiteY0" fmla="*/ 1 h 1480705"/>
                <a:gd name="connsiteX1" fmla="*/ 838815 w 838815"/>
                <a:gd name="connsiteY1" fmla="*/ 0 h 1480705"/>
                <a:gd name="connsiteX2" fmla="*/ 100247 w 838815"/>
                <a:gd name="connsiteY2" fmla="*/ 742679 h 1480705"/>
                <a:gd name="connsiteX3" fmla="*/ 828424 w 838815"/>
                <a:gd name="connsiteY3" fmla="*/ 1480704 h 1480705"/>
                <a:gd name="connsiteX4" fmla="*/ 722168 w 838815"/>
                <a:gd name="connsiteY4" fmla="*/ 1480705 h 1480705"/>
                <a:gd name="connsiteX5" fmla="*/ 0 w 838815"/>
                <a:gd name="connsiteY5" fmla="*/ 740352 h 1480705"/>
                <a:gd name="connsiteX6" fmla="*/ 748146 w 838815"/>
                <a:gd name="connsiteY6" fmla="*/ 1 h 1480705"/>
                <a:gd name="connsiteX0" fmla="*/ 748146 w 838815"/>
                <a:gd name="connsiteY0" fmla="*/ 1 h 1480705"/>
                <a:gd name="connsiteX1" fmla="*/ 838815 w 838815"/>
                <a:gd name="connsiteY1" fmla="*/ 0 h 1480705"/>
                <a:gd name="connsiteX2" fmla="*/ 100247 w 838815"/>
                <a:gd name="connsiteY2" fmla="*/ 742679 h 1480705"/>
                <a:gd name="connsiteX3" fmla="*/ 823771 w 838815"/>
                <a:gd name="connsiteY3" fmla="*/ 1480704 h 1480705"/>
                <a:gd name="connsiteX4" fmla="*/ 722168 w 838815"/>
                <a:gd name="connsiteY4" fmla="*/ 1480705 h 1480705"/>
                <a:gd name="connsiteX5" fmla="*/ 0 w 838815"/>
                <a:gd name="connsiteY5" fmla="*/ 740352 h 1480705"/>
                <a:gd name="connsiteX6" fmla="*/ 748146 w 838815"/>
                <a:gd name="connsiteY6" fmla="*/ 1 h 1480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8815" h="1480705">
                  <a:moveTo>
                    <a:pt x="748146" y="1"/>
                  </a:moveTo>
                  <a:lnTo>
                    <a:pt x="838815" y="0"/>
                  </a:lnTo>
                  <a:lnTo>
                    <a:pt x="100247" y="742679"/>
                  </a:lnTo>
                  <a:lnTo>
                    <a:pt x="823771" y="1480704"/>
                  </a:lnTo>
                  <a:lnTo>
                    <a:pt x="722168" y="1480705"/>
                  </a:lnTo>
                  <a:lnTo>
                    <a:pt x="0" y="740352"/>
                  </a:lnTo>
                  <a:lnTo>
                    <a:pt x="748146" y="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3C856D16-796C-4E64-A05A-9BAA8E9B1A4F}"/>
                </a:ext>
              </a:extLst>
            </p:cNvPr>
            <p:cNvSpPr/>
            <p:nvPr userDrawn="1"/>
          </p:nvSpPr>
          <p:spPr>
            <a:xfrm>
              <a:off x="4902430" y="3432488"/>
              <a:ext cx="838815" cy="1480705"/>
            </a:xfrm>
            <a:custGeom>
              <a:avLst/>
              <a:gdLst>
                <a:gd name="connsiteX0" fmla="*/ 729962 w 945573"/>
                <a:gd name="connsiteY0" fmla="*/ 0 h 1470313"/>
                <a:gd name="connsiteX1" fmla="*/ 929987 w 945573"/>
                <a:gd name="connsiteY1" fmla="*/ 2597 h 1470313"/>
                <a:gd name="connsiteX2" fmla="*/ 200025 w 945573"/>
                <a:gd name="connsiteY2" fmla="*/ 714375 h 1470313"/>
                <a:gd name="connsiteX3" fmla="*/ 945573 w 945573"/>
                <a:gd name="connsiteY3" fmla="*/ 1470313 h 1470313"/>
                <a:gd name="connsiteX4" fmla="*/ 722168 w 945573"/>
                <a:gd name="connsiteY4" fmla="*/ 1467716 h 1470313"/>
                <a:gd name="connsiteX5" fmla="*/ 0 w 945573"/>
                <a:gd name="connsiteY5" fmla="*/ 727363 h 1470313"/>
                <a:gd name="connsiteX6" fmla="*/ 729962 w 945573"/>
                <a:gd name="connsiteY6" fmla="*/ 0 h 1470313"/>
                <a:gd name="connsiteX0" fmla="*/ 729962 w 945573"/>
                <a:gd name="connsiteY0" fmla="*/ 0 h 1470313"/>
                <a:gd name="connsiteX1" fmla="*/ 929987 w 945573"/>
                <a:gd name="connsiteY1" fmla="*/ 2597 h 1470313"/>
                <a:gd name="connsiteX2" fmla="*/ 202622 w 945573"/>
                <a:gd name="connsiteY2" fmla="*/ 727364 h 1470313"/>
                <a:gd name="connsiteX3" fmla="*/ 945573 w 945573"/>
                <a:gd name="connsiteY3" fmla="*/ 1470313 h 1470313"/>
                <a:gd name="connsiteX4" fmla="*/ 722168 w 945573"/>
                <a:gd name="connsiteY4" fmla="*/ 1467716 h 1470313"/>
                <a:gd name="connsiteX5" fmla="*/ 0 w 945573"/>
                <a:gd name="connsiteY5" fmla="*/ 727363 h 1470313"/>
                <a:gd name="connsiteX6" fmla="*/ 729962 w 945573"/>
                <a:gd name="connsiteY6" fmla="*/ 0 h 1470313"/>
                <a:gd name="connsiteX0" fmla="*/ 729962 w 937780"/>
                <a:gd name="connsiteY0" fmla="*/ 0 h 1467716"/>
                <a:gd name="connsiteX1" fmla="*/ 929987 w 937780"/>
                <a:gd name="connsiteY1" fmla="*/ 2597 h 1467716"/>
                <a:gd name="connsiteX2" fmla="*/ 202622 w 937780"/>
                <a:gd name="connsiteY2" fmla="*/ 727364 h 1467716"/>
                <a:gd name="connsiteX3" fmla="*/ 937780 w 937780"/>
                <a:gd name="connsiteY3" fmla="*/ 1467715 h 1467716"/>
                <a:gd name="connsiteX4" fmla="*/ 722168 w 937780"/>
                <a:gd name="connsiteY4" fmla="*/ 1467716 h 1467716"/>
                <a:gd name="connsiteX5" fmla="*/ 0 w 937780"/>
                <a:gd name="connsiteY5" fmla="*/ 727363 h 1467716"/>
                <a:gd name="connsiteX6" fmla="*/ 729962 w 937780"/>
                <a:gd name="connsiteY6" fmla="*/ 0 h 1467716"/>
                <a:gd name="connsiteX0" fmla="*/ 729962 w 948171"/>
                <a:gd name="connsiteY0" fmla="*/ 12989 h 1480705"/>
                <a:gd name="connsiteX1" fmla="*/ 948171 w 948171"/>
                <a:gd name="connsiteY1" fmla="*/ 0 h 1480705"/>
                <a:gd name="connsiteX2" fmla="*/ 202622 w 948171"/>
                <a:gd name="connsiteY2" fmla="*/ 740353 h 1480705"/>
                <a:gd name="connsiteX3" fmla="*/ 937780 w 948171"/>
                <a:gd name="connsiteY3" fmla="*/ 1480704 h 1480705"/>
                <a:gd name="connsiteX4" fmla="*/ 722168 w 948171"/>
                <a:gd name="connsiteY4" fmla="*/ 1480705 h 1480705"/>
                <a:gd name="connsiteX5" fmla="*/ 0 w 948171"/>
                <a:gd name="connsiteY5" fmla="*/ 740352 h 1480705"/>
                <a:gd name="connsiteX6" fmla="*/ 729962 w 948171"/>
                <a:gd name="connsiteY6" fmla="*/ 12989 h 1480705"/>
                <a:gd name="connsiteX0" fmla="*/ 748146 w 948171"/>
                <a:gd name="connsiteY0" fmla="*/ 1 h 1480705"/>
                <a:gd name="connsiteX1" fmla="*/ 948171 w 948171"/>
                <a:gd name="connsiteY1" fmla="*/ 0 h 1480705"/>
                <a:gd name="connsiteX2" fmla="*/ 202622 w 948171"/>
                <a:gd name="connsiteY2" fmla="*/ 740353 h 1480705"/>
                <a:gd name="connsiteX3" fmla="*/ 937780 w 948171"/>
                <a:gd name="connsiteY3" fmla="*/ 1480704 h 1480705"/>
                <a:gd name="connsiteX4" fmla="*/ 722168 w 948171"/>
                <a:gd name="connsiteY4" fmla="*/ 1480705 h 1480705"/>
                <a:gd name="connsiteX5" fmla="*/ 0 w 948171"/>
                <a:gd name="connsiteY5" fmla="*/ 740352 h 1480705"/>
                <a:gd name="connsiteX6" fmla="*/ 748146 w 948171"/>
                <a:gd name="connsiteY6" fmla="*/ 1 h 1480705"/>
                <a:gd name="connsiteX0" fmla="*/ 748146 w 948171"/>
                <a:gd name="connsiteY0" fmla="*/ 1 h 1480705"/>
                <a:gd name="connsiteX1" fmla="*/ 948171 w 948171"/>
                <a:gd name="connsiteY1" fmla="*/ 0 h 1480705"/>
                <a:gd name="connsiteX2" fmla="*/ 100247 w 948171"/>
                <a:gd name="connsiteY2" fmla="*/ 742679 h 1480705"/>
                <a:gd name="connsiteX3" fmla="*/ 937780 w 948171"/>
                <a:gd name="connsiteY3" fmla="*/ 1480704 h 1480705"/>
                <a:gd name="connsiteX4" fmla="*/ 722168 w 948171"/>
                <a:gd name="connsiteY4" fmla="*/ 1480705 h 1480705"/>
                <a:gd name="connsiteX5" fmla="*/ 0 w 948171"/>
                <a:gd name="connsiteY5" fmla="*/ 740352 h 1480705"/>
                <a:gd name="connsiteX6" fmla="*/ 748146 w 948171"/>
                <a:gd name="connsiteY6" fmla="*/ 1 h 1480705"/>
                <a:gd name="connsiteX0" fmla="*/ 748146 w 937780"/>
                <a:gd name="connsiteY0" fmla="*/ 1 h 1480705"/>
                <a:gd name="connsiteX1" fmla="*/ 838815 w 937780"/>
                <a:gd name="connsiteY1" fmla="*/ 0 h 1480705"/>
                <a:gd name="connsiteX2" fmla="*/ 100247 w 937780"/>
                <a:gd name="connsiteY2" fmla="*/ 742679 h 1480705"/>
                <a:gd name="connsiteX3" fmla="*/ 937780 w 937780"/>
                <a:gd name="connsiteY3" fmla="*/ 1480704 h 1480705"/>
                <a:gd name="connsiteX4" fmla="*/ 722168 w 937780"/>
                <a:gd name="connsiteY4" fmla="*/ 1480705 h 1480705"/>
                <a:gd name="connsiteX5" fmla="*/ 0 w 937780"/>
                <a:gd name="connsiteY5" fmla="*/ 740352 h 1480705"/>
                <a:gd name="connsiteX6" fmla="*/ 748146 w 937780"/>
                <a:gd name="connsiteY6" fmla="*/ 1 h 1480705"/>
                <a:gd name="connsiteX0" fmla="*/ 748146 w 838815"/>
                <a:gd name="connsiteY0" fmla="*/ 1 h 1480705"/>
                <a:gd name="connsiteX1" fmla="*/ 838815 w 838815"/>
                <a:gd name="connsiteY1" fmla="*/ 0 h 1480705"/>
                <a:gd name="connsiteX2" fmla="*/ 100247 w 838815"/>
                <a:gd name="connsiteY2" fmla="*/ 742679 h 1480705"/>
                <a:gd name="connsiteX3" fmla="*/ 828424 w 838815"/>
                <a:gd name="connsiteY3" fmla="*/ 1480704 h 1480705"/>
                <a:gd name="connsiteX4" fmla="*/ 722168 w 838815"/>
                <a:gd name="connsiteY4" fmla="*/ 1480705 h 1480705"/>
                <a:gd name="connsiteX5" fmla="*/ 0 w 838815"/>
                <a:gd name="connsiteY5" fmla="*/ 740352 h 1480705"/>
                <a:gd name="connsiteX6" fmla="*/ 748146 w 838815"/>
                <a:gd name="connsiteY6" fmla="*/ 1 h 1480705"/>
                <a:gd name="connsiteX0" fmla="*/ 748146 w 838815"/>
                <a:gd name="connsiteY0" fmla="*/ 1 h 1480705"/>
                <a:gd name="connsiteX1" fmla="*/ 838815 w 838815"/>
                <a:gd name="connsiteY1" fmla="*/ 0 h 1480705"/>
                <a:gd name="connsiteX2" fmla="*/ 100247 w 838815"/>
                <a:gd name="connsiteY2" fmla="*/ 742679 h 1480705"/>
                <a:gd name="connsiteX3" fmla="*/ 823771 w 838815"/>
                <a:gd name="connsiteY3" fmla="*/ 1480704 h 1480705"/>
                <a:gd name="connsiteX4" fmla="*/ 722168 w 838815"/>
                <a:gd name="connsiteY4" fmla="*/ 1480705 h 1480705"/>
                <a:gd name="connsiteX5" fmla="*/ 0 w 838815"/>
                <a:gd name="connsiteY5" fmla="*/ 740352 h 1480705"/>
                <a:gd name="connsiteX6" fmla="*/ 748146 w 838815"/>
                <a:gd name="connsiteY6" fmla="*/ 1 h 1480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8815" h="1480705">
                  <a:moveTo>
                    <a:pt x="748146" y="1"/>
                  </a:moveTo>
                  <a:lnTo>
                    <a:pt x="838815" y="0"/>
                  </a:lnTo>
                  <a:lnTo>
                    <a:pt x="100247" y="742679"/>
                  </a:lnTo>
                  <a:lnTo>
                    <a:pt x="823771" y="1480704"/>
                  </a:lnTo>
                  <a:lnTo>
                    <a:pt x="722168" y="1480705"/>
                  </a:lnTo>
                  <a:lnTo>
                    <a:pt x="0" y="740352"/>
                  </a:lnTo>
                  <a:lnTo>
                    <a:pt x="748146" y="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37762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20673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62799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16364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2754574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38513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6" name="Footer Placeholder 5"/>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40073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4" name="Footer Placeholder 3"/>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689327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4" name="Footer Placeholder 3"/>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27349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5" name="Footer Placeholder 4"/>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68266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678737" y="5883275"/>
            <a:ext cx="2743200" cy="365125"/>
          </a:xfrm>
          <a:prstGeom prst="rect">
            <a:avLst/>
          </a:prstGeom>
        </p:spPr>
        <p:txBody>
          <a:bodyPr/>
          <a:lstStyle/>
          <a:p>
            <a:fld id="{48A87A34-81AB-432B-8DAE-1953F412C126}" type="datetimeFigureOut">
              <a:rPr lang="en-US" dirty="0"/>
              <a:t>12/6/2019</a:t>
            </a:fld>
            <a:endParaRPr lang="en-US" dirty="0"/>
          </a:p>
        </p:txBody>
      </p:sp>
      <p:sp>
        <p:nvSpPr>
          <p:cNvPr id="5" name="Footer Placeholder 4"/>
          <p:cNvSpPr>
            <a:spLocks noGrp="1"/>
          </p:cNvSpPr>
          <p:nvPr>
            <p:ph type="ftr" sz="quarter" idx="11"/>
          </p:nvPr>
        </p:nvSpPr>
        <p:spPr>
          <a:xfrm>
            <a:off x="913774" y="5883275"/>
            <a:ext cx="6672887"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10514011" y="5883275"/>
            <a:ext cx="764215" cy="365125"/>
          </a:xfrm>
          <a:prstGeom prst="rect">
            <a:avLst/>
          </a:prstGeo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232882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1C2CF71-A384-8B49-9207-51FD6CC19425}" type="datetimeFigureOut">
              <a:rPr lang="en-US" smtClean="0"/>
              <a:t>12/6/2019</a:t>
            </a:fld>
            <a:endParaRPr lang="en-US"/>
          </a:p>
        </p:txBody>
      </p:sp>
      <p:sp>
        <p:nvSpPr>
          <p:cNvPr id="5" name="Footer Placeholder 4"/>
          <p:cNvSpPr>
            <a:spLocks noGrp="1"/>
          </p:cNvSpPr>
          <p:nvPr>
            <p:ph type="ftr" sz="quarter" idx="11"/>
          </p:nvPr>
        </p:nvSpPr>
        <p:spPr>
          <a:xfrm>
            <a:off x="913774" y="5883275"/>
            <a:ext cx="6672887" cy="365125"/>
          </a:xfrm>
          <a:prstGeom prst="rect">
            <a:avLst/>
          </a:prstGeom>
        </p:spPr>
        <p:txBody>
          <a:bodyPr/>
          <a:lstStyle/>
          <a:p>
            <a:endParaRPr lang="en-US"/>
          </a:p>
        </p:txBody>
      </p:sp>
    </p:spTree>
    <p:extLst>
      <p:ext uri="{BB962C8B-B14F-4D97-AF65-F5344CB8AC3E}">
        <p14:creationId xmlns:p14="http://schemas.microsoft.com/office/powerpoint/2010/main" val="2424657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2"/>
            <a:ext cx="2743200" cy="365125"/>
          </a:xfrm>
          <a:prstGeom prst="rect">
            <a:avLst/>
          </a:prstGeom>
        </p:spPr>
        <p:txBody>
          <a:bodyPr/>
          <a:lstStyle/>
          <a:p>
            <a:fld id="{81C2CF71-A384-8B49-9207-51FD6CC19425}" type="datetimeFigureOut">
              <a:rPr lang="en-US" smtClean="0"/>
              <a:t>12/6/2019</a:t>
            </a:fld>
            <a:endParaRPr lang="en-US"/>
          </a:p>
        </p:txBody>
      </p:sp>
      <p:sp>
        <p:nvSpPr>
          <p:cNvPr id="4" name="Footer Placeholder 3"/>
          <p:cNvSpPr>
            <a:spLocks noGrp="1"/>
          </p:cNvSpPr>
          <p:nvPr>
            <p:ph type="ftr" sz="quarter" idx="11"/>
          </p:nvPr>
        </p:nvSpPr>
        <p:spPr>
          <a:xfrm>
            <a:off x="913774" y="5883275"/>
            <a:ext cx="6672887"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2"/>
            <a:ext cx="2743200" cy="365125"/>
          </a:xfrm>
          <a:prstGeom prst="rect">
            <a:avLst/>
          </a:prstGeom>
        </p:spPr>
        <p:txBody>
          <a:bodyPr/>
          <a:lstStyle/>
          <a:p>
            <a:fld id="{E4237DA1-314B-604E-B0EF-FD8F06BFA9CB}" type="slidenum">
              <a:rPr lang="en-US" smtClean="0"/>
              <a:t>‹#›</a:t>
            </a:fld>
            <a:endParaRPr lang="en-US"/>
          </a:p>
        </p:txBody>
      </p:sp>
      <p:grpSp>
        <p:nvGrpSpPr>
          <p:cNvPr id="14" name="Group 13">
            <a:extLst>
              <a:ext uri="{FF2B5EF4-FFF2-40B4-BE49-F238E27FC236}">
                <a16:creationId xmlns:a16="http://schemas.microsoft.com/office/drawing/2014/main" id="{07556A01-90E1-4CAA-8876-C1737A9A43A7}"/>
              </a:ext>
            </a:extLst>
          </p:cNvPr>
          <p:cNvGrpSpPr/>
          <p:nvPr/>
        </p:nvGrpSpPr>
        <p:grpSpPr>
          <a:xfrm>
            <a:off x="1" y="6057900"/>
            <a:ext cx="11087100" cy="800101"/>
            <a:chOff x="0" y="6057899"/>
            <a:chExt cx="8315325" cy="800101"/>
          </a:xfrm>
        </p:grpSpPr>
        <p:sp>
          <p:nvSpPr>
            <p:cNvPr id="15" name="Rectangle: Rounded Corners 14">
              <a:extLst>
                <a:ext uri="{FF2B5EF4-FFF2-40B4-BE49-F238E27FC236}">
                  <a16:creationId xmlns:a16="http://schemas.microsoft.com/office/drawing/2014/main" id="{C0D4DC02-94A5-4DA6-BC9E-8329887D89FC}"/>
                </a:ext>
              </a:extLst>
            </p:cNvPr>
            <p:cNvSpPr/>
            <p:nvPr userDrawn="1"/>
          </p:nvSpPr>
          <p:spPr>
            <a:xfrm>
              <a:off x="123825" y="6353174"/>
              <a:ext cx="1457325" cy="295275"/>
            </a:xfrm>
            <a:prstGeom prst="roundRect">
              <a:avLst>
                <a:gd name="adj" fmla="val 50000"/>
              </a:avLst>
            </a:prstGeom>
            <a:solidFill>
              <a:srgbClr val="77BD43"/>
            </a:solidFill>
            <a:ln>
              <a:solidFill>
                <a:srgbClr val="77BD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Box 15">
              <a:extLst>
                <a:ext uri="{FF2B5EF4-FFF2-40B4-BE49-F238E27FC236}">
                  <a16:creationId xmlns:a16="http://schemas.microsoft.com/office/drawing/2014/main" id="{5B420959-F685-4E50-AAB8-E780BB806BD6}"/>
                </a:ext>
              </a:extLst>
            </p:cNvPr>
            <p:cNvSpPr txBox="1"/>
            <p:nvPr userDrawn="1"/>
          </p:nvSpPr>
          <p:spPr>
            <a:xfrm>
              <a:off x="5848349" y="6305549"/>
              <a:ext cx="2466975" cy="400110"/>
            </a:xfrm>
            <a:prstGeom prst="rect">
              <a:avLst/>
            </a:prstGeom>
            <a:solidFill>
              <a:srgbClr val="77BD43"/>
            </a:solidFill>
          </p:spPr>
          <p:txBody>
            <a:bodyPr wrap="square" rtlCol="0">
              <a:spAutoFit/>
            </a:bodyPr>
            <a:lstStyle/>
            <a:p>
              <a:pPr algn="ctr"/>
              <a:r>
                <a:rPr lang="en-US" sz="2000" b="0" dirty="0">
                  <a:solidFill>
                    <a:schemeClr val="bg1"/>
                  </a:solidFill>
                  <a:latin typeface="+mj-lt"/>
                </a:rPr>
                <a:t>PNCWA 2019</a:t>
              </a:r>
            </a:p>
          </p:txBody>
        </p:sp>
        <p:sp>
          <p:nvSpPr>
            <p:cNvPr id="17" name="Rectangle: Rounded Corners 16">
              <a:extLst>
                <a:ext uri="{FF2B5EF4-FFF2-40B4-BE49-F238E27FC236}">
                  <a16:creationId xmlns:a16="http://schemas.microsoft.com/office/drawing/2014/main" id="{0DE0131B-232C-46FF-9C1F-DF5A69311416}"/>
                </a:ext>
              </a:extLst>
            </p:cNvPr>
            <p:cNvSpPr/>
            <p:nvPr userDrawn="1"/>
          </p:nvSpPr>
          <p:spPr>
            <a:xfrm>
              <a:off x="0" y="6057899"/>
              <a:ext cx="8315325" cy="29527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8" name="Rectangle: Rounded Corners 17">
              <a:extLst>
                <a:ext uri="{FF2B5EF4-FFF2-40B4-BE49-F238E27FC236}">
                  <a16:creationId xmlns:a16="http://schemas.microsoft.com/office/drawing/2014/main" id="{EA596718-4E87-4159-A06A-B2E3680FC5AC}"/>
                </a:ext>
              </a:extLst>
            </p:cNvPr>
            <p:cNvSpPr/>
            <p:nvPr userDrawn="1"/>
          </p:nvSpPr>
          <p:spPr>
            <a:xfrm>
              <a:off x="0" y="6648449"/>
              <a:ext cx="8315325" cy="209551"/>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Tree>
    <p:extLst>
      <p:ext uri="{BB962C8B-B14F-4D97-AF65-F5344CB8AC3E}">
        <p14:creationId xmlns:p14="http://schemas.microsoft.com/office/powerpoint/2010/main" val="3580746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o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015890AB-E4AF-44EB-9E75-72DFE82B1DDC}"/>
              </a:ext>
            </a:extLst>
          </p:cNvPr>
          <p:cNvSpPr>
            <a:spLocks noGrp="1"/>
          </p:cNvSpPr>
          <p:nvPr>
            <p:ph type="pic" sz="quarter" idx="14"/>
          </p:nvPr>
        </p:nvSpPr>
        <p:spPr>
          <a:xfrm>
            <a:off x="-1" y="-6405"/>
            <a:ext cx="12192001" cy="5393219"/>
          </a:xfrm>
          <a:prstGeom prst="rect">
            <a:avLst/>
          </a:prstGeom>
          <a:gradFill>
            <a:gsLst>
              <a:gs pos="0">
                <a:srgbClr val="003454"/>
              </a:gs>
              <a:gs pos="97000">
                <a:srgbClr val="00101A"/>
              </a:gs>
            </a:gsLst>
            <a:path path="circle">
              <a:fillToRect l="50000" t="130000" r="50000" b="-30000"/>
            </a:path>
          </a:gradFill>
        </p:spPr>
        <p:txBody>
          <a:bodyPr/>
          <a:lstStyle/>
          <a:p>
            <a:endParaRPr lang="en-US" dirty="0"/>
          </a:p>
        </p:txBody>
      </p:sp>
      <p:sp>
        <p:nvSpPr>
          <p:cNvPr id="9" name="Rectangle 8">
            <a:extLst>
              <a:ext uri="{FF2B5EF4-FFF2-40B4-BE49-F238E27FC236}">
                <a16:creationId xmlns:a16="http://schemas.microsoft.com/office/drawing/2014/main" id="{D2D9A958-5FF1-480E-8C9E-0D54CA84669E}"/>
              </a:ext>
            </a:extLst>
          </p:cNvPr>
          <p:cNvSpPr/>
          <p:nvPr userDrawn="1"/>
        </p:nvSpPr>
        <p:spPr>
          <a:xfrm>
            <a:off x="0" y="5386815"/>
            <a:ext cx="12191998" cy="14711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D4A606-90EE-4BAF-860A-67BE236FFF63}"/>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4796358" y="5849789"/>
            <a:ext cx="2599283" cy="545237"/>
          </a:xfrm>
          <a:prstGeom prst="rect">
            <a:avLst/>
          </a:prstGeom>
          <a:effectLst/>
        </p:spPr>
      </p:pic>
      <p:sp>
        <p:nvSpPr>
          <p:cNvPr id="16" name="Text Placeholder 15">
            <a:extLst>
              <a:ext uri="{FF2B5EF4-FFF2-40B4-BE49-F238E27FC236}">
                <a16:creationId xmlns:a16="http://schemas.microsoft.com/office/drawing/2014/main" id="{60D10F54-B767-48F9-B5DF-0433D2559B25}"/>
              </a:ext>
            </a:extLst>
          </p:cNvPr>
          <p:cNvSpPr>
            <a:spLocks noGrp="1"/>
          </p:cNvSpPr>
          <p:nvPr>
            <p:ph type="body" sz="quarter" idx="11" hasCustomPrompt="1"/>
          </p:nvPr>
        </p:nvSpPr>
        <p:spPr>
          <a:xfrm>
            <a:off x="9548813" y="0"/>
            <a:ext cx="2643187" cy="465677"/>
          </a:xfrm>
          <a:prstGeom prst="rect">
            <a:avLst/>
          </a:prstGeom>
        </p:spPr>
        <p:txBody>
          <a:bodyPr lIns="0" tIns="0" rIns="274320" bIns="0" anchor="b" anchorCtr="0">
            <a:noAutofit/>
          </a:bodyPr>
          <a:lstStyle>
            <a:lvl1pPr marL="0" indent="0" algn="r">
              <a:buNone/>
              <a:defRPr sz="1800">
                <a:solidFill>
                  <a:schemeClr val="bg1">
                    <a:lumMod val="95000"/>
                  </a:schemeClr>
                </a:solidFill>
                <a:latin typeface="+mn-lt"/>
              </a:defRPr>
            </a:lvl1pPr>
          </a:lstStyle>
          <a:p>
            <a:pPr lvl="0"/>
            <a:r>
              <a:rPr lang="en-US" dirty="0" err="1"/>
              <a:t>Mth</a:t>
            </a:r>
            <a:r>
              <a:rPr lang="en-US" dirty="0"/>
              <a:t> X, 2019</a:t>
            </a:r>
          </a:p>
        </p:txBody>
      </p:sp>
      <p:sp>
        <p:nvSpPr>
          <p:cNvPr id="17" name="Text Placeholder 15">
            <a:extLst>
              <a:ext uri="{FF2B5EF4-FFF2-40B4-BE49-F238E27FC236}">
                <a16:creationId xmlns:a16="http://schemas.microsoft.com/office/drawing/2014/main" id="{BE18D5DB-9E18-4D42-BCB6-33075878A52E}"/>
              </a:ext>
            </a:extLst>
          </p:cNvPr>
          <p:cNvSpPr>
            <a:spLocks noGrp="1"/>
          </p:cNvSpPr>
          <p:nvPr>
            <p:ph type="body" sz="quarter" idx="12" hasCustomPrompt="1"/>
          </p:nvPr>
        </p:nvSpPr>
        <p:spPr>
          <a:xfrm>
            <a:off x="0" y="1130060"/>
            <a:ext cx="12192000" cy="2247397"/>
          </a:xfrm>
          <a:prstGeom prst="rect">
            <a:avLst/>
          </a:prstGeom>
        </p:spPr>
        <p:txBody>
          <a:bodyPr lIns="0" tIns="0" rIns="0" bIns="0" anchor="b" anchorCtr="0">
            <a:noAutofit/>
          </a:bodyPr>
          <a:lstStyle>
            <a:lvl1pPr marL="0" indent="0" algn="ctr">
              <a:buNone/>
              <a:defRPr sz="6600">
                <a:solidFill>
                  <a:schemeClr val="bg1"/>
                </a:solidFill>
                <a:effectLst>
                  <a:outerShdw blurRad="50800" dist="38100" dir="2700000" algn="tl" rotWithShape="0">
                    <a:prstClr val="black">
                      <a:alpha val="78000"/>
                    </a:prstClr>
                  </a:outerShdw>
                </a:effectLst>
                <a:latin typeface="Franklin Gothic Heavy" panose="020B0903020102020204" pitchFamily="34" charset="0"/>
              </a:defRPr>
            </a:lvl1pPr>
          </a:lstStyle>
          <a:p>
            <a:pPr lvl="0"/>
            <a:r>
              <a:rPr lang="en-US" dirty="0"/>
              <a:t>SLIDE TITLE HERE</a:t>
            </a:r>
          </a:p>
        </p:txBody>
      </p:sp>
      <p:sp>
        <p:nvSpPr>
          <p:cNvPr id="18" name="Text Placeholder 15">
            <a:extLst>
              <a:ext uri="{FF2B5EF4-FFF2-40B4-BE49-F238E27FC236}">
                <a16:creationId xmlns:a16="http://schemas.microsoft.com/office/drawing/2014/main" id="{D629F76E-C744-40FE-8B90-94B5CAC767BD}"/>
              </a:ext>
            </a:extLst>
          </p:cNvPr>
          <p:cNvSpPr>
            <a:spLocks noGrp="1"/>
          </p:cNvSpPr>
          <p:nvPr>
            <p:ph type="body" sz="quarter" idx="13" hasCustomPrompt="1"/>
          </p:nvPr>
        </p:nvSpPr>
        <p:spPr>
          <a:xfrm>
            <a:off x="0" y="3623093"/>
            <a:ext cx="12192000" cy="881715"/>
          </a:xfrm>
          <a:prstGeom prst="rect">
            <a:avLst/>
          </a:prstGeom>
          <a:effectLst/>
        </p:spPr>
        <p:txBody>
          <a:bodyPr lIns="0" tIns="0" rIns="0" bIns="0" anchor="t" anchorCtr="0">
            <a:noAutofit/>
          </a:bodyPr>
          <a:lstStyle>
            <a:lvl1pPr marL="0" indent="0" algn="ctr">
              <a:buNone/>
              <a:defRPr sz="2800">
                <a:solidFill>
                  <a:schemeClr val="accent4"/>
                </a:solidFill>
                <a:effectLst/>
                <a:latin typeface="+mn-lt"/>
              </a:defRPr>
            </a:lvl1pPr>
          </a:lstStyle>
          <a:p>
            <a:pPr lvl="0"/>
            <a:r>
              <a:rPr lang="en-US" dirty="0"/>
              <a:t>Presentation Subtitle Here</a:t>
            </a:r>
          </a:p>
        </p:txBody>
      </p:sp>
    </p:spTree>
    <p:extLst>
      <p:ext uri="{BB962C8B-B14F-4D97-AF65-F5344CB8AC3E}">
        <p14:creationId xmlns:p14="http://schemas.microsoft.com/office/powerpoint/2010/main" val="10275282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Blank Slide">
    <p:bg>
      <p:bgPr>
        <a:solidFill>
          <a:schemeClr val="bg1">
            <a:lumMod val="95000"/>
          </a:schemeClr>
        </a:solidFill>
        <a:effectLst/>
      </p:bgPr>
    </p:bg>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F2CCF3B4-08C2-408B-86D4-EADAF6F1EB5B}"/>
              </a:ext>
            </a:extLst>
          </p:cNvPr>
          <p:cNvSpPr>
            <a:spLocks noGrp="1"/>
          </p:cNvSpPr>
          <p:nvPr>
            <p:ph type="subTitle" idx="10"/>
          </p:nvPr>
        </p:nvSpPr>
        <p:spPr>
          <a:xfrm>
            <a:off x="0" y="-21028"/>
            <a:ext cx="12192000" cy="850648"/>
          </a:xfrm>
          <a:prstGeom prst="rect">
            <a:avLst/>
          </a:prstGeom>
          <a:solidFill>
            <a:schemeClr val="bg1"/>
          </a:solidFill>
        </p:spPr>
        <p:txBody>
          <a:bodyPr lIns="457200" tIns="0" rIns="0" bIns="91440" anchor="b" anchorCtr="0"/>
          <a:lstStyle>
            <a:lvl1pPr marL="0" indent="0" algn="l">
              <a:buNone/>
              <a:defRPr sz="20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655561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Right Image">
    <p:bg>
      <p:bgPr>
        <a:solidFill>
          <a:schemeClr val="bg1">
            <a:lumMod val="95000"/>
          </a:schemeClr>
        </a:solidFill>
        <a:effectLst/>
      </p:bgPr>
    </p:bg>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CB5FF003-5CC8-431A-A53F-B2C9E5D96A3B}"/>
              </a:ext>
            </a:extLst>
          </p:cNvPr>
          <p:cNvSpPr>
            <a:spLocks noGrp="1"/>
          </p:cNvSpPr>
          <p:nvPr>
            <p:ph type="pic" sz="quarter" idx="12"/>
          </p:nvPr>
        </p:nvSpPr>
        <p:spPr>
          <a:xfrm>
            <a:off x="8235168" y="0"/>
            <a:ext cx="3971120" cy="6330457"/>
          </a:xfrm>
          <a:prstGeom prst="rect">
            <a:avLst/>
          </a:prstGeom>
        </p:spPr>
        <p:txBody>
          <a:bodyPr/>
          <a:lstStyle>
            <a:lvl1pPr>
              <a:defRPr>
                <a:noFill/>
              </a:defRPr>
            </a:lvl1pPr>
          </a:lstStyle>
          <a:p>
            <a:endParaRPr lang="en-US"/>
          </a:p>
        </p:txBody>
      </p:sp>
      <p:cxnSp>
        <p:nvCxnSpPr>
          <p:cNvPr id="9" name="Straight Connector 8">
            <a:extLst>
              <a:ext uri="{FF2B5EF4-FFF2-40B4-BE49-F238E27FC236}">
                <a16:creationId xmlns:a16="http://schemas.microsoft.com/office/drawing/2014/main" id="{16FF5E7A-E6FD-4A31-88E5-06D784A38BBF}"/>
              </a:ext>
            </a:extLst>
          </p:cNvPr>
          <p:cNvCxnSpPr>
            <a:cxnSpLocks/>
          </p:cNvCxnSpPr>
          <p:nvPr userDrawn="1"/>
        </p:nvCxnSpPr>
        <p:spPr>
          <a:xfrm>
            <a:off x="451046" y="2033159"/>
            <a:ext cx="5870824"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DA214E-2A39-4575-B8B5-5A2C1958144E}"/>
              </a:ext>
            </a:extLst>
          </p:cNvPr>
          <p:cNvSpPr>
            <a:spLocks noGrp="1"/>
          </p:cNvSpPr>
          <p:nvPr>
            <p:ph type="title" hasCustomPrompt="1"/>
          </p:nvPr>
        </p:nvSpPr>
        <p:spPr>
          <a:xfrm>
            <a:off x="14508" y="829620"/>
            <a:ext cx="8220661" cy="1158206"/>
          </a:xfrm>
          <a:prstGeom prst="rect">
            <a:avLst/>
          </a:prstGeom>
        </p:spPr>
        <p:txBody>
          <a:bodyPr lIns="457200" tIns="0" rIns="457200" bIns="0" anchor="b" anchorCtr="0"/>
          <a:lstStyle>
            <a:lvl1pPr>
              <a:lnSpc>
                <a:spcPts val="5400"/>
              </a:lnSpc>
              <a:defRPr sz="5400">
                <a:solidFill>
                  <a:schemeClr val="tx2"/>
                </a:solidFill>
                <a:latin typeface="Franklin Gothic Heavy" panose="020B0903020102020204" pitchFamily="34" charset="0"/>
              </a:defRPr>
            </a:lvl1pPr>
          </a:lstStyle>
          <a:p>
            <a:r>
              <a:rPr lang="en-US" dirty="0"/>
              <a:t>Second Line Here</a:t>
            </a:r>
          </a:p>
        </p:txBody>
      </p:sp>
      <p:sp>
        <p:nvSpPr>
          <p:cNvPr id="3" name="Text Placeholder 2">
            <a:extLst>
              <a:ext uri="{FF2B5EF4-FFF2-40B4-BE49-F238E27FC236}">
                <a16:creationId xmlns:a16="http://schemas.microsoft.com/office/drawing/2014/main" id="{6A7E1467-F2BA-42B7-A649-7632538668FF}"/>
              </a:ext>
            </a:extLst>
          </p:cNvPr>
          <p:cNvSpPr>
            <a:spLocks noGrp="1"/>
          </p:cNvSpPr>
          <p:nvPr>
            <p:ph type="body" idx="1" hasCustomPrompt="1"/>
          </p:nvPr>
        </p:nvSpPr>
        <p:spPr>
          <a:xfrm>
            <a:off x="14507" y="2325757"/>
            <a:ext cx="8220661" cy="2926160"/>
          </a:xfrm>
          <a:prstGeom prst="rect">
            <a:avLst/>
          </a:prstGeom>
        </p:spPr>
        <p:txBody>
          <a:bodyPr lIns="457200" tIns="0" rIns="457200" bIns="0"/>
          <a:lstStyle>
            <a:lvl1pPr marL="0" indent="0">
              <a:buNone/>
              <a:defRPr sz="18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Description text here…</a:t>
            </a:r>
          </a:p>
        </p:txBody>
      </p:sp>
      <p:sp>
        <p:nvSpPr>
          <p:cNvPr id="14" name="Subtitle 2">
            <a:extLst>
              <a:ext uri="{FF2B5EF4-FFF2-40B4-BE49-F238E27FC236}">
                <a16:creationId xmlns:a16="http://schemas.microsoft.com/office/drawing/2014/main" id="{4DF44F2F-B8E3-4F23-8F67-D18DF893C9AC}"/>
              </a:ext>
            </a:extLst>
          </p:cNvPr>
          <p:cNvSpPr>
            <a:spLocks noGrp="1"/>
          </p:cNvSpPr>
          <p:nvPr>
            <p:ph type="subTitle" idx="10"/>
          </p:nvPr>
        </p:nvSpPr>
        <p:spPr>
          <a:xfrm>
            <a:off x="0" y="-21028"/>
            <a:ext cx="12192000" cy="850648"/>
          </a:xfrm>
          <a:prstGeom prst="rect">
            <a:avLst/>
          </a:prstGeom>
          <a:solidFill>
            <a:schemeClr val="bg1"/>
          </a:solidFill>
        </p:spPr>
        <p:txBody>
          <a:bodyPr lIns="457200" tIns="0" rIns="0" bIns="91440" anchor="b" anchorCtr="0"/>
          <a:lstStyle>
            <a:lvl1pPr marL="0" indent="0" algn="l">
              <a:buNone/>
              <a:defRPr sz="20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 Placeholder 2">
            <a:extLst>
              <a:ext uri="{FF2B5EF4-FFF2-40B4-BE49-F238E27FC236}">
                <a16:creationId xmlns:a16="http://schemas.microsoft.com/office/drawing/2014/main" id="{266482EB-AC95-4286-B21F-88660F22905D}"/>
              </a:ext>
            </a:extLst>
          </p:cNvPr>
          <p:cNvSpPr>
            <a:spLocks noGrp="1"/>
          </p:cNvSpPr>
          <p:nvPr>
            <p:ph type="body" idx="11" hasCustomPrompt="1"/>
          </p:nvPr>
        </p:nvSpPr>
        <p:spPr>
          <a:xfrm>
            <a:off x="8927123" y="5251938"/>
            <a:ext cx="3264877" cy="791308"/>
          </a:xfrm>
          <a:prstGeom prst="rect">
            <a:avLst/>
          </a:prstGeom>
          <a:solidFill>
            <a:schemeClr val="tx2">
              <a:alpha val="75000"/>
            </a:schemeClr>
          </a:solidFill>
        </p:spPr>
        <p:txBody>
          <a:bodyPr lIns="457200" tIns="0" rIns="457200" bIns="0" anchor="ctr" anchorCtr="0"/>
          <a:lstStyle>
            <a:lvl1pPr marL="0" indent="0">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Photo text here…</a:t>
            </a:r>
          </a:p>
        </p:txBody>
      </p:sp>
    </p:spTree>
    <p:extLst>
      <p:ext uri="{BB962C8B-B14F-4D97-AF65-F5344CB8AC3E}">
        <p14:creationId xmlns:p14="http://schemas.microsoft.com/office/powerpoint/2010/main" val="34776537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Why KJ">
    <p:bg>
      <p:bgPr>
        <a:solidFill>
          <a:schemeClr val="bg1">
            <a:lumMod val="95000"/>
          </a:schemeClr>
        </a:solidFill>
        <a:effectLst/>
      </p:bgPr>
    </p:bg>
    <p:spTree>
      <p:nvGrpSpPr>
        <p:cNvPr id="1" name=""/>
        <p:cNvGrpSpPr/>
        <p:nvPr/>
      </p:nvGrpSpPr>
      <p:grpSpPr>
        <a:xfrm>
          <a:off x="0" y="0"/>
          <a:ext cx="0" cy="0"/>
          <a:chOff x="0" y="0"/>
          <a:chExt cx="0" cy="0"/>
        </a:xfrm>
      </p:grpSpPr>
      <p:sp>
        <p:nvSpPr>
          <p:cNvPr id="7" name="Text Placeholder 15">
            <a:extLst>
              <a:ext uri="{FF2B5EF4-FFF2-40B4-BE49-F238E27FC236}">
                <a16:creationId xmlns:a16="http://schemas.microsoft.com/office/drawing/2014/main" id="{CADFC58D-94F2-466F-A58D-1C4751F8FB4F}"/>
              </a:ext>
            </a:extLst>
          </p:cNvPr>
          <p:cNvSpPr>
            <a:spLocks noGrp="1"/>
          </p:cNvSpPr>
          <p:nvPr>
            <p:ph type="body" sz="quarter" idx="12" hasCustomPrompt="1"/>
          </p:nvPr>
        </p:nvSpPr>
        <p:spPr>
          <a:xfrm>
            <a:off x="13530" y="616150"/>
            <a:ext cx="12164940" cy="1382624"/>
          </a:xfrm>
          <a:prstGeom prst="rect">
            <a:avLst/>
          </a:prstGeom>
          <a:effectLst/>
        </p:spPr>
        <p:txBody>
          <a:bodyPr lIns="0" tIns="0" rIns="0" bIns="0" anchor="b" anchorCtr="0">
            <a:noAutofit/>
          </a:bodyPr>
          <a:lstStyle>
            <a:lvl1pPr marL="0" indent="0" algn="ctr">
              <a:buNone/>
              <a:defRPr sz="6600">
                <a:solidFill>
                  <a:schemeClr val="tx2"/>
                </a:solidFill>
                <a:effectLst/>
                <a:latin typeface="Franklin Gothic Heavy" panose="020B0903020102020204" pitchFamily="34" charset="0"/>
              </a:defRPr>
            </a:lvl1pPr>
          </a:lstStyle>
          <a:p>
            <a:pPr lvl="0"/>
            <a:r>
              <a:rPr lang="en-US" dirty="0"/>
              <a:t>Why KJ?</a:t>
            </a:r>
          </a:p>
        </p:txBody>
      </p:sp>
      <p:sp>
        <p:nvSpPr>
          <p:cNvPr id="8" name="Picture Placeholder 2">
            <a:extLst>
              <a:ext uri="{FF2B5EF4-FFF2-40B4-BE49-F238E27FC236}">
                <a16:creationId xmlns:a16="http://schemas.microsoft.com/office/drawing/2014/main" id="{FFEB091F-2C30-46BA-8C43-617C06672349}"/>
              </a:ext>
            </a:extLst>
          </p:cNvPr>
          <p:cNvSpPr>
            <a:spLocks noGrp="1" noChangeAspect="1"/>
          </p:cNvSpPr>
          <p:nvPr>
            <p:ph type="pic" sz="quarter" idx="15"/>
          </p:nvPr>
        </p:nvSpPr>
        <p:spPr>
          <a:xfrm>
            <a:off x="2238731" y="2395516"/>
            <a:ext cx="1797681" cy="1795619"/>
          </a:xfrm>
          <a:prstGeom prst="ellipse">
            <a:avLst/>
          </a:prstGeom>
          <a:noFill/>
        </p:spPr>
        <p:txBody>
          <a:bodyPr/>
          <a:lstStyle>
            <a:lvl1pPr>
              <a:defRPr>
                <a:noFill/>
              </a:defRPr>
            </a:lvl1pPr>
          </a:lstStyle>
          <a:p>
            <a:endParaRPr lang="en-US" dirty="0"/>
          </a:p>
        </p:txBody>
      </p:sp>
      <p:sp>
        <p:nvSpPr>
          <p:cNvPr id="9" name="Text Placeholder 4">
            <a:extLst>
              <a:ext uri="{FF2B5EF4-FFF2-40B4-BE49-F238E27FC236}">
                <a16:creationId xmlns:a16="http://schemas.microsoft.com/office/drawing/2014/main" id="{0D261515-571D-47CE-9ACA-596288B3988A}"/>
              </a:ext>
            </a:extLst>
          </p:cNvPr>
          <p:cNvSpPr>
            <a:spLocks noGrp="1"/>
          </p:cNvSpPr>
          <p:nvPr>
            <p:ph type="body" sz="quarter" idx="16" hasCustomPrompt="1"/>
          </p:nvPr>
        </p:nvSpPr>
        <p:spPr>
          <a:xfrm>
            <a:off x="2092996" y="4318136"/>
            <a:ext cx="2089150" cy="430213"/>
          </a:xfrm>
          <a:prstGeom prst="rect">
            <a:avLst/>
          </a:prstGeom>
        </p:spPr>
        <p:txBody>
          <a:bodyPr/>
          <a:lstStyle>
            <a:lvl1pPr marL="0" indent="0" algn="ctr">
              <a:buNone/>
              <a:defRPr sz="2800">
                <a:solidFill>
                  <a:schemeClr val="accent4"/>
                </a:solidFill>
                <a:latin typeface="Franklin Gothic Demi" panose="020B0703020102020204" pitchFamily="34" charset="0"/>
              </a:defRPr>
            </a:lvl1pPr>
          </a:lstStyle>
          <a:p>
            <a:pPr lvl="0"/>
            <a:r>
              <a:rPr lang="en-US" dirty="0"/>
              <a:t>Name Here</a:t>
            </a:r>
          </a:p>
        </p:txBody>
      </p:sp>
      <p:sp>
        <p:nvSpPr>
          <p:cNvPr id="10" name="Picture Placeholder 2">
            <a:extLst>
              <a:ext uri="{FF2B5EF4-FFF2-40B4-BE49-F238E27FC236}">
                <a16:creationId xmlns:a16="http://schemas.microsoft.com/office/drawing/2014/main" id="{DFC92110-5132-4173-9043-3E478AA39ABE}"/>
              </a:ext>
            </a:extLst>
          </p:cNvPr>
          <p:cNvSpPr>
            <a:spLocks noGrp="1" noChangeAspect="1"/>
          </p:cNvSpPr>
          <p:nvPr>
            <p:ph type="pic" sz="quarter" idx="18"/>
          </p:nvPr>
        </p:nvSpPr>
        <p:spPr>
          <a:xfrm>
            <a:off x="5197160" y="2395516"/>
            <a:ext cx="1797681" cy="1795619"/>
          </a:xfrm>
          <a:prstGeom prst="ellipse">
            <a:avLst/>
          </a:prstGeom>
          <a:noFill/>
        </p:spPr>
        <p:txBody>
          <a:bodyPr/>
          <a:lstStyle>
            <a:lvl1pPr>
              <a:defRPr>
                <a:noFill/>
              </a:defRPr>
            </a:lvl1pPr>
          </a:lstStyle>
          <a:p>
            <a:endParaRPr lang="en-US" dirty="0"/>
          </a:p>
        </p:txBody>
      </p:sp>
      <p:sp>
        <p:nvSpPr>
          <p:cNvPr id="11" name="Text Placeholder 4">
            <a:extLst>
              <a:ext uri="{FF2B5EF4-FFF2-40B4-BE49-F238E27FC236}">
                <a16:creationId xmlns:a16="http://schemas.microsoft.com/office/drawing/2014/main" id="{1235B547-7BE0-4403-BEB1-04639FACE960}"/>
              </a:ext>
            </a:extLst>
          </p:cNvPr>
          <p:cNvSpPr>
            <a:spLocks noGrp="1"/>
          </p:cNvSpPr>
          <p:nvPr>
            <p:ph type="body" sz="quarter" idx="19" hasCustomPrompt="1"/>
          </p:nvPr>
        </p:nvSpPr>
        <p:spPr>
          <a:xfrm>
            <a:off x="5051425" y="4318136"/>
            <a:ext cx="2089150" cy="430213"/>
          </a:xfrm>
          <a:prstGeom prst="rect">
            <a:avLst/>
          </a:prstGeom>
        </p:spPr>
        <p:txBody>
          <a:bodyPr/>
          <a:lstStyle>
            <a:lvl1pPr marL="0" indent="0" algn="ctr">
              <a:buNone/>
              <a:defRPr sz="2800">
                <a:solidFill>
                  <a:schemeClr val="accent4"/>
                </a:solidFill>
                <a:latin typeface="Franklin Gothic Demi" panose="020B0703020102020204" pitchFamily="34" charset="0"/>
              </a:defRPr>
            </a:lvl1pPr>
          </a:lstStyle>
          <a:p>
            <a:pPr lvl="0"/>
            <a:r>
              <a:rPr lang="en-US" dirty="0"/>
              <a:t>Name Here</a:t>
            </a:r>
          </a:p>
        </p:txBody>
      </p:sp>
      <p:sp>
        <p:nvSpPr>
          <p:cNvPr id="12" name="Picture Placeholder 2">
            <a:extLst>
              <a:ext uri="{FF2B5EF4-FFF2-40B4-BE49-F238E27FC236}">
                <a16:creationId xmlns:a16="http://schemas.microsoft.com/office/drawing/2014/main" id="{40C46DCE-789D-4D18-B851-E01EFA11ADB5}"/>
              </a:ext>
            </a:extLst>
          </p:cNvPr>
          <p:cNvSpPr>
            <a:spLocks noGrp="1" noChangeAspect="1"/>
          </p:cNvSpPr>
          <p:nvPr>
            <p:ph type="pic" sz="quarter" idx="21"/>
          </p:nvPr>
        </p:nvSpPr>
        <p:spPr>
          <a:xfrm>
            <a:off x="8301323" y="2395516"/>
            <a:ext cx="1797681" cy="1795619"/>
          </a:xfrm>
          <a:prstGeom prst="ellipse">
            <a:avLst/>
          </a:prstGeom>
          <a:noFill/>
        </p:spPr>
        <p:txBody>
          <a:bodyPr/>
          <a:lstStyle>
            <a:lvl1pPr>
              <a:defRPr>
                <a:noFill/>
              </a:defRPr>
            </a:lvl1pPr>
          </a:lstStyle>
          <a:p>
            <a:endParaRPr lang="en-US" dirty="0"/>
          </a:p>
        </p:txBody>
      </p:sp>
      <p:sp>
        <p:nvSpPr>
          <p:cNvPr id="13" name="Text Placeholder 4">
            <a:extLst>
              <a:ext uri="{FF2B5EF4-FFF2-40B4-BE49-F238E27FC236}">
                <a16:creationId xmlns:a16="http://schemas.microsoft.com/office/drawing/2014/main" id="{722B9A8D-EFE8-4CEA-A0E1-A0BDD8ADB60D}"/>
              </a:ext>
            </a:extLst>
          </p:cNvPr>
          <p:cNvSpPr>
            <a:spLocks noGrp="1"/>
          </p:cNvSpPr>
          <p:nvPr>
            <p:ph type="body" sz="quarter" idx="22" hasCustomPrompt="1"/>
          </p:nvPr>
        </p:nvSpPr>
        <p:spPr>
          <a:xfrm>
            <a:off x="8155588" y="4318136"/>
            <a:ext cx="2089150" cy="430213"/>
          </a:xfrm>
          <a:prstGeom prst="rect">
            <a:avLst/>
          </a:prstGeom>
        </p:spPr>
        <p:txBody>
          <a:bodyPr/>
          <a:lstStyle>
            <a:lvl1pPr marL="0" indent="0" algn="ctr">
              <a:buNone/>
              <a:defRPr sz="2800">
                <a:solidFill>
                  <a:schemeClr val="accent4"/>
                </a:solidFill>
                <a:latin typeface="Franklin Gothic Demi" panose="020B0703020102020204" pitchFamily="34" charset="0"/>
              </a:defRPr>
            </a:lvl1pPr>
          </a:lstStyle>
          <a:p>
            <a:pPr lvl="0"/>
            <a:r>
              <a:rPr lang="en-US" dirty="0"/>
              <a:t>Name Here</a:t>
            </a:r>
          </a:p>
        </p:txBody>
      </p:sp>
    </p:spTree>
    <p:extLst>
      <p:ext uri="{BB962C8B-B14F-4D97-AF65-F5344CB8AC3E}">
        <p14:creationId xmlns:p14="http://schemas.microsoft.com/office/powerpoint/2010/main" val="701962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am Introducti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AC19C73-AB2D-4A87-9ACA-5017399B9398}"/>
              </a:ext>
            </a:extLst>
          </p:cNvPr>
          <p:cNvSpPr/>
          <p:nvPr userDrawn="1"/>
        </p:nvSpPr>
        <p:spPr>
          <a:xfrm>
            <a:off x="0" y="0"/>
            <a:ext cx="12192000" cy="5386815"/>
          </a:xfrm>
          <a:prstGeom prst="rect">
            <a:avLst/>
          </a:prstGeom>
          <a:gradFill>
            <a:gsLst>
              <a:gs pos="0">
                <a:srgbClr val="003454"/>
              </a:gs>
              <a:gs pos="97000">
                <a:srgbClr val="00101A"/>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95A5A9E6-1F7E-421A-AD5C-95B2A8A6A8B3}"/>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4796358" y="5849789"/>
            <a:ext cx="2599283" cy="545237"/>
          </a:xfrm>
          <a:prstGeom prst="rect">
            <a:avLst/>
          </a:prstGeom>
          <a:effectLst/>
        </p:spPr>
      </p:pic>
      <p:sp>
        <p:nvSpPr>
          <p:cNvPr id="27" name="Rectangle 26">
            <a:extLst>
              <a:ext uri="{FF2B5EF4-FFF2-40B4-BE49-F238E27FC236}">
                <a16:creationId xmlns:a16="http://schemas.microsoft.com/office/drawing/2014/main" id="{7A023DF5-E86E-4536-8989-366C8415105D}"/>
              </a:ext>
            </a:extLst>
          </p:cNvPr>
          <p:cNvSpPr/>
          <p:nvPr userDrawn="1"/>
        </p:nvSpPr>
        <p:spPr>
          <a:xfrm>
            <a:off x="0" y="5386815"/>
            <a:ext cx="12191998" cy="14711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 Placeholder 15">
            <a:extLst>
              <a:ext uri="{FF2B5EF4-FFF2-40B4-BE49-F238E27FC236}">
                <a16:creationId xmlns:a16="http://schemas.microsoft.com/office/drawing/2014/main" id="{329ABEDB-8470-4FD2-9040-BC392A369DD2}"/>
              </a:ext>
            </a:extLst>
          </p:cNvPr>
          <p:cNvSpPr>
            <a:spLocks noGrp="1"/>
          </p:cNvSpPr>
          <p:nvPr userDrawn="1">
            <p:ph type="body" sz="quarter" idx="12" hasCustomPrompt="1"/>
          </p:nvPr>
        </p:nvSpPr>
        <p:spPr>
          <a:xfrm>
            <a:off x="13530" y="616150"/>
            <a:ext cx="12164940" cy="1382624"/>
          </a:xfrm>
          <a:prstGeom prst="rect">
            <a:avLst/>
          </a:prstGeom>
          <a:effectLst/>
        </p:spPr>
        <p:txBody>
          <a:bodyPr lIns="0" tIns="0" rIns="0" bIns="0" anchor="b" anchorCtr="0">
            <a:noAutofit/>
          </a:bodyPr>
          <a:lstStyle>
            <a:lvl1pPr marL="0" indent="0" algn="ctr">
              <a:buNone/>
              <a:defRPr sz="6600">
                <a:solidFill>
                  <a:schemeClr val="bg1"/>
                </a:solidFill>
                <a:effectLst/>
                <a:latin typeface="Franklin Gothic Heavy" panose="020B0903020102020204" pitchFamily="34" charset="0"/>
              </a:defRPr>
            </a:lvl1pPr>
          </a:lstStyle>
          <a:p>
            <a:pPr lvl="0"/>
            <a:r>
              <a:rPr lang="en-US" dirty="0"/>
              <a:t>Introductions</a:t>
            </a:r>
          </a:p>
        </p:txBody>
      </p:sp>
      <p:pic>
        <p:nvPicPr>
          <p:cNvPr id="32" name="Picture 31">
            <a:extLst>
              <a:ext uri="{FF2B5EF4-FFF2-40B4-BE49-F238E27FC236}">
                <a16:creationId xmlns:a16="http://schemas.microsoft.com/office/drawing/2014/main" id="{0BB8AFF9-BFA6-4619-87FE-CC0D0BCC618D}"/>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4948758" y="6002189"/>
            <a:ext cx="2599283" cy="545237"/>
          </a:xfrm>
          <a:prstGeom prst="rect">
            <a:avLst/>
          </a:prstGeom>
          <a:effectLst/>
        </p:spPr>
      </p:pic>
      <p:sp>
        <p:nvSpPr>
          <p:cNvPr id="3" name="Picture Placeholder 2">
            <a:extLst>
              <a:ext uri="{FF2B5EF4-FFF2-40B4-BE49-F238E27FC236}">
                <a16:creationId xmlns:a16="http://schemas.microsoft.com/office/drawing/2014/main" id="{6E6BAE38-FC20-4C4F-AEDC-F50D4A8A9D80}"/>
              </a:ext>
            </a:extLst>
          </p:cNvPr>
          <p:cNvSpPr>
            <a:spLocks noGrp="1" noChangeAspect="1"/>
          </p:cNvSpPr>
          <p:nvPr>
            <p:ph type="pic" sz="quarter" idx="15"/>
          </p:nvPr>
        </p:nvSpPr>
        <p:spPr>
          <a:xfrm>
            <a:off x="1114300" y="2808423"/>
            <a:ext cx="1384300" cy="1382712"/>
          </a:xfrm>
          <a:prstGeom prst="ellipse">
            <a:avLst/>
          </a:prstGeom>
          <a:noFill/>
        </p:spPr>
        <p:txBody>
          <a:bodyPr/>
          <a:lstStyle>
            <a:lvl1pPr>
              <a:defRPr>
                <a:noFill/>
              </a:defRPr>
            </a:lvl1pPr>
          </a:lstStyle>
          <a:p>
            <a:endParaRPr lang="en-US" dirty="0"/>
          </a:p>
        </p:txBody>
      </p:sp>
      <p:sp>
        <p:nvSpPr>
          <p:cNvPr id="5" name="Text Placeholder 4">
            <a:extLst>
              <a:ext uri="{FF2B5EF4-FFF2-40B4-BE49-F238E27FC236}">
                <a16:creationId xmlns:a16="http://schemas.microsoft.com/office/drawing/2014/main" id="{670E2690-C52F-4566-8DAC-CF5592A25AAA}"/>
              </a:ext>
            </a:extLst>
          </p:cNvPr>
          <p:cNvSpPr>
            <a:spLocks noGrp="1"/>
          </p:cNvSpPr>
          <p:nvPr>
            <p:ph type="body" sz="quarter" idx="16" hasCustomPrompt="1"/>
          </p:nvPr>
        </p:nvSpPr>
        <p:spPr>
          <a:xfrm>
            <a:off x="761875" y="4318136"/>
            <a:ext cx="2089150" cy="430213"/>
          </a:xfrm>
          <a:prstGeom prst="rect">
            <a:avLst/>
          </a:prstGeom>
        </p:spPr>
        <p:txBody>
          <a:bodyPr/>
          <a:lstStyle>
            <a:lvl1pPr marL="0" indent="0" algn="ctr">
              <a:buNone/>
              <a:defRPr sz="2000">
                <a:solidFill>
                  <a:schemeClr val="bg1"/>
                </a:solidFill>
                <a:latin typeface="Franklin Gothic Demi" panose="020B0703020102020204" pitchFamily="34" charset="0"/>
              </a:defRPr>
            </a:lvl1pPr>
          </a:lstStyle>
          <a:p>
            <a:pPr lvl="0"/>
            <a:r>
              <a:rPr lang="en-US" dirty="0"/>
              <a:t>Name Here</a:t>
            </a:r>
          </a:p>
        </p:txBody>
      </p:sp>
      <p:sp>
        <p:nvSpPr>
          <p:cNvPr id="36" name="Text Placeholder 4">
            <a:extLst>
              <a:ext uri="{FF2B5EF4-FFF2-40B4-BE49-F238E27FC236}">
                <a16:creationId xmlns:a16="http://schemas.microsoft.com/office/drawing/2014/main" id="{42362CE9-3825-4B6F-AA9D-46C3CADA8E19}"/>
              </a:ext>
            </a:extLst>
          </p:cNvPr>
          <p:cNvSpPr>
            <a:spLocks noGrp="1"/>
          </p:cNvSpPr>
          <p:nvPr>
            <p:ph type="body" sz="quarter" idx="17" hasCustomPrompt="1"/>
          </p:nvPr>
        </p:nvSpPr>
        <p:spPr>
          <a:xfrm>
            <a:off x="761875" y="4758337"/>
            <a:ext cx="2089150" cy="430213"/>
          </a:xfrm>
          <a:prstGeom prst="rect">
            <a:avLst/>
          </a:prstGeom>
        </p:spPr>
        <p:txBody>
          <a:bodyPr/>
          <a:lstStyle>
            <a:lvl1pPr marL="0" indent="0" algn="ctr">
              <a:buNone/>
              <a:defRPr sz="2000">
                <a:solidFill>
                  <a:schemeClr val="accent4"/>
                </a:solidFill>
                <a:latin typeface="Franklin Gothic Medium Cond" panose="020B0606030402020204" pitchFamily="34" charset="0"/>
              </a:defRPr>
            </a:lvl1pPr>
          </a:lstStyle>
          <a:p>
            <a:pPr lvl="0"/>
            <a:r>
              <a:rPr lang="en-US" dirty="0"/>
              <a:t>Title Here</a:t>
            </a:r>
          </a:p>
        </p:txBody>
      </p:sp>
      <p:sp>
        <p:nvSpPr>
          <p:cNvPr id="40" name="Picture Placeholder 2">
            <a:extLst>
              <a:ext uri="{FF2B5EF4-FFF2-40B4-BE49-F238E27FC236}">
                <a16:creationId xmlns:a16="http://schemas.microsoft.com/office/drawing/2014/main" id="{EBE66864-C42F-4EF7-A355-A472BDF26008}"/>
              </a:ext>
            </a:extLst>
          </p:cNvPr>
          <p:cNvSpPr>
            <a:spLocks noGrp="1" noChangeAspect="1"/>
          </p:cNvSpPr>
          <p:nvPr>
            <p:ph type="pic" sz="quarter" idx="18"/>
          </p:nvPr>
        </p:nvSpPr>
        <p:spPr>
          <a:xfrm>
            <a:off x="3341069" y="2808423"/>
            <a:ext cx="1384300" cy="1382712"/>
          </a:xfrm>
          <a:prstGeom prst="ellipse">
            <a:avLst/>
          </a:prstGeom>
          <a:noFill/>
        </p:spPr>
        <p:txBody>
          <a:bodyPr/>
          <a:lstStyle>
            <a:lvl1pPr>
              <a:defRPr>
                <a:noFill/>
              </a:defRPr>
            </a:lvl1pPr>
          </a:lstStyle>
          <a:p>
            <a:endParaRPr lang="en-US" dirty="0"/>
          </a:p>
        </p:txBody>
      </p:sp>
      <p:sp>
        <p:nvSpPr>
          <p:cNvPr id="41" name="Text Placeholder 4">
            <a:extLst>
              <a:ext uri="{FF2B5EF4-FFF2-40B4-BE49-F238E27FC236}">
                <a16:creationId xmlns:a16="http://schemas.microsoft.com/office/drawing/2014/main" id="{2C6FAD45-FE48-44EE-AE41-4225E5EB67A5}"/>
              </a:ext>
            </a:extLst>
          </p:cNvPr>
          <p:cNvSpPr>
            <a:spLocks noGrp="1"/>
          </p:cNvSpPr>
          <p:nvPr>
            <p:ph type="body" sz="quarter" idx="19" hasCustomPrompt="1"/>
          </p:nvPr>
        </p:nvSpPr>
        <p:spPr>
          <a:xfrm>
            <a:off x="2988644" y="4318136"/>
            <a:ext cx="2089150" cy="430213"/>
          </a:xfrm>
          <a:prstGeom prst="rect">
            <a:avLst/>
          </a:prstGeom>
        </p:spPr>
        <p:txBody>
          <a:bodyPr/>
          <a:lstStyle>
            <a:lvl1pPr marL="0" indent="0" algn="ctr">
              <a:buNone/>
              <a:defRPr sz="2000">
                <a:solidFill>
                  <a:schemeClr val="bg1"/>
                </a:solidFill>
                <a:latin typeface="Franklin Gothic Demi" panose="020B0703020102020204" pitchFamily="34" charset="0"/>
              </a:defRPr>
            </a:lvl1pPr>
          </a:lstStyle>
          <a:p>
            <a:pPr lvl="0"/>
            <a:r>
              <a:rPr lang="en-US" dirty="0"/>
              <a:t>Name Here</a:t>
            </a:r>
          </a:p>
        </p:txBody>
      </p:sp>
      <p:sp>
        <p:nvSpPr>
          <p:cNvPr id="42" name="Text Placeholder 4">
            <a:extLst>
              <a:ext uri="{FF2B5EF4-FFF2-40B4-BE49-F238E27FC236}">
                <a16:creationId xmlns:a16="http://schemas.microsoft.com/office/drawing/2014/main" id="{E19AFF89-4AA0-4A1D-B0C5-5D910F4A986E}"/>
              </a:ext>
            </a:extLst>
          </p:cNvPr>
          <p:cNvSpPr>
            <a:spLocks noGrp="1"/>
          </p:cNvSpPr>
          <p:nvPr>
            <p:ph type="body" sz="quarter" idx="20" hasCustomPrompt="1"/>
          </p:nvPr>
        </p:nvSpPr>
        <p:spPr>
          <a:xfrm>
            <a:off x="2988644" y="4758337"/>
            <a:ext cx="2089150" cy="430213"/>
          </a:xfrm>
          <a:prstGeom prst="rect">
            <a:avLst/>
          </a:prstGeom>
        </p:spPr>
        <p:txBody>
          <a:bodyPr/>
          <a:lstStyle>
            <a:lvl1pPr marL="0" indent="0" algn="ctr">
              <a:buNone/>
              <a:defRPr sz="2000">
                <a:solidFill>
                  <a:schemeClr val="accent4"/>
                </a:solidFill>
                <a:latin typeface="Franklin Gothic Medium Cond" panose="020B0606030402020204" pitchFamily="34" charset="0"/>
              </a:defRPr>
            </a:lvl1pPr>
          </a:lstStyle>
          <a:p>
            <a:pPr lvl="0"/>
            <a:r>
              <a:rPr lang="en-US" dirty="0"/>
              <a:t>Title Here</a:t>
            </a:r>
          </a:p>
        </p:txBody>
      </p:sp>
      <p:sp>
        <p:nvSpPr>
          <p:cNvPr id="49" name="Picture Placeholder 2">
            <a:extLst>
              <a:ext uri="{FF2B5EF4-FFF2-40B4-BE49-F238E27FC236}">
                <a16:creationId xmlns:a16="http://schemas.microsoft.com/office/drawing/2014/main" id="{C6493F37-A5EA-4940-B2B9-7A828AF78263}"/>
              </a:ext>
            </a:extLst>
          </p:cNvPr>
          <p:cNvSpPr>
            <a:spLocks noGrp="1" noChangeAspect="1"/>
          </p:cNvSpPr>
          <p:nvPr>
            <p:ph type="pic" sz="quarter" idx="21"/>
          </p:nvPr>
        </p:nvSpPr>
        <p:spPr>
          <a:xfrm>
            <a:off x="5564652" y="2808423"/>
            <a:ext cx="1384300" cy="1382712"/>
          </a:xfrm>
          <a:prstGeom prst="ellipse">
            <a:avLst/>
          </a:prstGeom>
          <a:noFill/>
        </p:spPr>
        <p:txBody>
          <a:bodyPr/>
          <a:lstStyle>
            <a:lvl1pPr>
              <a:defRPr>
                <a:noFill/>
              </a:defRPr>
            </a:lvl1pPr>
          </a:lstStyle>
          <a:p>
            <a:endParaRPr lang="en-US" dirty="0"/>
          </a:p>
        </p:txBody>
      </p:sp>
      <p:sp>
        <p:nvSpPr>
          <p:cNvPr id="50" name="Text Placeholder 4">
            <a:extLst>
              <a:ext uri="{FF2B5EF4-FFF2-40B4-BE49-F238E27FC236}">
                <a16:creationId xmlns:a16="http://schemas.microsoft.com/office/drawing/2014/main" id="{66141037-7145-4E34-9F30-505EE0453D9D}"/>
              </a:ext>
            </a:extLst>
          </p:cNvPr>
          <p:cNvSpPr>
            <a:spLocks noGrp="1"/>
          </p:cNvSpPr>
          <p:nvPr>
            <p:ph type="body" sz="quarter" idx="22" hasCustomPrompt="1"/>
          </p:nvPr>
        </p:nvSpPr>
        <p:spPr>
          <a:xfrm>
            <a:off x="5212227" y="4318136"/>
            <a:ext cx="2089150" cy="430213"/>
          </a:xfrm>
          <a:prstGeom prst="rect">
            <a:avLst/>
          </a:prstGeom>
        </p:spPr>
        <p:txBody>
          <a:bodyPr/>
          <a:lstStyle>
            <a:lvl1pPr marL="0" indent="0" algn="ctr">
              <a:buNone/>
              <a:defRPr sz="2000">
                <a:solidFill>
                  <a:schemeClr val="bg1"/>
                </a:solidFill>
                <a:latin typeface="Franklin Gothic Demi" panose="020B0703020102020204" pitchFamily="34" charset="0"/>
              </a:defRPr>
            </a:lvl1pPr>
          </a:lstStyle>
          <a:p>
            <a:pPr lvl="0"/>
            <a:r>
              <a:rPr lang="en-US" dirty="0"/>
              <a:t>Name Here</a:t>
            </a:r>
          </a:p>
        </p:txBody>
      </p:sp>
      <p:sp>
        <p:nvSpPr>
          <p:cNvPr id="51" name="Text Placeholder 4">
            <a:extLst>
              <a:ext uri="{FF2B5EF4-FFF2-40B4-BE49-F238E27FC236}">
                <a16:creationId xmlns:a16="http://schemas.microsoft.com/office/drawing/2014/main" id="{2112E6E0-7C2D-427F-A1C0-B5F2E0F832FA}"/>
              </a:ext>
            </a:extLst>
          </p:cNvPr>
          <p:cNvSpPr>
            <a:spLocks noGrp="1"/>
          </p:cNvSpPr>
          <p:nvPr>
            <p:ph type="body" sz="quarter" idx="23" hasCustomPrompt="1"/>
          </p:nvPr>
        </p:nvSpPr>
        <p:spPr>
          <a:xfrm>
            <a:off x="5212227" y="4758337"/>
            <a:ext cx="2089150" cy="430213"/>
          </a:xfrm>
          <a:prstGeom prst="rect">
            <a:avLst/>
          </a:prstGeom>
        </p:spPr>
        <p:txBody>
          <a:bodyPr/>
          <a:lstStyle>
            <a:lvl1pPr marL="0" indent="0" algn="ctr">
              <a:buNone/>
              <a:defRPr sz="2000">
                <a:solidFill>
                  <a:schemeClr val="accent4"/>
                </a:solidFill>
                <a:latin typeface="Franklin Gothic Medium Cond" panose="020B0606030402020204" pitchFamily="34" charset="0"/>
              </a:defRPr>
            </a:lvl1pPr>
          </a:lstStyle>
          <a:p>
            <a:pPr lvl="0"/>
            <a:r>
              <a:rPr lang="en-US" dirty="0"/>
              <a:t>Title Here</a:t>
            </a:r>
          </a:p>
        </p:txBody>
      </p:sp>
      <p:sp>
        <p:nvSpPr>
          <p:cNvPr id="52" name="Picture Placeholder 2">
            <a:extLst>
              <a:ext uri="{FF2B5EF4-FFF2-40B4-BE49-F238E27FC236}">
                <a16:creationId xmlns:a16="http://schemas.microsoft.com/office/drawing/2014/main" id="{DD8D9DBD-303E-4528-B62A-6D6179433B38}"/>
              </a:ext>
            </a:extLst>
          </p:cNvPr>
          <p:cNvSpPr>
            <a:spLocks noGrp="1" noChangeAspect="1"/>
          </p:cNvSpPr>
          <p:nvPr>
            <p:ph type="pic" sz="quarter" idx="24"/>
          </p:nvPr>
        </p:nvSpPr>
        <p:spPr>
          <a:xfrm>
            <a:off x="7791421" y="2808423"/>
            <a:ext cx="1384300" cy="1382712"/>
          </a:xfrm>
          <a:prstGeom prst="ellipse">
            <a:avLst/>
          </a:prstGeom>
          <a:noFill/>
        </p:spPr>
        <p:txBody>
          <a:bodyPr/>
          <a:lstStyle>
            <a:lvl1pPr>
              <a:defRPr>
                <a:noFill/>
              </a:defRPr>
            </a:lvl1pPr>
          </a:lstStyle>
          <a:p>
            <a:endParaRPr lang="en-US" dirty="0"/>
          </a:p>
        </p:txBody>
      </p:sp>
      <p:sp>
        <p:nvSpPr>
          <p:cNvPr id="53" name="Text Placeholder 4">
            <a:extLst>
              <a:ext uri="{FF2B5EF4-FFF2-40B4-BE49-F238E27FC236}">
                <a16:creationId xmlns:a16="http://schemas.microsoft.com/office/drawing/2014/main" id="{41B49108-3CE3-42B2-A821-0D079155F41D}"/>
              </a:ext>
            </a:extLst>
          </p:cNvPr>
          <p:cNvSpPr>
            <a:spLocks noGrp="1"/>
          </p:cNvSpPr>
          <p:nvPr>
            <p:ph type="body" sz="quarter" idx="25" hasCustomPrompt="1"/>
          </p:nvPr>
        </p:nvSpPr>
        <p:spPr>
          <a:xfrm>
            <a:off x="7438996" y="4318136"/>
            <a:ext cx="2089150" cy="430213"/>
          </a:xfrm>
          <a:prstGeom prst="rect">
            <a:avLst/>
          </a:prstGeom>
        </p:spPr>
        <p:txBody>
          <a:bodyPr/>
          <a:lstStyle>
            <a:lvl1pPr marL="0" indent="0" algn="ctr">
              <a:buNone/>
              <a:defRPr sz="2000">
                <a:solidFill>
                  <a:schemeClr val="bg1"/>
                </a:solidFill>
                <a:latin typeface="Franklin Gothic Demi" panose="020B0703020102020204" pitchFamily="34" charset="0"/>
              </a:defRPr>
            </a:lvl1pPr>
          </a:lstStyle>
          <a:p>
            <a:pPr lvl="0"/>
            <a:r>
              <a:rPr lang="en-US" dirty="0"/>
              <a:t>Name Here</a:t>
            </a:r>
          </a:p>
        </p:txBody>
      </p:sp>
      <p:sp>
        <p:nvSpPr>
          <p:cNvPr id="54" name="Text Placeholder 4">
            <a:extLst>
              <a:ext uri="{FF2B5EF4-FFF2-40B4-BE49-F238E27FC236}">
                <a16:creationId xmlns:a16="http://schemas.microsoft.com/office/drawing/2014/main" id="{FD48E674-9D03-4EE5-8D97-A04CF49C2429}"/>
              </a:ext>
            </a:extLst>
          </p:cNvPr>
          <p:cNvSpPr>
            <a:spLocks noGrp="1"/>
          </p:cNvSpPr>
          <p:nvPr>
            <p:ph type="body" sz="quarter" idx="26" hasCustomPrompt="1"/>
          </p:nvPr>
        </p:nvSpPr>
        <p:spPr>
          <a:xfrm>
            <a:off x="7438996" y="4758337"/>
            <a:ext cx="2089150" cy="430213"/>
          </a:xfrm>
          <a:prstGeom prst="rect">
            <a:avLst/>
          </a:prstGeom>
        </p:spPr>
        <p:txBody>
          <a:bodyPr/>
          <a:lstStyle>
            <a:lvl1pPr marL="0" indent="0" algn="ctr">
              <a:buNone/>
              <a:defRPr sz="2000">
                <a:solidFill>
                  <a:schemeClr val="accent4"/>
                </a:solidFill>
                <a:latin typeface="Franklin Gothic Medium Cond" panose="020B0606030402020204" pitchFamily="34" charset="0"/>
              </a:defRPr>
            </a:lvl1pPr>
          </a:lstStyle>
          <a:p>
            <a:pPr lvl="0"/>
            <a:r>
              <a:rPr lang="en-US" dirty="0"/>
              <a:t>Title Here</a:t>
            </a:r>
          </a:p>
        </p:txBody>
      </p:sp>
      <p:sp>
        <p:nvSpPr>
          <p:cNvPr id="55" name="Picture Placeholder 2">
            <a:extLst>
              <a:ext uri="{FF2B5EF4-FFF2-40B4-BE49-F238E27FC236}">
                <a16:creationId xmlns:a16="http://schemas.microsoft.com/office/drawing/2014/main" id="{27762049-96E5-4DA8-BD77-9D18D742A875}"/>
              </a:ext>
            </a:extLst>
          </p:cNvPr>
          <p:cNvSpPr>
            <a:spLocks noGrp="1" noChangeAspect="1"/>
          </p:cNvSpPr>
          <p:nvPr>
            <p:ph type="pic" sz="quarter" idx="27"/>
          </p:nvPr>
        </p:nvSpPr>
        <p:spPr>
          <a:xfrm>
            <a:off x="10015004" y="2808423"/>
            <a:ext cx="1384300" cy="1382712"/>
          </a:xfrm>
          <a:prstGeom prst="ellipse">
            <a:avLst/>
          </a:prstGeom>
          <a:noFill/>
        </p:spPr>
        <p:txBody>
          <a:bodyPr/>
          <a:lstStyle>
            <a:lvl1pPr>
              <a:defRPr>
                <a:noFill/>
              </a:defRPr>
            </a:lvl1pPr>
          </a:lstStyle>
          <a:p>
            <a:endParaRPr lang="en-US" dirty="0"/>
          </a:p>
        </p:txBody>
      </p:sp>
      <p:sp>
        <p:nvSpPr>
          <p:cNvPr id="56" name="Text Placeholder 4">
            <a:extLst>
              <a:ext uri="{FF2B5EF4-FFF2-40B4-BE49-F238E27FC236}">
                <a16:creationId xmlns:a16="http://schemas.microsoft.com/office/drawing/2014/main" id="{9CA618F5-2ACE-4D83-A9C5-46D1C479358E}"/>
              </a:ext>
            </a:extLst>
          </p:cNvPr>
          <p:cNvSpPr>
            <a:spLocks noGrp="1"/>
          </p:cNvSpPr>
          <p:nvPr>
            <p:ph type="body" sz="quarter" idx="28" hasCustomPrompt="1"/>
          </p:nvPr>
        </p:nvSpPr>
        <p:spPr>
          <a:xfrm>
            <a:off x="9662579" y="4318136"/>
            <a:ext cx="2089150" cy="430213"/>
          </a:xfrm>
          <a:prstGeom prst="rect">
            <a:avLst/>
          </a:prstGeom>
        </p:spPr>
        <p:txBody>
          <a:bodyPr/>
          <a:lstStyle>
            <a:lvl1pPr marL="0" indent="0" algn="ctr">
              <a:buNone/>
              <a:defRPr sz="2000">
                <a:solidFill>
                  <a:schemeClr val="bg1"/>
                </a:solidFill>
                <a:latin typeface="Franklin Gothic Demi" panose="020B0703020102020204" pitchFamily="34" charset="0"/>
              </a:defRPr>
            </a:lvl1pPr>
          </a:lstStyle>
          <a:p>
            <a:pPr lvl="0"/>
            <a:r>
              <a:rPr lang="en-US" dirty="0"/>
              <a:t>Name Here</a:t>
            </a:r>
          </a:p>
        </p:txBody>
      </p:sp>
      <p:sp>
        <p:nvSpPr>
          <p:cNvPr id="57" name="Text Placeholder 4">
            <a:extLst>
              <a:ext uri="{FF2B5EF4-FFF2-40B4-BE49-F238E27FC236}">
                <a16:creationId xmlns:a16="http://schemas.microsoft.com/office/drawing/2014/main" id="{0CFAEC95-EF60-48D5-9CA5-0D07279DE073}"/>
              </a:ext>
            </a:extLst>
          </p:cNvPr>
          <p:cNvSpPr>
            <a:spLocks noGrp="1"/>
          </p:cNvSpPr>
          <p:nvPr>
            <p:ph type="body" sz="quarter" idx="29" hasCustomPrompt="1"/>
          </p:nvPr>
        </p:nvSpPr>
        <p:spPr>
          <a:xfrm>
            <a:off x="9662579" y="4758337"/>
            <a:ext cx="2089150" cy="430213"/>
          </a:xfrm>
          <a:prstGeom prst="rect">
            <a:avLst/>
          </a:prstGeom>
        </p:spPr>
        <p:txBody>
          <a:bodyPr/>
          <a:lstStyle>
            <a:lvl1pPr marL="0" indent="0" algn="ctr">
              <a:buNone/>
              <a:defRPr sz="2000">
                <a:solidFill>
                  <a:schemeClr val="accent4"/>
                </a:solidFill>
                <a:latin typeface="Franklin Gothic Medium Cond" panose="020B0606030402020204" pitchFamily="34" charset="0"/>
              </a:defRPr>
            </a:lvl1pPr>
          </a:lstStyle>
          <a:p>
            <a:pPr lvl="0"/>
            <a:r>
              <a:rPr lang="en-US" dirty="0"/>
              <a:t>Title Here</a:t>
            </a:r>
          </a:p>
        </p:txBody>
      </p:sp>
    </p:spTree>
    <p:extLst>
      <p:ext uri="{BB962C8B-B14F-4D97-AF65-F5344CB8AC3E}">
        <p14:creationId xmlns:p14="http://schemas.microsoft.com/office/powerpoint/2010/main" val="20104927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
    <p:bg>
      <p:bgPr>
        <a:solidFill>
          <a:schemeClr val="bg1"/>
        </a:solidFill>
        <a:effectLst/>
      </p:bgPr>
    </p:bg>
    <p:spTree>
      <p:nvGrpSpPr>
        <p:cNvPr id="1" name=""/>
        <p:cNvGrpSpPr/>
        <p:nvPr/>
      </p:nvGrpSpPr>
      <p:grpSpPr>
        <a:xfrm>
          <a:off x="0" y="0"/>
          <a:ext cx="0" cy="0"/>
          <a:chOff x="0" y="0"/>
          <a:chExt cx="0" cy="0"/>
        </a:xfrm>
      </p:grpSpPr>
      <p:sp>
        <p:nvSpPr>
          <p:cNvPr id="6" name="Picture Placeholder 14"/>
          <p:cNvSpPr>
            <a:spLocks noGrp="1"/>
          </p:cNvSpPr>
          <p:nvPr>
            <p:ph type="pic" sz="quarter" idx="10"/>
          </p:nvPr>
        </p:nvSpPr>
        <p:spPr>
          <a:xfrm>
            <a:off x="0" y="0"/>
            <a:ext cx="12192000" cy="4754880"/>
          </a:xfrm>
          <a:prstGeom prst="rect">
            <a:avLst/>
          </a:prstGeom>
          <a:gradFill>
            <a:gsLst>
              <a:gs pos="0">
                <a:srgbClr val="003454"/>
              </a:gs>
              <a:gs pos="97000">
                <a:srgbClr val="00101A"/>
              </a:gs>
            </a:gsLst>
            <a:path path="circle">
              <a:fillToRect l="50000" t="130000" r="50000" b="-30000"/>
            </a:path>
          </a:gradFill>
        </p:spPr>
        <p:txBody>
          <a:bodyPr/>
          <a:lstStyle/>
          <a:p>
            <a:endParaRPr lang="en-US" dirty="0"/>
          </a:p>
        </p:txBody>
      </p:sp>
      <p:sp>
        <p:nvSpPr>
          <p:cNvPr id="10" name="Picture Placeholder 14"/>
          <p:cNvSpPr>
            <a:spLocks noGrp="1" noChangeAspect="1"/>
          </p:cNvSpPr>
          <p:nvPr>
            <p:ph type="pic" sz="quarter" idx="14"/>
          </p:nvPr>
        </p:nvSpPr>
        <p:spPr>
          <a:xfrm>
            <a:off x="4274650" y="556090"/>
            <a:ext cx="3642699" cy="3642699"/>
          </a:xfrm>
          <a:prstGeom prst="ellipse">
            <a:avLst/>
          </a:prstGeom>
          <a:solidFill>
            <a:schemeClr val="bg1">
              <a:lumMod val="50000"/>
            </a:schemeClr>
          </a:solidFill>
          <a:ln w="76200">
            <a:solidFill>
              <a:schemeClr val="bg1">
                <a:alpha val="30000"/>
              </a:schemeClr>
            </a:solidFill>
          </a:ln>
        </p:spPr>
        <p:txBody>
          <a:bodyPr>
            <a:normAutofit/>
          </a:bodyPr>
          <a:lstStyle>
            <a:lvl1pPr>
              <a:defRPr sz="1800"/>
            </a:lvl1pPr>
          </a:lstStyle>
          <a:p>
            <a:endParaRPr lang="en-US" dirty="0"/>
          </a:p>
        </p:txBody>
      </p:sp>
      <p:sp>
        <p:nvSpPr>
          <p:cNvPr id="7" name="Text Placeholder 15">
            <a:extLst>
              <a:ext uri="{FF2B5EF4-FFF2-40B4-BE49-F238E27FC236}">
                <a16:creationId xmlns:a16="http://schemas.microsoft.com/office/drawing/2014/main" id="{1D8BBAB0-69AB-427A-A8BF-80E2CF6AEBDC}"/>
              </a:ext>
            </a:extLst>
          </p:cNvPr>
          <p:cNvSpPr>
            <a:spLocks noGrp="1"/>
          </p:cNvSpPr>
          <p:nvPr>
            <p:ph type="body" sz="quarter" idx="12" hasCustomPrompt="1"/>
          </p:nvPr>
        </p:nvSpPr>
        <p:spPr>
          <a:xfrm>
            <a:off x="13530" y="4754879"/>
            <a:ext cx="12164940" cy="2103121"/>
          </a:xfrm>
          <a:prstGeom prst="rect">
            <a:avLst/>
          </a:prstGeom>
          <a:solidFill>
            <a:schemeClr val="bg1"/>
          </a:solidFill>
          <a:effectLst/>
        </p:spPr>
        <p:txBody>
          <a:bodyPr lIns="0" tIns="0" rIns="0" bIns="0" anchor="ctr" anchorCtr="0">
            <a:noAutofit/>
          </a:bodyPr>
          <a:lstStyle>
            <a:lvl1pPr marL="0" indent="0" algn="ctr">
              <a:buNone/>
              <a:defRPr sz="6600">
                <a:solidFill>
                  <a:schemeClr val="accent2"/>
                </a:solidFill>
                <a:effectLst/>
                <a:latin typeface="Franklin Gothic Heavy" panose="020B0903020102020204" pitchFamily="34" charset="0"/>
              </a:defRPr>
            </a:lvl1pPr>
          </a:lstStyle>
          <a:p>
            <a:pPr lvl="0"/>
            <a:r>
              <a:rPr lang="en-US" dirty="0"/>
              <a:t>Divider Page</a:t>
            </a:r>
          </a:p>
        </p:txBody>
      </p:sp>
    </p:spTree>
    <p:extLst>
      <p:ext uri="{BB962C8B-B14F-4D97-AF65-F5344CB8AC3E}">
        <p14:creationId xmlns:p14="http://schemas.microsoft.com/office/powerpoint/2010/main" val="31271939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6BC26-879C-42CE-BBED-CC14C674D6C6}"/>
              </a:ext>
            </a:extLst>
          </p:cNvPr>
          <p:cNvSpPr>
            <a:spLocks noGrp="1"/>
          </p:cNvSpPr>
          <p:nvPr>
            <p:ph type="title" hasCustomPrompt="1"/>
          </p:nvPr>
        </p:nvSpPr>
        <p:spPr>
          <a:xfrm>
            <a:off x="0" y="19053"/>
            <a:ext cx="12192000" cy="1127787"/>
          </a:xfrm>
          <a:prstGeom prst="rect">
            <a:avLst/>
          </a:prstGeom>
        </p:spPr>
        <p:txBody>
          <a:bodyPr/>
          <a:lstStyle>
            <a:lvl1pPr algn="ctr">
              <a:defRPr/>
            </a:lvl1pPr>
          </a:lstStyle>
          <a:p>
            <a:r>
              <a:rPr lang="en-US" dirty="0"/>
              <a:t>RECOGNITION SLIDES</a:t>
            </a:r>
          </a:p>
        </p:txBody>
      </p:sp>
      <p:sp>
        <p:nvSpPr>
          <p:cNvPr id="3" name="Picture Placeholder 8">
            <a:extLst>
              <a:ext uri="{FF2B5EF4-FFF2-40B4-BE49-F238E27FC236}">
                <a16:creationId xmlns:a16="http://schemas.microsoft.com/office/drawing/2014/main" id="{FCB69D7B-4434-41C9-8484-8FE2097104DF}"/>
              </a:ext>
            </a:extLst>
          </p:cNvPr>
          <p:cNvSpPr>
            <a:spLocks noGrp="1"/>
          </p:cNvSpPr>
          <p:nvPr>
            <p:ph type="pic" sz="quarter" idx="10"/>
          </p:nvPr>
        </p:nvSpPr>
        <p:spPr>
          <a:xfrm>
            <a:off x="195578" y="1150986"/>
            <a:ext cx="914400" cy="914400"/>
          </a:xfrm>
          <a:prstGeom prst="rect">
            <a:avLst/>
          </a:prstGeom>
        </p:spPr>
        <p:txBody>
          <a:bodyPr/>
          <a:lstStyle/>
          <a:p>
            <a:endParaRPr lang="en-US" dirty="0"/>
          </a:p>
        </p:txBody>
      </p:sp>
      <p:sp>
        <p:nvSpPr>
          <p:cNvPr id="4" name="Picture Placeholder 8">
            <a:extLst>
              <a:ext uri="{FF2B5EF4-FFF2-40B4-BE49-F238E27FC236}">
                <a16:creationId xmlns:a16="http://schemas.microsoft.com/office/drawing/2014/main" id="{4746D452-6F37-486F-BC6B-C03AF1A8EA02}"/>
              </a:ext>
            </a:extLst>
          </p:cNvPr>
          <p:cNvSpPr>
            <a:spLocks noGrp="1"/>
          </p:cNvSpPr>
          <p:nvPr>
            <p:ph type="pic" sz="quarter" idx="11"/>
          </p:nvPr>
        </p:nvSpPr>
        <p:spPr>
          <a:xfrm>
            <a:off x="1109483" y="1150986"/>
            <a:ext cx="914400" cy="914400"/>
          </a:xfrm>
          <a:prstGeom prst="rect">
            <a:avLst/>
          </a:prstGeom>
        </p:spPr>
        <p:txBody>
          <a:bodyPr/>
          <a:lstStyle/>
          <a:p>
            <a:endParaRPr lang="en-US" dirty="0"/>
          </a:p>
        </p:txBody>
      </p:sp>
      <p:sp>
        <p:nvSpPr>
          <p:cNvPr id="5" name="Picture Placeholder 8">
            <a:extLst>
              <a:ext uri="{FF2B5EF4-FFF2-40B4-BE49-F238E27FC236}">
                <a16:creationId xmlns:a16="http://schemas.microsoft.com/office/drawing/2014/main" id="{0F75C017-D910-45C6-BA73-756DEB07ABA4}"/>
              </a:ext>
            </a:extLst>
          </p:cNvPr>
          <p:cNvSpPr>
            <a:spLocks noGrp="1"/>
          </p:cNvSpPr>
          <p:nvPr>
            <p:ph type="pic" sz="quarter" idx="12"/>
          </p:nvPr>
        </p:nvSpPr>
        <p:spPr>
          <a:xfrm>
            <a:off x="2025921" y="1150986"/>
            <a:ext cx="914400" cy="914400"/>
          </a:xfrm>
          <a:prstGeom prst="rect">
            <a:avLst/>
          </a:prstGeom>
        </p:spPr>
        <p:txBody>
          <a:bodyPr/>
          <a:lstStyle/>
          <a:p>
            <a:endParaRPr lang="en-US" dirty="0"/>
          </a:p>
        </p:txBody>
      </p:sp>
      <p:sp>
        <p:nvSpPr>
          <p:cNvPr id="6" name="Picture Placeholder 8">
            <a:extLst>
              <a:ext uri="{FF2B5EF4-FFF2-40B4-BE49-F238E27FC236}">
                <a16:creationId xmlns:a16="http://schemas.microsoft.com/office/drawing/2014/main" id="{C3C911C0-0F6E-4A6F-AB9D-095BB98C4241}"/>
              </a:ext>
            </a:extLst>
          </p:cNvPr>
          <p:cNvSpPr>
            <a:spLocks noGrp="1"/>
          </p:cNvSpPr>
          <p:nvPr>
            <p:ph type="pic" sz="quarter" idx="13"/>
          </p:nvPr>
        </p:nvSpPr>
        <p:spPr>
          <a:xfrm>
            <a:off x="2942359" y="1150986"/>
            <a:ext cx="914400" cy="914400"/>
          </a:xfrm>
          <a:prstGeom prst="rect">
            <a:avLst/>
          </a:prstGeom>
        </p:spPr>
        <p:txBody>
          <a:bodyPr/>
          <a:lstStyle/>
          <a:p>
            <a:endParaRPr lang="en-US" dirty="0"/>
          </a:p>
        </p:txBody>
      </p:sp>
      <p:sp>
        <p:nvSpPr>
          <p:cNvPr id="7" name="Picture Placeholder 8">
            <a:extLst>
              <a:ext uri="{FF2B5EF4-FFF2-40B4-BE49-F238E27FC236}">
                <a16:creationId xmlns:a16="http://schemas.microsoft.com/office/drawing/2014/main" id="{5FE1FDAC-256D-41BA-A7E1-38A96A2C3E89}"/>
              </a:ext>
            </a:extLst>
          </p:cNvPr>
          <p:cNvSpPr>
            <a:spLocks noGrp="1"/>
          </p:cNvSpPr>
          <p:nvPr>
            <p:ph type="pic" sz="quarter" idx="14"/>
          </p:nvPr>
        </p:nvSpPr>
        <p:spPr>
          <a:xfrm>
            <a:off x="3860089" y="1150986"/>
            <a:ext cx="914400" cy="914400"/>
          </a:xfrm>
          <a:prstGeom prst="rect">
            <a:avLst/>
          </a:prstGeom>
        </p:spPr>
        <p:txBody>
          <a:bodyPr/>
          <a:lstStyle/>
          <a:p>
            <a:endParaRPr lang="en-US" dirty="0"/>
          </a:p>
        </p:txBody>
      </p:sp>
      <p:sp>
        <p:nvSpPr>
          <p:cNvPr id="8" name="Picture Placeholder 8">
            <a:extLst>
              <a:ext uri="{FF2B5EF4-FFF2-40B4-BE49-F238E27FC236}">
                <a16:creationId xmlns:a16="http://schemas.microsoft.com/office/drawing/2014/main" id="{734B1B0B-9BE6-44EA-81FA-87BD49A453F0}"/>
              </a:ext>
            </a:extLst>
          </p:cNvPr>
          <p:cNvSpPr>
            <a:spLocks noGrp="1"/>
          </p:cNvSpPr>
          <p:nvPr>
            <p:ph type="pic" sz="quarter" idx="15"/>
          </p:nvPr>
        </p:nvSpPr>
        <p:spPr>
          <a:xfrm>
            <a:off x="4776527" y="1150986"/>
            <a:ext cx="914400" cy="914400"/>
          </a:xfrm>
          <a:prstGeom prst="rect">
            <a:avLst/>
          </a:prstGeom>
        </p:spPr>
        <p:txBody>
          <a:bodyPr/>
          <a:lstStyle/>
          <a:p>
            <a:endParaRPr lang="en-US" dirty="0"/>
          </a:p>
        </p:txBody>
      </p:sp>
      <p:sp>
        <p:nvSpPr>
          <p:cNvPr id="9" name="Picture Placeholder 8">
            <a:extLst>
              <a:ext uri="{FF2B5EF4-FFF2-40B4-BE49-F238E27FC236}">
                <a16:creationId xmlns:a16="http://schemas.microsoft.com/office/drawing/2014/main" id="{12BA28D5-95B3-470A-AC2B-EC04EF6CBF15}"/>
              </a:ext>
            </a:extLst>
          </p:cNvPr>
          <p:cNvSpPr>
            <a:spLocks noGrp="1"/>
          </p:cNvSpPr>
          <p:nvPr>
            <p:ph type="pic" sz="quarter" idx="16"/>
          </p:nvPr>
        </p:nvSpPr>
        <p:spPr>
          <a:xfrm>
            <a:off x="5692380" y="1150986"/>
            <a:ext cx="914400" cy="914400"/>
          </a:xfrm>
          <a:prstGeom prst="rect">
            <a:avLst/>
          </a:prstGeom>
        </p:spPr>
        <p:txBody>
          <a:bodyPr/>
          <a:lstStyle/>
          <a:p>
            <a:endParaRPr lang="en-US" dirty="0"/>
          </a:p>
        </p:txBody>
      </p:sp>
      <p:sp>
        <p:nvSpPr>
          <p:cNvPr id="10" name="Picture Placeholder 8">
            <a:extLst>
              <a:ext uri="{FF2B5EF4-FFF2-40B4-BE49-F238E27FC236}">
                <a16:creationId xmlns:a16="http://schemas.microsoft.com/office/drawing/2014/main" id="{CD3BDA68-EC23-4D20-A244-5EF1D8B3EF5A}"/>
              </a:ext>
            </a:extLst>
          </p:cNvPr>
          <p:cNvSpPr>
            <a:spLocks noGrp="1"/>
          </p:cNvSpPr>
          <p:nvPr>
            <p:ph type="pic" sz="quarter" idx="17"/>
          </p:nvPr>
        </p:nvSpPr>
        <p:spPr>
          <a:xfrm>
            <a:off x="6607822" y="1150986"/>
            <a:ext cx="914400" cy="914400"/>
          </a:xfrm>
          <a:prstGeom prst="rect">
            <a:avLst/>
          </a:prstGeom>
        </p:spPr>
        <p:txBody>
          <a:bodyPr/>
          <a:lstStyle/>
          <a:p>
            <a:endParaRPr lang="en-US" dirty="0"/>
          </a:p>
        </p:txBody>
      </p:sp>
      <p:sp>
        <p:nvSpPr>
          <p:cNvPr id="11" name="Picture Placeholder 8">
            <a:extLst>
              <a:ext uri="{FF2B5EF4-FFF2-40B4-BE49-F238E27FC236}">
                <a16:creationId xmlns:a16="http://schemas.microsoft.com/office/drawing/2014/main" id="{2A1E405E-5097-4F37-A0B5-DC5A331EA06A}"/>
              </a:ext>
            </a:extLst>
          </p:cNvPr>
          <p:cNvSpPr>
            <a:spLocks noGrp="1"/>
          </p:cNvSpPr>
          <p:nvPr>
            <p:ph type="pic" sz="quarter" idx="18"/>
          </p:nvPr>
        </p:nvSpPr>
        <p:spPr>
          <a:xfrm>
            <a:off x="7523372" y="1150986"/>
            <a:ext cx="914400" cy="914400"/>
          </a:xfrm>
          <a:prstGeom prst="rect">
            <a:avLst/>
          </a:prstGeom>
        </p:spPr>
        <p:txBody>
          <a:bodyPr/>
          <a:lstStyle/>
          <a:p>
            <a:endParaRPr lang="en-US" dirty="0"/>
          </a:p>
        </p:txBody>
      </p:sp>
      <p:sp>
        <p:nvSpPr>
          <p:cNvPr id="12" name="Picture Placeholder 8">
            <a:extLst>
              <a:ext uri="{FF2B5EF4-FFF2-40B4-BE49-F238E27FC236}">
                <a16:creationId xmlns:a16="http://schemas.microsoft.com/office/drawing/2014/main" id="{41A972A1-D0A4-4330-A4FB-4FDD9B9FBA27}"/>
              </a:ext>
            </a:extLst>
          </p:cNvPr>
          <p:cNvSpPr>
            <a:spLocks noGrp="1"/>
          </p:cNvSpPr>
          <p:nvPr>
            <p:ph type="pic" sz="quarter" idx="19"/>
          </p:nvPr>
        </p:nvSpPr>
        <p:spPr>
          <a:xfrm>
            <a:off x="8439810" y="1150986"/>
            <a:ext cx="914400" cy="914400"/>
          </a:xfrm>
          <a:prstGeom prst="rect">
            <a:avLst/>
          </a:prstGeom>
        </p:spPr>
        <p:txBody>
          <a:bodyPr/>
          <a:lstStyle/>
          <a:p>
            <a:endParaRPr lang="en-US" dirty="0"/>
          </a:p>
        </p:txBody>
      </p:sp>
      <p:sp>
        <p:nvSpPr>
          <p:cNvPr id="13" name="Picture Placeholder 8">
            <a:extLst>
              <a:ext uri="{FF2B5EF4-FFF2-40B4-BE49-F238E27FC236}">
                <a16:creationId xmlns:a16="http://schemas.microsoft.com/office/drawing/2014/main" id="{E67D77F7-21AD-438D-822B-AF10BBC144B5}"/>
              </a:ext>
            </a:extLst>
          </p:cNvPr>
          <p:cNvSpPr>
            <a:spLocks noGrp="1"/>
          </p:cNvSpPr>
          <p:nvPr>
            <p:ph type="pic" sz="quarter" idx="20"/>
          </p:nvPr>
        </p:nvSpPr>
        <p:spPr>
          <a:xfrm>
            <a:off x="9355771" y="1150986"/>
            <a:ext cx="914400" cy="914400"/>
          </a:xfrm>
          <a:prstGeom prst="rect">
            <a:avLst/>
          </a:prstGeom>
        </p:spPr>
        <p:txBody>
          <a:bodyPr/>
          <a:lstStyle/>
          <a:p>
            <a:endParaRPr lang="en-US" dirty="0"/>
          </a:p>
        </p:txBody>
      </p:sp>
      <p:sp>
        <p:nvSpPr>
          <p:cNvPr id="14" name="Picture Placeholder 8">
            <a:extLst>
              <a:ext uri="{FF2B5EF4-FFF2-40B4-BE49-F238E27FC236}">
                <a16:creationId xmlns:a16="http://schemas.microsoft.com/office/drawing/2014/main" id="{56BD886F-A43E-4BA0-8407-86291AB99A1F}"/>
              </a:ext>
            </a:extLst>
          </p:cNvPr>
          <p:cNvSpPr>
            <a:spLocks noGrp="1"/>
          </p:cNvSpPr>
          <p:nvPr>
            <p:ph type="pic" sz="quarter" idx="21"/>
          </p:nvPr>
        </p:nvSpPr>
        <p:spPr>
          <a:xfrm>
            <a:off x="10272209" y="1150986"/>
            <a:ext cx="914400" cy="914400"/>
          </a:xfrm>
          <a:prstGeom prst="rect">
            <a:avLst/>
          </a:prstGeom>
        </p:spPr>
        <p:txBody>
          <a:bodyPr/>
          <a:lstStyle/>
          <a:p>
            <a:endParaRPr lang="en-US" dirty="0"/>
          </a:p>
        </p:txBody>
      </p:sp>
      <p:sp>
        <p:nvSpPr>
          <p:cNvPr id="15" name="Picture Placeholder 8">
            <a:extLst>
              <a:ext uri="{FF2B5EF4-FFF2-40B4-BE49-F238E27FC236}">
                <a16:creationId xmlns:a16="http://schemas.microsoft.com/office/drawing/2014/main" id="{7CDE7B96-8D53-46E3-BFBB-1F06DD0FDB43}"/>
              </a:ext>
            </a:extLst>
          </p:cNvPr>
          <p:cNvSpPr>
            <a:spLocks noGrp="1"/>
          </p:cNvSpPr>
          <p:nvPr>
            <p:ph type="pic" sz="quarter" idx="22"/>
          </p:nvPr>
        </p:nvSpPr>
        <p:spPr>
          <a:xfrm>
            <a:off x="11189471" y="1150986"/>
            <a:ext cx="914400" cy="914400"/>
          </a:xfrm>
          <a:prstGeom prst="rect">
            <a:avLst/>
          </a:prstGeom>
        </p:spPr>
        <p:txBody>
          <a:bodyPr/>
          <a:lstStyle/>
          <a:p>
            <a:endParaRPr lang="en-US" dirty="0"/>
          </a:p>
        </p:txBody>
      </p:sp>
      <p:sp>
        <p:nvSpPr>
          <p:cNvPr id="16" name="Picture Placeholder 8">
            <a:extLst>
              <a:ext uri="{FF2B5EF4-FFF2-40B4-BE49-F238E27FC236}">
                <a16:creationId xmlns:a16="http://schemas.microsoft.com/office/drawing/2014/main" id="{B89E5EED-397E-482D-910E-F7A7FF41D27C}"/>
              </a:ext>
            </a:extLst>
          </p:cNvPr>
          <p:cNvSpPr>
            <a:spLocks noGrp="1"/>
          </p:cNvSpPr>
          <p:nvPr>
            <p:ph type="pic" sz="quarter" idx="23"/>
          </p:nvPr>
        </p:nvSpPr>
        <p:spPr>
          <a:xfrm>
            <a:off x="195578" y="2066537"/>
            <a:ext cx="914400" cy="914400"/>
          </a:xfrm>
          <a:prstGeom prst="rect">
            <a:avLst/>
          </a:prstGeom>
        </p:spPr>
        <p:txBody>
          <a:bodyPr/>
          <a:lstStyle/>
          <a:p>
            <a:endParaRPr lang="en-US" dirty="0"/>
          </a:p>
        </p:txBody>
      </p:sp>
      <p:sp>
        <p:nvSpPr>
          <p:cNvPr id="17" name="Picture Placeholder 8">
            <a:extLst>
              <a:ext uri="{FF2B5EF4-FFF2-40B4-BE49-F238E27FC236}">
                <a16:creationId xmlns:a16="http://schemas.microsoft.com/office/drawing/2014/main" id="{873C48FE-22EB-43D1-9959-E13CC4244D9F}"/>
              </a:ext>
            </a:extLst>
          </p:cNvPr>
          <p:cNvSpPr>
            <a:spLocks noGrp="1"/>
          </p:cNvSpPr>
          <p:nvPr>
            <p:ph type="pic" sz="quarter" idx="24"/>
          </p:nvPr>
        </p:nvSpPr>
        <p:spPr>
          <a:xfrm>
            <a:off x="1109483" y="2066537"/>
            <a:ext cx="914400" cy="914400"/>
          </a:xfrm>
          <a:prstGeom prst="rect">
            <a:avLst/>
          </a:prstGeom>
        </p:spPr>
        <p:txBody>
          <a:bodyPr/>
          <a:lstStyle/>
          <a:p>
            <a:endParaRPr lang="en-US" dirty="0"/>
          </a:p>
        </p:txBody>
      </p:sp>
      <p:sp>
        <p:nvSpPr>
          <p:cNvPr id="18" name="Picture Placeholder 8">
            <a:extLst>
              <a:ext uri="{FF2B5EF4-FFF2-40B4-BE49-F238E27FC236}">
                <a16:creationId xmlns:a16="http://schemas.microsoft.com/office/drawing/2014/main" id="{75D5E4FB-6823-471B-88F2-DB94C27B7CA5}"/>
              </a:ext>
            </a:extLst>
          </p:cNvPr>
          <p:cNvSpPr>
            <a:spLocks noGrp="1"/>
          </p:cNvSpPr>
          <p:nvPr>
            <p:ph type="pic" sz="quarter" idx="25"/>
          </p:nvPr>
        </p:nvSpPr>
        <p:spPr>
          <a:xfrm>
            <a:off x="2025921" y="2066537"/>
            <a:ext cx="914400" cy="914400"/>
          </a:xfrm>
          <a:prstGeom prst="rect">
            <a:avLst/>
          </a:prstGeom>
        </p:spPr>
        <p:txBody>
          <a:bodyPr/>
          <a:lstStyle/>
          <a:p>
            <a:endParaRPr lang="en-US" dirty="0"/>
          </a:p>
        </p:txBody>
      </p:sp>
      <p:sp>
        <p:nvSpPr>
          <p:cNvPr id="19" name="Picture Placeholder 8">
            <a:extLst>
              <a:ext uri="{FF2B5EF4-FFF2-40B4-BE49-F238E27FC236}">
                <a16:creationId xmlns:a16="http://schemas.microsoft.com/office/drawing/2014/main" id="{86052958-E5D4-4CAE-A941-5C26AFCBA7D8}"/>
              </a:ext>
            </a:extLst>
          </p:cNvPr>
          <p:cNvSpPr>
            <a:spLocks noGrp="1"/>
          </p:cNvSpPr>
          <p:nvPr>
            <p:ph type="pic" sz="quarter" idx="26"/>
          </p:nvPr>
        </p:nvSpPr>
        <p:spPr>
          <a:xfrm>
            <a:off x="2942359" y="2066537"/>
            <a:ext cx="914400" cy="914400"/>
          </a:xfrm>
          <a:prstGeom prst="rect">
            <a:avLst/>
          </a:prstGeom>
        </p:spPr>
        <p:txBody>
          <a:bodyPr/>
          <a:lstStyle/>
          <a:p>
            <a:endParaRPr lang="en-US" dirty="0"/>
          </a:p>
        </p:txBody>
      </p:sp>
      <p:sp>
        <p:nvSpPr>
          <p:cNvPr id="20" name="Picture Placeholder 8">
            <a:extLst>
              <a:ext uri="{FF2B5EF4-FFF2-40B4-BE49-F238E27FC236}">
                <a16:creationId xmlns:a16="http://schemas.microsoft.com/office/drawing/2014/main" id="{B012EE0B-1209-4592-B33E-A7B8726BD51E}"/>
              </a:ext>
            </a:extLst>
          </p:cNvPr>
          <p:cNvSpPr>
            <a:spLocks noGrp="1"/>
          </p:cNvSpPr>
          <p:nvPr>
            <p:ph type="pic" sz="quarter" idx="27"/>
          </p:nvPr>
        </p:nvSpPr>
        <p:spPr>
          <a:xfrm>
            <a:off x="3860089" y="2066537"/>
            <a:ext cx="914400" cy="914400"/>
          </a:xfrm>
          <a:prstGeom prst="rect">
            <a:avLst/>
          </a:prstGeom>
        </p:spPr>
        <p:txBody>
          <a:bodyPr/>
          <a:lstStyle/>
          <a:p>
            <a:endParaRPr lang="en-US" dirty="0"/>
          </a:p>
        </p:txBody>
      </p:sp>
      <p:sp>
        <p:nvSpPr>
          <p:cNvPr id="21" name="Picture Placeholder 8">
            <a:extLst>
              <a:ext uri="{FF2B5EF4-FFF2-40B4-BE49-F238E27FC236}">
                <a16:creationId xmlns:a16="http://schemas.microsoft.com/office/drawing/2014/main" id="{4952A3D2-19B5-4BA4-B66F-9A8BFFCB7A4A}"/>
              </a:ext>
            </a:extLst>
          </p:cNvPr>
          <p:cNvSpPr>
            <a:spLocks noGrp="1"/>
          </p:cNvSpPr>
          <p:nvPr>
            <p:ph type="pic" sz="quarter" idx="28"/>
          </p:nvPr>
        </p:nvSpPr>
        <p:spPr>
          <a:xfrm>
            <a:off x="4776527" y="2066537"/>
            <a:ext cx="914400" cy="914400"/>
          </a:xfrm>
          <a:prstGeom prst="rect">
            <a:avLst/>
          </a:prstGeom>
        </p:spPr>
        <p:txBody>
          <a:bodyPr/>
          <a:lstStyle/>
          <a:p>
            <a:endParaRPr lang="en-US" dirty="0"/>
          </a:p>
        </p:txBody>
      </p:sp>
      <p:sp>
        <p:nvSpPr>
          <p:cNvPr id="22" name="Picture Placeholder 8">
            <a:extLst>
              <a:ext uri="{FF2B5EF4-FFF2-40B4-BE49-F238E27FC236}">
                <a16:creationId xmlns:a16="http://schemas.microsoft.com/office/drawing/2014/main" id="{225070BE-B015-479E-B863-938F7E453C8C}"/>
              </a:ext>
            </a:extLst>
          </p:cNvPr>
          <p:cNvSpPr>
            <a:spLocks noGrp="1"/>
          </p:cNvSpPr>
          <p:nvPr>
            <p:ph type="pic" sz="quarter" idx="29"/>
          </p:nvPr>
        </p:nvSpPr>
        <p:spPr>
          <a:xfrm>
            <a:off x="5692380" y="2066537"/>
            <a:ext cx="914400" cy="914400"/>
          </a:xfrm>
          <a:prstGeom prst="rect">
            <a:avLst/>
          </a:prstGeom>
        </p:spPr>
        <p:txBody>
          <a:bodyPr/>
          <a:lstStyle/>
          <a:p>
            <a:endParaRPr lang="en-US" dirty="0"/>
          </a:p>
        </p:txBody>
      </p:sp>
      <p:sp>
        <p:nvSpPr>
          <p:cNvPr id="23" name="Picture Placeholder 8">
            <a:extLst>
              <a:ext uri="{FF2B5EF4-FFF2-40B4-BE49-F238E27FC236}">
                <a16:creationId xmlns:a16="http://schemas.microsoft.com/office/drawing/2014/main" id="{488DC6B5-D62B-4EAB-B893-1B48EB560223}"/>
              </a:ext>
            </a:extLst>
          </p:cNvPr>
          <p:cNvSpPr>
            <a:spLocks noGrp="1"/>
          </p:cNvSpPr>
          <p:nvPr>
            <p:ph type="pic" sz="quarter" idx="30"/>
          </p:nvPr>
        </p:nvSpPr>
        <p:spPr>
          <a:xfrm>
            <a:off x="6607822" y="2066537"/>
            <a:ext cx="914400" cy="914400"/>
          </a:xfrm>
          <a:prstGeom prst="rect">
            <a:avLst/>
          </a:prstGeom>
        </p:spPr>
        <p:txBody>
          <a:bodyPr/>
          <a:lstStyle/>
          <a:p>
            <a:endParaRPr lang="en-US" dirty="0"/>
          </a:p>
        </p:txBody>
      </p:sp>
      <p:sp>
        <p:nvSpPr>
          <p:cNvPr id="24" name="Picture Placeholder 8">
            <a:extLst>
              <a:ext uri="{FF2B5EF4-FFF2-40B4-BE49-F238E27FC236}">
                <a16:creationId xmlns:a16="http://schemas.microsoft.com/office/drawing/2014/main" id="{654BE96B-1679-4499-8FEC-167F866C5D02}"/>
              </a:ext>
            </a:extLst>
          </p:cNvPr>
          <p:cNvSpPr>
            <a:spLocks noGrp="1"/>
          </p:cNvSpPr>
          <p:nvPr>
            <p:ph type="pic" sz="quarter" idx="31"/>
          </p:nvPr>
        </p:nvSpPr>
        <p:spPr>
          <a:xfrm>
            <a:off x="7523372" y="2066537"/>
            <a:ext cx="914400" cy="914400"/>
          </a:xfrm>
          <a:prstGeom prst="rect">
            <a:avLst/>
          </a:prstGeom>
        </p:spPr>
        <p:txBody>
          <a:bodyPr/>
          <a:lstStyle/>
          <a:p>
            <a:endParaRPr lang="en-US" dirty="0"/>
          </a:p>
        </p:txBody>
      </p:sp>
      <p:sp>
        <p:nvSpPr>
          <p:cNvPr id="25" name="Picture Placeholder 8">
            <a:extLst>
              <a:ext uri="{FF2B5EF4-FFF2-40B4-BE49-F238E27FC236}">
                <a16:creationId xmlns:a16="http://schemas.microsoft.com/office/drawing/2014/main" id="{C8DD4352-43F1-4E22-B04C-3E070AF23824}"/>
              </a:ext>
            </a:extLst>
          </p:cNvPr>
          <p:cNvSpPr>
            <a:spLocks noGrp="1"/>
          </p:cNvSpPr>
          <p:nvPr>
            <p:ph type="pic" sz="quarter" idx="32"/>
          </p:nvPr>
        </p:nvSpPr>
        <p:spPr>
          <a:xfrm>
            <a:off x="8439810" y="2066537"/>
            <a:ext cx="914400" cy="914400"/>
          </a:xfrm>
          <a:prstGeom prst="rect">
            <a:avLst/>
          </a:prstGeom>
        </p:spPr>
        <p:txBody>
          <a:bodyPr/>
          <a:lstStyle/>
          <a:p>
            <a:endParaRPr lang="en-US" dirty="0"/>
          </a:p>
        </p:txBody>
      </p:sp>
      <p:sp>
        <p:nvSpPr>
          <p:cNvPr id="26" name="Picture Placeholder 8">
            <a:extLst>
              <a:ext uri="{FF2B5EF4-FFF2-40B4-BE49-F238E27FC236}">
                <a16:creationId xmlns:a16="http://schemas.microsoft.com/office/drawing/2014/main" id="{ABD6F3E3-4AC3-452F-9E39-E6BEDC664CD8}"/>
              </a:ext>
            </a:extLst>
          </p:cNvPr>
          <p:cNvSpPr>
            <a:spLocks noGrp="1"/>
          </p:cNvSpPr>
          <p:nvPr>
            <p:ph type="pic" sz="quarter" idx="33"/>
          </p:nvPr>
        </p:nvSpPr>
        <p:spPr>
          <a:xfrm>
            <a:off x="9355771" y="2066537"/>
            <a:ext cx="914400" cy="914400"/>
          </a:xfrm>
          <a:prstGeom prst="rect">
            <a:avLst/>
          </a:prstGeom>
        </p:spPr>
        <p:txBody>
          <a:bodyPr/>
          <a:lstStyle/>
          <a:p>
            <a:endParaRPr lang="en-US" dirty="0"/>
          </a:p>
        </p:txBody>
      </p:sp>
      <p:sp>
        <p:nvSpPr>
          <p:cNvPr id="27" name="Picture Placeholder 8">
            <a:extLst>
              <a:ext uri="{FF2B5EF4-FFF2-40B4-BE49-F238E27FC236}">
                <a16:creationId xmlns:a16="http://schemas.microsoft.com/office/drawing/2014/main" id="{31A22B57-81B9-4979-934A-28DE69441124}"/>
              </a:ext>
            </a:extLst>
          </p:cNvPr>
          <p:cNvSpPr>
            <a:spLocks noGrp="1"/>
          </p:cNvSpPr>
          <p:nvPr>
            <p:ph type="pic" sz="quarter" idx="34"/>
          </p:nvPr>
        </p:nvSpPr>
        <p:spPr>
          <a:xfrm>
            <a:off x="10272209" y="2066537"/>
            <a:ext cx="914400" cy="914400"/>
          </a:xfrm>
          <a:prstGeom prst="rect">
            <a:avLst/>
          </a:prstGeom>
        </p:spPr>
        <p:txBody>
          <a:bodyPr/>
          <a:lstStyle/>
          <a:p>
            <a:endParaRPr lang="en-US" dirty="0"/>
          </a:p>
        </p:txBody>
      </p:sp>
      <p:sp>
        <p:nvSpPr>
          <p:cNvPr id="28" name="Picture Placeholder 8">
            <a:extLst>
              <a:ext uri="{FF2B5EF4-FFF2-40B4-BE49-F238E27FC236}">
                <a16:creationId xmlns:a16="http://schemas.microsoft.com/office/drawing/2014/main" id="{EA11AC64-EBA6-4B8A-8059-C2B14CA8A715}"/>
              </a:ext>
            </a:extLst>
          </p:cNvPr>
          <p:cNvSpPr>
            <a:spLocks noGrp="1"/>
          </p:cNvSpPr>
          <p:nvPr>
            <p:ph type="pic" sz="quarter" idx="35"/>
          </p:nvPr>
        </p:nvSpPr>
        <p:spPr>
          <a:xfrm>
            <a:off x="11189471" y="2066537"/>
            <a:ext cx="914400" cy="914400"/>
          </a:xfrm>
          <a:prstGeom prst="rect">
            <a:avLst/>
          </a:prstGeom>
        </p:spPr>
        <p:txBody>
          <a:bodyPr/>
          <a:lstStyle/>
          <a:p>
            <a:endParaRPr lang="en-US" dirty="0"/>
          </a:p>
        </p:txBody>
      </p:sp>
      <p:sp>
        <p:nvSpPr>
          <p:cNvPr id="29" name="Picture Placeholder 8">
            <a:extLst>
              <a:ext uri="{FF2B5EF4-FFF2-40B4-BE49-F238E27FC236}">
                <a16:creationId xmlns:a16="http://schemas.microsoft.com/office/drawing/2014/main" id="{17134845-5D86-4CDA-AB44-265382F91BFC}"/>
              </a:ext>
            </a:extLst>
          </p:cNvPr>
          <p:cNvSpPr>
            <a:spLocks noGrp="1"/>
          </p:cNvSpPr>
          <p:nvPr>
            <p:ph type="pic" sz="quarter" idx="36"/>
          </p:nvPr>
        </p:nvSpPr>
        <p:spPr>
          <a:xfrm>
            <a:off x="195578" y="2983522"/>
            <a:ext cx="914400" cy="914400"/>
          </a:xfrm>
          <a:prstGeom prst="rect">
            <a:avLst/>
          </a:prstGeom>
        </p:spPr>
        <p:txBody>
          <a:bodyPr/>
          <a:lstStyle/>
          <a:p>
            <a:endParaRPr lang="en-US" dirty="0"/>
          </a:p>
        </p:txBody>
      </p:sp>
      <p:sp>
        <p:nvSpPr>
          <p:cNvPr id="30" name="Picture Placeholder 8">
            <a:extLst>
              <a:ext uri="{FF2B5EF4-FFF2-40B4-BE49-F238E27FC236}">
                <a16:creationId xmlns:a16="http://schemas.microsoft.com/office/drawing/2014/main" id="{149E7EE9-DFB8-4CA5-B396-F89A4CDD7A36}"/>
              </a:ext>
            </a:extLst>
          </p:cNvPr>
          <p:cNvSpPr>
            <a:spLocks noGrp="1"/>
          </p:cNvSpPr>
          <p:nvPr>
            <p:ph type="pic" sz="quarter" idx="37"/>
          </p:nvPr>
        </p:nvSpPr>
        <p:spPr>
          <a:xfrm>
            <a:off x="1109483" y="2983522"/>
            <a:ext cx="914400" cy="914400"/>
          </a:xfrm>
          <a:prstGeom prst="rect">
            <a:avLst/>
          </a:prstGeom>
        </p:spPr>
        <p:txBody>
          <a:bodyPr/>
          <a:lstStyle/>
          <a:p>
            <a:endParaRPr lang="en-US" dirty="0"/>
          </a:p>
        </p:txBody>
      </p:sp>
      <p:sp>
        <p:nvSpPr>
          <p:cNvPr id="31" name="Picture Placeholder 8">
            <a:extLst>
              <a:ext uri="{FF2B5EF4-FFF2-40B4-BE49-F238E27FC236}">
                <a16:creationId xmlns:a16="http://schemas.microsoft.com/office/drawing/2014/main" id="{25802B09-D71B-4555-90D9-B21AAF4EEBC1}"/>
              </a:ext>
            </a:extLst>
          </p:cNvPr>
          <p:cNvSpPr>
            <a:spLocks noGrp="1"/>
          </p:cNvSpPr>
          <p:nvPr>
            <p:ph type="pic" sz="quarter" idx="38"/>
          </p:nvPr>
        </p:nvSpPr>
        <p:spPr>
          <a:xfrm>
            <a:off x="2025921" y="2983522"/>
            <a:ext cx="914400" cy="914400"/>
          </a:xfrm>
          <a:prstGeom prst="rect">
            <a:avLst/>
          </a:prstGeom>
        </p:spPr>
        <p:txBody>
          <a:bodyPr/>
          <a:lstStyle/>
          <a:p>
            <a:endParaRPr lang="en-US" dirty="0"/>
          </a:p>
        </p:txBody>
      </p:sp>
      <p:sp>
        <p:nvSpPr>
          <p:cNvPr id="32" name="Picture Placeholder 8">
            <a:extLst>
              <a:ext uri="{FF2B5EF4-FFF2-40B4-BE49-F238E27FC236}">
                <a16:creationId xmlns:a16="http://schemas.microsoft.com/office/drawing/2014/main" id="{C569B247-7F29-448E-BD91-3994685F426B}"/>
              </a:ext>
            </a:extLst>
          </p:cNvPr>
          <p:cNvSpPr>
            <a:spLocks noGrp="1"/>
          </p:cNvSpPr>
          <p:nvPr>
            <p:ph type="pic" sz="quarter" idx="39"/>
          </p:nvPr>
        </p:nvSpPr>
        <p:spPr>
          <a:xfrm>
            <a:off x="2942359" y="2983522"/>
            <a:ext cx="914400" cy="914400"/>
          </a:xfrm>
          <a:prstGeom prst="rect">
            <a:avLst/>
          </a:prstGeom>
        </p:spPr>
        <p:txBody>
          <a:bodyPr/>
          <a:lstStyle/>
          <a:p>
            <a:endParaRPr lang="en-US" dirty="0"/>
          </a:p>
        </p:txBody>
      </p:sp>
      <p:sp>
        <p:nvSpPr>
          <p:cNvPr id="33" name="Picture Placeholder 8">
            <a:extLst>
              <a:ext uri="{FF2B5EF4-FFF2-40B4-BE49-F238E27FC236}">
                <a16:creationId xmlns:a16="http://schemas.microsoft.com/office/drawing/2014/main" id="{5EB46B7F-D9C8-453A-A347-7E59FBBA4166}"/>
              </a:ext>
            </a:extLst>
          </p:cNvPr>
          <p:cNvSpPr>
            <a:spLocks noGrp="1"/>
          </p:cNvSpPr>
          <p:nvPr>
            <p:ph type="pic" sz="quarter" idx="40"/>
          </p:nvPr>
        </p:nvSpPr>
        <p:spPr>
          <a:xfrm>
            <a:off x="3860089" y="2983522"/>
            <a:ext cx="914400" cy="914400"/>
          </a:xfrm>
          <a:prstGeom prst="rect">
            <a:avLst/>
          </a:prstGeom>
        </p:spPr>
        <p:txBody>
          <a:bodyPr/>
          <a:lstStyle/>
          <a:p>
            <a:endParaRPr lang="en-US" dirty="0"/>
          </a:p>
        </p:txBody>
      </p:sp>
      <p:sp>
        <p:nvSpPr>
          <p:cNvPr id="34" name="Picture Placeholder 8">
            <a:extLst>
              <a:ext uri="{FF2B5EF4-FFF2-40B4-BE49-F238E27FC236}">
                <a16:creationId xmlns:a16="http://schemas.microsoft.com/office/drawing/2014/main" id="{AB2E2B46-96CB-4BE5-86B0-0293CFCEAEFC}"/>
              </a:ext>
            </a:extLst>
          </p:cNvPr>
          <p:cNvSpPr>
            <a:spLocks noGrp="1"/>
          </p:cNvSpPr>
          <p:nvPr>
            <p:ph type="pic" sz="quarter" idx="41"/>
          </p:nvPr>
        </p:nvSpPr>
        <p:spPr>
          <a:xfrm>
            <a:off x="4776527" y="2983522"/>
            <a:ext cx="914400" cy="914400"/>
          </a:xfrm>
          <a:prstGeom prst="rect">
            <a:avLst/>
          </a:prstGeom>
        </p:spPr>
        <p:txBody>
          <a:bodyPr/>
          <a:lstStyle/>
          <a:p>
            <a:endParaRPr lang="en-US" dirty="0"/>
          </a:p>
        </p:txBody>
      </p:sp>
      <p:sp>
        <p:nvSpPr>
          <p:cNvPr id="35" name="Picture Placeholder 8">
            <a:extLst>
              <a:ext uri="{FF2B5EF4-FFF2-40B4-BE49-F238E27FC236}">
                <a16:creationId xmlns:a16="http://schemas.microsoft.com/office/drawing/2014/main" id="{CCFED994-E53F-4C0E-87C2-4CF4FA150738}"/>
              </a:ext>
            </a:extLst>
          </p:cNvPr>
          <p:cNvSpPr>
            <a:spLocks noGrp="1"/>
          </p:cNvSpPr>
          <p:nvPr>
            <p:ph type="pic" sz="quarter" idx="42" hasCustomPrompt="1"/>
          </p:nvPr>
        </p:nvSpPr>
        <p:spPr>
          <a:xfrm>
            <a:off x="5692380" y="2983522"/>
            <a:ext cx="914400" cy="914400"/>
          </a:xfrm>
          <a:prstGeom prst="rect">
            <a:avLst/>
          </a:prstGeom>
        </p:spPr>
        <p:txBody>
          <a:bodyPr/>
          <a:lstStyle>
            <a:lvl1pPr>
              <a:defRPr/>
            </a:lvl1pPr>
          </a:lstStyle>
          <a:p>
            <a:r>
              <a:rPr lang="en-US" dirty="0"/>
              <a:t>                          </a:t>
            </a:r>
          </a:p>
        </p:txBody>
      </p:sp>
      <p:sp>
        <p:nvSpPr>
          <p:cNvPr id="36" name="Picture Placeholder 8">
            <a:extLst>
              <a:ext uri="{FF2B5EF4-FFF2-40B4-BE49-F238E27FC236}">
                <a16:creationId xmlns:a16="http://schemas.microsoft.com/office/drawing/2014/main" id="{1F977321-69B1-4184-AF45-E1AD7CF32FA9}"/>
              </a:ext>
            </a:extLst>
          </p:cNvPr>
          <p:cNvSpPr>
            <a:spLocks noGrp="1"/>
          </p:cNvSpPr>
          <p:nvPr>
            <p:ph type="pic" sz="quarter" idx="43"/>
          </p:nvPr>
        </p:nvSpPr>
        <p:spPr>
          <a:xfrm>
            <a:off x="6607822" y="2983522"/>
            <a:ext cx="914400" cy="914400"/>
          </a:xfrm>
          <a:prstGeom prst="rect">
            <a:avLst/>
          </a:prstGeom>
        </p:spPr>
        <p:txBody>
          <a:bodyPr/>
          <a:lstStyle/>
          <a:p>
            <a:endParaRPr lang="en-US" dirty="0"/>
          </a:p>
        </p:txBody>
      </p:sp>
      <p:sp>
        <p:nvSpPr>
          <p:cNvPr id="37" name="Picture Placeholder 8">
            <a:extLst>
              <a:ext uri="{FF2B5EF4-FFF2-40B4-BE49-F238E27FC236}">
                <a16:creationId xmlns:a16="http://schemas.microsoft.com/office/drawing/2014/main" id="{12AD98E3-5BE1-45FE-AE4A-DEFC0171656A}"/>
              </a:ext>
            </a:extLst>
          </p:cNvPr>
          <p:cNvSpPr>
            <a:spLocks noGrp="1"/>
          </p:cNvSpPr>
          <p:nvPr>
            <p:ph type="pic" sz="quarter" idx="44"/>
          </p:nvPr>
        </p:nvSpPr>
        <p:spPr>
          <a:xfrm>
            <a:off x="7523372" y="2983522"/>
            <a:ext cx="914400" cy="914400"/>
          </a:xfrm>
          <a:prstGeom prst="rect">
            <a:avLst/>
          </a:prstGeom>
        </p:spPr>
        <p:txBody>
          <a:bodyPr/>
          <a:lstStyle/>
          <a:p>
            <a:endParaRPr lang="en-US" dirty="0"/>
          </a:p>
        </p:txBody>
      </p:sp>
      <p:sp>
        <p:nvSpPr>
          <p:cNvPr id="38" name="Picture Placeholder 8">
            <a:extLst>
              <a:ext uri="{FF2B5EF4-FFF2-40B4-BE49-F238E27FC236}">
                <a16:creationId xmlns:a16="http://schemas.microsoft.com/office/drawing/2014/main" id="{7F4DCAD4-5593-40CF-ADAC-2061C637F057}"/>
              </a:ext>
            </a:extLst>
          </p:cNvPr>
          <p:cNvSpPr>
            <a:spLocks noGrp="1"/>
          </p:cNvSpPr>
          <p:nvPr>
            <p:ph type="pic" sz="quarter" idx="45"/>
          </p:nvPr>
        </p:nvSpPr>
        <p:spPr>
          <a:xfrm>
            <a:off x="8439810" y="2983522"/>
            <a:ext cx="914400" cy="914400"/>
          </a:xfrm>
          <a:prstGeom prst="rect">
            <a:avLst/>
          </a:prstGeom>
        </p:spPr>
        <p:txBody>
          <a:bodyPr/>
          <a:lstStyle/>
          <a:p>
            <a:endParaRPr lang="en-US" dirty="0"/>
          </a:p>
        </p:txBody>
      </p:sp>
      <p:sp>
        <p:nvSpPr>
          <p:cNvPr id="39" name="Picture Placeholder 8">
            <a:extLst>
              <a:ext uri="{FF2B5EF4-FFF2-40B4-BE49-F238E27FC236}">
                <a16:creationId xmlns:a16="http://schemas.microsoft.com/office/drawing/2014/main" id="{87471901-6E70-4EAA-83DE-2186539E8276}"/>
              </a:ext>
            </a:extLst>
          </p:cNvPr>
          <p:cNvSpPr>
            <a:spLocks noGrp="1"/>
          </p:cNvSpPr>
          <p:nvPr>
            <p:ph type="pic" sz="quarter" idx="46"/>
          </p:nvPr>
        </p:nvSpPr>
        <p:spPr>
          <a:xfrm>
            <a:off x="9355771" y="2983522"/>
            <a:ext cx="914400" cy="914400"/>
          </a:xfrm>
          <a:prstGeom prst="rect">
            <a:avLst/>
          </a:prstGeom>
        </p:spPr>
        <p:txBody>
          <a:bodyPr/>
          <a:lstStyle/>
          <a:p>
            <a:endParaRPr lang="en-US" dirty="0"/>
          </a:p>
        </p:txBody>
      </p:sp>
      <p:sp>
        <p:nvSpPr>
          <p:cNvPr id="40" name="Picture Placeholder 8">
            <a:extLst>
              <a:ext uri="{FF2B5EF4-FFF2-40B4-BE49-F238E27FC236}">
                <a16:creationId xmlns:a16="http://schemas.microsoft.com/office/drawing/2014/main" id="{A2CE7804-87EE-4123-A4C5-940F8F0DDB18}"/>
              </a:ext>
            </a:extLst>
          </p:cNvPr>
          <p:cNvSpPr>
            <a:spLocks noGrp="1"/>
          </p:cNvSpPr>
          <p:nvPr>
            <p:ph type="pic" sz="quarter" idx="47"/>
          </p:nvPr>
        </p:nvSpPr>
        <p:spPr>
          <a:xfrm>
            <a:off x="10272209" y="2983522"/>
            <a:ext cx="914400" cy="914400"/>
          </a:xfrm>
          <a:prstGeom prst="rect">
            <a:avLst/>
          </a:prstGeom>
        </p:spPr>
        <p:txBody>
          <a:bodyPr/>
          <a:lstStyle/>
          <a:p>
            <a:endParaRPr lang="en-US" dirty="0"/>
          </a:p>
        </p:txBody>
      </p:sp>
      <p:sp>
        <p:nvSpPr>
          <p:cNvPr id="41" name="Picture Placeholder 8">
            <a:extLst>
              <a:ext uri="{FF2B5EF4-FFF2-40B4-BE49-F238E27FC236}">
                <a16:creationId xmlns:a16="http://schemas.microsoft.com/office/drawing/2014/main" id="{7607C5AA-CBE6-4BC0-8140-637B848CB3B2}"/>
              </a:ext>
            </a:extLst>
          </p:cNvPr>
          <p:cNvSpPr>
            <a:spLocks noGrp="1"/>
          </p:cNvSpPr>
          <p:nvPr>
            <p:ph type="pic" sz="quarter" idx="48"/>
          </p:nvPr>
        </p:nvSpPr>
        <p:spPr>
          <a:xfrm>
            <a:off x="11189471" y="2983522"/>
            <a:ext cx="914400" cy="914400"/>
          </a:xfrm>
          <a:prstGeom prst="rect">
            <a:avLst/>
          </a:prstGeom>
        </p:spPr>
        <p:txBody>
          <a:bodyPr/>
          <a:lstStyle/>
          <a:p>
            <a:endParaRPr lang="en-US" dirty="0"/>
          </a:p>
        </p:txBody>
      </p:sp>
      <p:sp>
        <p:nvSpPr>
          <p:cNvPr id="42" name="Picture Placeholder 8">
            <a:extLst>
              <a:ext uri="{FF2B5EF4-FFF2-40B4-BE49-F238E27FC236}">
                <a16:creationId xmlns:a16="http://schemas.microsoft.com/office/drawing/2014/main" id="{7F3B4F42-96CF-474C-A226-F6916A1728F7}"/>
              </a:ext>
            </a:extLst>
          </p:cNvPr>
          <p:cNvSpPr>
            <a:spLocks noGrp="1"/>
          </p:cNvSpPr>
          <p:nvPr>
            <p:ph type="pic" sz="quarter" idx="49"/>
          </p:nvPr>
        </p:nvSpPr>
        <p:spPr>
          <a:xfrm>
            <a:off x="195578" y="3899073"/>
            <a:ext cx="914400" cy="914400"/>
          </a:xfrm>
          <a:prstGeom prst="rect">
            <a:avLst/>
          </a:prstGeom>
        </p:spPr>
        <p:txBody>
          <a:bodyPr/>
          <a:lstStyle>
            <a:lvl1pPr>
              <a:defRPr baseline="-25000"/>
            </a:lvl1pPr>
          </a:lstStyle>
          <a:p>
            <a:endParaRPr lang="en-US" dirty="0"/>
          </a:p>
        </p:txBody>
      </p:sp>
      <p:sp>
        <p:nvSpPr>
          <p:cNvPr id="43" name="Picture Placeholder 8">
            <a:extLst>
              <a:ext uri="{FF2B5EF4-FFF2-40B4-BE49-F238E27FC236}">
                <a16:creationId xmlns:a16="http://schemas.microsoft.com/office/drawing/2014/main" id="{BE2DC862-771A-4822-A0E7-3F338A2E93E1}"/>
              </a:ext>
            </a:extLst>
          </p:cNvPr>
          <p:cNvSpPr>
            <a:spLocks noGrp="1"/>
          </p:cNvSpPr>
          <p:nvPr>
            <p:ph type="pic" sz="quarter" idx="50"/>
          </p:nvPr>
        </p:nvSpPr>
        <p:spPr>
          <a:xfrm>
            <a:off x="1109483" y="3899073"/>
            <a:ext cx="914400" cy="914400"/>
          </a:xfrm>
          <a:prstGeom prst="rect">
            <a:avLst/>
          </a:prstGeom>
        </p:spPr>
        <p:txBody>
          <a:bodyPr/>
          <a:lstStyle>
            <a:lvl1pPr>
              <a:defRPr baseline="-25000"/>
            </a:lvl1pPr>
          </a:lstStyle>
          <a:p>
            <a:endParaRPr lang="en-US" dirty="0"/>
          </a:p>
        </p:txBody>
      </p:sp>
      <p:sp>
        <p:nvSpPr>
          <p:cNvPr id="44" name="Picture Placeholder 8">
            <a:extLst>
              <a:ext uri="{FF2B5EF4-FFF2-40B4-BE49-F238E27FC236}">
                <a16:creationId xmlns:a16="http://schemas.microsoft.com/office/drawing/2014/main" id="{D9915391-2BF0-48C6-B04F-E6B8463E06E1}"/>
              </a:ext>
            </a:extLst>
          </p:cNvPr>
          <p:cNvSpPr>
            <a:spLocks noGrp="1"/>
          </p:cNvSpPr>
          <p:nvPr>
            <p:ph type="pic" sz="quarter" idx="51"/>
          </p:nvPr>
        </p:nvSpPr>
        <p:spPr>
          <a:xfrm>
            <a:off x="2025921" y="3899073"/>
            <a:ext cx="914400" cy="914400"/>
          </a:xfrm>
          <a:prstGeom prst="rect">
            <a:avLst/>
          </a:prstGeom>
        </p:spPr>
        <p:txBody>
          <a:bodyPr/>
          <a:lstStyle>
            <a:lvl1pPr>
              <a:defRPr baseline="-25000"/>
            </a:lvl1pPr>
          </a:lstStyle>
          <a:p>
            <a:endParaRPr lang="en-US" dirty="0"/>
          </a:p>
        </p:txBody>
      </p:sp>
      <p:sp>
        <p:nvSpPr>
          <p:cNvPr id="45" name="Picture Placeholder 8">
            <a:extLst>
              <a:ext uri="{FF2B5EF4-FFF2-40B4-BE49-F238E27FC236}">
                <a16:creationId xmlns:a16="http://schemas.microsoft.com/office/drawing/2014/main" id="{7B1B2579-1F6C-4009-80B5-2C128B699D80}"/>
              </a:ext>
            </a:extLst>
          </p:cNvPr>
          <p:cNvSpPr>
            <a:spLocks noGrp="1"/>
          </p:cNvSpPr>
          <p:nvPr>
            <p:ph type="pic" sz="quarter" idx="52"/>
          </p:nvPr>
        </p:nvSpPr>
        <p:spPr>
          <a:xfrm>
            <a:off x="2942359" y="3899073"/>
            <a:ext cx="914400" cy="914400"/>
          </a:xfrm>
          <a:prstGeom prst="rect">
            <a:avLst/>
          </a:prstGeom>
        </p:spPr>
        <p:txBody>
          <a:bodyPr/>
          <a:lstStyle>
            <a:lvl1pPr>
              <a:defRPr baseline="-25000"/>
            </a:lvl1pPr>
          </a:lstStyle>
          <a:p>
            <a:endParaRPr lang="en-US" dirty="0"/>
          </a:p>
        </p:txBody>
      </p:sp>
      <p:sp>
        <p:nvSpPr>
          <p:cNvPr id="46" name="Picture Placeholder 8">
            <a:extLst>
              <a:ext uri="{FF2B5EF4-FFF2-40B4-BE49-F238E27FC236}">
                <a16:creationId xmlns:a16="http://schemas.microsoft.com/office/drawing/2014/main" id="{CCFFA324-C290-4BB3-95A7-1A49557CA66C}"/>
              </a:ext>
            </a:extLst>
          </p:cNvPr>
          <p:cNvSpPr>
            <a:spLocks noGrp="1"/>
          </p:cNvSpPr>
          <p:nvPr>
            <p:ph type="pic" sz="quarter" idx="53"/>
          </p:nvPr>
        </p:nvSpPr>
        <p:spPr>
          <a:xfrm>
            <a:off x="3860089" y="3899073"/>
            <a:ext cx="914400" cy="914400"/>
          </a:xfrm>
          <a:prstGeom prst="rect">
            <a:avLst/>
          </a:prstGeom>
        </p:spPr>
        <p:txBody>
          <a:bodyPr/>
          <a:lstStyle>
            <a:lvl1pPr>
              <a:defRPr baseline="-25000"/>
            </a:lvl1pPr>
          </a:lstStyle>
          <a:p>
            <a:endParaRPr lang="en-US" dirty="0"/>
          </a:p>
        </p:txBody>
      </p:sp>
      <p:sp>
        <p:nvSpPr>
          <p:cNvPr id="47" name="Picture Placeholder 8">
            <a:extLst>
              <a:ext uri="{FF2B5EF4-FFF2-40B4-BE49-F238E27FC236}">
                <a16:creationId xmlns:a16="http://schemas.microsoft.com/office/drawing/2014/main" id="{9798F586-9E8A-44D5-8DD8-C6DC24BB0E8B}"/>
              </a:ext>
            </a:extLst>
          </p:cNvPr>
          <p:cNvSpPr>
            <a:spLocks noGrp="1"/>
          </p:cNvSpPr>
          <p:nvPr>
            <p:ph type="pic" sz="quarter" idx="54"/>
          </p:nvPr>
        </p:nvSpPr>
        <p:spPr>
          <a:xfrm>
            <a:off x="4776527" y="3899073"/>
            <a:ext cx="914400" cy="914400"/>
          </a:xfrm>
          <a:prstGeom prst="rect">
            <a:avLst/>
          </a:prstGeom>
        </p:spPr>
        <p:txBody>
          <a:bodyPr/>
          <a:lstStyle>
            <a:lvl1pPr>
              <a:defRPr baseline="-25000"/>
            </a:lvl1pPr>
          </a:lstStyle>
          <a:p>
            <a:endParaRPr lang="en-US" dirty="0"/>
          </a:p>
        </p:txBody>
      </p:sp>
      <p:sp>
        <p:nvSpPr>
          <p:cNvPr id="48" name="Picture Placeholder 8">
            <a:extLst>
              <a:ext uri="{FF2B5EF4-FFF2-40B4-BE49-F238E27FC236}">
                <a16:creationId xmlns:a16="http://schemas.microsoft.com/office/drawing/2014/main" id="{4483EBAD-A648-4F2E-9FC7-254CD817EA10}"/>
              </a:ext>
            </a:extLst>
          </p:cNvPr>
          <p:cNvSpPr>
            <a:spLocks noGrp="1"/>
          </p:cNvSpPr>
          <p:nvPr>
            <p:ph type="pic" sz="quarter" idx="55"/>
          </p:nvPr>
        </p:nvSpPr>
        <p:spPr>
          <a:xfrm>
            <a:off x="5692380" y="3899073"/>
            <a:ext cx="914400" cy="914400"/>
          </a:xfrm>
          <a:prstGeom prst="rect">
            <a:avLst/>
          </a:prstGeom>
        </p:spPr>
        <p:txBody>
          <a:bodyPr/>
          <a:lstStyle>
            <a:lvl1pPr>
              <a:defRPr baseline="-25000"/>
            </a:lvl1pPr>
          </a:lstStyle>
          <a:p>
            <a:endParaRPr lang="en-US" dirty="0"/>
          </a:p>
        </p:txBody>
      </p:sp>
      <p:sp>
        <p:nvSpPr>
          <p:cNvPr id="49" name="Picture Placeholder 8">
            <a:extLst>
              <a:ext uri="{FF2B5EF4-FFF2-40B4-BE49-F238E27FC236}">
                <a16:creationId xmlns:a16="http://schemas.microsoft.com/office/drawing/2014/main" id="{4D9D0266-6582-4E71-AEEA-FAA1C659D626}"/>
              </a:ext>
            </a:extLst>
          </p:cNvPr>
          <p:cNvSpPr>
            <a:spLocks noGrp="1"/>
          </p:cNvSpPr>
          <p:nvPr>
            <p:ph type="pic" sz="quarter" idx="56"/>
          </p:nvPr>
        </p:nvSpPr>
        <p:spPr>
          <a:xfrm>
            <a:off x="6607822" y="3899073"/>
            <a:ext cx="914400" cy="914400"/>
          </a:xfrm>
          <a:prstGeom prst="rect">
            <a:avLst/>
          </a:prstGeom>
        </p:spPr>
        <p:txBody>
          <a:bodyPr/>
          <a:lstStyle>
            <a:lvl1pPr>
              <a:defRPr baseline="-25000"/>
            </a:lvl1pPr>
          </a:lstStyle>
          <a:p>
            <a:endParaRPr lang="en-US" dirty="0"/>
          </a:p>
        </p:txBody>
      </p:sp>
      <p:sp>
        <p:nvSpPr>
          <p:cNvPr id="50" name="Picture Placeholder 8">
            <a:extLst>
              <a:ext uri="{FF2B5EF4-FFF2-40B4-BE49-F238E27FC236}">
                <a16:creationId xmlns:a16="http://schemas.microsoft.com/office/drawing/2014/main" id="{7F705C9A-0F40-4298-91BD-F901218E60E6}"/>
              </a:ext>
            </a:extLst>
          </p:cNvPr>
          <p:cNvSpPr>
            <a:spLocks noGrp="1"/>
          </p:cNvSpPr>
          <p:nvPr>
            <p:ph type="pic" sz="quarter" idx="57"/>
          </p:nvPr>
        </p:nvSpPr>
        <p:spPr>
          <a:xfrm>
            <a:off x="7523372" y="3899073"/>
            <a:ext cx="914400" cy="914400"/>
          </a:xfrm>
          <a:prstGeom prst="rect">
            <a:avLst/>
          </a:prstGeom>
        </p:spPr>
        <p:txBody>
          <a:bodyPr/>
          <a:lstStyle>
            <a:lvl1pPr>
              <a:defRPr baseline="-25000"/>
            </a:lvl1pPr>
          </a:lstStyle>
          <a:p>
            <a:endParaRPr lang="en-US" dirty="0"/>
          </a:p>
        </p:txBody>
      </p:sp>
      <p:sp>
        <p:nvSpPr>
          <p:cNvPr id="51" name="Picture Placeholder 8">
            <a:extLst>
              <a:ext uri="{FF2B5EF4-FFF2-40B4-BE49-F238E27FC236}">
                <a16:creationId xmlns:a16="http://schemas.microsoft.com/office/drawing/2014/main" id="{04E7B770-96BF-4B45-B210-7279717D7F35}"/>
              </a:ext>
            </a:extLst>
          </p:cNvPr>
          <p:cNvSpPr>
            <a:spLocks noGrp="1"/>
          </p:cNvSpPr>
          <p:nvPr>
            <p:ph type="pic" sz="quarter" idx="58"/>
          </p:nvPr>
        </p:nvSpPr>
        <p:spPr>
          <a:xfrm>
            <a:off x="8439810" y="3899073"/>
            <a:ext cx="914400" cy="914400"/>
          </a:xfrm>
          <a:prstGeom prst="rect">
            <a:avLst/>
          </a:prstGeom>
        </p:spPr>
        <p:txBody>
          <a:bodyPr/>
          <a:lstStyle>
            <a:lvl1pPr>
              <a:defRPr baseline="-25000"/>
            </a:lvl1pPr>
          </a:lstStyle>
          <a:p>
            <a:endParaRPr lang="en-US" dirty="0"/>
          </a:p>
        </p:txBody>
      </p:sp>
      <p:sp>
        <p:nvSpPr>
          <p:cNvPr id="52" name="Picture Placeholder 8">
            <a:extLst>
              <a:ext uri="{FF2B5EF4-FFF2-40B4-BE49-F238E27FC236}">
                <a16:creationId xmlns:a16="http://schemas.microsoft.com/office/drawing/2014/main" id="{E711336E-C953-4696-B181-0206371E80FD}"/>
              </a:ext>
            </a:extLst>
          </p:cNvPr>
          <p:cNvSpPr>
            <a:spLocks noGrp="1"/>
          </p:cNvSpPr>
          <p:nvPr>
            <p:ph type="pic" sz="quarter" idx="59"/>
          </p:nvPr>
        </p:nvSpPr>
        <p:spPr>
          <a:xfrm>
            <a:off x="9355771" y="3899073"/>
            <a:ext cx="914400" cy="914400"/>
          </a:xfrm>
          <a:prstGeom prst="rect">
            <a:avLst/>
          </a:prstGeom>
        </p:spPr>
        <p:txBody>
          <a:bodyPr/>
          <a:lstStyle>
            <a:lvl1pPr>
              <a:defRPr baseline="-25000"/>
            </a:lvl1pPr>
          </a:lstStyle>
          <a:p>
            <a:endParaRPr lang="en-US" dirty="0"/>
          </a:p>
        </p:txBody>
      </p:sp>
      <p:sp>
        <p:nvSpPr>
          <p:cNvPr id="53" name="Picture Placeholder 8">
            <a:extLst>
              <a:ext uri="{FF2B5EF4-FFF2-40B4-BE49-F238E27FC236}">
                <a16:creationId xmlns:a16="http://schemas.microsoft.com/office/drawing/2014/main" id="{A2A01171-EBD0-4E7F-B6B8-EDE6AD9770A8}"/>
              </a:ext>
            </a:extLst>
          </p:cNvPr>
          <p:cNvSpPr>
            <a:spLocks noGrp="1"/>
          </p:cNvSpPr>
          <p:nvPr>
            <p:ph type="pic" sz="quarter" idx="60"/>
          </p:nvPr>
        </p:nvSpPr>
        <p:spPr>
          <a:xfrm>
            <a:off x="10272209" y="3899073"/>
            <a:ext cx="914400" cy="914400"/>
          </a:xfrm>
          <a:prstGeom prst="rect">
            <a:avLst/>
          </a:prstGeom>
        </p:spPr>
        <p:txBody>
          <a:bodyPr/>
          <a:lstStyle>
            <a:lvl1pPr>
              <a:defRPr baseline="-25000"/>
            </a:lvl1pPr>
          </a:lstStyle>
          <a:p>
            <a:endParaRPr lang="en-US" dirty="0"/>
          </a:p>
        </p:txBody>
      </p:sp>
      <p:sp>
        <p:nvSpPr>
          <p:cNvPr id="54" name="Picture Placeholder 8">
            <a:extLst>
              <a:ext uri="{FF2B5EF4-FFF2-40B4-BE49-F238E27FC236}">
                <a16:creationId xmlns:a16="http://schemas.microsoft.com/office/drawing/2014/main" id="{07AAB1D1-6BCC-4D27-A7C7-6BD7AE43FE37}"/>
              </a:ext>
            </a:extLst>
          </p:cNvPr>
          <p:cNvSpPr>
            <a:spLocks noGrp="1"/>
          </p:cNvSpPr>
          <p:nvPr>
            <p:ph type="pic" sz="quarter" idx="61"/>
          </p:nvPr>
        </p:nvSpPr>
        <p:spPr>
          <a:xfrm>
            <a:off x="11189471" y="3899073"/>
            <a:ext cx="914400" cy="914400"/>
          </a:xfrm>
          <a:prstGeom prst="rect">
            <a:avLst/>
          </a:prstGeom>
        </p:spPr>
        <p:txBody>
          <a:bodyPr/>
          <a:lstStyle>
            <a:lvl1pPr>
              <a:defRPr baseline="-25000"/>
            </a:lvl1pPr>
          </a:lstStyle>
          <a:p>
            <a:endParaRPr lang="en-US" dirty="0"/>
          </a:p>
        </p:txBody>
      </p:sp>
      <p:sp>
        <p:nvSpPr>
          <p:cNvPr id="55" name="Picture Placeholder 8">
            <a:extLst>
              <a:ext uri="{FF2B5EF4-FFF2-40B4-BE49-F238E27FC236}">
                <a16:creationId xmlns:a16="http://schemas.microsoft.com/office/drawing/2014/main" id="{D15E9E92-6C64-4065-8B9A-67F871089E79}"/>
              </a:ext>
            </a:extLst>
          </p:cNvPr>
          <p:cNvSpPr>
            <a:spLocks noGrp="1"/>
          </p:cNvSpPr>
          <p:nvPr>
            <p:ph type="pic" sz="quarter" idx="62"/>
          </p:nvPr>
        </p:nvSpPr>
        <p:spPr>
          <a:xfrm>
            <a:off x="195578" y="4817213"/>
            <a:ext cx="914400" cy="914400"/>
          </a:xfrm>
          <a:prstGeom prst="rect">
            <a:avLst/>
          </a:prstGeom>
        </p:spPr>
        <p:txBody>
          <a:bodyPr/>
          <a:lstStyle/>
          <a:p>
            <a:endParaRPr lang="en-US" dirty="0"/>
          </a:p>
        </p:txBody>
      </p:sp>
      <p:sp>
        <p:nvSpPr>
          <p:cNvPr id="56" name="Picture Placeholder 8">
            <a:extLst>
              <a:ext uri="{FF2B5EF4-FFF2-40B4-BE49-F238E27FC236}">
                <a16:creationId xmlns:a16="http://schemas.microsoft.com/office/drawing/2014/main" id="{A22859B9-FB50-4238-BC09-4070B3423940}"/>
              </a:ext>
            </a:extLst>
          </p:cNvPr>
          <p:cNvSpPr>
            <a:spLocks noGrp="1"/>
          </p:cNvSpPr>
          <p:nvPr>
            <p:ph type="pic" sz="quarter" idx="63"/>
          </p:nvPr>
        </p:nvSpPr>
        <p:spPr>
          <a:xfrm>
            <a:off x="1109483" y="4817213"/>
            <a:ext cx="914400" cy="914400"/>
          </a:xfrm>
          <a:prstGeom prst="rect">
            <a:avLst/>
          </a:prstGeom>
        </p:spPr>
        <p:txBody>
          <a:bodyPr/>
          <a:lstStyle/>
          <a:p>
            <a:endParaRPr lang="en-US" dirty="0"/>
          </a:p>
        </p:txBody>
      </p:sp>
      <p:sp>
        <p:nvSpPr>
          <p:cNvPr id="57" name="Picture Placeholder 8">
            <a:extLst>
              <a:ext uri="{FF2B5EF4-FFF2-40B4-BE49-F238E27FC236}">
                <a16:creationId xmlns:a16="http://schemas.microsoft.com/office/drawing/2014/main" id="{E5F5ECCF-850D-4580-9C06-7E8704DF6D27}"/>
              </a:ext>
            </a:extLst>
          </p:cNvPr>
          <p:cNvSpPr>
            <a:spLocks noGrp="1"/>
          </p:cNvSpPr>
          <p:nvPr>
            <p:ph type="pic" sz="quarter" idx="64"/>
          </p:nvPr>
        </p:nvSpPr>
        <p:spPr>
          <a:xfrm>
            <a:off x="2025921" y="4817213"/>
            <a:ext cx="914400" cy="914400"/>
          </a:xfrm>
          <a:prstGeom prst="rect">
            <a:avLst/>
          </a:prstGeom>
        </p:spPr>
        <p:txBody>
          <a:bodyPr/>
          <a:lstStyle/>
          <a:p>
            <a:endParaRPr lang="en-US" dirty="0"/>
          </a:p>
        </p:txBody>
      </p:sp>
      <p:sp>
        <p:nvSpPr>
          <p:cNvPr id="58" name="Picture Placeholder 8">
            <a:extLst>
              <a:ext uri="{FF2B5EF4-FFF2-40B4-BE49-F238E27FC236}">
                <a16:creationId xmlns:a16="http://schemas.microsoft.com/office/drawing/2014/main" id="{7F4E2A5C-2C72-46E5-A1AF-968E20B68929}"/>
              </a:ext>
            </a:extLst>
          </p:cNvPr>
          <p:cNvSpPr>
            <a:spLocks noGrp="1"/>
          </p:cNvSpPr>
          <p:nvPr>
            <p:ph type="pic" sz="quarter" idx="65"/>
          </p:nvPr>
        </p:nvSpPr>
        <p:spPr>
          <a:xfrm>
            <a:off x="2942359" y="4817213"/>
            <a:ext cx="914400" cy="914400"/>
          </a:xfrm>
          <a:prstGeom prst="rect">
            <a:avLst/>
          </a:prstGeom>
        </p:spPr>
        <p:txBody>
          <a:bodyPr/>
          <a:lstStyle/>
          <a:p>
            <a:endParaRPr lang="en-US" dirty="0"/>
          </a:p>
        </p:txBody>
      </p:sp>
      <p:sp>
        <p:nvSpPr>
          <p:cNvPr id="59" name="Picture Placeholder 8">
            <a:extLst>
              <a:ext uri="{FF2B5EF4-FFF2-40B4-BE49-F238E27FC236}">
                <a16:creationId xmlns:a16="http://schemas.microsoft.com/office/drawing/2014/main" id="{25002C6B-1762-4D14-8BB3-414E373FDD15}"/>
              </a:ext>
            </a:extLst>
          </p:cNvPr>
          <p:cNvSpPr>
            <a:spLocks noGrp="1"/>
          </p:cNvSpPr>
          <p:nvPr>
            <p:ph type="pic" sz="quarter" idx="66"/>
          </p:nvPr>
        </p:nvSpPr>
        <p:spPr>
          <a:xfrm>
            <a:off x="3860089" y="4817213"/>
            <a:ext cx="914400" cy="914400"/>
          </a:xfrm>
          <a:prstGeom prst="rect">
            <a:avLst/>
          </a:prstGeom>
        </p:spPr>
        <p:txBody>
          <a:bodyPr/>
          <a:lstStyle/>
          <a:p>
            <a:endParaRPr lang="en-US" dirty="0"/>
          </a:p>
        </p:txBody>
      </p:sp>
      <p:sp>
        <p:nvSpPr>
          <p:cNvPr id="60" name="Picture Placeholder 8">
            <a:extLst>
              <a:ext uri="{FF2B5EF4-FFF2-40B4-BE49-F238E27FC236}">
                <a16:creationId xmlns:a16="http://schemas.microsoft.com/office/drawing/2014/main" id="{9E62B86C-26D4-44B5-A6AA-8549C434F930}"/>
              </a:ext>
            </a:extLst>
          </p:cNvPr>
          <p:cNvSpPr>
            <a:spLocks noGrp="1"/>
          </p:cNvSpPr>
          <p:nvPr>
            <p:ph type="pic" sz="quarter" idx="67"/>
          </p:nvPr>
        </p:nvSpPr>
        <p:spPr>
          <a:xfrm>
            <a:off x="4776527" y="4817213"/>
            <a:ext cx="914400" cy="914400"/>
          </a:xfrm>
          <a:prstGeom prst="rect">
            <a:avLst/>
          </a:prstGeom>
        </p:spPr>
        <p:txBody>
          <a:bodyPr/>
          <a:lstStyle/>
          <a:p>
            <a:endParaRPr lang="en-US" dirty="0"/>
          </a:p>
        </p:txBody>
      </p:sp>
      <p:sp>
        <p:nvSpPr>
          <p:cNvPr id="61" name="Picture Placeholder 8">
            <a:extLst>
              <a:ext uri="{FF2B5EF4-FFF2-40B4-BE49-F238E27FC236}">
                <a16:creationId xmlns:a16="http://schemas.microsoft.com/office/drawing/2014/main" id="{86A61BA7-343B-4F5D-8364-220F0546BA7A}"/>
              </a:ext>
            </a:extLst>
          </p:cNvPr>
          <p:cNvSpPr>
            <a:spLocks noGrp="1"/>
          </p:cNvSpPr>
          <p:nvPr>
            <p:ph type="pic" sz="quarter" idx="68"/>
          </p:nvPr>
        </p:nvSpPr>
        <p:spPr>
          <a:xfrm>
            <a:off x="5692380" y="4817213"/>
            <a:ext cx="914400" cy="914400"/>
          </a:xfrm>
          <a:prstGeom prst="rect">
            <a:avLst/>
          </a:prstGeom>
        </p:spPr>
        <p:txBody>
          <a:bodyPr/>
          <a:lstStyle/>
          <a:p>
            <a:endParaRPr lang="en-US" dirty="0"/>
          </a:p>
        </p:txBody>
      </p:sp>
      <p:sp>
        <p:nvSpPr>
          <p:cNvPr id="62" name="Picture Placeholder 8">
            <a:extLst>
              <a:ext uri="{FF2B5EF4-FFF2-40B4-BE49-F238E27FC236}">
                <a16:creationId xmlns:a16="http://schemas.microsoft.com/office/drawing/2014/main" id="{3B2D5418-85B3-4EC4-B9F1-39B83C0AA3BC}"/>
              </a:ext>
            </a:extLst>
          </p:cNvPr>
          <p:cNvSpPr>
            <a:spLocks noGrp="1"/>
          </p:cNvSpPr>
          <p:nvPr>
            <p:ph type="pic" sz="quarter" idx="69"/>
          </p:nvPr>
        </p:nvSpPr>
        <p:spPr>
          <a:xfrm>
            <a:off x="6607822" y="4817213"/>
            <a:ext cx="914400" cy="914400"/>
          </a:xfrm>
          <a:prstGeom prst="rect">
            <a:avLst/>
          </a:prstGeom>
        </p:spPr>
        <p:txBody>
          <a:bodyPr/>
          <a:lstStyle/>
          <a:p>
            <a:endParaRPr lang="en-US" dirty="0"/>
          </a:p>
        </p:txBody>
      </p:sp>
      <p:sp>
        <p:nvSpPr>
          <p:cNvPr id="63" name="Picture Placeholder 8">
            <a:extLst>
              <a:ext uri="{FF2B5EF4-FFF2-40B4-BE49-F238E27FC236}">
                <a16:creationId xmlns:a16="http://schemas.microsoft.com/office/drawing/2014/main" id="{F616B39A-4B77-45D4-9192-62BA28F9C2C9}"/>
              </a:ext>
            </a:extLst>
          </p:cNvPr>
          <p:cNvSpPr>
            <a:spLocks noGrp="1"/>
          </p:cNvSpPr>
          <p:nvPr>
            <p:ph type="pic" sz="quarter" idx="70"/>
          </p:nvPr>
        </p:nvSpPr>
        <p:spPr>
          <a:xfrm>
            <a:off x="7523372" y="4817213"/>
            <a:ext cx="914400" cy="914400"/>
          </a:xfrm>
          <a:prstGeom prst="rect">
            <a:avLst/>
          </a:prstGeom>
        </p:spPr>
        <p:txBody>
          <a:bodyPr/>
          <a:lstStyle/>
          <a:p>
            <a:endParaRPr lang="en-US" dirty="0"/>
          </a:p>
        </p:txBody>
      </p:sp>
      <p:sp>
        <p:nvSpPr>
          <p:cNvPr id="64" name="Picture Placeholder 8">
            <a:extLst>
              <a:ext uri="{FF2B5EF4-FFF2-40B4-BE49-F238E27FC236}">
                <a16:creationId xmlns:a16="http://schemas.microsoft.com/office/drawing/2014/main" id="{C4F44BFB-6336-43AB-B19F-0D8C54486AB3}"/>
              </a:ext>
            </a:extLst>
          </p:cNvPr>
          <p:cNvSpPr>
            <a:spLocks noGrp="1"/>
          </p:cNvSpPr>
          <p:nvPr>
            <p:ph type="pic" sz="quarter" idx="71"/>
          </p:nvPr>
        </p:nvSpPr>
        <p:spPr>
          <a:xfrm>
            <a:off x="8439810" y="4817213"/>
            <a:ext cx="914400" cy="914400"/>
          </a:xfrm>
          <a:prstGeom prst="rect">
            <a:avLst/>
          </a:prstGeom>
        </p:spPr>
        <p:txBody>
          <a:bodyPr/>
          <a:lstStyle/>
          <a:p>
            <a:endParaRPr lang="en-US" dirty="0"/>
          </a:p>
        </p:txBody>
      </p:sp>
      <p:sp>
        <p:nvSpPr>
          <p:cNvPr id="65" name="Picture Placeholder 8">
            <a:extLst>
              <a:ext uri="{FF2B5EF4-FFF2-40B4-BE49-F238E27FC236}">
                <a16:creationId xmlns:a16="http://schemas.microsoft.com/office/drawing/2014/main" id="{8094D0CD-6D1B-470A-AD06-C5B4C7F021AF}"/>
              </a:ext>
            </a:extLst>
          </p:cNvPr>
          <p:cNvSpPr>
            <a:spLocks noGrp="1"/>
          </p:cNvSpPr>
          <p:nvPr>
            <p:ph type="pic" sz="quarter" idx="72"/>
          </p:nvPr>
        </p:nvSpPr>
        <p:spPr>
          <a:xfrm>
            <a:off x="9355771" y="4817213"/>
            <a:ext cx="914400" cy="914400"/>
          </a:xfrm>
          <a:prstGeom prst="rect">
            <a:avLst/>
          </a:prstGeom>
        </p:spPr>
        <p:txBody>
          <a:bodyPr/>
          <a:lstStyle/>
          <a:p>
            <a:endParaRPr lang="en-US" dirty="0"/>
          </a:p>
        </p:txBody>
      </p:sp>
      <p:sp>
        <p:nvSpPr>
          <p:cNvPr id="66" name="Picture Placeholder 8">
            <a:extLst>
              <a:ext uri="{FF2B5EF4-FFF2-40B4-BE49-F238E27FC236}">
                <a16:creationId xmlns:a16="http://schemas.microsoft.com/office/drawing/2014/main" id="{13321673-C696-4E34-AE64-CFDBFFDA727A}"/>
              </a:ext>
            </a:extLst>
          </p:cNvPr>
          <p:cNvSpPr>
            <a:spLocks noGrp="1"/>
          </p:cNvSpPr>
          <p:nvPr>
            <p:ph type="pic" sz="quarter" idx="73"/>
          </p:nvPr>
        </p:nvSpPr>
        <p:spPr>
          <a:xfrm>
            <a:off x="10272209" y="4817213"/>
            <a:ext cx="914400" cy="914400"/>
          </a:xfrm>
          <a:prstGeom prst="rect">
            <a:avLst/>
          </a:prstGeom>
        </p:spPr>
        <p:txBody>
          <a:bodyPr/>
          <a:lstStyle/>
          <a:p>
            <a:endParaRPr lang="en-US" dirty="0"/>
          </a:p>
        </p:txBody>
      </p:sp>
      <p:sp>
        <p:nvSpPr>
          <p:cNvPr id="67" name="Picture Placeholder 8">
            <a:extLst>
              <a:ext uri="{FF2B5EF4-FFF2-40B4-BE49-F238E27FC236}">
                <a16:creationId xmlns:a16="http://schemas.microsoft.com/office/drawing/2014/main" id="{87211C12-A713-466B-B346-EC723D3B1078}"/>
              </a:ext>
            </a:extLst>
          </p:cNvPr>
          <p:cNvSpPr>
            <a:spLocks noGrp="1"/>
          </p:cNvSpPr>
          <p:nvPr>
            <p:ph type="pic" sz="quarter" idx="74"/>
          </p:nvPr>
        </p:nvSpPr>
        <p:spPr>
          <a:xfrm>
            <a:off x="11189471" y="4817213"/>
            <a:ext cx="914400" cy="914400"/>
          </a:xfrm>
          <a:prstGeom prst="rect">
            <a:avLst/>
          </a:prstGeom>
        </p:spPr>
        <p:txBody>
          <a:bodyPr/>
          <a:lstStyle/>
          <a:p>
            <a:endParaRPr lang="en-US" dirty="0"/>
          </a:p>
        </p:txBody>
      </p:sp>
      <p:sp>
        <p:nvSpPr>
          <p:cNvPr id="68" name="Picture Placeholder 8">
            <a:extLst>
              <a:ext uri="{FF2B5EF4-FFF2-40B4-BE49-F238E27FC236}">
                <a16:creationId xmlns:a16="http://schemas.microsoft.com/office/drawing/2014/main" id="{93E3E48D-73F6-47E1-9B01-07710EECF06A}"/>
              </a:ext>
            </a:extLst>
          </p:cNvPr>
          <p:cNvSpPr>
            <a:spLocks noGrp="1"/>
          </p:cNvSpPr>
          <p:nvPr>
            <p:ph type="pic" sz="quarter" idx="75"/>
          </p:nvPr>
        </p:nvSpPr>
        <p:spPr>
          <a:xfrm>
            <a:off x="193540" y="5733170"/>
            <a:ext cx="914400" cy="914400"/>
          </a:xfrm>
          <a:prstGeom prst="rect">
            <a:avLst/>
          </a:prstGeom>
        </p:spPr>
        <p:txBody>
          <a:bodyPr/>
          <a:lstStyle/>
          <a:p>
            <a:endParaRPr lang="en-US" dirty="0"/>
          </a:p>
        </p:txBody>
      </p:sp>
      <p:sp>
        <p:nvSpPr>
          <p:cNvPr id="69" name="Picture Placeholder 8">
            <a:extLst>
              <a:ext uri="{FF2B5EF4-FFF2-40B4-BE49-F238E27FC236}">
                <a16:creationId xmlns:a16="http://schemas.microsoft.com/office/drawing/2014/main" id="{87BFBA97-7978-4937-A5AB-0DA068FE179B}"/>
              </a:ext>
            </a:extLst>
          </p:cNvPr>
          <p:cNvSpPr>
            <a:spLocks noGrp="1"/>
          </p:cNvSpPr>
          <p:nvPr>
            <p:ph type="pic" sz="quarter" idx="76"/>
          </p:nvPr>
        </p:nvSpPr>
        <p:spPr>
          <a:xfrm>
            <a:off x="1107445" y="5733170"/>
            <a:ext cx="914400" cy="914400"/>
          </a:xfrm>
          <a:prstGeom prst="rect">
            <a:avLst/>
          </a:prstGeom>
        </p:spPr>
        <p:txBody>
          <a:bodyPr/>
          <a:lstStyle/>
          <a:p>
            <a:endParaRPr lang="en-US" dirty="0"/>
          </a:p>
        </p:txBody>
      </p:sp>
      <p:sp>
        <p:nvSpPr>
          <p:cNvPr id="70" name="Picture Placeholder 8">
            <a:extLst>
              <a:ext uri="{FF2B5EF4-FFF2-40B4-BE49-F238E27FC236}">
                <a16:creationId xmlns:a16="http://schemas.microsoft.com/office/drawing/2014/main" id="{0F9ACF59-6E19-41E1-B056-E88AEBB54499}"/>
              </a:ext>
            </a:extLst>
          </p:cNvPr>
          <p:cNvSpPr>
            <a:spLocks noGrp="1"/>
          </p:cNvSpPr>
          <p:nvPr>
            <p:ph type="pic" sz="quarter" idx="77"/>
          </p:nvPr>
        </p:nvSpPr>
        <p:spPr>
          <a:xfrm>
            <a:off x="2023883" y="5733170"/>
            <a:ext cx="914400" cy="914400"/>
          </a:xfrm>
          <a:prstGeom prst="rect">
            <a:avLst/>
          </a:prstGeom>
        </p:spPr>
        <p:txBody>
          <a:bodyPr/>
          <a:lstStyle/>
          <a:p>
            <a:endParaRPr lang="en-US" dirty="0"/>
          </a:p>
        </p:txBody>
      </p:sp>
      <p:sp>
        <p:nvSpPr>
          <p:cNvPr id="71" name="Picture Placeholder 8">
            <a:extLst>
              <a:ext uri="{FF2B5EF4-FFF2-40B4-BE49-F238E27FC236}">
                <a16:creationId xmlns:a16="http://schemas.microsoft.com/office/drawing/2014/main" id="{7BE0376A-8AEA-4F26-B110-1F38020BFCFB}"/>
              </a:ext>
            </a:extLst>
          </p:cNvPr>
          <p:cNvSpPr>
            <a:spLocks noGrp="1"/>
          </p:cNvSpPr>
          <p:nvPr>
            <p:ph type="pic" sz="quarter" idx="78"/>
          </p:nvPr>
        </p:nvSpPr>
        <p:spPr>
          <a:xfrm>
            <a:off x="2940321" y="5733170"/>
            <a:ext cx="914400" cy="914400"/>
          </a:xfrm>
          <a:prstGeom prst="rect">
            <a:avLst/>
          </a:prstGeom>
        </p:spPr>
        <p:txBody>
          <a:bodyPr/>
          <a:lstStyle/>
          <a:p>
            <a:endParaRPr lang="en-US" dirty="0"/>
          </a:p>
        </p:txBody>
      </p:sp>
      <p:sp>
        <p:nvSpPr>
          <p:cNvPr id="72" name="Picture Placeholder 8">
            <a:extLst>
              <a:ext uri="{FF2B5EF4-FFF2-40B4-BE49-F238E27FC236}">
                <a16:creationId xmlns:a16="http://schemas.microsoft.com/office/drawing/2014/main" id="{9E6CD357-3D2B-4035-9579-A646084306A5}"/>
              </a:ext>
            </a:extLst>
          </p:cNvPr>
          <p:cNvSpPr>
            <a:spLocks noGrp="1"/>
          </p:cNvSpPr>
          <p:nvPr>
            <p:ph type="pic" sz="quarter" idx="79"/>
          </p:nvPr>
        </p:nvSpPr>
        <p:spPr>
          <a:xfrm>
            <a:off x="3858051" y="5733170"/>
            <a:ext cx="914400" cy="914400"/>
          </a:xfrm>
          <a:prstGeom prst="rect">
            <a:avLst/>
          </a:prstGeom>
        </p:spPr>
        <p:txBody>
          <a:bodyPr/>
          <a:lstStyle/>
          <a:p>
            <a:endParaRPr lang="en-US" dirty="0"/>
          </a:p>
        </p:txBody>
      </p:sp>
      <p:sp>
        <p:nvSpPr>
          <p:cNvPr id="73" name="Picture Placeholder 8">
            <a:extLst>
              <a:ext uri="{FF2B5EF4-FFF2-40B4-BE49-F238E27FC236}">
                <a16:creationId xmlns:a16="http://schemas.microsoft.com/office/drawing/2014/main" id="{D1F85973-ADDF-4978-9DF5-7302C5BFC8A5}"/>
              </a:ext>
            </a:extLst>
          </p:cNvPr>
          <p:cNvSpPr>
            <a:spLocks noGrp="1"/>
          </p:cNvSpPr>
          <p:nvPr>
            <p:ph type="pic" sz="quarter" idx="80"/>
          </p:nvPr>
        </p:nvSpPr>
        <p:spPr>
          <a:xfrm>
            <a:off x="4774489" y="5733170"/>
            <a:ext cx="914400" cy="914400"/>
          </a:xfrm>
          <a:prstGeom prst="rect">
            <a:avLst/>
          </a:prstGeom>
        </p:spPr>
        <p:txBody>
          <a:bodyPr/>
          <a:lstStyle/>
          <a:p>
            <a:endParaRPr lang="en-US" dirty="0"/>
          </a:p>
        </p:txBody>
      </p:sp>
      <p:sp>
        <p:nvSpPr>
          <p:cNvPr id="74" name="Picture Placeholder 8">
            <a:extLst>
              <a:ext uri="{FF2B5EF4-FFF2-40B4-BE49-F238E27FC236}">
                <a16:creationId xmlns:a16="http://schemas.microsoft.com/office/drawing/2014/main" id="{57E1D227-0BBF-40C4-AD88-9BA4219398FA}"/>
              </a:ext>
            </a:extLst>
          </p:cNvPr>
          <p:cNvSpPr>
            <a:spLocks noGrp="1"/>
          </p:cNvSpPr>
          <p:nvPr>
            <p:ph type="pic" sz="quarter" idx="81"/>
          </p:nvPr>
        </p:nvSpPr>
        <p:spPr>
          <a:xfrm>
            <a:off x="5690342" y="5733170"/>
            <a:ext cx="914400" cy="914400"/>
          </a:xfrm>
          <a:prstGeom prst="rect">
            <a:avLst/>
          </a:prstGeom>
        </p:spPr>
        <p:txBody>
          <a:bodyPr/>
          <a:lstStyle/>
          <a:p>
            <a:endParaRPr lang="en-US" dirty="0"/>
          </a:p>
        </p:txBody>
      </p:sp>
      <p:sp>
        <p:nvSpPr>
          <p:cNvPr id="75" name="Picture Placeholder 8">
            <a:extLst>
              <a:ext uri="{FF2B5EF4-FFF2-40B4-BE49-F238E27FC236}">
                <a16:creationId xmlns:a16="http://schemas.microsoft.com/office/drawing/2014/main" id="{FE198AA3-17E3-4ABB-9B8C-5EAD0699F227}"/>
              </a:ext>
            </a:extLst>
          </p:cNvPr>
          <p:cNvSpPr>
            <a:spLocks noGrp="1"/>
          </p:cNvSpPr>
          <p:nvPr>
            <p:ph type="pic" sz="quarter" idx="82"/>
          </p:nvPr>
        </p:nvSpPr>
        <p:spPr>
          <a:xfrm>
            <a:off x="6605784" y="5733170"/>
            <a:ext cx="914400" cy="914400"/>
          </a:xfrm>
          <a:prstGeom prst="rect">
            <a:avLst/>
          </a:prstGeom>
        </p:spPr>
        <p:txBody>
          <a:bodyPr/>
          <a:lstStyle/>
          <a:p>
            <a:endParaRPr lang="en-US" dirty="0"/>
          </a:p>
        </p:txBody>
      </p:sp>
      <p:sp>
        <p:nvSpPr>
          <p:cNvPr id="76" name="Picture Placeholder 8">
            <a:extLst>
              <a:ext uri="{FF2B5EF4-FFF2-40B4-BE49-F238E27FC236}">
                <a16:creationId xmlns:a16="http://schemas.microsoft.com/office/drawing/2014/main" id="{72206CFB-5939-477B-913C-2987B5E0CB24}"/>
              </a:ext>
            </a:extLst>
          </p:cNvPr>
          <p:cNvSpPr>
            <a:spLocks noGrp="1"/>
          </p:cNvSpPr>
          <p:nvPr>
            <p:ph type="pic" sz="quarter" idx="83"/>
          </p:nvPr>
        </p:nvSpPr>
        <p:spPr>
          <a:xfrm>
            <a:off x="7521334" y="5733170"/>
            <a:ext cx="914400" cy="914400"/>
          </a:xfrm>
          <a:prstGeom prst="rect">
            <a:avLst/>
          </a:prstGeom>
        </p:spPr>
        <p:txBody>
          <a:bodyPr/>
          <a:lstStyle/>
          <a:p>
            <a:endParaRPr lang="en-US" dirty="0"/>
          </a:p>
        </p:txBody>
      </p:sp>
      <p:sp>
        <p:nvSpPr>
          <p:cNvPr id="77" name="Picture Placeholder 8">
            <a:extLst>
              <a:ext uri="{FF2B5EF4-FFF2-40B4-BE49-F238E27FC236}">
                <a16:creationId xmlns:a16="http://schemas.microsoft.com/office/drawing/2014/main" id="{DA84A370-8000-4E07-A190-B180B1DADB8A}"/>
              </a:ext>
            </a:extLst>
          </p:cNvPr>
          <p:cNvSpPr>
            <a:spLocks noGrp="1"/>
          </p:cNvSpPr>
          <p:nvPr>
            <p:ph type="pic" sz="quarter" idx="84"/>
          </p:nvPr>
        </p:nvSpPr>
        <p:spPr>
          <a:xfrm>
            <a:off x="8437772" y="5733170"/>
            <a:ext cx="914400" cy="914400"/>
          </a:xfrm>
          <a:prstGeom prst="rect">
            <a:avLst/>
          </a:prstGeom>
        </p:spPr>
        <p:txBody>
          <a:bodyPr/>
          <a:lstStyle/>
          <a:p>
            <a:endParaRPr lang="en-US" dirty="0"/>
          </a:p>
        </p:txBody>
      </p:sp>
      <p:sp>
        <p:nvSpPr>
          <p:cNvPr id="78" name="Picture Placeholder 8">
            <a:extLst>
              <a:ext uri="{FF2B5EF4-FFF2-40B4-BE49-F238E27FC236}">
                <a16:creationId xmlns:a16="http://schemas.microsoft.com/office/drawing/2014/main" id="{ADF94D9E-DCEB-4E98-BAB9-7EB4B0439D33}"/>
              </a:ext>
            </a:extLst>
          </p:cNvPr>
          <p:cNvSpPr>
            <a:spLocks noGrp="1"/>
          </p:cNvSpPr>
          <p:nvPr>
            <p:ph type="pic" sz="quarter" idx="85"/>
          </p:nvPr>
        </p:nvSpPr>
        <p:spPr>
          <a:xfrm>
            <a:off x="9353733" y="5733170"/>
            <a:ext cx="914400" cy="914400"/>
          </a:xfrm>
          <a:prstGeom prst="rect">
            <a:avLst/>
          </a:prstGeom>
        </p:spPr>
        <p:txBody>
          <a:bodyPr/>
          <a:lstStyle/>
          <a:p>
            <a:endParaRPr lang="en-US" dirty="0"/>
          </a:p>
        </p:txBody>
      </p:sp>
      <p:sp>
        <p:nvSpPr>
          <p:cNvPr id="79" name="Picture Placeholder 8">
            <a:extLst>
              <a:ext uri="{FF2B5EF4-FFF2-40B4-BE49-F238E27FC236}">
                <a16:creationId xmlns:a16="http://schemas.microsoft.com/office/drawing/2014/main" id="{1F78E397-B064-40FE-98C6-94A8C5CC6F44}"/>
              </a:ext>
            </a:extLst>
          </p:cNvPr>
          <p:cNvSpPr>
            <a:spLocks noGrp="1"/>
          </p:cNvSpPr>
          <p:nvPr>
            <p:ph type="pic" sz="quarter" idx="86"/>
          </p:nvPr>
        </p:nvSpPr>
        <p:spPr>
          <a:xfrm>
            <a:off x="10270171" y="5733170"/>
            <a:ext cx="914400" cy="914400"/>
          </a:xfrm>
          <a:prstGeom prst="rect">
            <a:avLst/>
          </a:prstGeom>
        </p:spPr>
        <p:txBody>
          <a:bodyPr/>
          <a:lstStyle/>
          <a:p>
            <a:endParaRPr lang="en-US" dirty="0"/>
          </a:p>
        </p:txBody>
      </p:sp>
      <p:sp>
        <p:nvSpPr>
          <p:cNvPr id="80" name="Picture Placeholder 8">
            <a:extLst>
              <a:ext uri="{FF2B5EF4-FFF2-40B4-BE49-F238E27FC236}">
                <a16:creationId xmlns:a16="http://schemas.microsoft.com/office/drawing/2014/main" id="{8E257FDB-D8E4-4F4A-8648-7CCE1121CDA4}"/>
              </a:ext>
            </a:extLst>
          </p:cNvPr>
          <p:cNvSpPr>
            <a:spLocks noGrp="1"/>
          </p:cNvSpPr>
          <p:nvPr>
            <p:ph type="pic" sz="quarter" idx="87"/>
          </p:nvPr>
        </p:nvSpPr>
        <p:spPr>
          <a:xfrm>
            <a:off x="11187433" y="5733170"/>
            <a:ext cx="914400" cy="914400"/>
          </a:xfrm>
          <a:prstGeom prst="rect">
            <a:avLst/>
          </a:prstGeom>
        </p:spPr>
        <p:txBody>
          <a:bodyPr/>
          <a:lstStyle/>
          <a:p>
            <a:endParaRPr lang="en-US" dirty="0"/>
          </a:p>
        </p:txBody>
      </p:sp>
    </p:spTree>
    <p:extLst>
      <p:ext uri="{BB962C8B-B14F-4D97-AF65-F5344CB8AC3E}">
        <p14:creationId xmlns:p14="http://schemas.microsoft.com/office/powerpoint/2010/main" val="32656539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Title Slide-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5906B0B-4BEF-442B-A2BB-75969A362C01}"/>
              </a:ext>
            </a:extLst>
          </p:cNvPr>
          <p:cNvSpPr/>
          <p:nvPr userDrawn="1"/>
        </p:nvSpPr>
        <p:spPr>
          <a:xfrm>
            <a:off x="0" y="0"/>
            <a:ext cx="12192000" cy="6858000"/>
          </a:xfrm>
          <a:prstGeom prst="rect">
            <a:avLst/>
          </a:prstGeom>
          <a:gradFill>
            <a:gsLst>
              <a:gs pos="0">
                <a:srgbClr val="003454"/>
              </a:gs>
              <a:gs pos="97000">
                <a:srgbClr val="00101A"/>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1524000" y="2156032"/>
            <a:ext cx="9144000" cy="1922987"/>
          </a:xfrm>
          <a:prstGeom prst="rect">
            <a:avLst/>
          </a:prstGeom>
        </p:spPr>
        <p:txBody>
          <a:bodyPr anchor="b"/>
          <a:lstStyle>
            <a:lvl1pPr algn="ctr">
              <a:defRPr sz="6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6956346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lumMod val="95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A382C9-968F-4105-8234-78BAA12F05EE}"/>
              </a:ext>
            </a:extLst>
          </p:cNvPr>
          <p:cNvSpPr txBox="1"/>
          <p:nvPr userDrawn="1"/>
        </p:nvSpPr>
        <p:spPr>
          <a:xfrm>
            <a:off x="-1" y="1389019"/>
            <a:ext cx="12191999" cy="1054776"/>
          </a:xfrm>
          <a:prstGeom prst="rect">
            <a:avLst/>
          </a:prstGeom>
          <a:noFill/>
        </p:spPr>
        <p:txBody>
          <a:bodyPr wrap="square" rtlCol="0">
            <a:noAutofit/>
          </a:bodyPr>
          <a:lstStyle/>
          <a:p>
            <a:pPr algn="ctr"/>
            <a:r>
              <a:rPr lang="en-US" sz="9600" dirty="0">
                <a:ln w="6350">
                  <a:noFill/>
                </a:ln>
                <a:gradFill flip="none" rotWithShape="1">
                  <a:gsLst>
                    <a:gs pos="71000">
                      <a:schemeClr val="bg1">
                        <a:lumMod val="95000"/>
                      </a:schemeClr>
                    </a:gs>
                    <a:gs pos="0">
                      <a:schemeClr val="bg1">
                        <a:lumMod val="85000"/>
                      </a:schemeClr>
                    </a:gs>
                  </a:gsLst>
                  <a:lin ang="16200000" scaled="0"/>
                  <a:tileRect/>
                </a:gradFill>
                <a:effectLst>
                  <a:outerShdw blurRad="190500" dist="88900" dir="5400000" algn="t" rotWithShape="0">
                    <a:prstClr val="black">
                      <a:alpha val="45000"/>
                    </a:prstClr>
                  </a:outerShdw>
                </a:effectLst>
                <a:latin typeface="Franklin Gothic Heavy" panose="020B0903020102020204" pitchFamily="34" charset="0"/>
              </a:rPr>
              <a:t>“</a:t>
            </a:r>
          </a:p>
        </p:txBody>
      </p:sp>
      <p:sp>
        <p:nvSpPr>
          <p:cNvPr id="6" name="Text Placeholder 5">
            <a:extLst>
              <a:ext uri="{FF2B5EF4-FFF2-40B4-BE49-F238E27FC236}">
                <a16:creationId xmlns:a16="http://schemas.microsoft.com/office/drawing/2014/main" id="{614A82E9-AA0B-42D5-988E-6C5BBBD55C25}"/>
              </a:ext>
            </a:extLst>
          </p:cNvPr>
          <p:cNvSpPr>
            <a:spLocks noGrp="1"/>
          </p:cNvSpPr>
          <p:nvPr>
            <p:ph type="body" sz="quarter" idx="10" hasCustomPrompt="1"/>
          </p:nvPr>
        </p:nvSpPr>
        <p:spPr>
          <a:xfrm>
            <a:off x="0" y="2846388"/>
            <a:ext cx="12192000" cy="1054777"/>
          </a:xfrm>
          <a:prstGeom prst="rect">
            <a:avLst/>
          </a:prstGeom>
        </p:spPr>
        <p:txBody>
          <a:bodyPr lIns="457200" tIns="0" rIns="457200" bIns="0"/>
          <a:lstStyle>
            <a:lvl1pPr marL="0" indent="0" algn="ctr">
              <a:lnSpc>
                <a:spcPts val="3200"/>
              </a:lnSpc>
              <a:buNone/>
              <a:defRPr sz="2400">
                <a:solidFill>
                  <a:schemeClr val="accent3">
                    <a:lumMod val="7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Quote can go here. Client quote or employee, project manager just to name a few. You can talk about the great work, timely delivery, awesome communication, </a:t>
            </a:r>
            <a:r>
              <a:rPr lang="en-US" dirty="0" err="1"/>
              <a:t>etc</a:t>
            </a:r>
            <a:r>
              <a:rPr lang="en-US" dirty="0"/>
              <a:t>, etc.</a:t>
            </a:r>
          </a:p>
        </p:txBody>
      </p:sp>
      <p:sp>
        <p:nvSpPr>
          <p:cNvPr id="10" name="Text Placeholder 5">
            <a:extLst>
              <a:ext uri="{FF2B5EF4-FFF2-40B4-BE49-F238E27FC236}">
                <a16:creationId xmlns:a16="http://schemas.microsoft.com/office/drawing/2014/main" id="{73A38EEE-8406-4D9F-9EE4-449C1B9FA0F3}"/>
              </a:ext>
            </a:extLst>
          </p:cNvPr>
          <p:cNvSpPr>
            <a:spLocks noGrp="1"/>
          </p:cNvSpPr>
          <p:nvPr>
            <p:ph type="body" sz="quarter" idx="11" hasCustomPrompt="1"/>
          </p:nvPr>
        </p:nvSpPr>
        <p:spPr>
          <a:xfrm>
            <a:off x="0" y="3906030"/>
            <a:ext cx="12192000" cy="1054777"/>
          </a:xfrm>
          <a:prstGeom prst="rect">
            <a:avLst/>
          </a:prstGeom>
        </p:spPr>
        <p:txBody>
          <a:bodyPr lIns="0" tIns="0" rIns="457200" bIns="0"/>
          <a:lstStyle>
            <a:lvl1pPr marL="0" indent="0" algn="r">
              <a:buNone/>
              <a:defRPr sz="2400">
                <a:solidFill>
                  <a:schemeClr val="accent3">
                    <a:lumMod val="7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-Name Here</a:t>
            </a:r>
          </a:p>
        </p:txBody>
      </p:sp>
    </p:spTree>
    <p:extLst>
      <p:ext uri="{BB962C8B-B14F-4D97-AF65-F5344CB8AC3E}">
        <p14:creationId xmlns:p14="http://schemas.microsoft.com/office/powerpoint/2010/main" val="317424830"/>
      </p:ext>
    </p:extLst>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Organizational Chart">
    <p:bg>
      <p:bgPr>
        <a:solidFill>
          <a:schemeClr val="bg1">
            <a:lumMod val="95000"/>
          </a:schemeClr>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07AD4C4-0B76-4FC9-A418-28A83770E394}"/>
              </a:ext>
            </a:extLst>
          </p:cNvPr>
          <p:cNvSpPr>
            <a:spLocks noGrp="1"/>
          </p:cNvSpPr>
          <p:nvPr>
            <p:ph type="subTitle" idx="1"/>
          </p:nvPr>
        </p:nvSpPr>
        <p:spPr>
          <a:xfrm>
            <a:off x="0" y="-21028"/>
            <a:ext cx="12192000" cy="850648"/>
          </a:xfrm>
          <a:prstGeom prst="rect">
            <a:avLst/>
          </a:prstGeom>
          <a:solidFill>
            <a:schemeClr val="bg1"/>
          </a:solidFill>
        </p:spPr>
        <p:txBody>
          <a:bodyPr lIns="457200" tIns="0" rIns="0" bIns="91440" anchor="b" anchorCtr="0"/>
          <a:lstStyle>
            <a:lvl1pPr marL="0" indent="0" algn="l">
              <a:buNone/>
              <a:defRPr sz="20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4F1A1843-3308-49CA-959D-CB5D845AA7CA}"/>
              </a:ext>
            </a:extLst>
          </p:cNvPr>
          <p:cNvCxnSpPr/>
          <p:nvPr userDrawn="1"/>
        </p:nvCxnSpPr>
        <p:spPr>
          <a:xfrm>
            <a:off x="2437133" y="2565484"/>
            <a:ext cx="130939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99455B9-29A9-4902-8F55-D3BFBE6098F5}"/>
              </a:ext>
            </a:extLst>
          </p:cNvPr>
          <p:cNvCxnSpPr>
            <a:cxnSpLocks/>
          </p:cNvCxnSpPr>
          <p:nvPr userDrawn="1"/>
        </p:nvCxnSpPr>
        <p:spPr>
          <a:xfrm>
            <a:off x="3746529" y="2186643"/>
            <a:ext cx="0" cy="1781908"/>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178DEB3-98B5-4259-BC9C-DEED87593136}"/>
              </a:ext>
            </a:extLst>
          </p:cNvPr>
          <p:cNvCxnSpPr>
            <a:cxnSpLocks/>
          </p:cNvCxnSpPr>
          <p:nvPr userDrawn="1"/>
        </p:nvCxnSpPr>
        <p:spPr>
          <a:xfrm>
            <a:off x="539254" y="3995699"/>
            <a:ext cx="6337641"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85DC163-DA76-4A2E-9059-33B769D39B44}"/>
              </a:ext>
            </a:extLst>
          </p:cNvPr>
          <p:cNvCxnSpPr/>
          <p:nvPr userDrawn="1"/>
        </p:nvCxnSpPr>
        <p:spPr>
          <a:xfrm>
            <a:off x="3746529" y="2811146"/>
            <a:ext cx="130939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AF38D2F9-FC7C-4BFA-BC72-F57540AA9111}"/>
              </a:ext>
            </a:extLst>
          </p:cNvPr>
          <p:cNvSpPr/>
          <p:nvPr/>
        </p:nvSpPr>
        <p:spPr>
          <a:xfrm>
            <a:off x="7258212" y="1213628"/>
            <a:ext cx="4759551" cy="4855821"/>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chemeClr val="bg1"/>
              </a:solidFill>
              <a:latin typeface="Franklin Gothic Heavy" panose="020B0903020102020204" pitchFamily="34" charset="0"/>
            </a:endParaRPr>
          </a:p>
        </p:txBody>
      </p:sp>
      <p:sp>
        <p:nvSpPr>
          <p:cNvPr id="61" name="Picture Placeholder 60">
            <a:extLst>
              <a:ext uri="{FF2B5EF4-FFF2-40B4-BE49-F238E27FC236}">
                <a16:creationId xmlns:a16="http://schemas.microsoft.com/office/drawing/2014/main" id="{A3344004-B01A-4991-8A42-BB566680E44E}"/>
              </a:ext>
            </a:extLst>
          </p:cNvPr>
          <p:cNvSpPr>
            <a:spLocks noGrp="1" noChangeAspect="1"/>
          </p:cNvSpPr>
          <p:nvPr userDrawn="1">
            <p:ph type="pic" sz="quarter" idx="10"/>
          </p:nvPr>
        </p:nvSpPr>
        <p:spPr>
          <a:xfrm>
            <a:off x="2388758" y="1039659"/>
            <a:ext cx="2795587" cy="998537"/>
          </a:xfrm>
          <a:prstGeom prst="rect">
            <a:avLst/>
          </a:prstGeom>
        </p:spPr>
        <p:txBody>
          <a:bodyPr/>
          <a:lstStyle>
            <a:lvl1pPr>
              <a:defRPr>
                <a:noFill/>
              </a:defRPr>
            </a:lvl1pPr>
          </a:lstStyle>
          <a:p>
            <a:endParaRPr lang="en-US"/>
          </a:p>
        </p:txBody>
      </p:sp>
      <p:sp>
        <p:nvSpPr>
          <p:cNvPr id="62" name="Picture Placeholder 60">
            <a:extLst>
              <a:ext uri="{FF2B5EF4-FFF2-40B4-BE49-F238E27FC236}">
                <a16:creationId xmlns:a16="http://schemas.microsoft.com/office/drawing/2014/main" id="{4A24C029-8AF3-4B3A-BBFF-62DA83C9B655}"/>
              </a:ext>
            </a:extLst>
          </p:cNvPr>
          <p:cNvSpPr>
            <a:spLocks noGrp="1"/>
          </p:cNvSpPr>
          <p:nvPr userDrawn="1">
            <p:ph type="pic" sz="quarter" idx="11"/>
          </p:nvPr>
        </p:nvSpPr>
        <p:spPr>
          <a:xfrm>
            <a:off x="7565042" y="1493451"/>
            <a:ext cx="1259374" cy="1354178"/>
          </a:xfrm>
          <a:prstGeom prst="rect">
            <a:avLst/>
          </a:prstGeom>
        </p:spPr>
        <p:txBody>
          <a:bodyPr/>
          <a:lstStyle>
            <a:lvl1pPr>
              <a:defRPr>
                <a:noFill/>
              </a:defRPr>
            </a:lvl1pPr>
          </a:lstStyle>
          <a:p>
            <a:endParaRPr lang="en-US" dirty="0"/>
          </a:p>
        </p:txBody>
      </p:sp>
      <p:sp>
        <p:nvSpPr>
          <p:cNvPr id="64" name="Text Placeholder 63">
            <a:extLst>
              <a:ext uri="{FF2B5EF4-FFF2-40B4-BE49-F238E27FC236}">
                <a16:creationId xmlns:a16="http://schemas.microsoft.com/office/drawing/2014/main" id="{13F5B2BE-4BAF-45C7-AB6F-6608B44CA908}"/>
              </a:ext>
            </a:extLst>
          </p:cNvPr>
          <p:cNvSpPr>
            <a:spLocks noGrp="1"/>
          </p:cNvSpPr>
          <p:nvPr>
            <p:ph type="body" sz="quarter" idx="12" hasCustomPrompt="1"/>
          </p:nvPr>
        </p:nvSpPr>
        <p:spPr>
          <a:xfrm>
            <a:off x="470674" y="2248235"/>
            <a:ext cx="2527581" cy="599394"/>
          </a:xfrm>
          <a:prstGeom prst="rect">
            <a:avLst/>
          </a:prstGeom>
          <a:solidFill>
            <a:schemeClr val="tx1">
              <a:lumMod val="5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bg1"/>
                </a:solidFill>
              </a:defRPr>
            </a:lvl1pPr>
          </a:lstStyle>
          <a:p>
            <a:pPr lvl="0"/>
            <a:r>
              <a:rPr lang="en-US" dirty="0"/>
              <a:t>Title Here</a:t>
            </a:r>
          </a:p>
          <a:p>
            <a:pPr lvl="0"/>
            <a:r>
              <a:rPr lang="en-US" dirty="0"/>
              <a:t>Name Here</a:t>
            </a:r>
          </a:p>
        </p:txBody>
      </p:sp>
      <p:sp>
        <p:nvSpPr>
          <p:cNvPr id="65" name="Text Placeholder 63">
            <a:extLst>
              <a:ext uri="{FF2B5EF4-FFF2-40B4-BE49-F238E27FC236}">
                <a16:creationId xmlns:a16="http://schemas.microsoft.com/office/drawing/2014/main" id="{F63FEB99-63F2-4D00-9B1E-977E1C537D93}"/>
              </a:ext>
            </a:extLst>
          </p:cNvPr>
          <p:cNvSpPr>
            <a:spLocks noGrp="1"/>
          </p:cNvSpPr>
          <p:nvPr>
            <p:ph type="body" sz="quarter" idx="13" hasCustomPrompt="1"/>
          </p:nvPr>
        </p:nvSpPr>
        <p:spPr>
          <a:xfrm>
            <a:off x="4349314" y="2487426"/>
            <a:ext cx="2527581" cy="599394"/>
          </a:xfrm>
          <a:prstGeom prst="rect">
            <a:avLst/>
          </a:prstGeom>
          <a:solidFill>
            <a:schemeClr val="tx1">
              <a:lumMod val="5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bg1"/>
                </a:solidFill>
              </a:defRPr>
            </a:lvl1pPr>
          </a:lstStyle>
          <a:p>
            <a:pPr lvl="0"/>
            <a:r>
              <a:rPr lang="en-US" dirty="0"/>
              <a:t>Title Here</a:t>
            </a:r>
          </a:p>
          <a:p>
            <a:pPr lvl="0"/>
            <a:r>
              <a:rPr lang="en-US" dirty="0"/>
              <a:t>Name Here</a:t>
            </a:r>
          </a:p>
        </p:txBody>
      </p:sp>
      <p:sp>
        <p:nvSpPr>
          <p:cNvPr id="66" name="Text Placeholder 63">
            <a:extLst>
              <a:ext uri="{FF2B5EF4-FFF2-40B4-BE49-F238E27FC236}">
                <a16:creationId xmlns:a16="http://schemas.microsoft.com/office/drawing/2014/main" id="{83F4A432-1104-4B54-9A5C-E373E03A73F6}"/>
              </a:ext>
            </a:extLst>
          </p:cNvPr>
          <p:cNvSpPr>
            <a:spLocks noGrp="1"/>
          </p:cNvSpPr>
          <p:nvPr>
            <p:ph type="body" sz="quarter" idx="14" hasCustomPrompt="1"/>
          </p:nvPr>
        </p:nvSpPr>
        <p:spPr>
          <a:xfrm>
            <a:off x="2482737" y="3244038"/>
            <a:ext cx="2527581" cy="599394"/>
          </a:xfrm>
          <a:prstGeom prst="rect">
            <a:avLst/>
          </a:prstGeom>
          <a:solidFill>
            <a:schemeClr val="tx1">
              <a:lumMod val="5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bg1"/>
                </a:solidFill>
              </a:defRPr>
            </a:lvl1pPr>
          </a:lstStyle>
          <a:p>
            <a:pPr lvl="0"/>
            <a:r>
              <a:rPr lang="en-US" dirty="0"/>
              <a:t>Title Here</a:t>
            </a:r>
          </a:p>
          <a:p>
            <a:pPr lvl="0"/>
            <a:r>
              <a:rPr lang="en-US" dirty="0"/>
              <a:t>Name Here</a:t>
            </a:r>
          </a:p>
        </p:txBody>
      </p:sp>
      <p:sp>
        <p:nvSpPr>
          <p:cNvPr id="67" name="Text Placeholder 63">
            <a:extLst>
              <a:ext uri="{FF2B5EF4-FFF2-40B4-BE49-F238E27FC236}">
                <a16:creationId xmlns:a16="http://schemas.microsoft.com/office/drawing/2014/main" id="{BAEBE5CD-F6FD-44C9-A34C-EEE9F724BDBF}"/>
              </a:ext>
            </a:extLst>
          </p:cNvPr>
          <p:cNvSpPr>
            <a:spLocks noGrp="1"/>
          </p:cNvSpPr>
          <p:nvPr>
            <p:ph type="body" sz="quarter" idx="15" hasCustomPrompt="1"/>
          </p:nvPr>
        </p:nvSpPr>
        <p:spPr>
          <a:xfrm>
            <a:off x="7565042" y="2869374"/>
            <a:ext cx="4126597" cy="336805"/>
          </a:xfrm>
          <a:prstGeom prst="rect">
            <a:avLst/>
          </a:prstGeom>
          <a:solidFill>
            <a:schemeClr val="tx2"/>
          </a:solidFill>
          <a:ln w="25400">
            <a:noFill/>
          </a:ln>
        </p:spPr>
        <p:txBody>
          <a:bodyPr lIns="91440" tIns="91440" rIns="91440" bIns="91440" anchor="ctr" anchorCtr="0"/>
          <a:lstStyle>
            <a:lvl1pPr marL="0" indent="0" algn="l">
              <a:lnSpc>
                <a:spcPts val="1600"/>
              </a:lnSpc>
              <a:spcBef>
                <a:spcPts val="0"/>
              </a:spcBef>
              <a:buNone/>
              <a:defRPr sz="1600">
                <a:solidFill>
                  <a:schemeClr val="bg1"/>
                </a:solidFill>
              </a:defRPr>
            </a:lvl1pPr>
          </a:lstStyle>
          <a:p>
            <a:pPr lvl="0"/>
            <a:r>
              <a:rPr lang="en-US" dirty="0"/>
              <a:t>Name or Title </a:t>
            </a:r>
          </a:p>
        </p:txBody>
      </p:sp>
      <p:sp>
        <p:nvSpPr>
          <p:cNvPr id="68" name="Text Placeholder 63">
            <a:extLst>
              <a:ext uri="{FF2B5EF4-FFF2-40B4-BE49-F238E27FC236}">
                <a16:creationId xmlns:a16="http://schemas.microsoft.com/office/drawing/2014/main" id="{CFD3B8E1-3C74-427F-B023-761F0653FCA1}"/>
              </a:ext>
            </a:extLst>
          </p:cNvPr>
          <p:cNvSpPr>
            <a:spLocks noGrp="1"/>
          </p:cNvSpPr>
          <p:nvPr>
            <p:ph type="body" sz="quarter" idx="16" hasCustomPrompt="1"/>
          </p:nvPr>
        </p:nvSpPr>
        <p:spPr>
          <a:xfrm>
            <a:off x="539253" y="4053471"/>
            <a:ext cx="2008234" cy="599394"/>
          </a:xfrm>
          <a:prstGeom prst="rect">
            <a:avLst/>
          </a:prstGeom>
          <a:solidFill>
            <a:schemeClr val="accent3"/>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bg1"/>
                </a:solidFill>
              </a:defRPr>
            </a:lvl1pPr>
          </a:lstStyle>
          <a:p>
            <a:pPr lvl="0"/>
            <a:r>
              <a:rPr lang="en-US" dirty="0"/>
              <a:t>Title Here</a:t>
            </a:r>
          </a:p>
          <a:p>
            <a:pPr lvl="0"/>
            <a:r>
              <a:rPr lang="en-US" dirty="0"/>
              <a:t>Name Here</a:t>
            </a:r>
          </a:p>
        </p:txBody>
      </p:sp>
      <p:sp>
        <p:nvSpPr>
          <p:cNvPr id="69" name="Text Placeholder 63">
            <a:extLst>
              <a:ext uri="{FF2B5EF4-FFF2-40B4-BE49-F238E27FC236}">
                <a16:creationId xmlns:a16="http://schemas.microsoft.com/office/drawing/2014/main" id="{3D0F630F-48B0-4DA3-B1FE-6BBF36C89034}"/>
              </a:ext>
            </a:extLst>
          </p:cNvPr>
          <p:cNvSpPr>
            <a:spLocks noGrp="1"/>
          </p:cNvSpPr>
          <p:nvPr>
            <p:ph type="body" sz="quarter" idx="17" hasCustomPrompt="1"/>
          </p:nvPr>
        </p:nvSpPr>
        <p:spPr>
          <a:xfrm>
            <a:off x="539253" y="4652865"/>
            <a:ext cx="2008234" cy="599394"/>
          </a:xfrm>
          <a:prstGeom prst="rect">
            <a:avLst/>
          </a:prstGeom>
          <a:solidFill>
            <a:schemeClr val="accent3">
              <a:lumMod val="20000"/>
              <a:lumOff val="8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tx2"/>
                </a:solidFill>
              </a:defRPr>
            </a:lvl1pPr>
          </a:lstStyle>
          <a:p>
            <a:pPr lvl="0"/>
            <a:r>
              <a:rPr lang="en-US" dirty="0"/>
              <a:t>Title Here</a:t>
            </a:r>
          </a:p>
          <a:p>
            <a:pPr lvl="0"/>
            <a:r>
              <a:rPr lang="en-US" dirty="0"/>
              <a:t>Name Here</a:t>
            </a:r>
          </a:p>
        </p:txBody>
      </p:sp>
      <p:sp>
        <p:nvSpPr>
          <p:cNvPr id="70" name="Text Placeholder 63">
            <a:extLst>
              <a:ext uri="{FF2B5EF4-FFF2-40B4-BE49-F238E27FC236}">
                <a16:creationId xmlns:a16="http://schemas.microsoft.com/office/drawing/2014/main" id="{62D5F428-BFC8-4352-A042-251983060C41}"/>
              </a:ext>
            </a:extLst>
          </p:cNvPr>
          <p:cNvSpPr>
            <a:spLocks noGrp="1"/>
          </p:cNvSpPr>
          <p:nvPr>
            <p:ph type="body" sz="quarter" idx="18" hasCustomPrompt="1"/>
          </p:nvPr>
        </p:nvSpPr>
        <p:spPr>
          <a:xfrm>
            <a:off x="539253" y="5246532"/>
            <a:ext cx="2008234" cy="599394"/>
          </a:xfrm>
          <a:prstGeom prst="rect">
            <a:avLst/>
          </a:prstGeom>
          <a:solidFill>
            <a:schemeClr val="accent3">
              <a:lumMod val="20000"/>
              <a:lumOff val="8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tx2"/>
                </a:solidFill>
              </a:defRPr>
            </a:lvl1pPr>
          </a:lstStyle>
          <a:p>
            <a:pPr lvl="0"/>
            <a:r>
              <a:rPr lang="en-US" dirty="0"/>
              <a:t>Title Here</a:t>
            </a:r>
          </a:p>
          <a:p>
            <a:pPr lvl="0"/>
            <a:r>
              <a:rPr lang="en-US" dirty="0"/>
              <a:t>Name Here</a:t>
            </a:r>
          </a:p>
        </p:txBody>
      </p:sp>
      <p:sp>
        <p:nvSpPr>
          <p:cNvPr id="71" name="Text Placeholder 63">
            <a:extLst>
              <a:ext uri="{FF2B5EF4-FFF2-40B4-BE49-F238E27FC236}">
                <a16:creationId xmlns:a16="http://schemas.microsoft.com/office/drawing/2014/main" id="{2FD200B7-CDF9-4649-8A7E-6C4113CDEE38}"/>
              </a:ext>
            </a:extLst>
          </p:cNvPr>
          <p:cNvSpPr>
            <a:spLocks noGrp="1"/>
          </p:cNvSpPr>
          <p:nvPr>
            <p:ph type="body" sz="quarter" idx="19" hasCustomPrompt="1"/>
          </p:nvPr>
        </p:nvSpPr>
        <p:spPr>
          <a:xfrm>
            <a:off x="4868661" y="4053471"/>
            <a:ext cx="2008234" cy="599394"/>
          </a:xfrm>
          <a:prstGeom prst="rect">
            <a:avLst/>
          </a:prstGeom>
          <a:solidFill>
            <a:schemeClr val="accent3"/>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bg1"/>
                </a:solidFill>
              </a:defRPr>
            </a:lvl1pPr>
          </a:lstStyle>
          <a:p>
            <a:pPr lvl="0"/>
            <a:r>
              <a:rPr lang="en-US" dirty="0"/>
              <a:t>Title Here</a:t>
            </a:r>
          </a:p>
          <a:p>
            <a:pPr lvl="0"/>
            <a:r>
              <a:rPr lang="en-US" dirty="0"/>
              <a:t>Name Here</a:t>
            </a:r>
          </a:p>
        </p:txBody>
      </p:sp>
      <p:sp>
        <p:nvSpPr>
          <p:cNvPr id="72" name="Text Placeholder 63">
            <a:extLst>
              <a:ext uri="{FF2B5EF4-FFF2-40B4-BE49-F238E27FC236}">
                <a16:creationId xmlns:a16="http://schemas.microsoft.com/office/drawing/2014/main" id="{9CBCEC99-C6A3-4909-8D2E-50D632151B92}"/>
              </a:ext>
            </a:extLst>
          </p:cNvPr>
          <p:cNvSpPr>
            <a:spLocks noGrp="1"/>
          </p:cNvSpPr>
          <p:nvPr>
            <p:ph type="body" sz="quarter" idx="20" hasCustomPrompt="1"/>
          </p:nvPr>
        </p:nvSpPr>
        <p:spPr>
          <a:xfrm>
            <a:off x="4868661" y="4652865"/>
            <a:ext cx="2008234" cy="599394"/>
          </a:xfrm>
          <a:prstGeom prst="rect">
            <a:avLst/>
          </a:prstGeom>
          <a:solidFill>
            <a:schemeClr val="accent3">
              <a:lumMod val="20000"/>
              <a:lumOff val="8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tx2"/>
                </a:solidFill>
              </a:defRPr>
            </a:lvl1pPr>
          </a:lstStyle>
          <a:p>
            <a:pPr lvl="0"/>
            <a:r>
              <a:rPr lang="en-US" dirty="0"/>
              <a:t>Title Here</a:t>
            </a:r>
          </a:p>
          <a:p>
            <a:pPr lvl="0"/>
            <a:r>
              <a:rPr lang="en-US" dirty="0"/>
              <a:t>Name Here</a:t>
            </a:r>
          </a:p>
        </p:txBody>
      </p:sp>
      <p:sp>
        <p:nvSpPr>
          <p:cNvPr id="73" name="Text Placeholder 63">
            <a:extLst>
              <a:ext uri="{FF2B5EF4-FFF2-40B4-BE49-F238E27FC236}">
                <a16:creationId xmlns:a16="http://schemas.microsoft.com/office/drawing/2014/main" id="{55608CB1-91F5-4280-92C8-9BB2857AC060}"/>
              </a:ext>
            </a:extLst>
          </p:cNvPr>
          <p:cNvSpPr>
            <a:spLocks noGrp="1"/>
          </p:cNvSpPr>
          <p:nvPr>
            <p:ph type="body" sz="quarter" idx="21" hasCustomPrompt="1"/>
          </p:nvPr>
        </p:nvSpPr>
        <p:spPr>
          <a:xfrm>
            <a:off x="4868661" y="5246532"/>
            <a:ext cx="2008234" cy="599394"/>
          </a:xfrm>
          <a:prstGeom prst="rect">
            <a:avLst/>
          </a:prstGeom>
          <a:solidFill>
            <a:schemeClr val="accent3">
              <a:lumMod val="20000"/>
              <a:lumOff val="8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tx2"/>
                </a:solidFill>
              </a:defRPr>
            </a:lvl1pPr>
          </a:lstStyle>
          <a:p>
            <a:pPr lvl="0"/>
            <a:r>
              <a:rPr lang="en-US" dirty="0"/>
              <a:t>Title Here</a:t>
            </a:r>
          </a:p>
          <a:p>
            <a:pPr lvl="0"/>
            <a:r>
              <a:rPr lang="en-US" dirty="0"/>
              <a:t>Name Here</a:t>
            </a:r>
          </a:p>
        </p:txBody>
      </p:sp>
      <p:sp>
        <p:nvSpPr>
          <p:cNvPr id="74" name="Text Placeholder 63">
            <a:extLst>
              <a:ext uri="{FF2B5EF4-FFF2-40B4-BE49-F238E27FC236}">
                <a16:creationId xmlns:a16="http://schemas.microsoft.com/office/drawing/2014/main" id="{618AE887-E4C6-489E-92DB-EE52CC55173F}"/>
              </a:ext>
            </a:extLst>
          </p:cNvPr>
          <p:cNvSpPr>
            <a:spLocks noGrp="1"/>
          </p:cNvSpPr>
          <p:nvPr>
            <p:ph type="body" sz="quarter" idx="22" hasCustomPrompt="1"/>
          </p:nvPr>
        </p:nvSpPr>
        <p:spPr>
          <a:xfrm>
            <a:off x="2707012" y="4031184"/>
            <a:ext cx="2008234" cy="599394"/>
          </a:xfrm>
          <a:prstGeom prst="rect">
            <a:avLst/>
          </a:prstGeom>
          <a:solidFill>
            <a:schemeClr val="accent3"/>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bg1"/>
                </a:solidFill>
              </a:defRPr>
            </a:lvl1pPr>
          </a:lstStyle>
          <a:p>
            <a:pPr lvl="0"/>
            <a:r>
              <a:rPr lang="en-US" dirty="0"/>
              <a:t>Title Here</a:t>
            </a:r>
          </a:p>
          <a:p>
            <a:pPr lvl="0"/>
            <a:r>
              <a:rPr lang="en-US" dirty="0"/>
              <a:t>Name Here</a:t>
            </a:r>
          </a:p>
        </p:txBody>
      </p:sp>
      <p:sp>
        <p:nvSpPr>
          <p:cNvPr id="75" name="Text Placeholder 63">
            <a:extLst>
              <a:ext uri="{FF2B5EF4-FFF2-40B4-BE49-F238E27FC236}">
                <a16:creationId xmlns:a16="http://schemas.microsoft.com/office/drawing/2014/main" id="{4E0ADCAE-83FC-4D63-8507-82F1E821CD6C}"/>
              </a:ext>
            </a:extLst>
          </p:cNvPr>
          <p:cNvSpPr>
            <a:spLocks noGrp="1"/>
          </p:cNvSpPr>
          <p:nvPr>
            <p:ph type="body" sz="quarter" idx="23" hasCustomPrompt="1"/>
          </p:nvPr>
        </p:nvSpPr>
        <p:spPr>
          <a:xfrm>
            <a:off x="2707012" y="4630578"/>
            <a:ext cx="2008234" cy="599394"/>
          </a:xfrm>
          <a:prstGeom prst="rect">
            <a:avLst/>
          </a:prstGeom>
          <a:solidFill>
            <a:schemeClr val="accent3">
              <a:lumMod val="20000"/>
              <a:lumOff val="8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tx2"/>
                </a:solidFill>
              </a:defRPr>
            </a:lvl1pPr>
          </a:lstStyle>
          <a:p>
            <a:pPr lvl="0"/>
            <a:r>
              <a:rPr lang="en-US" dirty="0"/>
              <a:t>Title Here</a:t>
            </a:r>
          </a:p>
          <a:p>
            <a:pPr lvl="0"/>
            <a:r>
              <a:rPr lang="en-US" dirty="0"/>
              <a:t>Name Here</a:t>
            </a:r>
          </a:p>
        </p:txBody>
      </p:sp>
      <p:sp>
        <p:nvSpPr>
          <p:cNvPr id="76" name="Text Placeholder 63">
            <a:extLst>
              <a:ext uri="{FF2B5EF4-FFF2-40B4-BE49-F238E27FC236}">
                <a16:creationId xmlns:a16="http://schemas.microsoft.com/office/drawing/2014/main" id="{2AFD95A9-72DA-4188-8C5A-E552D231F492}"/>
              </a:ext>
            </a:extLst>
          </p:cNvPr>
          <p:cNvSpPr>
            <a:spLocks noGrp="1"/>
          </p:cNvSpPr>
          <p:nvPr>
            <p:ph type="body" sz="quarter" idx="24" hasCustomPrompt="1"/>
          </p:nvPr>
        </p:nvSpPr>
        <p:spPr>
          <a:xfrm>
            <a:off x="2707012" y="5224245"/>
            <a:ext cx="2008234" cy="599394"/>
          </a:xfrm>
          <a:prstGeom prst="rect">
            <a:avLst/>
          </a:prstGeom>
          <a:solidFill>
            <a:schemeClr val="accent3">
              <a:lumMod val="20000"/>
              <a:lumOff val="80000"/>
            </a:schemeClr>
          </a:solidFill>
          <a:ln w="25400">
            <a:solidFill>
              <a:schemeClr val="bg1">
                <a:lumMod val="95000"/>
              </a:schemeClr>
            </a:solidFill>
          </a:ln>
        </p:spPr>
        <p:txBody>
          <a:bodyPr lIns="91440" tIns="91440" rIns="91440" bIns="91440" anchor="ctr" anchorCtr="0"/>
          <a:lstStyle>
            <a:lvl1pPr marL="0" indent="0" algn="ctr">
              <a:lnSpc>
                <a:spcPts val="1600"/>
              </a:lnSpc>
              <a:spcBef>
                <a:spcPts val="0"/>
              </a:spcBef>
              <a:buNone/>
              <a:defRPr sz="1600">
                <a:solidFill>
                  <a:schemeClr val="tx2"/>
                </a:solidFill>
              </a:defRPr>
            </a:lvl1pPr>
          </a:lstStyle>
          <a:p>
            <a:pPr lvl="0"/>
            <a:r>
              <a:rPr lang="en-US" dirty="0"/>
              <a:t>Title Here</a:t>
            </a:r>
          </a:p>
          <a:p>
            <a:pPr lvl="0"/>
            <a:r>
              <a:rPr lang="en-US" dirty="0"/>
              <a:t>Name Here</a:t>
            </a:r>
          </a:p>
        </p:txBody>
      </p:sp>
      <p:sp>
        <p:nvSpPr>
          <p:cNvPr id="77" name="Text Placeholder 63">
            <a:extLst>
              <a:ext uri="{FF2B5EF4-FFF2-40B4-BE49-F238E27FC236}">
                <a16:creationId xmlns:a16="http://schemas.microsoft.com/office/drawing/2014/main" id="{2B088A09-F03D-4FB7-8AED-55FA65FB60E4}"/>
              </a:ext>
            </a:extLst>
          </p:cNvPr>
          <p:cNvSpPr>
            <a:spLocks noGrp="1"/>
          </p:cNvSpPr>
          <p:nvPr>
            <p:ph type="body" sz="quarter" idx="25" hasCustomPrompt="1"/>
          </p:nvPr>
        </p:nvSpPr>
        <p:spPr>
          <a:xfrm>
            <a:off x="7587970" y="3942093"/>
            <a:ext cx="1928244" cy="548640"/>
          </a:xfrm>
          <a:prstGeom prst="rect">
            <a:avLst/>
          </a:prstGeom>
          <a:noFill/>
          <a:ln w="25400">
            <a:noFill/>
          </a:ln>
        </p:spPr>
        <p:txBody>
          <a:bodyPr lIns="91440" tIns="91440" rIns="91440" bIns="91440" anchor="t" anchorCtr="0"/>
          <a:lstStyle>
            <a:lvl1pPr marL="0" indent="0" algn="ctr">
              <a:lnSpc>
                <a:spcPts val="1600"/>
              </a:lnSpc>
              <a:spcBef>
                <a:spcPts val="0"/>
              </a:spcBef>
              <a:buNone/>
              <a:defRPr sz="1600">
                <a:solidFill>
                  <a:schemeClr val="tx2">
                    <a:lumMod val="75000"/>
                    <a:lumOff val="25000"/>
                  </a:schemeClr>
                </a:solidFill>
              </a:defRPr>
            </a:lvl1pPr>
          </a:lstStyle>
          <a:p>
            <a:pPr lvl="0"/>
            <a:r>
              <a:rPr lang="en-US" dirty="0"/>
              <a:t>Text Here</a:t>
            </a:r>
          </a:p>
        </p:txBody>
      </p:sp>
      <p:sp>
        <p:nvSpPr>
          <p:cNvPr id="78" name="Text Placeholder 63">
            <a:extLst>
              <a:ext uri="{FF2B5EF4-FFF2-40B4-BE49-F238E27FC236}">
                <a16:creationId xmlns:a16="http://schemas.microsoft.com/office/drawing/2014/main" id="{0989CA1D-3832-447B-ACCC-CE27E69C859C}"/>
              </a:ext>
            </a:extLst>
          </p:cNvPr>
          <p:cNvSpPr>
            <a:spLocks noGrp="1"/>
          </p:cNvSpPr>
          <p:nvPr>
            <p:ph type="body" sz="quarter" idx="26" hasCustomPrompt="1"/>
          </p:nvPr>
        </p:nvSpPr>
        <p:spPr>
          <a:xfrm>
            <a:off x="7587970" y="3244038"/>
            <a:ext cx="1928244" cy="661611"/>
          </a:xfrm>
          <a:prstGeom prst="rect">
            <a:avLst/>
          </a:prstGeom>
          <a:noFill/>
          <a:ln w="25400">
            <a:noFill/>
          </a:ln>
        </p:spPr>
        <p:txBody>
          <a:bodyPr lIns="91440" tIns="91440" rIns="91440" bIns="91440" anchor="ctr" anchorCtr="0"/>
          <a:lstStyle>
            <a:lvl1pPr marL="0" indent="0" algn="ctr">
              <a:lnSpc>
                <a:spcPct val="100000"/>
              </a:lnSpc>
              <a:spcBef>
                <a:spcPts val="0"/>
              </a:spcBef>
              <a:buNone/>
              <a:defRPr sz="5400">
                <a:solidFill>
                  <a:schemeClr val="tx2"/>
                </a:solidFill>
                <a:latin typeface="Franklin Gothic Heavy" panose="020B0903020102020204" pitchFamily="34" charset="0"/>
              </a:defRPr>
            </a:lvl1pPr>
          </a:lstStyle>
          <a:p>
            <a:pPr lvl="0"/>
            <a:r>
              <a:rPr lang="en-US" dirty="0"/>
              <a:t>#</a:t>
            </a:r>
          </a:p>
        </p:txBody>
      </p:sp>
      <p:sp>
        <p:nvSpPr>
          <p:cNvPr id="79" name="Text Placeholder 63">
            <a:extLst>
              <a:ext uri="{FF2B5EF4-FFF2-40B4-BE49-F238E27FC236}">
                <a16:creationId xmlns:a16="http://schemas.microsoft.com/office/drawing/2014/main" id="{0B8A357E-A9A0-4201-85A7-60A28475A9D6}"/>
              </a:ext>
            </a:extLst>
          </p:cNvPr>
          <p:cNvSpPr>
            <a:spLocks noGrp="1"/>
          </p:cNvSpPr>
          <p:nvPr>
            <p:ph type="body" sz="quarter" idx="27" hasCustomPrompt="1"/>
          </p:nvPr>
        </p:nvSpPr>
        <p:spPr>
          <a:xfrm>
            <a:off x="9763395" y="3942093"/>
            <a:ext cx="1928244" cy="548640"/>
          </a:xfrm>
          <a:prstGeom prst="rect">
            <a:avLst/>
          </a:prstGeom>
          <a:noFill/>
          <a:ln w="25400">
            <a:noFill/>
          </a:ln>
        </p:spPr>
        <p:txBody>
          <a:bodyPr lIns="91440" tIns="91440" rIns="91440" bIns="91440" anchor="t" anchorCtr="0"/>
          <a:lstStyle>
            <a:lvl1pPr marL="0" indent="0" algn="ctr">
              <a:lnSpc>
                <a:spcPts val="1600"/>
              </a:lnSpc>
              <a:spcBef>
                <a:spcPts val="0"/>
              </a:spcBef>
              <a:buNone/>
              <a:defRPr sz="1600">
                <a:solidFill>
                  <a:schemeClr val="tx2">
                    <a:lumMod val="75000"/>
                    <a:lumOff val="25000"/>
                  </a:schemeClr>
                </a:solidFill>
              </a:defRPr>
            </a:lvl1pPr>
          </a:lstStyle>
          <a:p>
            <a:pPr lvl="0"/>
            <a:r>
              <a:rPr lang="en-US" dirty="0"/>
              <a:t>Text Here</a:t>
            </a:r>
          </a:p>
        </p:txBody>
      </p:sp>
      <p:sp>
        <p:nvSpPr>
          <p:cNvPr id="80" name="Text Placeholder 63">
            <a:extLst>
              <a:ext uri="{FF2B5EF4-FFF2-40B4-BE49-F238E27FC236}">
                <a16:creationId xmlns:a16="http://schemas.microsoft.com/office/drawing/2014/main" id="{0A36EBAF-7ED2-4B05-A9DE-D92A3C99CC97}"/>
              </a:ext>
            </a:extLst>
          </p:cNvPr>
          <p:cNvSpPr>
            <a:spLocks noGrp="1"/>
          </p:cNvSpPr>
          <p:nvPr>
            <p:ph type="body" sz="quarter" idx="28" hasCustomPrompt="1"/>
          </p:nvPr>
        </p:nvSpPr>
        <p:spPr>
          <a:xfrm>
            <a:off x="9763395" y="3244038"/>
            <a:ext cx="1928244" cy="661611"/>
          </a:xfrm>
          <a:prstGeom prst="rect">
            <a:avLst/>
          </a:prstGeom>
          <a:noFill/>
          <a:ln w="25400">
            <a:noFill/>
          </a:ln>
        </p:spPr>
        <p:txBody>
          <a:bodyPr lIns="91440" tIns="91440" rIns="91440" bIns="91440" anchor="ctr" anchorCtr="0"/>
          <a:lstStyle>
            <a:lvl1pPr marL="0" indent="0" algn="ctr">
              <a:lnSpc>
                <a:spcPct val="100000"/>
              </a:lnSpc>
              <a:spcBef>
                <a:spcPts val="0"/>
              </a:spcBef>
              <a:buNone/>
              <a:defRPr sz="5400">
                <a:solidFill>
                  <a:schemeClr val="tx2"/>
                </a:solidFill>
                <a:latin typeface="Franklin Gothic Heavy" panose="020B0903020102020204" pitchFamily="34" charset="0"/>
              </a:defRPr>
            </a:lvl1pPr>
          </a:lstStyle>
          <a:p>
            <a:pPr lvl="0"/>
            <a:r>
              <a:rPr lang="en-US" dirty="0"/>
              <a:t>#</a:t>
            </a:r>
          </a:p>
        </p:txBody>
      </p:sp>
      <p:sp>
        <p:nvSpPr>
          <p:cNvPr id="81" name="Text Placeholder 63">
            <a:extLst>
              <a:ext uri="{FF2B5EF4-FFF2-40B4-BE49-F238E27FC236}">
                <a16:creationId xmlns:a16="http://schemas.microsoft.com/office/drawing/2014/main" id="{89434C91-7445-43AD-8A9F-24859543EC02}"/>
              </a:ext>
            </a:extLst>
          </p:cNvPr>
          <p:cNvSpPr>
            <a:spLocks noGrp="1"/>
          </p:cNvSpPr>
          <p:nvPr>
            <p:ph type="body" sz="quarter" idx="29" hasCustomPrompt="1"/>
          </p:nvPr>
        </p:nvSpPr>
        <p:spPr>
          <a:xfrm>
            <a:off x="7588339" y="5328632"/>
            <a:ext cx="1928244" cy="548640"/>
          </a:xfrm>
          <a:prstGeom prst="rect">
            <a:avLst/>
          </a:prstGeom>
          <a:noFill/>
          <a:ln w="25400">
            <a:noFill/>
          </a:ln>
        </p:spPr>
        <p:txBody>
          <a:bodyPr lIns="91440" tIns="91440" rIns="91440" bIns="91440" anchor="t" anchorCtr="0"/>
          <a:lstStyle>
            <a:lvl1pPr marL="0" indent="0" algn="ctr">
              <a:lnSpc>
                <a:spcPts val="1600"/>
              </a:lnSpc>
              <a:spcBef>
                <a:spcPts val="0"/>
              </a:spcBef>
              <a:buNone/>
              <a:defRPr sz="1600">
                <a:solidFill>
                  <a:schemeClr val="tx2">
                    <a:lumMod val="75000"/>
                    <a:lumOff val="25000"/>
                  </a:schemeClr>
                </a:solidFill>
              </a:defRPr>
            </a:lvl1pPr>
          </a:lstStyle>
          <a:p>
            <a:pPr lvl="0"/>
            <a:r>
              <a:rPr lang="en-US" dirty="0"/>
              <a:t>Text Here</a:t>
            </a:r>
          </a:p>
        </p:txBody>
      </p:sp>
      <p:sp>
        <p:nvSpPr>
          <p:cNvPr id="82" name="Text Placeholder 63">
            <a:extLst>
              <a:ext uri="{FF2B5EF4-FFF2-40B4-BE49-F238E27FC236}">
                <a16:creationId xmlns:a16="http://schemas.microsoft.com/office/drawing/2014/main" id="{A0578D2B-B9DF-4CD7-9062-49FDB73DA60A}"/>
              </a:ext>
            </a:extLst>
          </p:cNvPr>
          <p:cNvSpPr>
            <a:spLocks noGrp="1"/>
          </p:cNvSpPr>
          <p:nvPr>
            <p:ph type="body" sz="quarter" idx="30" hasCustomPrompt="1"/>
          </p:nvPr>
        </p:nvSpPr>
        <p:spPr>
          <a:xfrm>
            <a:off x="7588339" y="4630578"/>
            <a:ext cx="1928244" cy="661611"/>
          </a:xfrm>
          <a:prstGeom prst="rect">
            <a:avLst/>
          </a:prstGeom>
          <a:noFill/>
          <a:ln w="25400">
            <a:noFill/>
          </a:ln>
        </p:spPr>
        <p:txBody>
          <a:bodyPr lIns="91440" tIns="91440" rIns="91440" bIns="91440" anchor="ctr" anchorCtr="0"/>
          <a:lstStyle>
            <a:lvl1pPr marL="0" indent="0" algn="ctr">
              <a:lnSpc>
                <a:spcPct val="100000"/>
              </a:lnSpc>
              <a:spcBef>
                <a:spcPts val="0"/>
              </a:spcBef>
              <a:buNone/>
              <a:defRPr sz="5400">
                <a:solidFill>
                  <a:schemeClr val="tx2"/>
                </a:solidFill>
                <a:latin typeface="Franklin Gothic Heavy" panose="020B0903020102020204" pitchFamily="34" charset="0"/>
              </a:defRPr>
            </a:lvl1pPr>
          </a:lstStyle>
          <a:p>
            <a:pPr lvl="0"/>
            <a:r>
              <a:rPr lang="en-US" dirty="0"/>
              <a:t>#</a:t>
            </a:r>
          </a:p>
        </p:txBody>
      </p:sp>
      <p:sp>
        <p:nvSpPr>
          <p:cNvPr id="83" name="Text Placeholder 63">
            <a:extLst>
              <a:ext uri="{FF2B5EF4-FFF2-40B4-BE49-F238E27FC236}">
                <a16:creationId xmlns:a16="http://schemas.microsoft.com/office/drawing/2014/main" id="{00A6071E-393C-493B-A36A-07C05D5D9F1B}"/>
              </a:ext>
            </a:extLst>
          </p:cNvPr>
          <p:cNvSpPr>
            <a:spLocks noGrp="1"/>
          </p:cNvSpPr>
          <p:nvPr>
            <p:ph type="body" sz="quarter" idx="31" hasCustomPrompt="1"/>
          </p:nvPr>
        </p:nvSpPr>
        <p:spPr>
          <a:xfrm>
            <a:off x="9763764" y="5328632"/>
            <a:ext cx="1928244" cy="548640"/>
          </a:xfrm>
          <a:prstGeom prst="rect">
            <a:avLst/>
          </a:prstGeom>
          <a:noFill/>
          <a:ln w="25400">
            <a:noFill/>
          </a:ln>
        </p:spPr>
        <p:txBody>
          <a:bodyPr lIns="91440" tIns="91440" rIns="91440" bIns="91440" anchor="t" anchorCtr="0"/>
          <a:lstStyle>
            <a:lvl1pPr marL="0" indent="0" algn="ctr">
              <a:lnSpc>
                <a:spcPts val="1600"/>
              </a:lnSpc>
              <a:spcBef>
                <a:spcPts val="0"/>
              </a:spcBef>
              <a:buNone/>
              <a:defRPr sz="1600">
                <a:solidFill>
                  <a:schemeClr val="tx2">
                    <a:lumMod val="75000"/>
                    <a:lumOff val="25000"/>
                  </a:schemeClr>
                </a:solidFill>
              </a:defRPr>
            </a:lvl1pPr>
          </a:lstStyle>
          <a:p>
            <a:pPr lvl="0"/>
            <a:r>
              <a:rPr lang="en-US" dirty="0"/>
              <a:t>Text Here</a:t>
            </a:r>
          </a:p>
        </p:txBody>
      </p:sp>
      <p:sp>
        <p:nvSpPr>
          <p:cNvPr id="84" name="Text Placeholder 63">
            <a:extLst>
              <a:ext uri="{FF2B5EF4-FFF2-40B4-BE49-F238E27FC236}">
                <a16:creationId xmlns:a16="http://schemas.microsoft.com/office/drawing/2014/main" id="{B019FFCA-63FC-4405-B3D7-9D5A81963B9F}"/>
              </a:ext>
            </a:extLst>
          </p:cNvPr>
          <p:cNvSpPr>
            <a:spLocks noGrp="1"/>
          </p:cNvSpPr>
          <p:nvPr>
            <p:ph type="body" sz="quarter" idx="32" hasCustomPrompt="1"/>
          </p:nvPr>
        </p:nvSpPr>
        <p:spPr>
          <a:xfrm>
            <a:off x="9763764" y="4630578"/>
            <a:ext cx="1928244" cy="661611"/>
          </a:xfrm>
          <a:prstGeom prst="rect">
            <a:avLst/>
          </a:prstGeom>
          <a:noFill/>
          <a:ln w="25400">
            <a:noFill/>
          </a:ln>
        </p:spPr>
        <p:txBody>
          <a:bodyPr lIns="91440" tIns="91440" rIns="91440" bIns="91440" anchor="ctr" anchorCtr="0"/>
          <a:lstStyle>
            <a:lvl1pPr marL="0" indent="0" algn="ctr">
              <a:lnSpc>
                <a:spcPct val="100000"/>
              </a:lnSpc>
              <a:spcBef>
                <a:spcPts val="0"/>
              </a:spcBef>
              <a:buNone/>
              <a:defRPr sz="5400">
                <a:solidFill>
                  <a:schemeClr val="tx2"/>
                </a:solidFill>
                <a:latin typeface="Franklin Gothic Heavy" panose="020B0903020102020204" pitchFamily="34" charset="0"/>
              </a:defRPr>
            </a:lvl1pPr>
          </a:lstStyle>
          <a:p>
            <a:pPr lvl="0"/>
            <a:r>
              <a:rPr lang="en-US" dirty="0"/>
              <a:t>#</a:t>
            </a:r>
          </a:p>
        </p:txBody>
      </p:sp>
    </p:spTree>
    <p:extLst>
      <p:ext uri="{BB962C8B-B14F-4D97-AF65-F5344CB8AC3E}">
        <p14:creationId xmlns:p14="http://schemas.microsoft.com/office/powerpoint/2010/main" val="29401866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eft Image">
    <p:bg>
      <p:bgPr>
        <a:solidFill>
          <a:schemeClr val="bg1">
            <a:lumMod val="95000"/>
          </a:schemeClr>
        </a:solidFill>
        <a:effectLst/>
      </p:bgPr>
    </p:bg>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CB5FF003-5CC8-431A-A53F-B2C9E5D96A3B}"/>
              </a:ext>
            </a:extLst>
          </p:cNvPr>
          <p:cNvSpPr>
            <a:spLocks noGrp="1"/>
          </p:cNvSpPr>
          <p:nvPr>
            <p:ph type="pic" sz="quarter" idx="12"/>
          </p:nvPr>
        </p:nvSpPr>
        <p:spPr>
          <a:xfrm>
            <a:off x="1" y="0"/>
            <a:ext cx="3985626" cy="6330457"/>
          </a:xfrm>
          <a:prstGeom prst="rect">
            <a:avLst/>
          </a:prstGeom>
        </p:spPr>
        <p:txBody>
          <a:bodyPr/>
          <a:lstStyle>
            <a:lvl1pPr>
              <a:defRPr>
                <a:noFill/>
              </a:defRPr>
            </a:lvl1pPr>
          </a:lstStyle>
          <a:p>
            <a:endParaRPr lang="en-US"/>
          </a:p>
        </p:txBody>
      </p:sp>
      <p:cxnSp>
        <p:nvCxnSpPr>
          <p:cNvPr id="9" name="Straight Connector 8">
            <a:extLst>
              <a:ext uri="{FF2B5EF4-FFF2-40B4-BE49-F238E27FC236}">
                <a16:creationId xmlns:a16="http://schemas.microsoft.com/office/drawing/2014/main" id="{16FF5E7A-E6FD-4A31-88E5-06D784A38BBF}"/>
              </a:ext>
            </a:extLst>
          </p:cNvPr>
          <p:cNvCxnSpPr>
            <a:cxnSpLocks/>
          </p:cNvCxnSpPr>
          <p:nvPr userDrawn="1"/>
        </p:nvCxnSpPr>
        <p:spPr>
          <a:xfrm>
            <a:off x="4436673" y="2758712"/>
            <a:ext cx="5870824"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DA214E-2A39-4575-B8B5-5A2C1958144E}"/>
              </a:ext>
            </a:extLst>
          </p:cNvPr>
          <p:cNvSpPr>
            <a:spLocks noGrp="1"/>
          </p:cNvSpPr>
          <p:nvPr>
            <p:ph type="title" hasCustomPrompt="1"/>
          </p:nvPr>
        </p:nvSpPr>
        <p:spPr>
          <a:xfrm>
            <a:off x="4000136" y="829620"/>
            <a:ext cx="8191866" cy="1811210"/>
          </a:xfrm>
          <a:prstGeom prst="rect">
            <a:avLst/>
          </a:prstGeom>
        </p:spPr>
        <p:txBody>
          <a:bodyPr lIns="457200" tIns="0" rIns="457200" bIns="0" anchor="b" anchorCtr="0"/>
          <a:lstStyle>
            <a:lvl1pPr>
              <a:lnSpc>
                <a:spcPts val="5400"/>
              </a:lnSpc>
              <a:defRPr sz="5400">
                <a:solidFill>
                  <a:schemeClr val="tx2"/>
                </a:solidFill>
                <a:latin typeface="Franklin Gothic Heavy" panose="020B0903020102020204" pitchFamily="34" charset="0"/>
              </a:defRPr>
            </a:lvl1pPr>
          </a:lstStyle>
          <a:p>
            <a:r>
              <a:rPr lang="en-US" dirty="0"/>
              <a:t>Title Goes Here Second Line Here</a:t>
            </a:r>
          </a:p>
        </p:txBody>
      </p:sp>
      <p:sp>
        <p:nvSpPr>
          <p:cNvPr id="3" name="Text Placeholder 2">
            <a:extLst>
              <a:ext uri="{FF2B5EF4-FFF2-40B4-BE49-F238E27FC236}">
                <a16:creationId xmlns:a16="http://schemas.microsoft.com/office/drawing/2014/main" id="{6A7E1467-F2BA-42B7-A649-7632538668FF}"/>
              </a:ext>
            </a:extLst>
          </p:cNvPr>
          <p:cNvSpPr>
            <a:spLocks noGrp="1"/>
          </p:cNvSpPr>
          <p:nvPr>
            <p:ph type="body" idx="1" hasCustomPrompt="1"/>
          </p:nvPr>
        </p:nvSpPr>
        <p:spPr>
          <a:xfrm>
            <a:off x="4000135" y="2970667"/>
            <a:ext cx="8191866" cy="2281250"/>
          </a:xfrm>
          <a:prstGeom prst="rect">
            <a:avLst/>
          </a:prstGeom>
        </p:spPr>
        <p:txBody>
          <a:bodyPr lIns="457200" tIns="0" rIns="457200" bIns="0"/>
          <a:lstStyle>
            <a:lvl1pPr marL="285750" indent="-285750">
              <a:buFont typeface="Wingdings" panose="05000000000000000000" pitchFamily="2" charset="2"/>
              <a:buChar char="ü"/>
              <a:defRPr sz="18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Description text here…</a:t>
            </a:r>
          </a:p>
          <a:p>
            <a:pPr lvl="0"/>
            <a:r>
              <a:rPr lang="en-US" dirty="0"/>
              <a:t>And Here</a:t>
            </a:r>
          </a:p>
          <a:p>
            <a:pPr lvl="0"/>
            <a:r>
              <a:rPr lang="en-US" dirty="0"/>
              <a:t>And Here</a:t>
            </a:r>
          </a:p>
        </p:txBody>
      </p:sp>
      <p:sp>
        <p:nvSpPr>
          <p:cNvPr id="14" name="Subtitle 2">
            <a:extLst>
              <a:ext uri="{FF2B5EF4-FFF2-40B4-BE49-F238E27FC236}">
                <a16:creationId xmlns:a16="http://schemas.microsoft.com/office/drawing/2014/main" id="{4DF44F2F-B8E3-4F23-8F67-D18DF893C9AC}"/>
              </a:ext>
            </a:extLst>
          </p:cNvPr>
          <p:cNvSpPr>
            <a:spLocks noGrp="1"/>
          </p:cNvSpPr>
          <p:nvPr>
            <p:ph type="subTitle" idx="10"/>
          </p:nvPr>
        </p:nvSpPr>
        <p:spPr>
          <a:xfrm>
            <a:off x="0" y="-21028"/>
            <a:ext cx="12192000" cy="850648"/>
          </a:xfrm>
          <a:prstGeom prst="rect">
            <a:avLst/>
          </a:prstGeom>
          <a:solidFill>
            <a:schemeClr val="bg1"/>
          </a:solidFill>
        </p:spPr>
        <p:txBody>
          <a:bodyPr lIns="457200" tIns="0" rIns="0" bIns="91440" anchor="b" anchorCtr="0"/>
          <a:lstStyle>
            <a:lvl1pPr marL="0" indent="0" algn="l">
              <a:buNone/>
              <a:defRPr sz="20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 Placeholder 2">
            <a:extLst>
              <a:ext uri="{FF2B5EF4-FFF2-40B4-BE49-F238E27FC236}">
                <a16:creationId xmlns:a16="http://schemas.microsoft.com/office/drawing/2014/main" id="{266482EB-AC95-4286-B21F-88660F22905D}"/>
              </a:ext>
            </a:extLst>
          </p:cNvPr>
          <p:cNvSpPr>
            <a:spLocks noGrp="1"/>
          </p:cNvSpPr>
          <p:nvPr>
            <p:ph type="body" idx="11" hasCustomPrompt="1"/>
          </p:nvPr>
        </p:nvSpPr>
        <p:spPr>
          <a:xfrm>
            <a:off x="0" y="5251938"/>
            <a:ext cx="3264877" cy="791308"/>
          </a:xfrm>
          <a:prstGeom prst="rect">
            <a:avLst/>
          </a:prstGeom>
          <a:solidFill>
            <a:schemeClr val="tx2">
              <a:alpha val="75000"/>
            </a:schemeClr>
          </a:solidFill>
        </p:spPr>
        <p:txBody>
          <a:bodyPr lIns="457200" tIns="0" rIns="457200" bIns="0" anchor="ctr" anchorCtr="0"/>
          <a:lstStyle>
            <a:lvl1pPr marL="0" indent="0">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Photo text here…</a:t>
            </a:r>
          </a:p>
        </p:txBody>
      </p:sp>
    </p:spTree>
    <p:extLst>
      <p:ext uri="{BB962C8B-B14F-4D97-AF65-F5344CB8AC3E}">
        <p14:creationId xmlns:p14="http://schemas.microsoft.com/office/powerpoint/2010/main" val="24197380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 Photos">
    <p:bg>
      <p:bgPr>
        <a:solidFill>
          <a:schemeClr val="bg1">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1C1A92E-7880-40CB-93C4-FACD3A611446}"/>
              </a:ext>
            </a:extLst>
          </p:cNvPr>
          <p:cNvSpPr/>
          <p:nvPr userDrawn="1"/>
        </p:nvSpPr>
        <p:spPr>
          <a:xfrm>
            <a:off x="999928" y="461094"/>
            <a:ext cx="1923526" cy="350842"/>
          </a:xfrm>
          <a:prstGeom prst="rect">
            <a:avLst/>
          </a:prstGeom>
        </p:spPr>
        <p:txBody>
          <a:bodyPr wrap="square" lIns="0" tIns="0" rIns="0" bIns="0">
            <a:noAutofit/>
          </a:bodyPr>
          <a:lstStyle/>
          <a:p>
            <a:r>
              <a:rPr lang="en-US" dirty="0">
                <a:solidFill>
                  <a:schemeClr val="bg1">
                    <a:lumMod val="95000"/>
                  </a:schemeClr>
                </a:solidFill>
                <a:latin typeface="Franklin Gothic Heavy" panose="020B0903020102020204" pitchFamily="34" charset="0"/>
              </a:rPr>
              <a:t>Title Here</a:t>
            </a:r>
          </a:p>
        </p:txBody>
      </p:sp>
      <p:sp>
        <p:nvSpPr>
          <p:cNvPr id="20" name="Picture Placeholder 22">
            <a:extLst>
              <a:ext uri="{FF2B5EF4-FFF2-40B4-BE49-F238E27FC236}">
                <a16:creationId xmlns:a16="http://schemas.microsoft.com/office/drawing/2014/main" id="{BF6FAD6D-4C36-45B8-B8F6-7E8A2B22DF97}"/>
              </a:ext>
            </a:extLst>
          </p:cNvPr>
          <p:cNvSpPr>
            <a:spLocks noGrp="1"/>
          </p:cNvSpPr>
          <p:nvPr>
            <p:ph type="pic" sz="quarter" idx="12"/>
          </p:nvPr>
        </p:nvSpPr>
        <p:spPr>
          <a:xfrm>
            <a:off x="7862760" y="2078852"/>
            <a:ext cx="3021623" cy="3713149"/>
          </a:xfrm>
          <a:prstGeom prst="rect">
            <a:avLst/>
          </a:prstGeom>
        </p:spPr>
        <p:txBody>
          <a:bodyPr/>
          <a:lstStyle>
            <a:lvl1pPr>
              <a:defRPr>
                <a:noFill/>
              </a:defRPr>
            </a:lvl1pPr>
          </a:lstStyle>
          <a:p>
            <a:endParaRPr lang="en-US"/>
          </a:p>
        </p:txBody>
      </p:sp>
      <p:cxnSp>
        <p:nvCxnSpPr>
          <p:cNvPr id="21" name="Straight Connector 20">
            <a:extLst>
              <a:ext uri="{FF2B5EF4-FFF2-40B4-BE49-F238E27FC236}">
                <a16:creationId xmlns:a16="http://schemas.microsoft.com/office/drawing/2014/main" id="{C3BCF960-78D9-4314-9F60-3FA4070EE877}"/>
              </a:ext>
            </a:extLst>
          </p:cNvPr>
          <p:cNvCxnSpPr>
            <a:cxnSpLocks/>
          </p:cNvCxnSpPr>
          <p:nvPr userDrawn="1"/>
        </p:nvCxnSpPr>
        <p:spPr>
          <a:xfrm>
            <a:off x="935207" y="1602561"/>
            <a:ext cx="9949176" cy="0"/>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Text Placeholder 2">
            <a:extLst>
              <a:ext uri="{FF2B5EF4-FFF2-40B4-BE49-F238E27FC236}">
                <a16:creationId xmlns:a16="http://schemas.microsoft.com/office/drawing/2014/main" id="{A8D7FAF9-3BF8-4CC4-9949-8D965960EFBD}"/>
              </a:ext>
            </a:extLst>
          </p:cNvPr>
          <p:cNvSpPr>
            <a:spLocks noGrp="1"/>
          </p:cNvSpPr>
          <p:nvPr>
            <p:ph type="body" idx="1" hasCustomPrompt="1"/>
          </p:nvPr>
        </p:nvSpPr>
        <p:spPr>
          <a:xfrm>
            <a:off x="14507" y="1075397"/>
            <a:ext cx="12177493" cy="416391"/>
          </a:xfrm>
          <a:prstGeom prst="rect">
            <a:avLst/>
          </a:prstGeom>
        </p:spPr>
        <p:txBody>
          <a:bodyPr lIns="914400" tIns="0" rIns="914400" bIns="0"/>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Description text here…</a:t>
            </a:r>
          </a:p>
        </p:txBody>
      </p:sp>
      <p:sp>
        <p:nvSpPr>
          <p:cNvPr id="23" name="Text Placeholder 2">
            <a:extLst>
              <a:ext uri="{FF2B5EF4-FFF2-40B4-BE49-F238E27FC236}">
                <a16:creationId xmlns:a16="http://schemas.microsoft.com/office/drawing/2014/main" id="{40320331-203F-40D3-A130-C714844C86A7}"/>
              </a:ext>
            </a:extLst>
          </p:cNvPr>
          <p:cNvSpPr>
            <a:spLocks noGrp="1"/>
          </p:cNvSpPr>
          <p:nvPr>
            <p:ph type="body" idx="11" hasCustomPrompt="1"/>
          </p:nvPr>
        </p:nvSpPr>
        <p:spPr>
          <a:xfrm>
            <a:off x="7862759" y="5408019"/>
            <a:ext cx="3021624" cy="383986"/>
          </a:xfrm>
          <a:prstGeom prst="rect">
            <a:avLst/>
          </a:prstGeom>
          <a:solidFill>
            <a:schemeClr val="tx2">
              <a:alpha val="75000"/>
            </a:schemeClr>
          </a:solidFill>
        </p:spPr>
        <p:txBody>
          <a:bodyPr lIns="457200" tIns="0" rIns="457200" bIns="0" anchor="ctr" anchorCtr="0"/>
          <a:lstStyle>
            <a:lvl1pPr marL="0" indent="0">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Photo text here…</a:t>
            </a:r>
          </a:p>
        </p:txBody>
      </p:sp>
      <p:sp>
        <p:nvSpPr>
          <p:cNvPr id="24" name="Picture Placeholder 22">
            <a:extLst>
              <a:ext uri="{FF2B5EF4-FFF2-40B4-BE49-F238E27FC236}">
                <a16:creationId xmlns:a16="http://schemas.microsoft.com/office/drawing/2014/main" id="{6CC37D0F-DD07-4B48-B43E-20566128024E}"/>
              </a:ext>
            </a:extLst>
          </p:cNvPr>
          <p:cNvSpPr>
            <a:spLocks noGrp="1"/>
          </p:cNvSpPr>
          <p:nvPr>
            <p:ph type="pic" sz="quarter" idx="13"/>
          </p:nvPr>
        </p:nvSpPr>
        <p:spPr>
          <a:xfrm>
            <a:off x="4398984" y="2078852"/>
            <a:ext cx="3021623" cy="3713149"/>
          </a:xfrm>
          <a:prstGeom prst="rect">
            <a:avLst/>
          </a:prstGeom>
        </p:spPr>
        <p:txBody>
          <a:bodyPr/>
          <a:lstStyle>
            <a:lvl1pPr>
              <a:defRPr>
                <a:noFill/>
              </a:defRPr>
            </a:lvl1pPr>
          </a:lstStyle>
          <a:p>
            <a:endParaRPr lang="en-US"/>
          </a:p>
        </p:txBody>
      </p:sp>
      <p:sp>
        <p:nvSpPr>
          <p:cNvPr id="25" name="Text Placeholder 2">
            <a:extLst>
              <a:ext uri="{FF2B5EF4-FFF2-40B4-BE49-F238E27FC236}">
                <a16:creationId xmlns:a16="http://schemas.microsoft.com/office/drawing/2014/main" id="{C0549506-D39D-49EE-AEFC-BD63E6B19D18}"/>
              </a:ext>
            </a:extLst>
          </p:cNvPr>
          <p:cNvSpPr>
            <a:spLocks noGrp="1"/>
          </p:cNvSpPr>
          <p:nvPr>
            <p:ph type="body" idx="14" hasCustomPrompt="1"/>
          </p:nvPr>
        </p:nvSpPr>
        <p:spPr>
          <a:xfrm>
            <a:off x="4398983" y="5408019"/>
            <a:ext cx="3021624" cy="383986"/>
          </a:xfrm>
          <a:prstGeom prst="rect">
            <a:avLst/>
          </a:prstGeom>
          <a:solidFill>
            <a:schemeClr val="tx2">
              <a:alpha val="75000"/>
            </a:schemeClr>
          </a:solidFill>
        </p:spPr>
        <p:txBody>
          <a:bodyPr lIns="457200" tIns="0" rIns="457200" bIns="0" anchor="ctr" anchorCtr="0"/>
          <a:lstStyle>
            <a:lvl1pPr marL="0" indent="0">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Photo text here…</a:t>
            </a:r>
          </a:p>
        </p:txBody>
      </p:sp>
      <p:sp>
        <p:nvSpPr>
          <p:cNvPr id="26" name="Picture Placeholder 22">
            <a:extLst>
              <a:ext uri="{FF2B5EF4-FFF2-40B4-BE49-F238E27FC236}">
                <a16:creationId xmlns:a16="http://schemas.microsoft.com/office/drawing/2014/main" id="{8C494CB6-66A2-4D49-A27F-1800F17B117B}"/>
              </a:ext>
            </a:extLst>
          </p:cNvPr>
          <p:cNvSpPr>
            <a:spLocks noGrp="1"/>
          </p:cNvSpPr>
          <p:nvPr>
            <p:ph type="pic" sz="quarter" idx="15"/>
          </p:nvPr>
        </p:nvSpPr>
        <p:spPr>
          <a:xfrm>
            <a:off x="935208" y="2078852"/>
            <a:ext cx="3021623" cy="3713149"/>
          </a:xfrm>
          <a:prstGeom prst="rect">
            <a:avLst/>
          </a:prstGeom>
        </p:spPr>
        <p:txBody>
          <a:bodyPr/>
          <a:lstStyle>
            <a:lvl1pPr>
              <a:defRPr>
                <a:noFill/>
              </a:defRPr>
            </a:lvl1pPr>
          </a:lstStyle>
          <a:p>
            <a:endParaRPr lang="en-US"/>
          </a:p>
        </p:txBody>
      </p:sp>
      <p:sp>
        <p:nvSpPr>
          <p:cNvPr id="27" name="Text Placeholder 2">
            <a:extLst>
              <a:ext uri="{FF2B5EF4-FFF2-40B4-BE49-F238E27FC236}">
                <a16:creationId xmlns:a16="http://schemas.microsoft.com/office/drawing/2014/main" id="{4155859F-5A70-413D-B2B6-4E89D8E7620D}"/>
              </a:ext>
            </a:extLst>
          </p:cNvPr>
          <p:cNvSpPr>
            <a:spLocks noGrp="1"/>
          </p:cNvSpPr>
          <p:nvPr>
            <p:ph type="body" idx="16" hasCustomPrompt="1"/>
          </p:nvPr>
        </p:nvSpPr>
        <p:spPr>
          <a:xfrm>
            <a:off x="935207" y="5408019"/>
            <a:ext cx="3021624" cy="383986"/>
          </a:xfrm>
          <a:prstGeom prst="rect">
            <a:avLst/>
          </a:prstGeom>
          <a:solidFill>
            <a:schemeClr val="tx2">
              <a:alpha val="75000"/>
            </a:schemeClr>
          </a:solidFill>
        </p:spPr>
        <p:txBody>
          <a:bodyPr lIns="457200" tIns="0" rIns="457200" bIns="0" anchor="ctr" anchorCtr="0"/>
          <a:lstStyle>
            <a:lvl1pPr marL="0" indent="0">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Photo text here…</a:t>
            </a:r>
          </a:p>
        </p:txBody>
      </p:sp>
      <p:sp>
        <p:nvSpPr>
          <p:cNvPr id="29" name="Subtitle 2">
            <a:extLst>
              <a:ext uri="{FF2B5EF4-FFF2-40B4-BE49-F238E27FC236}">
                <a16:creationId xmlns:a16="http://schemas.microsoft.com/office/drawing/2014/main" id="{A2ADC16D-424A-430B-B0DE-11E0B2F695B4}"/>
              </a:ext>
            </a:extLst>
          </p:cNvPr>
          <p:cNvSpPr>
            <a:spLocks noGrp="1"/>
          </p:cNvSpPr>
          <p:nvPr>
            <p:ph type="subTitle" idx="10"/>
          </p:nvPr>
        </p:nvSpPr>
        <p:spPr>
          <a:xfrm>
            <a:off x="0" y="-21028"/>
            <a:ext cx="12192000" cy="850648"/>
          </a:xfrm>
          <a:prstGeom prst="rect">
            <a:avLst/>
          </a:prstGeom>
          <a:solidFill>
            <a:schemeClr val="bg1"/>
          </a:solidFill>
        </p:spPr>
        <p:txBody>
          <a:bodyPr lIns="457200" tIns="0" rIns="0" bIns="91440" anchor="b" anchorCtr="0"/>
          <a:lstStyle>
            <a:lvl1pPr marL="0" indent="0" algn="l">
              <a:buNone/>
              <a:defRPr sz="20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8560568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p:bg>
      <p:bgPr>
        <a:solidFill>
          <a:schemeClr val="bg1">
            <a:lumMod val="95000"/>
          </a:schemeClr>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F652AEA3-707A-4756-96C3-9B0EEC32E1C3}"/>
              </a:ext>
            </a:extLst>
          </p:cNvPr>
          <p:cNvGrpSpPr/>
          <p:nvPr userDrawn="1"/>
        </p:nvGrpSpPr>
        <p:grpSpPr>
          <a:xfrm>
            <a:off x="2156495" y="4619859"/>
            <a:ext cx="618979" cy="618979"/>
            <a:chOff x="2156495" y="5070132"/>
            <a:chExt cx="618979" cy="618979"/>
          </a:xfrm>
        </p:grpSpPr>
        <p:sp>
          <p:nvSpPr>
            <p:cNvPr id="11" name="Oval 10">
              <a:extLst>
                <a:ext uri="{FF2B5EF4-FFF2-40B4-BE49-F238E27FC236}">
                  <a16:creationId xmlns:a16="http://schemas.microsoft.com/office/drawing/2014/main" id="{92344905-7E60-408B-B03B-08253CC592CA}"/>
                </a:ext>
              </a:extLst>
            </p:cNvPr>
            <p:cNvSpPr/>
            <p:nvPr/>
          </p:nvSpPr>
          <p:spPr>
            <a:xfrm>
              <a:off x="2156495" y="5070132"/>
              <a:ext cx="618979" cy="618979"/>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Checkmark">
              <a:extLst>
                <a:ext uri="{FF2B5EF4-FFF2-40B4-BE49-F238E27FC236}">
                  <a16:creationId xmlns:a16="http://schemas.microsoft.com/office/drawing/2014/main" id="{FB5C72FE-FD7A-49CD-9D5D-8671DEBA7408}"/>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2301419" y="5231041"/>
              <a:ext cx="329131" cy="329131"/>
            </a:xfrm>
            <a:prstGeom prst="rect">
              <a:avLst/>
            </a:prstGeom>
          </p:spPr>
        </p:pic>
      </p:grpSp>
      <p:sp>
        <p:nvSpPr>
          <p:cNvPr id="17" name="Rectangle 16">
            <a:extLst>
              <a:ext uri="{FF2B5EF4-FFF2-40B4-BE49-F238E27FC236}">
                <a16:creationId xmlns:a16="http://schemas.microsoft.com/office/drawing/2014/main" id="{D5405B75-0A12-468B-ACDD-C9CE688D68A5}"/>
              </a:ext>
            </a:extLst>
          </p:cNvPr>
          <p:cNvSpPr/>
          <p:nvPr userDrawn="1"/>
        </p:nvSpPr>
        <p:spPr>
          <a:xfrm>
            <a:off x="999928" y="461094"/>
            <a:ext cx="1923526" cy="350842"/>
          </a:xfrm>
          <a:prstGeom prst="rect">
            <a:avLst/>
          </a:prstGeom>
        </p:spPr>
        <p:txBody>
          <a:bodyPr wrap="square" lIns="0" tIns="0" rIns="0" bIns="0">
            <a:noAutofit/>
          </a:bodyPr>
          <a:lstStyle/>
          <a:p>
            <a:r>
              <a:rPr lang="en-US" dirty="0">
                <a:solidFill>
                  <a:schemeClr val="bg1">
                    <a:lumMod val="95000"/>
                  </a:schemeClr>
                </a:solidFill>
                <a:latin typeface="Franklin Gothic Heavy" panose="020B0903020102020204" pitchFamily="34" charset="0"/>
              </a:rPr>
              <a:t>Title Here</a:t>
            </a:r>
          </a:p>
        </p:txBody>
      </p:sp>
      <p:cxnSp>
        <p:nvCxnSpPr>
          <p:cNvPr id="18" name="Straight Connector 17">
            <a:extLst>
              <a:ext uri="{FF2B5EF4-FFF2-40B4-BE49-F238E27FC236}">
                <a16:creationId xmlns:a16="http://schemas.microsoft.com/office/drawing/2014/main" id="{62C8F492-24B1-4205-8A05-BF776D284628}"/>
              </a:ext>
            </a:extLst>
          </p:cNvPr>
          <p:cNvCxnSpPr>
            <a:cxnSpLocks/>
          </p:cNvCxnSpPr>
          <p:nvPr userDrawn="1"/>
        </p:nvCxnSpPr>
        <p:spPr>
          <a:xfrm>
            <a:off x="935207" y="1602561"/>
            <a:ext cx="9949176" cy="0"/>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 Placeholder 2">
            <a:extLst>
              <a:ext uri="{FF2B5EF4-FFF2-40B4-BE49-F238E27FC236}">
                <a16:creationId xmlns:a16="http://schemas.microsoft.com/office/drawing/2014/main" id="{4CCD79AE-01A6-4C97-9321-8B5CD898278E}"/>
              </a:ext>
            </a:extLst>
          </p:cNvPr>
          <p:cNvSpPr>
            <a:spLocks noGrp="1"/>
          </p:cNvSpPr>
          <p:nvPr>
            <p:ph type="body" idx="1" hasCustomPrompt="1"/>
          </p:nvPr>
        </p:nvSpPr>
        <p:spPr>
          <a:xfrm>
            <a:off x="14507" y="1075397"/>
            <a:ext cx="12177493" cy="416391"/>
          </a:xfrm>
          <a:prstGeom prst="rect">
            <a:avLst/>
          </a:prstGeom>
        </p:spPr>
        <p:txBody>
          <a:bodyPr lIns="914400" tIns="0" rIns="914400" bIns="0"/>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Description text here…</a:t>
            </a:r>
          </a:p>
        </p:txBody>
      </p:sp>
      <p:sp>
        <p:nvSpPr>
          <p:cNvPr id="20" name="Subtitle 2">
            <a:extLst>
              <a:ext uri="{FF2B5EF4-FFF2-40B4-BE49-F238E27FC236}">
                <a16:creationId xmlns:a16="http://schemas.microsoft.com/office/drawing/2014/main" id="{758B0766-8732-419E-B382-7E0B8681CBD1}"/>
              </a:ext>
            </a:extLst>
          </p:cNvPr>
          <p:cNvSpPr>
            <a:spLocks noGrp="1"/>
          </p:cNvSpPr>
          <p:nvPr>
            <p:ph type="subTitle" idx="10"/>
          </p:nvPr>
        </p:nvSpPr>
        <p:spPr>
          <a:xfrm>
            <a:off x="0" y="-21028"/>
            <a:ext cx="12192000" cy="850648"/>
          </a:xfrm>
          <a:prstGeom prst="rect">
            <a:avLst/>
          </a:prstGeom>
          <a:solidFill>
            <a:schemeClr val="bg1"/>
          </a:solidFill>
        </p:spPr>
        <p:txBody>
          <a:bodyPr lIns="457200" tIns="0" rIns="0" bIns="91440" anchor="b" anchorCtr="0"/>
          <a:lstStyle>
            <a:lvl1pPr marL="0" indent="0" algn="l">
              <a:buNone/>
              <a:defRPr sz="20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5" name="Text Placeholder 2">
            <a:extLst>
              <a:ext uri="{FF2B5EF4-FFF2-40B4-BE49-F238E27FC236}">
                <a16:creationId xmlns:a16="http://schemas.microsoft.com/office/drawing/2014/main" id="{942BBD33-A4BA-4CDC-B354-032A57F44747}"/>
              </a:ext>
            </a:extLst>
          </p:cNvPr>
          <p:cNvSpPr>
            <a:spLocks noGrp="1"/>
          </p:cNvSpPr>
          <p:nvPr>
            <p:ph type="body" idx="13" hasCustomPrompt="1"/>
          </p:nvPr>
        </p:nvSpPr>
        <p:spPr>
          <a:xfrm>
            <a:off x="7224635" y="2409452"/>
            <a:ext cx="3322320" cy="1403516"/>
          </a:xfrm>
          <a:prstGeom prst="homePlate">
            <a:avLst>
              <a:gd name="adj" fmla="val 27866"/>
            </a:avLst>
          </a:prstGeom>
          <a:solidFill>
            <a:schemeClr val="accent4"/>
          </a:solidFill>
          <a:ln w="63500">
            <a:solidFill>
              <a:schemeClr val="bg1">
                <a:lumMod val="95000"/>
              </a:schemeClr>
            </a:solidFill>
          </a:ln>
        </p:spPr>
        <p:txBody>
          <a:bodyPr lIns="91440" tIns="91440" rIns="91440" bIns="91440" anchor="ctr" anchorCtr="0"/>
          <a:lstStyle>
            <a:lvl1pPr marL="0" indent="0" algn="ctr">
              <a:buNone/>
              <a:defRPr sz="2800">
                <a:solidFill>
                  <a:schemeClr val="bg1"/>
                </a:solidFill>
                <a:latin typeface="Franklin Gothic Heavy" panose="020B09030201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Item 1</a:t>
            </a:r>
          </a:p>
        </p:txBody>
      </p:sp>
      <p:sp>
        <p:nvSpPr>
          <p:cNvPr id="24" name="Text Placeholder 2">
            <a:extLst>
              <a:ext uri="{FF2B5EF4-FFF2-40B4-BE49-F238E27FC236}">
                <a16:creationId xmlns:a16="http://schemas.microsoft.com/office/drawing/2014/main" id="{749655DF-55F3-4FE0-8E6D-4E8AA35567D4}"/>
              </a:ext>
            </a:extLst>
          </p:cNvPr>
          <p:cNvSpPr>
            <a:spLocks noGrp="1"/>
          </p:cNvSpPr>
          <p:nvPr>
            <p:ph type="body" idx="12" hasCustomPrompt="1"/>
          </p:nvPr>
        </p:nvSpPr>
        <p:spPr>
          <a:xfrm>
            <a:off x="4282143" y="2409452"/>
            <a:ext cx="3322320" cy="1403516"/>
          </a:xfrm>
          <a:prstGeom prst="homePlate">
            <a:avLst>
              <a:gd name="adj" fmla="val 27866"/>
            </a:avLst>
          </a:prstGeom>
          <a:solidFill>
            <a:schemeClr val="accent4"/>
          </a:solidFill>
          <a:ln w="63500">
            <a:solidFill>
              <a:schemeClr val="bg1">
                <a:lumMod val="95000"/>
              </a:schemeClr>
            </a:solidFill>
          </a:ln>
        </p:spPr>
        <p:txBody>
          <a:bodyPr lIns="91440" tIns="91440" rIns="91440" bIns="91440" anchor="ctr" anchorCtr="0"/>
          <a:lstStyle>
            <a:lvl1pPr marL="0" indent="0" algn="ctr">
              <a:buNone/>
              <a:defRPr sz="2800">
                <a:solidFill>
                  <a:schemeClr val="bg1"/>
                </a:solidFill>
                <a:latin typeface="Franklin Gothic Heavy" panose="020B09030201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Item 1</a:t>
            </a:r>
          </a:p>
        </p:txBody>
      </p:sp>
      <p:sp>
        <p:nvSpPr>
          <p:cNvPr id="23" name="Text Placeholder 2">
            <a:extLst>
              <a:ext uri="{FF2B5EF4-FFF2-40B4-BE49-F238E27FC236}">
                <a16:creationId xmlns:a16="http://schemas.microsoft.com/office/drawing/2014/main" id="{2DC15D6B-DA75-4DF1-B9FF-741AE9C59825}"/>
              </a:ext>
            </a:extLst>
          </p:cNvPr>
          <p:cNvSpPr>
            <a:spLocks noGrp="1"/>
          </p:cNvSpPr>
          <p:nvPr>
            <p:ph type="body" idx="11" hasCustomPrompt="1"/>
          </p:nvPr>
        </p:nvSpPr>
        <p:spPr>
          <a:xfrm>
            <a:off x="1339651" y="2409452"/>
            <a:ext cx="3322320" cy="1403516"/>
          </a:xfrm>
          <a:prstGeom prst="homePlate">
            <a:avLst>
              <a:gd name="adj" fmla="val 27866"/>
            </a:avLst>
          </a:prstGeom>
          <a:solidFill>
            <a:schemeClr val="accent4"/>
          </a:solidFill>
          <a:ln w="63500">
            <a:solidFill>
              <a:schemeClr val="bg1">
                <a:lumMod val="95000"/>
              </a:schemeClr>
            </a:solidFill>
          </a:ln>
        </p:spPr>
        <p:txBody>
          <a:bodyPr lIns="91440" tIns="91440" rIns="91440" bIns="91440" anchor="ctr" anchorCtr="0"/>
          <a:lstStyle>
            <a:lvl1pPr marL="0" indent="0" algn="ctr">
              <a:buNone/>
              <a:defRPr sz="2800">
                <a:solidFill>
                  <a:schemeClr val="bg1"/>
                </a:solidFill>
                <a:latin typeface="Franklin Gothic Heavy" panose="020B09030201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Item 1</a:t>
            </a:r>
          </a:p>
        </p:txBody>
      </p:sp>
      <p:sp>
        <p:nvSpPr>
          <p:cNvPr id="27" name="Text Placeholder 5">
            <a:extLst>
              <a:ext uri="{FF2B5EF4-FFF2-40B4-BE49-F238E27FC236}">
                <a16:creationId xmlns:a16="http://schemas.microsoft.com/office/drawing/2014/main" id="{D77FC692-36C3-48BB-ABBA-E962F0A51F75}"/>
              </a:ext>
            </a:extLst>
          </p:cNvPr>
          <p:cNvSpPr>
            <a:spLocks noGrp="1"/>
          </p:cNvSpPr>
          <p:nvPr>
            <p:ph type="body" sz="quarter" idx="14" hasCustomPrompt="1"/>
          </p:nvPr>
        </p:nvSpPr>
        <p:spPr>
          <a:xfrm>
            <a:off x="2775474" y="4619859"/>
            <a:ext cx="8108909" cy="618961"/>
          </a:xfrm>
          <a:prstGeom prst="rect">
            <a:avLst/>
          </a:prstGeom>
        </p:spPr>
        <p:txBody>
          <a:bodyPr lIns="457200" tIns="0" rIns="457200" bIns="0" anchor="ctr" anchorCtr="0"/>
          <a:lstStyle>
            <a:lvl1pPr marL="0" indent="0" algn="l">
              <a:lnSpc>
                <a:spcPts val="3200"/>
              </a:lnSpc>
              <a:buNone/>
              <a:defRPr sz="2400">
                <a:solidFill>
                  <a:schemeClr val="accent3">
                    <a:lumMod val="7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Place text here for process or approach</a:t>
            </a:r>
          </a:p>
        </p:txBody>
      </p:sp>
    </p:spTree>
    <p:extLst>
      <p:ext uri="{BB962C8B-B14F-4D97-AF65-F5344CB8AC3E}">
        <p14:creationId xmlns:p14="http://schemas.microsoft.com/office/powerpoint/2010/main" val="14688292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ooter Only">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37785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Q&amp;A">
    <p:bg>
      <p:bgPr>
        <a:solidFill>
          <a:schemeClr val="bg1">
            <a:lumMod val="95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D0EA96B-5F39-4B3F-BA36-E5859F94C0D5}"/>
              </a:ext>
            </a:extLst>
          </p:cNvPr>
          <p:cNvSpPr txBox="1"/>
          <p:nvPr userDrawn="1"/>
        </p:nvSpPr>
        <p:spPr>
          <a:xfrm>
            <a:off x="-1" y="67819"/>
            <a:ext cx="12191999" cy="3770263"/>
          </a:xfrm>
          <a:prstGeom prst="rect">
            <a:avLst/>
          </a:prstGeom>
          <a:noFill/>
        </p:spPr>
        <p:txBody>
          <a:bodyPr wrap="square" rtlCol="0">
            <a:spAutoFit/>
          </a:bodyPr>
          <a:lstStyle/>
          <a:p>
            <a:pPr algn="ctr"/>
            <a:r>
              <a:rPr lang="en-US" sz="23900" dirty="0">
                <a:ln w="25400">
                  <a:noFill/>
                </a:ln>
                <a:gradFill flip="none" rotWithShape="1">
                  <a:gsLst>
                    <a:gs pos="71000">
                      <a:schemeClr val="bg1">
                        <a:lumMod val="95000"/>
                      </a:schemeClr>
                    </a:gs>
                    <a:gs pos="0">
                      <a:schemeClr val="bg1">
                        <a:lumMod val="85000"/>
                      </a:schemeClr>
                    </a:gs>
                  </a:gsLst>
                  <a:lin ang="16200000" scaled="0"/>
                  <a:tileRect/>
                </a:gradFill>
                <a:effectLst>
                  <a:outerShdw blurRad="88900" dist="88900" dir="5400000" algn="t" rotWithShape="0">
                    <a:prstClr val="black">
                      <a:alpha val="45000"/>
                    </a:prstClr>
                  </a:outerShdw>
                </a:effectLst>
                <a:latin typeface="Franklin Gothic Heavy" panose="020B0903020102020204" pitchFamily="34" charset="0"/>
              </a:rPr>
              <a:t>Q &amp; A</a:t>
            </a:r>
          </a:p>
        </p:txBody>
      </p:sp>
      <p:cxnSp>
        <p:nvCxnSpPr>
          <p:cNvPr id="6" name="Straight Connector 5">
            <a:extLst>
              <a:ext uri="{FF2B5EF4-FFF2-40B4-BE49-F238E27FC236}">
                <a16:creationId xmlns:a16="http://schemas.microsoft.com/office/drawing/2014/main" id="{BAC0CB94-D9B1-4743-A08F-804ACA422DD2}"/>
              </a:ext>
            </a:extLst>
          </p:cNvPr>
          <p:cNvCxnSpPr/>
          <p:nvPr userDrawn="1"/>
        </p:nvCxnSpPr>
        <p:spPr>
          <a:xfrm>
            <a:off x="2130583" y="3884976"/>
            <a:ext cx="8148118" cy="0"/>
          </a:xfrm>
          <a:prstGeom prst="line">
            <a:avLst/>
          </a:prstGeom>
          <a:ln w="762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DCE162BF-1F90-4173-AEC1-9B178504E420}"/>
              </a:ext>
            </a:extLst>
          </p:cNvPr>
          <p:cNvSpPr/>
          <p:nvPr userDrawn="1"/>
        </p:nvSpPr>
        <p:spPr>
          <a:xfrm>
            <a:off x="0" y="5386815"/>
            <a:ext cx="12191998" cy="14711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A9C6D2AE-5872-4587-9C09-5DB7C7E9DCE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4796358" y="5849789"/>
            <a:ext cx="2599283" cy="545237"/>
          </a:xfrm>
          <a:prstGeom prst="rect">
            <a:avLst/>
          </a:prstGeom>
          <a:effectLst/>
        </p:spPr>
      </p:pic>
      <p:sp>
        <p:nvSpPr>
          <p:cNvPr id="10" name="Text Placeholder 5">
            <a:extLst>
              <a:ext uri="{FF2B5EF4-FFF2-40B4-BE49-F238E27FC236}">
                <a16:creationId xmlns:a16="http://schemas.microsoft.com/office/drawing/2014/main" id="{C5F17119-9239-45E1-939D-2C2C88D70BDF}"/>
              </a:ext>
            </a:extLst>
          </p:cNvPr>
          <p:cNvSpPr>
            <a:spLocks noGrp="1"/>
          </p:cNvSpPr>
          <p:nvPr>
            <p:ph type="body" sz="quarter" idx="10" hasCustomPrompt="1"/>
          </p:nvPr>
        </p:nvSpPr>
        <p:spPr>
          <a:xfrm>
            <a:off x="0" y="4216390"/>
            <a:ext cx="12192000" cy="938938"/>
          </a:xfrm>
          <a:prstGeom prst="rect">
            <a:avLst/>
          </a:prstGeom>
        </p:spPr>
        <p:txBody>
          <a:bodyPr lIns="457200" tIns="0" rIns="457200" bIns="0"/>
          <a:lstStyle>
            <a:lvl1pPr marL="0" indent="0" algn="ctr">
              <a:lnSpc>
                <a:spcPts val="3200"/>
              </a:lnSpc>
              <a:buNone/>
              <a:defRPr sz="2400">
                <a:solidFill>
                  <a:schemeClr val="bg1">
                    <a:lumMod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Final words can go here if needed. Thank you. Contact information.</a:t>
            </a:r>
          </a:p>
        </p:txBody>
      </p:sp>
    </p:spTree>
    <p:extLst>
      <p:ext uri="{BB962C8B-B14F-4D97-AF65-F5344CB8AC3E}">
        <p14:creationId xmlns:p14="http://schemas.microsoft.com/office/powerpoint/2010/main" val="41447663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7430364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3206616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BD03B4-F151-C74D-84F4-F4E75B75FFE7}" type="datetimeFigureOut">
              <a:rPr lang="en-US" smtClean="0"/>
              <a:t>12/6/2019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9119100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BD03B4-F151-C74D-84F4-F4E75B75FFE7}" type="datetimeFigureOut">
              <a:rPr lang="en-US" smtClean="0"/>
              <a:t>12/6/2019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6832046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BD03B4-F151-C74D-84F4-F4E75B75FFE7}" type="datetimeFigureOut">
              <a:rPr lang="en-US" smtClean="0"/>
              <a:t>12/6/2019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23031012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0C063B5-D998-43F8-A081-95C6280B6067}"/>
              </a:ext>
            </a:extLst>
          </p:cNvPr>
          <p:cNvSpPr txBox="1"/>
          <p:nvPr userDrawn="1"/>
        </p:nvSpPr>
        <p:spPr>
          <a:xfrm>
            <a:off x="470517" y="346229"/>
            <a:ext cx="11407805" cy="369332"/>
          </a:xfrm>
          <a:prstGeom prst="rect">
            <a:avLst/>
          </a:prstGeom>
          <a:noFill/>
          <a:ln>
            <a:noFill/>
          </a:ln>
        </p:spPr>
        <p:txBody>
          <a:bodyPr wrap="square" rtlCol="0">
            <a:spAutoFit/>
          </a:bodyPr>
          <a:lstStyle/>
          <a:p>
            <a:r>
              <a:rPr lang="en-US" b="1" dirty="0">
                <a:solidFill>
                  <a:schemeClr val="tx2"/>
                </a:solidFill>
              </a:rPr>
              <a:t>SLIDE TOPIC</a:t>
            </a:r>
          </a:p>
        </p:txBody>
      </p:sp>
      <p:sp>
        <p:nvSpPr>
          <p:cNvPr id="6" name="TextBox 5">
            <a:extLst>
              <a:ext uri="{FF2B5EF4-FFF2-40B4-BE49-F238E27FC236}">
                <a16:creationId xmlns:a16="http://schemas.microsoft.com/office/drawing/2014/main" id="{EEFFF7D1-0120-4012-A3B6-67AC133CB0A4}"/>
              </a:ext>
            </a:extLst>
          </p:cNvPr>
          <p:cNvSpPr txBox="1"/>
          <p:nvPr userDrawn="1"/>
        </p:nvSpPr>
        <p:spPr>
          <a:xfrm>
            <a:off x="470517" y="709929"/>
            <a:ext cx="11407805" cy="646331"/>
          </a:xfrm>
          <a:prstGeom prst="rect">
            <a:avLst/>
          </a:prstGeom>
          <a:noFill/>
          <a:ln>
            <a:noFill/>
          </a:ln>
        </p:spPr>
        <p:txBody>
          <a:bodyPr wrap="square" rtlCol="0">
            <a:spAutoFit/>
          </a:bodyPr>
          <a:lstStyle/>
          <a:p>
            <a:r>
              <a:rPr lang="en-US" sz="3600" dirty="0">
                <a:solidFill>
                  <a:schemeClr val="tx2"/>
                </a:solidFill>
              </a:rPr>
              <a:t>Slide Title</a:t>
            </a:r>
          </a:p>
        </p:txBody>
      </p:sp>
    </p:spTree>
    <p:extLst>
      <p:ext uri="{BB962C8B-B14F-4D97-AF65-F5344CB8AC3E}">
        <p14:creationId xmlns:p14="http://schemas.microsoft.com/office/powerpoint/2010/main" val="11945304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BD03B4-F151-C74D-84F4-F4E75B75FFE7}" type="datetimeFigureOut">
              <a:rPr lang="en-US" smtClean="0"/>
              <a:t>12/6/2019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4046185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BD03B4-F151-C74D-84F4-F4E75B75FFE7}" type="datetimeFigureOut">
              <a:rPr lang="en-US" smtClean="0"/>
              <a:t>12/6/2019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6514243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BD03B4-F151-C74D-84F4-F4E75B75FFE7}" type="datetimeFigureOut">
              <a:rPr lang="en-US" smtClean="0"/>
              <a:t>12/6/2019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28083372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1784729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17840392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29852851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221712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31076554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8533575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BD03B4-F151-C74D-84F4-F4E75B75FFE7}" type="datetimeFigureOut">
              <a:rPr lang="en-US" smtClean="0"/>
              <a:t>12/6/2019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F185F-CF05-B040-AC9C-18DD7E4C32EA}" type="slidenum">
              <a:rPr lang="en-US" smtClean="0"/>
              <a:t>‹#›</a:t>
            </a:fld>
            <a:endParaRPr lang="en-US"/>
          </a:p>
        </p:txBody>
      </p:sp>
    </p:spTree>
    <p:extLst>
      <p:ext uri="{BB962C8B-B14F-4D97-AF65-F5344CB8AC3E}">
        <p14:creationId xmlns:p14="http://schemas.microsoft.com/office/powerpoint/2010/main" val="39617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2.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Box 15">
            <a:extLst>
              <a:ext uri="{FF2B5EF4-FFF2-40B4-BE49-F238E27FC236}">
                <a16:creationId xmlns:a16="http://schemas.microsoft.com/office/drawing/2014/main" id="{A97F4C2A-5B8E-4336-9AF9-A20E033EF750}"/>
              </a:ext>
            </a:extLst>
          </p:cNvPr>
          <p:cNvSpPr txBox="1"/>
          <p:nvPr/>
        </p:nvSpPr>
        <p:spPr>
          <a:xfrm>
            <a:off x="1744201" y="6296417"/>
            <a:ext cx="10661614"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400" dirty="0">
                <a:solidFill>
                  <a:srgbClr val="C9E9ED"/>
                </a:solidFill>
              </a:rPr>
              <a:t>««««««««««««««««««««««««««««««««««««««««««««««««««««««</a:t>
            </a:r>
          </a:p>
        </p:txBody>
      </p:sp>
      <p:grpSp>
        <p:nvGrpSpPr>
          <p:cNvPr id="23" name="Group 22">
            <a:extLst>
              <a:ext uri="{FF2B5EF4-FFF2-40B4-BE49-F238E27FC236}">
                <a16:creationId xmlns:a16="http://schemas.microsoft.com/office/drawing/2014/main" id="{E769A0A1-AA33-4916-AB77-F6AE1F4490AC}"/>
              </a:ext>
            </a:extLst>
          </p:cNvPr>
          <p:cNvGrpSpPr/>
          <p:nvPr/>
        </p:nvGrpSpPr>
        <p:grpSpPr>
          <a:xfrm>
            <a:off x="1" y="6185091"/>
            <a:ext cx="12278966" cy="642235"/>
            <a:chOff x="0" y="6086591"/>
            <a:chExt cx="13770803" cy="720264"/>
          </a:xfrm>
        </p:grpSpPr>
        <p:pic>
          <p:nvPicPr>
            <p:cNvPr id="8" name="Picture 7" descr="A close up of a sign&#10;&#10;Description automatically generated">
              <a:extLst>
                <a:ext uri="{FF2B5EF4-FFF2-40B4-BE49-F238E27FC236}">
                  <a16:creationId xmlns:a16="http://schemas.microsoft.com/office/drawing/2014/main" id="{6FB6825B-5A7E-4F80-B96F-D5008C1169BC}"/>
                </a:ext>
              </a:extLst>
            </p:cNvPr>
            <p:cNvPicPr>
              <a:picLocks noChangeAspect="1"/>
            </p:cNvPicPr>
            <p:nvPr userDrawn="1"/>
          </p:nvPicPr>
          <p:blipFill>
            <a:blip r:embed="rId36"/>
            <a:stretch>
              <a:fillRect/>
            </a:stretch>
          </p:blipFill>
          <p:spPr>
            <a:xfrm>
              <a:off x="0" y="6154577"/>
              <a:ext cx="1956112" cy="652278"/>
            </a:xfrm>
            <a:prstGeom prst="rect">
              <a:avLst/>
            </a:prstGeom>
          </p:spPr>
        </p:pic>
        <p:pic>
          <p:nvPicPr>
            <p:cNvPr id="9" name="Picture 8">
              <a:extLst>
                <a:ext uri="{FF2B5EF4-FFF2-40B4-BE49-F238E27FC236}">
                  <a16:creationId xmlns:a16="http://schemas.microsoft.com/office/drawing/2014/main" id="{87E8AB73-061F-4979-89D5-5A61CEA80E37}"/>
                </a:ext>
              </a:extLst>
            </p:cNvPr>
            <p:cNvPicPr>
              <a:picLocks noChangeAspect="1"/>
            </p:cNvPicPr>
            <p:nvPr userDrawn="1"/>
          </p:nvPicPr>
          <p:blipFill>
            <a:blip r:embed="rId37"/>
            <a:stretch>
              <a:fillRect/>
            </a:stretch>
          </p:blipFill>
          <p:spPr>
            <a:xfrm>
              <a:off x="11456718" y="6304337"/>
              <a:ext cx="1652534" cy="347081"/>
            </a:xfrm>
            <a:prstGeom prst="rect">
              <a:avLst/>
            </a:prstGeom>
          </p:spPr>
        </p:pic>
        <p:sp>
          <p:nvSpPr>
            <p:cNvPr id="17" name="Freeform: Shape 16">
              <a:extLst>
                <a:ext uri="{FF2B5EF4-FFF2-40B4-BE49-F238E27FC236}">
                  <a16:creationId xmlns:a16="http://schemas.microsoft.com/office/drawing/2014/main" id="{12E1056E-02CA-4D81-84C2-1E94AE4F34CE}"/>
                </a:ext>
              </a:extLst>
            </p:cNvPr>
            <p:cNvSpPr/>
            <p:nvPr userDrawn="1"/>
          </p:nvSpPr>
          <p:spPr>
            <a:xfrm flipV="1">
              <a:off x="1353943" y="6086591"/>
              <a:ext cx="12358341" cy="79064"/>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36898439"/>
                <a:gd name="connsiteY0" fmla="*/ 0 h 354842"/>
                <a:gd name="connsiteX1" fmla="*/ 354841 w 36898439"/>
                <a:gd name="connsiteY1" fmla="*/ 354842 h 354842"/>
                <a:gd name="connsiteX2" fmla="*/ 36898439 w 36898439"/>
                <a:gd name="connsiteY2" fmla="*/ 296687 h 354842"/>
                <a:gd name="connsiteX0" fmla="*/ 0 w 43786725"/>
                <a:gd name="connsiteY0" fmla="*/ 0 h 354842"/>
                <a:gd name="connsiteX1" fmla="*/ 354841 w 43786725"/>
                <a:gd name="connsiteY1" fmla="*/ 354842 h 354842"/>
                <a:gd name="connsiteX2" fmla="*/ 43786725 w 43786725"/>
                <a:gd name="connsiteY2" fmla="*/ 240915 h 354842"/>
                <a:gd name="connsiteX0" fmla="*/ 0 w 53241397"/>
                <a:gd name="connsiteY0" fmla="*/ 0 h 354842"/>
                <a:gd name="connsiteX1" fmla="*/ 354841 w 53241397"/>
                <a:gd name="connsiteY1" fmla="*/ 354842 h 354842"/>
                <a:gd name="connsiteX2" fmla="*/ 53241397 w 53241397"/>
                <a:gd name="connsiteY2" fmla="*/ 274204 h 354842"/>
                <a:gd name="connsiteX0" fmla="*/ 0 w 53318603"/>
                <a:gd name="connsiteY0" fmla="*/ 0 h 385722"/>
                <a:gd name="connsiteX1" fmla="*/ 432047 w 53318603"/>
                <a:gd name="connsiteY1" fmla="*/ 385722 h 385722"/>
                <a:gd name="connsiteX2" fmla="*/ 53318603 w 53318603"/>
                <a:gd name="connsiteY2" fmla="*/ 305084 h 385722"/>
                <a:gd name="connsiteX0" fmla="*/ 0 w 53318603"/>
                <a:gd name="connsiteY0" fmla="*/ 0 h 385722"/>
                <a:gd name="connsiteX1" fmla="*/ 385719 w 53318603"/>
                <a:gd name="connsiteY1" fmla="*/ 385722 h 385722"/>
                <a:gd name="connsiteX2" fmla="*/ 53318603 w 53318603"/>
                <a:gd name="connsiteY2" fmla="*/ 305084 h 385722"/>
                <a:gd name="connsiteX0" fmla="*/ 0 w 60267213"/>
                <a:gd name="connsiteY0" fmla="*/ 0 h 385722"/>
                <a:gd name="connsiteX1" fmla="*/ 385719 w 60267213"/>
                <a:gd name="connsiteY1" fmla="*/ 385722 h 385722"/>
                <a:gd name="connsiteX2" fmla="*/ 60267213 w 60267213"/>
                <a:gd name="connsiteY2" fmla="*/ 335966 h 385722"/>
                <a:gd name="connsiteX0" fmla="*/ 0 w 60291615"/>
                <a:gd name="connsiteY0" fmla="*/ 0 h 385722"/>
                <a:gd name="connsiteX1" fmla="*/ 385719 w 60291615"/>
                <a:gd name="connsiteY1" fmla="*/ 385722 h 385722"/>
                <a:gd name="connsiteX2" fmla="*/ 60291615 w 60291615"/>
                <a:gd name="connsiteY2" fmla="*/ 384775 h 385722"/>
              </a:gdLst>
              <a:ahLst/>
              <a:cxnLst>
                <a:cxn ang="0">
                  <a:pos x="connsiteX0" y="connsiteY0"/>
                </a:cxn>
                <a:cxn ang="0">
                  <a:pos x="connsiteX1" y="connsiteY1"/>
                </a:cxn>
                <a:cxn ang="0">
                  <a:pos x="connsiteX2" y="connsiteY2"/>
                </a:cxn>
              </a:cxnLst>
              <a:rect l="l" t="t" r="r" b="b"/>
              <a:pathLst>
                <a:path w="60291615" h="385722">
                  <a:moveTo>
                    <a:pt x="0" y="0"/>
                  </a:moveTo>
                  <a:lnTo>
                    <a:pt x="385719" y="385722"/>
                  </a:lnTo>
                  <a:lnTo>
                    <a:pt x="60291615" y="38477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5158B2FE-0082-4661-9BD8-0D59A5D9D119}"/>
                </a:ext>
              </a:extLst>
            </p:cNvPr>
            <p:cNvSpPr/>
            <p:nvPr userDrawn="1"/>
          </p:nvSpPr>
          <p:spPr>
            <a:xfrm flipV="1">
              <a:off x="1910265" y="6159326"/>
              <a:ext cx="11860538" cy="72735"/>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17753939"/>
                <a:gd name="connsiteY0" fmla="*/ 0 h 354842"/>
                <a:gd name="connsiteX1" fmla="*/ 354841 w 17753939"/>
                <a:gd name="connsiteY1" fmla="*/ 354842 h 354842"/>
                <a:gd name="connsiteX2" fmla="*/ 17753939 w 17753939"/>
                <a:gd name="connsiteY2" fmla="*/ 320724 h 354842"/>
                <a:gd name="connsiteX0" fmla="*/ 0 w 34388285"/>
                <a:gd name="connsiteY0" fmla="*/ 0 h 354842"/>
                <a:gd name="connsiteX1" fmla="*/ 354841 w 34388285"/>
                <a:gd name="connsiteY1" fmla="*/ 354842 h 354842"/>
                <a:gd name="connsiteX2" fmla="*/ 34388285 w 34388285"/>
                <a:gd name="connsiteY2" fmla="*/ 296690 h 354842"/>
                <a:gd name="connsiteX0" fmla="*/ 0 w 40941916"/>
                <a:gd name="connsiteY0" fmla="*/ 0 h 354842"/>
                <a:gd name="connsiteX1" fmla="*/ 354841 w 40941916"/>
                <a:gd name="connsiteY1" fmla="*/ 354842 h 354842"/>
                <a:gd name="connsiteX2" fmla="*/ 40941916 w 40941916"/>
                <a:gd name="connsiteY2" fmla="*/ 268803 h 354842"/>
                <a:gd name="connsiteX0" fmla="*/ 0 w 40941916"/>
                <a:gd name="connsiteY0" fmla="*/ 0 h 354842"/>
                <a:gd name="connsiteX1" fmla="*/ 354841 w 40941916"/>
                <a:gd name="connsiteY1" fmla="*/ 354842 h 354842"/>
                <a:gd name="connsiteX2" fmla="*/ 40941916 w 40941916"/>
                <a:gd name="connsiteY2" fmla="*/ 268803 h 354842"/>
                <a:gd name="connsiteX0" fmla="*/ 0 w 40941916"/>
                <a:gd name="connsiteY0" fmla="*/ 0 h 354842"/>
                <a:gd name="connsiteX1" fmla="*/ 354841 w 40941916"/>
                <a:gd name="connsiteY1" fmla="*/ 354842 h 354842"/>
                <a:gd name="connsiteX2" fmla="*/ 40941916 w 40941916"/>
                <a:gd name="connsiteY2" fmla="*/ 268803 h 354842"/>
                <a:gd name="connsiteX0" fmla="*/ 0 w 50429880"/>
                <a:gd name="connsiteY0" fmla="*/ 0 h 354842"/>
                <a:gd name="connsiteX1" fmla="*/ 354841 w 50429880"/>
                <a:gd name="connsiteY1" fmla="*/ 354842 h 354842"/>
                <a:gd name="connsiteX2" fmla="*/ 50429880 w 50429880"/>
                <a:gd name="connsiteY2" fmla="*/ 235512 h 354842"/>
                <a:gd name="connsiteX0" fmla="*/ 0 w 50463172"/>
                <a:gd name="connsiteY0" fmla="*/ 0 h 354842"/>
                <a:gd name="connsiteX1" fmla="*/ 354841 w 50463172"/>
                <a:gd name="connsiteY1" fmla="*/ 354842 h 354842"/>
                <a:gd name="connsiteX2" fmla="*/ 50463172 w 50463172"/>
                <a:gd name="connsiteY2" fmla="*/ 302095 h 354842"/>
                <a:gd name="connsiteX0" fmla="*/ 0 w 50529755"/>
                <a:gd name="connsiteY0" fmla="*/ 0 h 354842"/>
                <a:gd name="connsiteX1" fmla="*/ 354841 w 50529755"/>
                <a:gd name="connsiteY1" fmla="*/ 354842 h 354842"/>
                <a:gd name="connsiteX2" fmla="*/ 50529755 w 50529755"/>
                <a:gd name="connsiteY2" fmla="*/ 268804 h 354842"/>
                <a:gd name="connsiteX0" fmla="*/ 0 w 57847577"/>
                <a:gd name="connsiteY0" fmla="*/ 0 h 354842"/>
                <a:gd name="connsiteX1" fmla="*/ 354841 w 57847577"/>
                <a:gd name="connsiteY1" fmla="*/ 354842 h 354842"/>
                <a:gd name="connsiteX2" fmla="*/ 57847577 w 57847577"/>
                <a:gd name="connsiteY2" fmla="*/ 268806 h 354842"/>
                <a:gd name="connsiteX0" fmla="*/ 0 w 57863023"/>
                <a:gd name="connsiteY0" fmla="*/ 0 h 354842"/>
                <a:gd name="connsiteX1" fmla="*/ 354841 w 57863023"/>
                <a:gd name="connsiteY1" fmla="*/ 354842 h 354842"/>
                <a:gd name="connsiteX2" fmla="*/ 57863023 w 57863023"/>
                <a:gd name="connsiteY2" fmla="*/ 330571 h 354842"/>
              </a:gdLst>
              <a:ahLst/>
              <a:cxnLst>
                <a:cxn ang="0">
                  <a:pos x="connsiteX0" y="connsiteY0"/>
                </a:cxn>
                <a:cxn ang="0">
                  <a:pos x="connsiteX1" y="connsiteY1"/>
                </a:cxn>
                <a:cxn ang="0">
                  <a:pos x="connsiteX2" y="connsiteY2"/>
                </a:cxn>
              </a:cxnLst>
              <a:rect l="l" t="t" r="r" b="b"/>
              <a:pathLst>
                <a:path w="57863023" h="354842">
                  <a:moveTo>
                    <a:pt x="0" y="0"/>
                  </a:moveTo>
                  <a:lnTo>
                    <a:pt x="354841" y="354842"/>
                  </a:lnTo>
                  <a:lnTo>
                    <a:pt x="57863023" y="330571"/>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78FE4A0B-37BF-48E8-8E04-39954522ED9B}"/>
                </a:ext>
              </a:extLst>
            </p:cNvPr>
            <p:cNvSpPr/>
            <p:nvPr userDrawn="1"/>
          </p:nvSpPr>
          <p:spPr>
            <a:xfrm>
              <a:off x="1910264" y="6729198"/>
              <a:ext cx="11785559" cy="76997"/>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17753939"/>
                <a:gd name="connsiteY0" fmla="*/ 0 h 354842"/>
                <a:gd name="connsiteX1" fmla="*/ 354841 w 17753939"/>
                <a:gd name="connsiteY1" fmla="*/ 354842 h 354842"/>
                <a:gd name="connsiteX2" fmla="*/ 17753939 w 17753939"/>
                <a:gd name="connsiteY2" fmla="*/ 320724 h 354842"/>
                <a:gd name="connsiteX0" fmla="*/ 0 w 34003679"/>
                <a:gd name="connsiteY0" fmla="*/ 0 h 354842"/>
                <a:gd name="connsiteX1" fmla="*/ 354841 w 34003679"/>
                <a:gd name="connsiteY1" fmla="*/ 354842 h 354842"/>
                <a:gd name="connsiteX2" fmla="*/ 34003679 w 34003679"/>
                <a:gd name="connsiteY2" fmla="*/ 296687 h 354842"/>
                <a:gd name="connsiteX0" fmla="*/ 0 w 34051756"/>
                <a:gd name="connsiteY0" fmla="*/ 0 h 354842"/>
                <a:gd name="connsiteX1" fmla="*/ 354841 w 34051756"/>
                <a:gd name="connsiteY1" fmla="*/ 354842 h 354842"/>
                <a:gd name="connsiteX2" fmla="*/ 34051756 w 34051756"/>
                <a:gd name="connsiteY2" fmla="*/ 344760 h 354842"/>
                <a:gd name="connsiteX0" fmla="*/ 0 w 40661163"/>
                <a:gd name="connsiteY0" fmla="*/ 0 h 354842"/>
                <a:gd name="connsiteX1" fmla="*/ 354841 w 40661163"/>
                <a:gd name="connsiteY1" fmla="*/ 354842 h 354842"/>
                <a:gd name="connsiteX2" fmla="*/ 40661163 w 40661163"/>
                <a:gd name="connsiteY2" fmla="*/ 344760 h 354842"/>
                <a:gd name="connsiteX0" fmla="*/ 0 w 50548617"/>
                <a:gd name="connsiteY0" fmla="*/ 0 h 354842"/>
                <a:gd name="connsiteX1" fmla="*/ 354841 w 50548617"/>
                <a:gd name="connsiteY1" fmla="*/ 354842 h 354842"/>
                <a:gd name="connsiteX2" fmla="*/ 50548617 w 50548617"/>
                <a:gd name="connsiteY2" fmla="*/ 344758 h 354842"/>
                <a:gd name="connsiteX0" fmla="*/ 0 w 57497226"/>
                <a:gd name="connsiteY0" fmla="*/ 0 h 375638"/>
                <a:gd name="connsiteX1" fmla="*/ 354841 w 57497226"/>
                <a:gd name="connsiteY1" fmla="*/ 354842 h 375638"/>
                <a:gd name="connsiteX2" fmla="*/ 57497226 w 57497226"/>
                <a:gd name="connsiteY2" fmla="*/ 375638 h 375638"/>
              </a:gdLst>
              <a:ahLst/>
              <a:cxnLst>
                <a:cxn ang="0">
                  <a:pos x="connsiteX0" y="connsiteY0"/>
                </a:cxn>
                <a:cxn ang="0">
                  <a:pos x="connsiteX1" y="connsiteY1"/>
                </a:cxn>
                <a:cxn ang="0">
                  <a:pos x="connsiteX2" y="connsiteY2"/>
                </a:cxn>
              </a:cxnLst>
              <a:rect l="l" t="t" r="r" b="b"/>
              <a:pathLst>
                <a:path w="57497226" h="375638">
                  <a:moveTo>
                    <a:pt x="0" y="0"/>
                  </a:moveTo>
                  <a:lnTo>
                    <a:pt x="354841" y="354842"/>
                  </a:lnTo>
                  <a:lnTo>
                    <a:pt x="57497226" y="375638"/>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18780875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 id="2147483698" r:id="rId20"/>
    <p:sldLayoutId id="2147483699" r:id="rId21"/>
    <p:sldLayoutId id="2147483700" r:id="rId22"/>
    <p:sldLayoutId id="2147483701" r:id="rId23"/>
    <p:sldLayoutId id="2147483673" r:id="rId24"/>
    <p:sldLayoutId id="2147483664" r:id="rId25"/>
    <p:sldLayoutId id="2147483663" r:id="rId26"/>
    <p:sldLayoutId id="2147483662" r:id="rId27"/>
    <p:sldLayoutId id="2147483660" r:id="rId28"/>
    <p:sldLayoutId id="2147483649" r:id="rId29"/>
    <p:sldLayoutId id="2147483674" r:id="rId30"/>
    <p:sldLayoutId id="2147483653" r:id="rId31"/>
    <p:sldLayoutId id="2147483654" r:id="rId32"/>
    <p:sldLayoutId id="2147483675" r:id="rId33"/>
    <p:sldLayoutId id="2147483655" r:id="rId34"/>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888">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12/6/2019</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86082773"/>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media/image10.wmf"/><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6.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gif"/></Relationships>
</file>

<file path=ppt/slides/_rels/slide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photo of large concrete structure that is probably a digester" title="Background Image">
            <a:extLst>
              <a:ext uri="{FF2B5EF4-FFF2-40B4-BE49-F238E27FC236}">
                <a16:creationId xmlns:a16="http://schemas.microsoft.com/office/drawing/2014/main" id="{999242F8-A5D0-464B-8460-9D4C5AF03138}"/>
              </a:ext>
            </a:extLst>
          </p:cNvPr>
          <p:cNvPicPr>
            <a:picLocks noChangeAspect="1"/>
          </p:cNvPicPr>
          <p:nvPr/>
        </p:nvPicPr>
        <p:blipFill>
          <a:blip r:embed="rId2">
            <a:alphaModFix amt="70000"/>
          </a:blip>
          <a:stretch>
            <a:fillRect/>
          </a:stretch>
        </p:blipFill>
        <p:spPr>
          <a:xfrm>
            <a:off x="0" y="2068"/>
            <a:ext cx="12192000" cy="5415751"/>
          </a:xfrm>
          <a:prstGeom prst="rect">
            <a:avLst/>
          </a:prstGeom>
        </p:spPr>
      </p:pic>
      <p:sp>
        <p:nvSpPr>
          <p:cNvPr id="9" name="Title 8">
            <a:extLst>
              <a:ext uri="{FF2B5EF4-FFF2-40B4-BE49-F238E27FC236}">
                <a16:creationId xmlns:a16="http://schemas.microsoft.com/office/drawing/2014/main" id="{1C7432E6-3032-4BFC-AFBD-3A6AF53F8050}"/>
              </a:ext>
            </a:extLst>
          </p:cNvPr>
          <p:cNvSpPr>
            <a:spLocks noGrp="1"/>
          </p:cNvSpPr>
          <p:nvPr>
            <p:ph type="ctrTitle"/>
          </p:nvPr>
        </p:nvSpPr>
        <p:spPr>
          <a:xfrm>
            <a:off x="1806985" y="1951325"/>
            <a:ext cx="8689976" cy="1637732"/>
          </a:xfrm>
        </p:spPr>
        <p:txBody>
          <a:bodyPr>
            <a:normAutofit fontScale="90000"/>
          </a:bodyPr>
          <a:lstStyle/>
          <a:p>
            <a:r>
              <a:rPr lang="en-US" dirty="0"/>
              <a:t>EPC 14-046: </a:t>
            </a:r>
            <a:r>
              <a:rPr lang="en-US" dirty="0" err="1"/>
              <a:t>FoodWaste</a:t>
            </a:r>
            <a:r>
              <a:rPr lang="en-US" dirty="0"/>
              <a:t> Extraction and Co-Digestion of Organic Wastes</a:t>
            </a:r>
          </a:p>
        </p:txBody>
      </p:sp>
      <p:sp>
        <p:nvSpPr>
          <p:cNvPr id="178" name="Text Placeholder 177">
            <a:extLst>
              <a:ext uri="{FF2B5EF4-FFF2-40B4-BE49-F238E27FC236}">
                <a16:creationId xmlns:a16="http://schemas.microsoft.com/office/drawing/2014/main" id="{98DA5E9E-D61D-43A3-AE63-C909EA006AE9}"/>
              </a:ext>
            </a:extLst>
          </p:cNvPr>
          <p:cNvSpPr>
            <a:spLocks noGrp="1"/>
          </p:cNvSpPr>
          <p:nvPr>
            <p:ph type="body" sz="quarter" idx="4294967295"/>
          </p:nvPr>
        </p:nvSpPr>
        <p:spPr>
          <a:xfrm>
            <a:off x="2545772" y="7012132"/>
            <a:ext cx="8731828" cy="427759"/>
          </a:xfrm>
        </p:spPr>
        <p:txBody>
          <a:bodyPr>
            <a:normAutofit lnSpcReduction="10000"/>
          </a:bodyPr>
          <a:lstStyle/>
          <a:p>
            <a:r>
              <a:rPr lang="en-US" dirty="0"/>
              <a:t>CEC Water Workshop</a:t>
            </a:r>
          </a:p>
        </p:txBody>
      </p:sp>
      <p:sp>
        <p:nvSpPr>
          <p:cNvPr id="6" name="Text Placeholder 4">
            <a:extLst>
              <a:ext uri="{FF2B5EF4-FFF2-40B4-BE49-F238E27FC236}">
                <a16:creationId xmlns:a16="http://schemas.microsoft.com/office/drawing/2014/main" id="{30F5F6BD-200F-4245-B451-42E005ACE951}"/>
              </a:ext>
            </a:extLst>
          </p:cNvPr>
          <p:cNvSpPr txBox="1">
            <a:spLocks/>
          </p:cNvSpPr>
          <p:nvPr/>
        </p:nvSpPr>
        <p:spPr>
          <a:xfrm>
            <a:off x="9680532" y="187036"/>
            <a:ext cx="2511468" cy="438411"/>
          </a:xfrm>
          <a:prstGeom prst="rect">
            <a:avLst/>
          </a:prstGeom>
          <a:effectLst/>
        </p:spPr>
        <p:txBody>
          <a:bodyPr lIns="0" tIns="0" rIns="0" bIns="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accent4"/>
                </a:solidFill>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tx1"/>
                </a:solidFill>
              </a:rPr>
              <a:t>11/19/2019</a:t>
            </a:r>
          </a:p>
        </p:txBody>
      </p:sp>
      <p:pic>
        <p:nvPicPr>
          <p:cNvPr id="11" name="Picture 10" descr="A close up of a sign&#10;&#10;Description automatically generated">
            <a:extLst>
              <a:ext uri="{FF2B5EF4-FFF2-40B4-BE49-F238E27FC236}">
                <a16:creationId xmlns:a16="http://schemas.microsoft.com/office/drawing/2014/main" id="{3BF35536-9CBC-466A-B681-BEDF4CD9EEE7}"/>
              </a:ext>
            </a:extLst>
          </p:cNvPr>
          <p:cNvPicPr>
            <a:picLocks noChangeAspect="1"/>
          </p:cNvPicPr>
          <p:nvPr/>
        </p:nvPicPr>
        <p:blipFill>
          <a:blip r:embed="rId3"/>
          <a:stretch>
            <a:fillRect/>
          </a:stretch>
        </p:blipFill>
        <p:spPr>
          <a:xfrm>
            <a:off x="0" y="5404513"/>
            <a:ext cx="4358850" cy="1453487"/>
          </a:xfrm>
          <a:prstGeom prst="rect">
            <a:avLst/>
          </a:prstGeom>
        </p:spPr>
      </p:pic>
      <p:pic>
        <p:nvPicPr>
          <p:cNvPr id="12" name="Picture 11" descr="they made this presentation" title="kennedy jenks logo">
            <a:extLst>
              <a:ext uri="{FF2B5EF4-FFF2-40B4-BE49-F238E27FC236}">
                <a16:creationId xmlns:a16="http://schemas.microsoft.com/office/drawing/2014/main" id="{5EB457A0-1E51-416A-89CB-EB044753E6F2}"/>
              </a:ext>
            </a:extLst>
          </p:cNvPr>
          <p:cNvPicPr>
            <a:picLocks noChangeAspect="1"/>
          </p:cNvPicPr>
          <p:nvPr/>
        </p:nvPicPr>
        <p:blipFill>
          <a:blip r:embed="rId4"/>
          <a:stretch>
            <a:fillRect/>
          </a:stretch>
        </p:blipFill>
        <p:spPr>
          <a:xfrm>
            <a:off x="8163149" y="5869491"/>
            <a:ext cx="3017014" cy="633663"/>
          </a:xfrm>
          <a:prstGeom prst="rect">
            <a:avLst/>
          </a:prstGeom>
        </p:spPr>
      </p:pic>
      <p:sp>
        <p:nvSpPr>
          <p:cNvPr id="13" name="TextBox 12">
            <a:extLst>
              <a:ext uri="{FF2B5EF4-FFF2-40B4-BE49-F238E27FC236}">
                <a16:creationId xmlns:a16="http://schemas.microsoft.com/office/drawing/2014/main" id="{6E826A55-84AA-4B94-9AE9-5913E250EE5E}"/>
              </a:ext>
            </a:extLst>
          </p:cNvPr>
          <p:cNvSpPr txBox="1"/>
          <p:nvPr/>
        </p:nvSpPr>
        <p:spPr>
          <a:xfrm>
            <a:off x="4276770" y="5754185"/>
            <a:ext cx="4558351" cy="76944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4400" dirty="0">
                <a:solidFill>
                  <a:srgbClr val="95D4DD"/>
                </a:solidFill>
              </a:rPr>
              <a:t>«««««««««««««</a:t>
            </a:r>
          </a:p>
        </p:txBody>
      </p:sp>
      <p:sp>
        <p:nvSpPr>
          <p:cNvPr id="16" name="Freeform: Shape 15" descr="formatting" title="rectangle">
            <a:extLst>
              <a:ext uri="{FF2B5EF4-FFF2-40B4-BE49-F238E27FC236}">
                <a16:creationId xmlns:a16="http://schemas.microsoft.com/office/drawing/2014/main" id="{D8FC4E69-35E3-4E01-B0D7-512CE0BED5C8}"/>
              </a:ext>
            </a:extLst>
          </p:cNvPr>
          <p:cNvSpPr/>
          <p:nvPr/>
        </p:nvSpPr>
        <p:spPr>
          <a:xfrm>
            <a:off x="4276770" y="6694257"/>
            <a:ext cx="8192596" cy="163743"/>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17753939"/>
              <a:gd name="connsiteY0" fmla="*/ 0 h 354842"/>
              <a:gd name="connsiteX1" fmla="*/ 354841 w 17753939"/>
              <a:gd name="connsiteY1" fmla="*/ 354842 h 354842"/>
              <a:gd name="connsiteX2" fmla="*/ 17753939 w 17753939"/>
              <a:gd name="connsiteY2" fmla="*/ 320724 h 354842"/>
            </a:gdLst>
            <a:ahLst/>
            <a:cxnLst>
              <a:cxn ang="0">
                <a:pos x="connsiteX0" y="connsiteY0"/>
              </a:cxn>
              <a:cxn ang="0">
                <a:pos x="connsiteX1" y="connsiteY1"/>
              </a:cxn>
              <a:cxn ang="0">
                <a:pos x="connsiteX2" y="connsiteY2"/>
              </a:cxn>
            </a:cxnLst>
            <a:rect l="l" t="t" r="r" b="b"/>
            <a:pathLst>
              <a:path w="17753939" h="354842">
                <a:moveTo>
                  <a:pt x="0" y="0"/>
                </a:moveTo>
                <a:lnTo>
                  <a:pt x="354841" y="354842"/>
                </a:lnTo>
                <a:lnTo>
                  <a:pt x="17753939" y="32072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descr="for formatting" title="rectangle">
            <a:extLst>
              <a:ext uri="{FF2B5EF4-FFF2-40B4-BE49-F238E27FC236}">
                <a16:creationId xmlns:a16="http://schemas.microsoft.com/office/drawing/2014/main" id="{1B0F0D34-3B11-4B62-BC1B-12420812810C}"/>
              </a:ext>
            </a:extLst>
          </p:cNvPr>
          <p:cNvSpPr/>
          <p:nvPr/>
        </p:nvSpPr>
        <p:spPr>
          <a:xfrm>
            <a:off x="2948940" y="5242560"/>
            <a:ext cx="9387840" cy="312420"/>
          </a:xfrm>
          <a:custGeom>
            <a:avLst/>
            <a:gdLst>
              <a:gd name="connsiteX0" fmla="*/ 53340 w 9425940"/>
              <a:gd name="connsiteY0" fmla="*/ 289560 h 312420"/>
              <a:gd name="connsiteX1" fmla="*/ 0 w 9425940"/>
              <a:gd name="connsiteY1" fmla="*/ 289560 h 312420"/>
              <a:gd name="connsiteX2" fmla="*/ 327660 w 9425940"/>
              <a:gd name="connsiteY2" fmla="*/ 0 h 312420"/>
              <a:gd name="connsiteX3" fmla="*/ 9425940 w 9425940"/>
              <a:gd name="connsiteY3" fmla="*/ 15240 h 312420"/>
              <a:gd name="connsiteX4" fmla="*/ 9425940 w 9425940"/>
              <a:gd name="connsiteY4" fmla="*/ 312420 h 312420"/>
              <a:gd name="connsiteX5" fmla="*/ 53340 w 9425940"/>
              <a:gd name="connsiteY5" fmla="*/ 289560 h 312420"/>
              <a:gd name="connsiteX0" fmla="*/ 160020 w 9425940"/>
              <a:gd name="connsiteY0" fmla="*/ 274320 h 312420"/>
              <a:gd name="connsiteX1" fmla="*/ 0 w 9425940"/>
              <a:gd name="connsiteY1" fmla="*/ 289560 h 312420"/>
              <a:gd name="connsiteX2" fmla="*/ 327660 w 9425940"/>
              <a:gd name="connsiteY2" fmla="*/ 0 h 312420"/>
              <a:gd name="connsiteX3" fmla="*/ 9425940 w 9425940"/>
              <a:gd name="connsiteY3" fmla="*/ 15240 h 312420"/>
              <a:gd name="connsiteX4" fmla="*/ 9425940 w 9425940"/>
              <a:gd name="connsiteY4" fmla="*/ 312420 h 312420"/>
              <a:gd name="connsiteX5" fmla="*/ 160020 w 9425940"/>
              <a:gd name="connsiteY5" fmla="*/ 274320 h 312420"/>
              <a:gd name="connsiteX0" fmla="*/ 381000 w 9425940"/>
              <a:gd name="connsiteY0" fmla="*/ 266700 h 312420"/>
              <a:gd name="connsiteX1" fmla="*/ 0 w 9425940"/>
              <a:gd name="connsiteY1" fmla="*/ 289560 h 312420"/>
              <a:gd name="connsiteX2" fmla="*/ 327660 w 9425940"/>
              <a:gd name="connsiteY2" fmla="*/ 0 h 312420"/>
              <a:gd name="connsiteX3" fmla="*/ 9425940 w 9425940"/>
              <a:gd name="connsiteY3" fmla="*/ 15240 h 312420"/>
              <a:gd name="connsiteX4" fmla="*/ 9425940 w 9425940"/>
              <a:gd name="connsiteY4" fmla="*/ 312420 h 312420"/>
              <a:gd name="connsiteX5" fmla="*/ 381000 w 9425940"/>
              <a:gd name="connsiteY5" fmla="*/ 266700 h 312420"/>
              <a:gd name="connsiteX0" fmla="*/ 9425940 w 9425940"/>
              <a:gd name="connsiteY0" fmla="*/ 312420 h 312420"/>
              <a:gd name="connsiteX1" fmla="*/ 0 w 9425940"/>
              <a:gd name="connsiteY1" fmla="*/ 289560 h 312420"/>
              <a:gd name="connsiteX2" fmla="*/ 327660 w 9425940"/>
              <a:gd name="connsiteY2" fmla="*/ 0 h 312420"/>
              <a:gd name="connsiteX3" fmla="*/ 9425940 w 9425940"/>
              <a:gd name="connsiteY3" fmla="*/ 15240 h 312420"/>
              <a:gd name="connsiteX4" fmla="*/ 9425940 w 9425940"/>
              <a:gd name="connsiteY4" fmla="*/ 312420 h 312420"/>
              <a:gd name="connsiteX0" fmla="*/ 9387840 w 9387840"/>
              <a:gd name="connsiteY0" fmla="*/ 312420 h 312420"/>
              <a:gd name="connsiteX1" fmla="*/ 0 w 9387840"/>
              <a:gd name="connsiteY1" fmla="*/ 289560 h 312420"/>
              <a:gd name="connsiteX2" fmla="*/ 289560 w 9387840"/>
              <a:gd name="connsiteY2" fmla="*/ 0 h 312420"/>
              <a:gd name="connsiteX3" fmla="*/ 9387840 w 9387840"/>
              <a:gd name="connsiteY3" fmla="*/ 15240 h 312420"/>
              <a:gd name="connsiteX4" fmla="*/ 9387840 w 9387840"/>
              <a:gd name="connsiteY4" fmla="*/ 312420 h 312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7840" h="312420">
                <a:moveTo>
                  <a:pt x="9387840" y="312420"/>
                </a:moveTo>
                <a:lnTo>
                  <a:pt x="0" y="289560"/>
                </a:lnTo>
                <a:lnTo>
                  <a:pt x="289560" y="0"/>
                </a:lnTo>
                <a:lnTo>
                  <a:pt x="9387840" y="15240"/>
                </a:lnTo>
                <a:lnTo>
                  <a:pt x="9387840" y="3124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descr="for formatting" title="rectangle">
            <a:extLst>
              <a:ext uri="{FF2B5EF4-FFF2-40B4-BE49-F238E27FC236}">
                <a16:creationId xmlns:a16="http://schemas.microsoft.com/office/drawing/2014/main" id="{39E0DA1F-D423-4063-847E-B8669FCEE22D}"/>
              </a:ext>
            </a:extLst>
          </p:cNvPr>
          <p:cNvSpPr/>
          <p:nvPr/>
        </p:nvSpPr>
        <p:spPr>
          <a:xfrm flipV="1">
            <a:off x="3052363" y="5247593"/>
            <a:ext cx="9468662" cy="163743"/>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20519265"/>
              <a:gd name="connsiteY0" fmla="*/ 0 h 354842"/>
              <a:gd name="connsiteX1" fmla="*/ 354841 w 20519265"/>
              <a:gd name="connsiteY1" fmla="*/ 354842 h 354842"/>
              <a:gd name="connsiteX2" fmla="*/ 20519265 w 20519265"/>
              <a:gd name="connsiteY2" fmla="*/ 320724 h 354842"/>
            </a:gdLst>
            <a:ahLst/>
            <a:cxnLst>
              <a:cxn ang="0">
                <a:pos x="connsiteX0" y="connsiteY0"/>
              </a:cxn>
              <a:cxn ang="0">
                <a:pos x="connsiteX1" y="connsiteY1"/>
              </a:cxn>
              <a:cxn ang="0">
                <a:pos x="connsiteX2" y="connsiteY2"/>
              </a:cxn>
            </a:cxnLst>
            <a:rect l="l" t="t" r="r" b="b"/>
            <a:pathLst>
              <a:path w="20519265" h="354842">
                <a:moveTo>
                  <a:pt x="0" y="0"/>
                </a:moveTo>
                <a:lnTo>
                  <a:pt x="354841" y="354842"/>
                </a:lnTo>
                <a:lnTo>
                  <a:pt x="20519265" y="32072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descr="for formatting" title="rectangle">
            <a:extLst>
              <a:ext uri="{FF2B5EF4-FFF2-40B4-BE49-F238E27FC236}">
                <a16:creationId xmlns:a16="http://schemas.microsoft.com/office/drawing/2014/main" id="{ED0D1D1C-DF68-47A8-BA0B-0B6ABC2AE716}"/>
              </a:ext>
            </a:extLst>
          </p:cNvPr>
          <p:cNvSpPr/>
          <p:nvPr/>
        </p:nvSpPr>
        <p:spPr>
          <a:xfrm flipV="1">
            <a:off x="4276770" y="5411336"/>
            <a:ext cx="8213069" cy="163743"/>
          </a:xfrm>
          <a:custGeom>
            <a:avLst/>
            <a:gdLst>
              <a:gd name="connsiteX0" fmla="*/ 0 w 9103056"/>
              <a:gd name="connsiteY0" fmla="*/ 0 h 354842"/>
              <a:gd name="connsiteX1" fmla="*/ 354841 w 9103056"/>
              <a:gd name="connsiteY1" fmla="*/ 354842 h 354842"/>
              <a:gd name="connsiteX2" fmla="*/ 9103056 w 9103056"/>
              <a:gd name="connsiteY2" fmla="*/ 320723 h 354842"/>
              <a:gd name="connsiteX0" fmla="*/ 0 w 20504477"/>
              <a:gd name="connsiteY0" fmla="*/ 0 h 354842"/>
              <a:gd name="connsiteX1" fmla="*/ 354841 w 20504477"/>
              <a:gd name="connsiteY1" fmla="*/ 354842 h 354842"/>
              <a:gd name="connsiteX2" fmla="*/ 20504477 w 20504477"/>
              <a:gd name="connsiteY2" fmla="*/ 320724 h 354842"/>
              <a:gd name="connsiteX0" fmla="*/ 0 w 17753939"/>
              <a:gd name="connsiteY0" fmla="*/ 0 h 354842"/>
              <a:gd name="connsiteX1" fmla="*/ 354841 w 17753939"/>
              <a:gd name="connsiteY1" fmla="*/ 354842 h 354842"/>
              <a:gd name="connsiteX2" fmla="*/ 17753939 w 17753939"/>
              <a:gd name="connsiteY2" fmla="*/ 320724 h 354842"/>
              <a:gd name="connsiteX0" fmla="*/ 0 w 17798305"/>
              <a:gd name="connsiteY0" fmla="*/ 0 h 354842"/>
              <a:gd name="connsiteX1" fmla="*/ 354841 w 17798305"/>
              <a:gd name="connsiteY1" fmla="*/ 354842 h 354842"/>
              <a:gd name="connsiteX2" fmla="*/ 17798305 w 17798305"/>
              <a:gd name="connsiteY2" fmla="*/ 350300 h 354842"/>
            </a:gdLst>
            <a:ahLst/>
            <a:cxnLst>
              <a:cxn ang="0">
                <a:pos x="connsiteX0" y="connsiteY0"/>
              </a:cxn>
              <a:cxn ang="0">
                <a:pos x="connsiteX1" y="connsiteY1"/>
              </a:cxn>
              <a:cxn ang="0">
                <a:pos x="connsiteX2" y="connsiteY2"/>
              </a:cxn>
            </a:cxnLst>
            <a:rect l="l" t="t" r="r" b="b"/>
            <a:pathLst>
              <a:path w="17798305" h="354842">
                <a:moveTo>
                  <a:pt x="0" y="0"/>
                </a:moveTo>
                <a:lnTo>
                  <a:pt x="354841" y="354842"/>
                </a:lnTo>
                <a:lnTo>
                  <a:pt x="17798305" y="35030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Subtitle 19">
            <a:extLst>
              <a:ext uri="{FF2B5EF4-FFF2-40B4-BE49-F238E27FC236}">
                <a16:creationId xmlns:a16="http://schemas.microsoft.com/office/drawing/2014/main" id="{B99671CA-D22B-4AB4-ABBD-A93ADE4ACCFB}"/>
              </a:ext>
            </a:extLst>
          </p:cNvPr>
          <p:cNvSpPr>
            <a:spLocks noGrp="1"/>
          </p:cNvSpPr>
          <p:nvPr>
            <p:ph type="subTitle" idx="1"/>
          </p:nvPr>
        </p:nvSpPr>
        <p:spPr/>
        <p:txBody>
          <a:bodyPr/>
          <a:lstStyle/>
          <a:p>
            <a:r>
              <a:rPr lang="en-US" sz="2400" cap="none" dirty="0">
                <a:solidFill>
                  <a:srgbClr val="CBDB2A"/>
                </a:solidFill>
              </a:rPr>
              <a:t>CEC Water Workshop</a:t>
            </a:r>
          </a:p>
          <a:p>
            <a:endParaRPr lang="en-US" dirty="0"/>
          </a:p>
        </p:txBody>
      </p:sp>
    </p:spTree>
    <p:extLst>
      <p:ext uri="{BB962C8B-B14F-4D97-AF65-F5344CB8AC3E}">
        <p14:creationId xmlns:p14="http://schemas.microsoft.com/office/powerpoint/2010/main" val="1544737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51D996-F978-42ED-8BEA-3B938BCF09D3}"/>
              </a:ext>
            </a:extLst>
          </p:cNvPr>
          <p:cNvSpPr>
            <a:spLocks noGrp="1"/>
          </p:cNvSpPr>
          <p:nvPr>
            <p:ph type="title"/>
          </p:nvPr>
        </p:nvSpPr>
        <p:spPr>
          <a:xfrm>
            <a:off x="523158" y="419001"/>
            <a:ext cx="11133198" cy="194063"/>
          </a:xfrm>
        </p:spPr>
        <p:txBody>
          <a:bodyPr>
            <a:normAutofit fontScale="90000"/>
          </a:bodyPr>
          <a:lstStyle/>
          <a:p>
            <a:r>
              <a:rPr lang="en-US" dirty="0"/>
              <a:t>CO-DIGESTION KNOWLEDGE SHARE</a:t>
            </a:r>
            <a:br>
              <a:rPr lang="en-US" dirty="0"/>
            </a:br>
            <a:endParaRPr lang="en-US" dirty="0"/>
          </a:p>
        </p:txBody>
      </p:sp>
      <p:sp>
        <p:nvSpPr>
          <p:cNvPr id="5" name="Subtitle 4">
            <a:extLst>
              <a:ext uri="{FF2B5EF4-FFF2-40B4-BE49-F238E27FC236}">
                <a16:creationId xmlns:a16="http://schemas.microsoft.com/office/drawing/2014/main" id="{B039182E-2CA3-4820-AC19-C22FBD62ED36}"/>
              </a:ext>
            </a:extLst>
          </p:cNvPr>
          <p:cNvSpPr>
            <a:spLocks noGrp="1"/>
          </p:cNvSpPr>
          <p:nvPr>
            <p:ph type="body" sz="quarter" idx="10"/>
          </p:nvPr>
        </p:nvSpPr>
        <p:spPr>
          <a:xfrm>
            <a:off x="522821" y="385316"/>
            <a:ext cx="11133560" cy="373220"/>
          </a:xfrm>
        </p:spPr>
        <p:txBody>
          <a:bodyPr anchor="t" anchorCtr="0">
            <a:noAutofit/>
          </a:bodyPr>
          <a:lstStyle/>
          <a:p>
            <a:r>
              <a:rPr lang="en-US" dirty="0"/>
              <a:t>Co-digestion Background</a:t>
            </a:r>
          </a:p>
        </p:txBody>
      </p:sp>
      <p:grpSp>
        <p:nvGrpSpPr>
          <p:cNvPr id="66" name="Group 65" descr="Wastewater solids, liquid wastes, and solid wastes are feedstocks into the anaerobic digester at the WWTP. The outputs are methane for CNG vehicle fuel or generator at an electricity plant, sludge liquor for fertilizer or discharge, and solids for soil amendment or further extraction." title="Chart explaining co-digestion">
            <a:extLst>
              <a:ext uri="{FF2B5EF4-FFF2-40B4-BE49-F238E27FC236}">
                <a16:creationId xmlns:a16="http://schemas.microsoft.com/office/drawing/2014/main" id="{6B972D53-32AF-487E-ACD5-F114F30B24D6}"/>
              </a:ext>
            </a:extLst>
          </p:cNvPr>
          <p:cNvGrpSpPr/>
          <p:nvPr/>
        </p:nvGrpSpPr>
        <p:grpSpPr>
          <a:xfrm>
            <a:off x="0" y="1149494"/>
            <a:ext cx="8057709" cy="4815763"/>
            <a:chOff x="0" y="1149494"/>
            <a:chExt cx="8057709" cy="4815763"/>
          </a:xfrm>
        </p:grpSpPr>
        <p:sp>
          <p:nvSpPr>
            <p:cNvPr id="21" name="Rounded Rectangle 61">
              <a:extLst>
                <a:ext uri="{FF2B5EF4-FFF2-40B4-BE49-F238E27FC236}">
                  <a16:creationId xmlns:a16="http://schemas.microsoft.com/office/drawing/2014/main" id="{3030D93B-C52B-4991-99A6-ABA0DF04821B}"/>
                </a:ext>
              </a:extLst>
            </p:cNvPr>
            <p:cNvSpPr/>
            <p:nvPr/>
          </p:nvSpPr>
          <p:spPr bwMode="auto">
            <a:xfrm>
              <a:off x="4862475" y="3748351"/>
              <a:ext cx="1166994" cy="2216906"/>
            </a:xfrm>
            <a:prstGeom prst="roundRect">
              <a:avLst/>
            </a:prstGeom>
            <a:noFill/>
            <a:ln w="38100" cap="flat" cmpd="sng" algn="ctr">
              <a:solidFill>
                <a:schemeClr val="bg1">
                  <a:lumMod val="75000"/>
                </a:schemeClr>
              </a:solidFill>
              <a:prstDash val="dash"/>
              <a:round/>
              <a:headEnd type="none" w="med" len="med"/>
              <a:tailEnd type="none" w="med" len="med"/>
            </a:ln>
            <a:effectLst/>
          </p:spPr>
          <p:txBody>
            <a:bodyPr/>
            <a:lstStyle/>
            <a:p>
              <a:pPr>
                <a:spcBef>
                  <a:spcPct val="50000"/>
                </a:spcBef>
                <a:defRPr/>
              </a:pPr>
              <a:endParaRPr lang="en-US" sz="3200" b="1">
                <a:latin typeface="Trebuchet MS" pitchFamily="34" charset="0"/>
              </a:endParaRPr>
            </a:p>
          </p:txBody>
        </p:sp>
        <p:sp>
          <p:nvSpPr>
            <p:cNvPr id="30" name="Rounded Rectangle 71">
              <a:extLst>
                <a:ext uri="{FF2B5EF4-FFF2-40B4-BE49-F238E27FC236}">
                  <a16:creationId xmlns:a16="http://schemas.microsoft.com/office/drawing/2014/main" id="{707A99D6-8A96-4831-92F9-6DBDF7EB746F}"/>
                </a:ext>
              </a:extLst>
            </p:cNvPr>
            <p:cNvSpPr/>
            <p:nvPr/>
          </p:nvSpPr>
          <p:spPr bwMode="auto">
            <a:xfrm>
              <a:off x="324165" y="1799560"/>
              <a:ext cx="2269155" cy="4120332"/>
            </a:xfrm>
            <a:prstGeom prst="roundRect">
              <a:avLst/>
            </a:prstGeom>
            <a:noFill/>
            <a:ln w="41275" cap="flat" cmpd="sng" algn="ctr">
              <a:solidFill>
                <a:schemeClr val="bg1">
                  <a:lumMod val="75000"/>
                </a:schemeClr>
              </a:solidFill>
              <a:prstDash val="dash"/>
              <a:round/>
              <a:headEnd type="none" w="med" len="med"/>
              <a:tailEnd type="none" w="med" len="med"/>
            </a:ln>
            <a:effectLst/>
          </p:spPr>
          <p:txBody>
            <a:bodyPr/>
            <a:lstStyle/>
            <a:p>
              <a:pPr>
                <a:spcBef>
                  <a:spcPct val="50000"/>
                </a:spcBef>
                <a:defRPr/>
              </a:pPr>
              <a:endParaRPr lang="en-US" sz="3200" b="1">
                <a:latin typeface="Trebuchet MS" pitchFamily="34" charset="0"/>
              </a:endParaRPr>
            </a:p>
          </p:txBody>
        </p:sp>
        <p:sp>
          <p:nvSpPr>
            <p:cNvPr id="13" name="Rectangle 21">
              <a:extLst>
                <a:ext uri="{FF2B5EF4-FFF2-40B4-BE49-F238E27FC236}">
                  <a16:creationId xmlns:a16="http://schemas.microsoft.com/office/drawing/2014/main" id="{3CA008EF-1146-4767-B984-E5E3F8F9D4C6}"/>
                </a:ext>
              </a:extLst>
            </p:cNvPr>
            <p:cNvSpPr>
              <a:spLocks noChangeArrowheads="1"/>
            </p:cNvSpPr>
            <p:nvPr/>
          </p:nvSpPr>
          <p:spPr bwMode="auto">
            <a:xfrm>
              <a:off x="0" y="2007483"/>
              <a:ext cx="7765103" cy="3429522"/>
            </a:xfrm>
            <a:prstGeom prst="rect">
              <a:avLst/>
            </a:prstGeom>
            <a:noFill/>
            <a:ln w="12700">
              <a:noFill/>
              <a:miter lim="800000"/>
              <a:headEnd/>
              <a:tailEnd/>
            </a:ln>
          </p:spPr>
          <p:txBody>
            <a:bodyPr wrap="none" anchor="ctr"/>
            <a:lstStyle/>
            <a:p>
              <a:endParaRPr lang="en-US" sz="3200" b="1">
                <a:solidFill>
                  <a:schemeClr val="bg1"/>
                </a:solidFill>
                <a:latin typeface="Trebuchet MS" pitchFamily="34" charset="0"/>
              </a:endParaRPr>
            </a:p>
          </p:txBody>
        </p:sp>
        <p:sp>
          <p:nvSpPr>
            <p:cNvPr id="15" name="Bent Arrow 53">
              <a:extLst>
                <a:ext uri="{FF2B5EF4-FFF2-40B4-BE49-F238E27FC236}">
                  <a16:creationId xmlns:a16="http://schemas.microsoft.com/office/drawing/2014/main" id="{3D189D03-95A9-4EA2-B8FB-469541C392B2}"/>
                </a:ext>
              </a:extLst>
            </p:cNvPr>
            <p:cNvSpPr/>
            <p:nvPr/>
          </p:nvSpPr>
          <p:spPr bwMode="auto">
            <a:xfrm flipV="1">
              <a:off x="3565815" y="5159228"/>
              <a:ext cx="2449091" cy="675223"/>
            </a:xfrm>
            <a:prstGeom prst="bentArrow">
              <a:avLst>
                <a:gd name="adj1" fmla="val 35025"/>
                <a:gd name="adj2" fmla="val 33959"/>
                <a:gd name="adj3" fmla="val 33333"/>
                <a:gd name="adj4" fmla="val 42936"/>
              </a:avLst>
            </a:prstGeom>
            <a:solidFill>
              <a:srgbClr val="996633"/>
            </a:solidFill>
            <a:ln w="9525" cap="flat" cmpd="sng" algn="ctr">
              <a:noFill/>
              <a:prstDash val="solid"/>
              <a:round/>
              <a:headEnd type="none" w="med" len="med"/>
              <a:tailEnd type="none" w="med" len="med"/>
            </a:ln>
            <a:effectLst/>
          </p:spPr>
          <p:txBody>
            <a:bodyPr/>
            <a:lstStyle/>
            <a:p>
              <a:pPr>
                <a:spcBef>
                  <a:spcPct val="50000"/>
                </a:spcBef>
                <a:defRPr/>
              </a:pPr>
              <a:endParaRPr lang="en-US" sz="3200" b="1">
                <a:latin typeface="Trebuchet MS" pitchFamily="34" charset="0"/>
              </a:endParaRPr>
            </a:p>
          </p:txBody>
        </p:sp>
        <p:pic>
          <p:nvPicPr>
            <p:cNvPr id="16" name="Picture 7" descr="anaerobicDigester">
              <a:extLst>
                <a:ext uri="{FF2B5EF4-FFF2-40B4-BE49-F238E27FC236}">
                  <a16:creationId xmlns:a16="http://schemas.microsoft.com/office/drawing/2014/main" id="{751BCA82-7C19-4596-B97D-4861D58AB596}"/>
                </a:ext>
              </a:extLst>
            </p:cNvPr>
            <p:cNvPicPr>
              <a:picLocks noChangeAspect="1" noChangeArrowheads="1"/>
            </p:cNvPicPr>
            <p:nvPr/>
          </p:nvPicPr>
          <p:blipFill>
            <a:blip r:embed="rId2" cstate="screen">
              <a:lum bright="-24000" contrast="22000"/>
            </a:blip>
            <a:srcRect/>
            <a:stretch>
              <a:fillRect/>
            </a:stretch>
          </p:blipFill>
          <p:spPr bwMode="auto">
            <a:xfrm>
              <a:off x="2759455" y="3134852"/>
              <a:ext cx="1734283" cy="1934812"/>
            </a:xfrm>
            <a:prstGeom prst="rect">
              <a:avLst/>
            </a:prstGeom>
            <a:noFill/>
            <a:ln w="9525">
              <a:noFill/>
              <a:miter lim="800000"/>
              <a:headEnd/>
              <a:tailEnd/>
            </a:ln>
          </p:spPr>
        </p:pic>
        <p:sp>
          <p:nvSpPr>
            <p:cNvPr id="17" name="Text Box 9">
              <a:extLst>
                <a:ext uri="{FF2B5EF4-FFF2-40B4-BE49-F238E27FC236}">
                  <a16:creationId xmlns:a16="http://schemas.microsoft.com/office/drawing/2014/main" id="{DADD1B86-4E1A-43C7-B8A6-27BE214BACFA}"/>
                </a:ext>
              </a:extLst>
            </p:cNvPr>
            <p:cNvSpPr txBox="1">
              <a:spLocks noChangeArrowheads="1"/>
            </p:cNvSpPr>
            <p:nvPr/>
          </p:nvSpPr>
          <p:spPr bwMode="auto">
            <a:xfrm>
              <a:off x="2876470" y="3978776"/>
              <a:ext cx="1600564" cy="449077"/>
            </a:xfrm>
            <a:prstGeom prst="rect">
              <a:avLst/>
            </a:prstGeom>
            <a:noFill/>
            <a:ln w="9525">
              <a:noFill/>
              <a:miter lim="800000"/>
              <a:headEnd/>
              <a:tailEnd/>
            </a:ln>
          </p:spPr>
          <p:txBody>
            <a:bodyPr wrap="square">
              <a:spAutoFit/>
            </a:bodyPr>
            <a:lstStyle/>
            <a:p>
              <a:pPr algn="ctr">
                <a:defRPr/>
              </a:pPr>
              <a:r>
                <a:rPr lang="en-US" sz="1400" b="1" dirty="0">
                  <a:solidFill>
                    <a:schemeClr val="bg1"/>
                  </a:solidFill>
                  <a:latin typeface="Trebuchet MS" pitchFamily="34" charset="0"/>
                </a:rPr>
                <a:t>Anaerobic Digester</a:t>
              </a:r>
            </a:p>
            <a:p>
              <a:pPr algn="ctr">
                <a:defRPr/>
              </a:pPr>
              <a:r>
                <a:rPr lang="en-US" sz="1400" b="1" dirty="0">
                  <a:solidFill>
                    <a:schemeClr val="bg1"/>
                  </a:solidFill>
                  <a:latin typeface="Trebuchet MS" pitchFamily="34" charset="0"/>
                </a:rPr>
                <a:t>at WWTP</a:t>
              </a:r>
            </a:p>
          </p:txBody>
        </p:sp>
        <p:sp>
          <p:nvSpPr>
            <p:cNvPr id="18" name="Text Box 20">
              <a:extLst>
                <a:ext uri="{FF2B5EF4-FFF2-40B4-BE49-F238E27FC236}">
                  <a16:creationId xmlns:a16="http://schemas.microsoft.com/office/drawing/2014/main" id="{159C6B94-CF17-427F-B1BA-6E503C2F1B42}"/>
                </a:ext>
              </a:extLst>
            </p:cNvPr>
            <p:cNvSpPr txBox="1">
              <a:spLocks noChangeArrowheads="1"/>
            </p:cNvSpPr>
            <p:nvPr/>
          </p:nvSpPr>
          <p:spPr bwMode="auto">
            <a:xfrm>
              <a:off x="4942451" y="5465498"/>
              <a:ext cx="706409" cy="237083"/>
            </a:xfrm>
            <a:prstGeom prst="rect">
              <a:avLst/>
            </a:prstGeom>
            <a:noFill/>
            <a:ln w="9525">
              <a:noFill/>
              <a:miter lim="800000"/>
              <a:headEnd/>
              <a:tailEnd/>
            </a:ln>
          </p:spPr>
          <p:txBody>
            <a:bodyPr wrap="square">
              <a:spAutoFit/>
            </a:bodyPr>
            <a:lstStyle/>
            <a:p>
              <a:pPr algn="ctr">
                <a:spcBef>
                  <a:spcPct val="50000"/>
                </a:spcBef>
                <a:defRPr/>
              </a:pPr>
              <a:r>
                <a:rPr lang="en-US" sz="1200" b="1" dirty="0">
                  <a:solidFill>
                    <a:schemeClr val="bg1"/>
                  </a:solidFill>
                  <a:latin typeface="Trebuchet MS" pitchFamily="34" charset="0"/>
                </a:rPr>
                <a:t>Solids</a:t>
              </a:r>
            </a:p>
          </p:txBody>
        </p:sp>
        <p:sp>
          <p:nvSpPr>
            <p:cNvPr id="19" name="Right Arrow 56">
              <a:extLst>
                <a:ext uri="{FF2B5EF4-FFF2-40B4-BE49-F238E27FC236}">
                  <a16:creationId xmlns:a16="http://schemas.microsoft.com/office/drawing/2014/main" id="{17555C81-698B-410F-96F4-D80AF7AD1715}"/>
                </a:ext>
              </a:extLst>
            </p:cNvPr>
            <p:cNvSpPr>
              <a:spLocks noChangeArrowheads="1"/>
            </p:cNvSpPr>
            <p:nvPr/>
          </p:nvSpPr>
          <p:spPr bwMode="auto">
            <a:xfrm>
              <a:off x="4538310" y="3806987"/>
              <a:ext cx="1468207" cy="523217"/>
            </a:xfrm>
            <a:prstGeom prst="rightArrow">
              <a:avLst>
                <a:gd name="adj1" fmla="val 50000"/>
                <a:gd name="adj2" fmla="val 49995"/>
              </a:avLst>
            </a:prstGeom>
            <a:solidFill>
              <a:schemeClr val="accent5">
                <a:lumMod val="50000"/>
              </a:schemeClr>
            </a:solidFill>
            <a:ln w="9525" algn="ctr">
              <a:noFill/>
              <a:round/>
              <a:headEnd/>
              <a:tailEnd/>
            </a:ln>
          </p:spPr>
          <p:txBody>
            <a:bodyPr/>
            <a:lstStyle/>
            <a:p>
              <a:pPr>
                <a:spcBef>
                  <a:spcPct val="50000"/>
                </a:spcBef>
              </a:pPr>
              <a:endParaRPr lang="en-US" sz="3200" b="1">
                <a:latin typeface="Trebuchet MS" pitchFamily="34" charset="0"/>
              </a:endParaRPr>
            </a:p>
          </p:txBody>
        </p:sp>
        <p:sp>
          <p:nvSpPr>
            <p:cNvPr id="20" name="Text Box 20">
              <a:extLst>
                <a:ext uri="{FF2B5EF4-FFF2-40B4-BE49-F238E27FC236}">
                  <a16:creationId xmlns:a16="http://schemas.microsoft.com/office/drawing/2014/main" id="{15EBB5CE-8FF2-47B3-BF57-A2A841A81570}"/>
                </a:ext>
              </a:extLst>
            </p:cNvPr>
            <p:cNvSpPr txBox="1">
              <a:spLocks noChangeArrowheads="1"/>
            </p:cNvSpPr>
            <p:nvPr/>
          </p:nvSpPr>
          <p:spPr bwMode="auto">
            <a:xfrm>
              <a:off x="4621473" y="3921014"/>
              <a:ext cx="1200486" cy="281871"/>
            </a:xfrm>
            <a:prstGeom prst="rect">
              <a:avLst/>
            </a:prstGeom>
            <a:noFill/>
            <a:ln w="9525">
              <a:noFill/>
              <a:miter lim="800000"/>
              <a:headEnd/>
              <a:tailEnd/>
            </a:ln>
          </p:spPr>
          <p:txBody>
            <a:bodyPr wrap="square">
              <a:spAutoFit/>
            </a:bodyPr>
            <a:lstStyle/>
            <a:p>
              <a:pPr algn="ctr">
                <a:spcBef>
                  <a:spcPct val="50000"/>
                </a:spcBef>
                <a:defRPr/>
              </a:pPr>
              <a:r>
                <a:rPr lang="en-US" sz="1200" b="1" dirty="0">
                  <a:solidFill>
                    <a:schemeClr val="bg1"/>
                  </a:solidFill>
                  <a:latin typeface="Trebuchet MS" pitchFamily="34" charset="0"/>
                </a:rPr>
                <a:t>Sludge Liquor</a:t>
              </a:r>
            </a:p>
          </p:txBody>
        </p:sp>
        <p:sp>
          <p:nvSpPr>
            <p:cNvPr id="22" name="Text Box 13">
              <a:extLst>
                <a:ext uri="{FF2B5EF4-FFF2-40B4-BE49-F238E27FC236}">
                  <a16:creationId xmlns:a16="http://schemas.microsoft.com/office/drawing/2014/main" id="{5AB13305-3123-4C84-B4BD-6A8B88B51A89}"/>
                </a:ext>
              </a:extLst>
            </p:cNvPr>
            <p:cNvSpPr txBox="1">
              <a:spLocks noChangeArrowheads="1"/>
            </p:cNvSpPr>
            <p:nvPr/>
          </p:nvSpPr>
          <p:spPr bwMode="auto">
            <a:xfrm>
              <a:off x="4921837" y="4722618"/>
              <a:ext cx="1017567" cy="307777"/>
            </a:xfrm>
            <a:prstGeom prst="rect">
              <a:avLst/>
            </a:prstGeom>
            <a:noFill/>
            <a:ln w="9525">
              <a:noFill/>
              <a:miter lim="800000"/>
              <a:headEnd/>
              <a:tailEnd/>
            </a:ln>
          </p:spPr>
          <p:txBody>
            <a:bodyPr wrap="square">
              <a:spAutoFit/>
            </a:bodyPr>
            <a:lstStyle/>
            <a:p>
              <a:pPr algn="ctr">
                <a:spcBef>
                  <a:spcPct val="50000"/>
                </a:spcBef>
                <a:defRPr/>
              </a:pPr>
              <a:r>
                <a:rPr lang="en-US" sz="1400" b="1" dirty="0">
                  <a:latin typeface="Trebuchet MS" pitchFamily="34" charset="0"/>
                </a:rPr>
                <a:t>Residuals</a:t>
              </a:r>
            </a:p>
          </p:txBody>
        </p:sp>
        <p:sp>
          <p:nvSpPr>
            <p:cNvPr id="23" name="Text Box 22">
              <a:extLst>
                <a:ext uri="{FF2B5EF4-FFF2-40B4-BE49-F238E27FC236}">
                  <a16:creationId xmlns:a16="http://schemas.microsoft.com/office/drawing/2014/main" id="{B1835E6A-1EAE-4AEA-82CF-E4C300357AE7}"/>
                </a:ext>
              </a:extLst>
            </p:cNvPr>
            <p:cNvSpPr txBox="1">
              <a:spLocks noChangeArrowheads="1"/>
            </p:cNvSpPr>
            <p:nvPr/>
          </p:nvSpPr>
          <p:spPr bwMode="auto">
            <a:xfrm>
              <a:off x="777996" y="5592882"/>
              <a:ext cx="1600565" cy="237747"/>
            </a:xfrm>
            <a:prstGeom prst="rect">
              <a:avLst/>
            </a:prstGeom>
            <a:noFill/>
            <a:ln w="9525">
              <a:noFill/>
              <a:miter lim="800000"/>
              <a:headEnd/>
              <a:tailEnd/>
            </a:ln>
          </p:spPr>
          <p:txBody>
            <a:bodyPr wrap="square">
              <a:spAutoFit/>
            </a:bodyPr>
            <a:lstStyle/>
            <a:p>
              <a:pPr algn="ctr">
                <a:spcBef>
                  <a:spcPct val="50000"/>
                </a:spcBef>
                <a:defRPr/>
              </a:pPr>
              <a:r>
                <a:rPr lang="en-US" sz="1200" b="1" dirty="0">
                  <a:latin typeface="Trebuchet MS" pitchFamily="34" charset="0"/>
                </a:rPr>
                <a:t>Solid Wastes</a:t>
              </a:r>
            </a:p>
          </p:txBody>
        </p:sp>
        <p:pic>
          <p:nvPicPr>
            <p:cNvPr id="24" name="Picture 30" descr="compostbin copy">
              <a:extLst>
                <a:ext uri="{FF2B5EF4-FFF2-40B4-BE49-F238E27FC236}">
                  <a16:creationId xmlns:a16="http://schemas.microsoft.com/office/drawing/2014/main" id="{85FBAFA8-1BDB-4EF2-BE74-E3EF6971B0BD}"/>
                </a:ext>
              </a:extLst>
            </p:cNvPr>
            <p:cNvPicPr>
              <a:picLocks noChangeAspect="1" noChangeArrowheads="1"/>
            </p:cNvPicPr>
            <p:nvPr/>
          </p:nvPicPr>
          <p:blipFill>
            <a:blip r:embed="rId3" cstate="screen"/>
            <a:srcRect/>
            <a:stretch>
              <a:fillRect/>
            </a:stretch>
          </p:blipFill>
          <p:spPr bwMode="auto">
            <a:xfrm>
              <a:off x="1166995" y="4481046"/>
              <a:ext cx="742878" cy="1107749"/>
            </a:xfrm>
            <a:prstGeom prst="rect">
              <a:avLst/>
            </a:prstGeom>
            <a:noFill/>
            <a:ln w="9525">
              <a:noFill/>
              <a:miter lim="800000"/>
              <a:headEnd/>
              <a:tailEnd/>
            </a:ln>
          </p:spPr>
        </p:pic>
        <p:sp>
          <p:nvSpPr>
            <p:cNvPr id="25" name="Text Box 8">
              <a:extLst>
                <a:ext uri="{FF2B5EF4-FFF2-40B4-BE49-F238E27FC236}">
                  <a16:creationId xmlns:a16="http://schemas.microsoft.com/office/drawing/2014/main" id="{FFCF12EC-9910-426B-94BE-7617F157377C}"/>
                </a:ext>
              </a:extLst>
            </p:cNvPr>
            <p:cNvSpPr txBox="1">
              <a:spLocks noChangeArrowheads="1"/>
            </p:cNvSpPr>
            <p:nvPr/>
          </p:nvSpPr>
          <p:spPr bwMode="auto">
            <a:xfrm>
              <a:off x="453831" y="3638995"/>
              <a:ext cx="907662" cy="396245"/>
            </a:xfrm>
            <a:prstGeom prst="rect">
              <a:avLst/>
            </a:prstGeom>
            <a:noFill/>
            <a:ln w="9525">
              <a:noFill/>
              <a:miter lim="800000"/>
              <a:headEnd/>
              <a:tailEnd/>
            </a:ln>
          </p:spPr>
          <p:txBody>
            <a:bodyPr wrap="square">
              <a:spAutoFit/>
            </a:bodyPr>
            <a:lstStyle/>
            <a:p>
              <a:pPr algn="ctr">
                <a:spcBef>
                  <a:spcPct val="50000"/>
                </a:spcBef>
                <a:defRPr/>
              </a:pPr>
              <a:r>
                <a:rPr lang="en-US" sz="1200" b="1" dirty="0">
                  <a:latin typeface="Trebuchet MS" pitchFamily="34" charset="0"/>
                </a:rPr>
                <a:t>Liquid Wastes</a:t>
              </a:r>
            </a:p>
          </p:txBody>
        </p:sp>
        <p:sp>
          <p:nvSpPr>
            <p:cNvPr id="26" name="Bent Arrow 63">
              <a:extLst>
                <a:ext uri="{FF2B5EF4-FFF2-40B4-BE49-F238E27FC236}">
                  <a16:creationId xmlns:a16="http://schemas.microsoft.com/office/drawing/2014/main" id="{6D529FDF-0DF6-4347-89F2-14542B14C0AF}"/>
                </a:ext>
              </a:extLst>
            </p:cNvPr>
            <p:cNvSpPr/>
            <p:nvPr/>
          </p:nvSpPr>
          <p:spPr bwMode="auto">
            <a:xfrm>
              <a:off x="1491159" y="4023231"/>
              <a:ext cx="1296660" cy="392413"/>
            </a:xfrm>
            <a:prstGeom prst="bentArrow">
              <a:avLst>
                <a:gd name="adj1" fmla="val 19643"/>
                <a:gd name="adj2" fmla="val 25000"/>
                <a:gd name="adj3" fmla="val 25000"/>
                <a:gd name="adj4" fmla="val 43750"/>
              </a:avLst>
            </a:prstGeom>
            <a:solidFill>
              <a:schemeClr val="accent4">
                <a:lumMod val="75000"/>
              </a:schemeClr>
            </a:solidFill>
            <a:ln w="9525" cap="flat" cmpd="sng" algn="ctr">
              <a:noFill/>
              <a:prstDash val="solid"/>
              <a:round/>
              <a:headEnd type="none" w="med" len="med"/>
              <a:tailEnd type="none" w="med" len="med"/>
            </a:ln>
            <a:effectLst/>
          </p:spPr>
          <p:txBody>
            <a:bodyPr/>
            <a:lstStyle/>
            <a:p>
              <a:pPr>
                <a:spcBef>
                  <a:spcPct val="50000"/>
                </a:spcBef>
                <a:defRPr/>
              </a:pPr>
              <a:endParaRPr lang="en-US" sz="3200" b="1">
                <a:latin typeface="Trebuchet MS" pitchFamily="34" charset="0"/>
              </a:endParaRPr>
            </a:p>
          </p:txBody>
        </p:sp>
        <p:sp>
          <p:nvSpPr>
            <p:cNvPr id="27" name="Bent Arrow 64">
              <a:extLst>
                <a:ext uri="{FF2B5EF4-FFF2-40B4-BE49-F238E27FC236}">
                  <a16:creationId xmlns:a16="http://schemas.microsoft.com/office/drawing/2014/main" id="{95FFF008-4B61-4E5F-8E36-7CD5D32EE1D1}"/>
                </a:ext>
              </a:extLst>
            </p:cNvPr>
            <p:cNvSpPr/>
            <p:nvPr/>
          </p:nvSpPr>
          <p:spPr bwMode="auto">
            <a:xfrm flipV="1">
              <a:off x="1231827" y="3565416"/>
              <a:ext cx="1555992" cy="392413"/>
            </a:xfrm>
            <a:prstGeom prst="bentArrow">
              <a:avLst>
                <a:gd name="adj1" fmla="val 19643"/>
                <a:gd name="adj2" fmla="val 25000"/>
                <a:gd name="adj3" fmla="val 25000"/>
                <a:gd name="adj4" fmla="val 43750"/>
              </a:avLst>
            </a:prstGeom>
            <a:solidFill>
              <a:schemeClr val="accent4">
                <a:lumMod val="75000"/>
              </a:schemeClr>
            </a:solidFill>
            <a:ln w="9525" cap="flat" cmpd="sng" algn="ctr">
              <a:noFill/>
              <a:prstDash val="solid"/>
              <a:round/>
              <a:headEnd type="none" w="med" len="med"/>
              <a:tailEnd type="none" w="med" len="med"/>
            </a:ln>
            <a:effectLst/>
          </p:spPr>
          <p:txBody>
            <a:bodyPr/>
            <a:lstStyle/>
            <a:p>
              <a:pPr>
                <a:spcBef>
                  <a:spcPct val="50000"/>
                </a:spcBef>
                <a:defRPr/>
              </a:pPr>
              <a:endParaRPr lang="en-US" sz="3200" b="1">
                <a:latin typeface="Trebuchet MS" pitchFamily="34" charset="0"/>
              </a:endParaRPr>
            </a:p>
          </p:txBody>
        </p:sp>
        <p:sp>
          <p:nvSpPr>
            <p:cNvPr id="28" name="Bent Arrow 68">
              <a:extLst>
                <a:ext uri="{FF2B5EF4-FFF2-40B4-BE49-F238E27FC236}">
                  <a16:creationId xmlns:a16="http://schemas.microsoft.com/office/drawing/2014/main" id="{5AF1DA5F-D779-4EB4-85BD-E9BAF02FCCC8}"/>
                </a:ext>
              </a:extLst>
            </p:cNvPr>
            <p:cNvSpPr/>
            <p:nvPr/>
          </p:nvSpPr>
          <p:spPr bwMode="auto">
            <a:xfrm flipV="1">
              <a:off x="1944990" y="2911395"/>
              <a:ext cx="842829" cy="784825"/>
            </a:xfrm>
            <a:prstGeom prst="bentArrow">
              <a:avLst>
                <a:gd name="adj1" fmla="val 10476"/>
                <a:gd name="adj2" fmla="val 10850"/>
                <a:gd name="adj3" fmla="val 11794"/>
                <a:gd name="adj4" fmla="val 44583"/>
              </a:avLst>
            </a:prstGeom>
            <a:solidFill>
              <a:schemeClr val="accent4">
                <a:lumMod val="75000"/>
              </a:schemeClr>
            </a:solidFill>
            <a:ln w="9525" cap="flat" cmpd="sng" algn="ctr">
              <a:noFill/>
              <a:prstDash val="solid"/>
              <a:round/>
              <a:headEnd type="none" w="med" len="med"/>
              <a:tailEnd type="none" w="med" len="med"/>
            </a:ln>
            <a:effectLst/>
          </p:spPr>
          <p:txBody>
            <a:bodyPr/>
            <a:lstStyle/>
            <a:p>
              <a:pPr>
                <a:spcBef>
                  <a:spcPct val="50000"/>
                </a:spcBef>
                <a:defRPr/>
              </a:pPr>
              <a:endParaRPr lang="en-US" sz="3200" b="1">
                <a:latin typeface="Trebuchet MS" pitchFamily="34" charset="0"/>
              </a:endParaRPr>
            </a:p>
          </p:txBody>
        </p:sp>
        <p:sp>
          <p:nvSpPr>
            <p:cNvPr id="29" name="Text Box 8">
              <a:extLst>
                <a:ext uri="{FF2B5EF4-FFF2-40B4-BE49-F238E27FC236}">
                  <a16:creationId xmlns:a16="http://schemas.microsoft.com/office/drawing/2014/main" id="{62C36C6F-473B-4814-81A5-5C99BEA0075E}"/>
                </a:ext>
              </a:extLst>
            </p:cNvPr>
            <p:cNvSpPr txBox="1">
              <a:spLocks noChangeArrowheads="1"/>
            </p:cNvSpPr>
            <p:nvPr/>
          </p:nvSpPr>
          <p:spPr bwMode="auto">
            <a:xfrm>
              <a:off x="777996" y="1873138"/>
              <a:ext cx="1231827" cy="396245"/>
            </a:xfrm>
            <a:prstGeom prst="rect">
              <a:avLst/>
            </a:prstGeom>
            <a:noFill/>
            <a:ln w="9525">
              <a:noFill/>
              <a:miter lim="800000"/>
              <a:headEnd/>
              <a:tailEnd/>
            </a:ln>
          </p:spPr>
          <p:txBody>
            <a:bodyPr wrap="square">
              <a:spAutoFit/>
            </a:bodyPr>
            <a:lstStyle/>
            <a:p>
              <a:pPr algn="ctr">
                <a:spcBef>
                  <a:spcPct val="50000"/>
                </a:spcBef>
                <a:defRPr/>
              </a:pPr>
              <a:r>
                <a:rPr lang="en-US" sz="1200" b="1" dirty="0">
                  <a:latin typeface="Trebuchet MS" pitchFamily="34" charset="0"/>
                </a:rPr>
                <a:t>Wastewater Solids</a:t>
              </a:r>
            </a:p>
          </p:txBody>
        </p:sp>
        <p:sp>
          <p:nvSpPr>
            <p:cNvPr id="31" name="Text Box 13">
              <a:extLst>
                <a:ext uri="{FF2B5EF4-FFF2-40B4-BE49-F238E27FC236}">
                  <a16:creationId xmlns:a16="http://schemas.microsoft.com/office/drawing/2014/main" id="{071382D0-F0F3-40C4-8125-06CFD05DE462}"/>
                </a:ext>
              </a:extLst>
            </p:cNvPr>
            <p:cNvSpPr txBox="1">
              <a:spLocks noChangeArrowheads="1"/>
            </p:cNvSpPr>
            <p:nvPr/>
          </p:nvSpPr>
          <p:spPr bwMode="auto">
            <a:xfrm>
              <a:off x="324165" y="4219438"/>
              <a:ext cx="1102161" cy="264333"/>
            </a:xfrm>
            <a:prstGeom prst="rect">
              <a:avLst/>
            </a:prstGeom>
            <a:noFill/>
            <a:ln w="9525">
              <a:noFill/>
              <a:miter lim="800000"/>
              <a:headEnd/>
              <a:tailEnd/>
            </a:ln>
          </p:spPr>
          <p:txBody>
            <a:bodyPr wrap="square">
              <a:spAutoFit/>
            </a:bodyPr>
            <a:lstStyle/>
            <a:p>
              <a:pPr algn="ctr">
                <a:spcBef>
                  <a:spcPct val="50000"/>
                </a:spcBef>
                <a:defRPr/>
              </a:pPr>
              <a:r>
                <a:rPr lang="en-US" sz="1400" b="1" dirty="0">
                  <a:latin typeface="Trebuchet MS" pitchFamily="34" charset="0"/>
                </a:rPr>
                <a:t>Feed Stocks</a:t>
              </a:r>
            </a:p>
          </p:txBody>
        </p:sp>
        <p:pic>
          <p:nvPicPr>
            <p:cNvPr id="32" name="Picture 31" descr="Clarifiers-01.png" title="image of wastewater solids">
              <a:extLst>
                <a:ext uri="{FF2B5EF4-FFF2-40B4-BE49-F238E27FC236}">
                  <a16:creationId xmlns:a16="http://schemas.microsoft.com/office/drawing/2014/main" id="{B17E9497-4CB9-40D8-A64B-55F344476F85}"/>
                </a:ext>
              </a:extLst>
            </p:cNvPr>
            <p:cNvPicPr>
              <a:picLocks noChangeAspect="1"/>
            </p:cNvPicPr>
            <p:nvPr/>
          </p:nvPicPr>
          <p:blipFill>
            <a:blip r:embed="rId4" cstate="screen"/>
            <a:stretch>
              <a:fillRect/>
            </a:stretch>
          </p:blipFill>
          <p:spPr>
            <a:xfrm>
              <a:off x="972495" y="2097791"/>
              <a:ext cx="1597489" cy="944408"/>
            </a:xfrm>
            <a:prstGeom prst="rect">
              <a:avLst/>
            </a:prstGeom>
          </p:spPr>
        </p:pic>
        <p:pic>
          <p:nvPicPr>
            <p:cNvPr id="33" name="Picture 5" descr="C:\Documents and Settings\AnnaO\Local Settings\Temporary Internet Files\Content.IE5\MUXEPJ1F\MC900318262[1].wmf" title="image of truck">
              <a:extLst>
                <a:ext uri="{FF2B5EF4-FFF2-40B4-BE49-F238E27FC236}">
                  <a16:creationId xmlns:a16="http://schemas.microsoft.com/office/drawing/2014/main" id="{74343847-3D26-48A7-AE08-72961B1A869E}"/>
                </a:ext>
              </a:extLst>
            </p:cNvPr>
            <p:cNvPicPr>
              <a:picLocks noChangeAspect="1" noChangeArrowheads="1"/>
            </p:cNvPicPr>
            <p:nvPr/>
          </p:nvPicPr>
          <p:blipFill>
            <a:blip r:embed="rId5" cstate="screen"/>
            <a:srcRect/>
            <a:stretch>
              <a:fillRect/>
            </a:stretch>
          </p:blipFill>
          <p:spPr bwMode="auto">
            <a:xfrm>
              <a:off x="670848" y="3113052"/>
              <a:ext cx="885145" cy="517767"/>
            </a:xfrm>
            <a:prstGeom prst="rect">
              <a:avLst/>
            </a:prstGeom>
            <a:noFill/>
          </p:spPr>
        </p:pic>
        <p:sp>
          <p:nvSpPr>
            <p:cNvPr id="34" name="Text Box 20">
              <a:extLst>
                <a:ext uri="{FF2B5EF4-FFF2-40B4-BE49-F238E27FC236}">
                  <a16:creationId xmlns:a16="http://schemas.microsoft.com/office/drawing/2014/main" id="{93E150E1-5C6E-4EC5-A375-DAAF625746D6}"/>
                </a:ext>
              </a:extLst>
            </p:cNvPr>
            <p:cNvSpPr txBox="1">
              <a:spLocks noChangeArrowheads="1"/>
            </p:cNvSpPr>
            <p:nvPr/>
          </p:nvSpPr>
          <p:spPr bwMode="auto">
            <a:xfrm>
              <a:off x="6052357" y="5351471"/>
              <a:ext cx="2005352" cy="442474"/>
            </a:xfrm>
            <a:prstGeom prst="rect">
              <a:avLst/>
            </a:prstGeom>
            <a:noFill/>
            <a:ln w="9525">
              <a:noFill/>
              <a:miter lim="800000"/>
              <a:headEnd/>
              <a:tailEnd/>
            </a:ln>
          </p:spPr>
          <p:txBody>
            <a:bodyPr wrap="square">
              <a:spAutoFit/>
            </a:bodyPr>
            <a:lstStyle/>
            <a:p>
              <a:pPr marL="125413" indent="-125413">
                <a:spcBef>
                  <a:spcPct val="50000"/>
                </a:spcBef>
                <a:buFont typeface="Arial" pitchFamily="34" charset="0"/>
                <a:buChar char="•"/>
                <a:defRPr/>
              </a:pPr>
              <a:r>
                <a:rPr lang="en-US" sz="1100" b="1" dirty="0">
                  <a:latin typeface="Trebuchet MS" pitchFamily="34" charset="0"/>
                </a:rPr>
                <a:t>Soil Amendment</a:t>
              </a:r>
            </a:p>
            <a:p>
              <a:pPr marL="125413" indent="-125413">
                <a:spcBef>
                  <a:spcPct val="50000"/>
                </a:spcBef>
                <a:buFont typeface="Arial" pitchFamily="34" charset="0"/>
                <a:buChar char="•"/>
                <a:defRPr/>
              </a:pPr>
              <a:r>
                <a:rPr lang="en-US" sz="1100" b="1" dirty="0">
                  <a:latin typeface="Trebuchet MS" pitchFamily="34" charset="0"/>
                </a:rPr>
                <a:t>Further Energy Extraction</a:t>
              </a:r>
            </a:p>
          </p:txBody>
        </p:sp>
        <p:sp>
          <p:nvSpPr>
            <p:cNvPr id="35" name="Text Box 20">
              <a:extLst>
                <a:ext uri="{FF2B5EF4-FFF2-40B4-BE49-F238E27FC236}">
                  <a16:creationId xmlns:a16="http://schemas.microsoft.com/office/drawing/2014/main" id="{110C6216-272D-41CA-B38E-0F7154815437}"/>
                </a:ext>
              </a:extLst>
            </p:cNvPr>
            <p:cNvSpPr txBox="1">
              <a:spLocks noChangeArrowheads="1"/>
            </p:cNvSpPr>
            <p:nvPr/>
          </p:nvSpPr>
          <p:spPr bwMode="auto">
            <a:xfrm>
              <a:off x="6043968" y="3861418"/>
              <a:ext cx="1620825" cy="442474"/>
            </a:xfrm>
            <a:prstGeom prst="rect">
              <a:avLst/>
            </a:prstGeom>
            <a:noFill/>
            <a:ln w="9525">
              <a:noFill/>
              <a:miter lim="800000"/>
              <a:headEnd/>
              <a:tailEnd/>
            </a:ln>
          </p:spPr>
          <p:txBody>
            <a:bodyPr wrap="square">
              <a:spAutoFit/>
            </a:bodyPr>
            <a:lstStyle/>
            <a:p>
              <a:pPr marL="125413" indent="-125413">
                <a:buFont typeface="Arial" pitchFamily="34" charset="0"/>
                <a:buChar char="•"/>
                <a:defRPr/>
              </a:pPr>
              <a:r>
                <a:rPr lang="en-US" sz="1100" b="1" dirty="0">
                  <a:latin typeface="Trebuchet MS" pitchFamily="34" charset="0"/>
                </a:rPr>
                <a:t>Return to WWTP</a:t>
              </a:r>
            </a:p>
            <a:p>
              <a:pPr marL="125413" indent="-125413">
                <a:buFont typeface="Arial" pitchFamily="34" charset="0"/>
                <a:buChar char="•"/>
                <a:defRPr/>
              </a:pPr>
              <a:r>
                <a:rPr lang="en-US" sz="1100" b="1" dirty="0">
                  <a:latin typeface="Trebuchet MS" pitchFamily="34" charset="0"/>
                </a:rPr>
                <a:t>Liquid Fertilizer</a:t>
              </a:r>
            </a:p>
          </p:txBody>
        </p:sp>
        <p:sp>
          <p:nvSpPr>
            <p:cNvPr id="36" name="AutoShape 25">
              <a:extLst>
                <a:ext uri="{FF2B5EF4-FFF2-40B4-BE49-F238E27FC236}">
                  <a16:creationId xmlns:a16="http://schemas.microsoft.com/office/drawing/2014/main" id="{DBD3AFEE-706E-4956-B262-3E9BB0BC936C}"/>
                </a:ext>
              </a:extLst>
            </p:cNvPr>
            <p:cNvSpPr>
              <a:spLocks noChangeArrowheads="1"/>
            </p:cNvSpPr>
            <p:nvPr/>
          </p:nvSpPr>
          <p:spPr bwMode="auto">
            <a:xfrm rot="19876486">
              <a:off x="5135904" y="2389891"/>
              <a:ext cx="453831" cy="303549"/>
            </a:xfrm>
            <a:prstGeom prst="rightArrow">
              <a:avLst>
                <a:gd name="adj1" fmla="val 50167"/>
                <a:gd name="adj2" fmla="val 35836"/>
              </a:avLst>
            </a:prstGeom>
            <a:solidFill>
              <a:srgbClr val="EC7114"/>
            </a:solidFill>
            <a:ln w="9525">
              <a:noFill/>
              <a:miter lim="800000"/>
              <a:headEnd/>
              <a:tailEnd/>
            </a:ln>
          </p:spPr>
          <p:txBody>
            <a:bodyPr wrap="none" anchor="ctr"/>
            <a:lstStyle/>
            <a:p>
              <a:endParaRPr lang="en-US" sz="1800">
                <a:latin typeface="Trebuchet MS" pitchFamily="34" charset="0"/>
              </a:endParaRPr>
            </a:p>
          </p:txBody>
        </p:sp>
        <p:sp>
          <p:nvSpPr>
            <p:cNvPr id="37" name="AutoShape 11">
              <a:extLst>
                <a:ext uri="{FF2B5EF4-FFF2-40B4-BE49-F238E27FC236}">
                  <a16:creationId xmlns:a16="http://schemas.microsoft.com/office/drawing/2014/main" id="{6383DAA2-F367-40E5-B87D-92A3A4765F63}"/>
                </a:ext>
              </a:extLst>
            </p:cNvPr>
            <p:cNvSpPr>
              <a:spLocks noChangeArrowheads="1"/>
            </p:cNvSpPr>
            <p:nvPr/>
          </p:nvSpPr>
          <p:spPr bwMode="auto">
            <a:xfrm>
              <a:off x="5445973" y="1518408"/>
              <a:ext cx="552155" cy="390090"/>
            </a:xfrm>
            <a:prstGeom prst="rightArrow">
              <a:avLst>
                <a:gd name="adj1" fmla="val 49602"/>
                <a:gd name="adj2" fmla="val 50000"/>
              </a:avLst>
            </a:prstGeom>
            <a:solidFill>
              <a:srgbClr val="00CCFF"/>
            </a:solidFill>
            <a:ln w="9525">
              <a:noFill/>
              <a:miter lim="800000"/>
              <a:headEnd/>
              <a:tailEnd/>
            </a:ln>
          </p:spPr>
          <p:txBody>
            <a:bodyPr vert="eaVert" wrap="none" anchor="ctr"/>
            <a:lstStyle/>
            <a:p>
              <a:endParaRPr lang="en-US" sz="2000" b="1">
                <a:latin typeface="Trebuchet MS" pitchFamily="34" charset="0"/>
              </a:endParaRPr>
            </a:p>
          </p:txBody>
        </p:sp>
        <p:grpSp>
          <p:nvGrpSpPr>
            <p:cNvPr id="38" name="Group 113">
              <a:extLst>
                <a:ext uri="{FF2B5EF4-FFF2-40B4-BE49-F238E27FC236}">
                  <a16:creationId xmlns:a16="http://schemas.microsoft.com/office/drawing/2014/main" id="{C35CC98F-E306-4F2F-8C73-EF1F35B4A536}"/>
                </a:ext>
              </a:extLst>
            </p:cNvPr>
            <p:cNvGrpSpPr>
              <a:grpSpLocks/>
            </p:cNvGrpSpPr>
            <p:nvPr/>
          </p:nvGrpSpPr>
          <p:grpSpPr bwMode="auto">
            <a:xfrm>
              <a:off x="4667976" y="1149494"/>
              <a:ext cx="664538" cy="410675"/>
              <a:chOff x="3600" y="863"/>
              <a:chExt cx="492" cy="510"/>
            </a:xfrm>
          </p:grpSpPr>
          <p:sp>
            <p:nvSpPr>
              <p:cNvPr id="64" name="AutoShape 11">
                <a:extLst>
                  <a:ext uri="{FF2B5EF4-FFF2-40B4-BE49-F238E27FC236}">
                    <a16:creationId xmlns:a16="http://schemas.microsoft.com/office/drawing/2014/main" id="{A8C9A555-227B-4C75-846C-2CDD73D89521}"/>
                  </a:ext>
                </a:extLst>
              </p:cNvPr>
              <p:cNvSpPr>
                <a:spLocks noChangeArrowheads="1"/>
              </p:cNvSpPr>
              <p:nvPr/>
            </p:nvSpPr>
            <p:spPr bwMode="auto">
              <a:xfrm rot="16200000">
                <a:off x="3591" y="872"/>
                <a:ext cx="510" cy="492"/>
              </a:xfrm>
              <a:prstGeom prst="rightArrow">
                <a:avLst>
                  <a:gd name="adj1" fmla="val 49602"/>
                  <a:gd name="adj2" fmla="val 58171"/>
                </a:avLst>
              </a:prstGeom>
              <a:solidFill>
                <a:srgbClr val="00CCFF"/>
              </a:solidFill>
              <a:ln w="9525">
                <a:noFill/>
                <a:miter lim="800000"/>
                <a:headEnd/>
                <a:tailEnd/>
              </a:ln>
            </p:spPr>
            <p:txBody>
              <a:bodyPr vert="eaVert" wrap="none" anchor="ctr"/>
              <a:lstStyle/>
              <a:p>
                <a:endParaRPr lang="en-US" sz="3200" b="1">
                  <a:latin typeface="Trebuchet MS" pitchFamily="34" charset="0"/>
                </a:endParaRPr>
              </a:p>
            </p:txBody>
          </p:sp>
          <p:sp>
            <p:nvSpPr>
              <p:cNvPr id="65" name="Text Box 12">
                <a:extLst>
                  <a:ext uri="{FF2B5EF4-FFF2-40B4-BE49-F238E27FC236}">
                    <a16:creationId xmlns:a16="http://schemas.microsoft.com/office/drawing/2014/main" id="{F7CC87A1-9A60-4A9F-89C6-E673EF201ECC}"/>
                  </a:ext>
                </a:extLst>
              </p:cNvPr>
              <p:cNvSpPr txBox="1">
                <a:spLocks noChangeArrowheads="1"/>
              </p:cNvSpPr>
              <p:nvPr/>
            </p:nvSpPr>
            <p:spPr bwMode="auto">
              <a:xfrm>
                <a:off x="3648" y="990"/>
                <a:ext cx="394" cy="328"/>
              </a:xfrm>
              <a:prstGeom prst="rect">
                <a:avLst/>
              </a:prstGeom>
              <a:noFill/>
              <a:ln w="9525">
                <a:noFill/>
                <a:miter lim="800000"/>
                <a:headEnd/>
                <a:tailEnd/>
              </a:ln>
            </p:spPr>
            <p:txBody>
              <a:bodyPr wrap="square">
                <a:spAutoFit/>
              </a:bodyPr>
              <a:lstStyle/>
              <a:p>
                <a:pPr algn="ctr">
                  <a:spcBef>
                    <a:spcPct val="50000"/>
                  </a:spcBef>
                </a:pPr>
                <a:r>
                  <a:rPr lang="en-US" sz="1400" b="1" dirty="0">
                    <a:latin typeface="Trebuchet MS" pitchFamily="34" charset="0"/>
                  </a:rPr>
                  <a:t>CO</a:t>
                </a:r>
                <a:r>
                  <a:rPr lang="en-US" sz="1400" b="1" baseline="-25000" dirty="0">
                    <a:latin typeface="Trebuchet MS" pitchFamily="34" charset="0"/>
                  </a:rPr>
                  <a:t>2</a:t>
                </a:r>
              </a:p>
            </p:txBody>
          </p:sp>
        </p:grpSp>
        <p:grpSp>
          <p:nvGrpSpPr>
            <p:cNvPr id="39" name="Group 113">
              <a:extLst>
                <a:ext uri="{FF2B5EF4-FFF2-40B4-BE49-F238E27FC236}">
                  <a16:creationId xmlns:a16="http://schemas.microsoft.com/office/drawing/2014/main" id="{FDC8E2A1-F758-45E2-B35A-DC130001916E}"/>
                </a:ext>
              </a:extLst>
            </p:cNvPr>
            <p:cNvGrpSpPr>
              <a:grpSpLocks/>
            </p:cNvGrpSpPr>
            <p:nvPr/>
          </p:nvGrpSpPr>
          <p:grpSpPr bwMode="auto">
            <a:xfrm>
              <a:off x="4343970" y="2190272"/>
              <a:ext cx="689424" cy="558894"/>
              <a:chOff x="3542" y="950"/>
              <a:chExt cx="492" cy="346"/>
            </a:xfrm>
          </p:grpSpPr>
          <p:sp>
            <p:nvSpPr>
              <p:cNvPr id="62" name="AutoShape 11">
                <a:extLst>
                  <a:ext uri="{FF2B5EF4-FFF2-40B4-BE49-F238E27FC236}">
                    <a16:creationId xmlns:a16="http://schemas.microsoft.com/office/drawing/2014/main" id="{68889FC6-2DC1-4953-80B2-DB0873F20AF0}"/>
                  </a:ext>
                </a:extLst>
              </p:cNvPr>
              <p:cNvSpPr>
                <a:spLocks noChangeArrowheads="1"/>
              </p:cNvSpPr>
              <p:nvPr/>
            </p:nvSpPr>
            <p:spPr bwMode="auto">
              <a:xfrm rot="16200000">
                <a:off x="3615" y="877"/>
                <a:ext cx="346" cy="492"/>
              </a:xfrm>
              <a:prstGeom prst="rightArrow">
                <a:avLst>
                  <a:gd name="adj1" fmla="val 49602"/>
                  <a:gd name="adj2" fmla="val 50000"/>
                </a:avLst>
              </a:prstGeom>
              <a:solidFill>
                <a:srgbClr val="00CCFF"/>
              </a:solidFill>
              <a:ln w="9525">
                <a:noFill/>
                <a:miter lim="800000"/>
                <a:headEnd/>
                <a:tailEnd/>
              </a:ln>
            </p:spPr>
            <p:txBody>
              <a:bodyPr vert="eaVert" wrap="none" anchor="ctr"/>
              <a:lstStyle/>
              <a:p>
                <a:endParaRPr lang="en-US" sz="3200" b="1">
                  <a:latin typeface="Trebuchet MS" pitchFamily="34" charset="0"/>
                </a:endParaRPr>
              </a:p>
            </p:txBody>
          </p:sp>
          <p:sp>
            <p:nvSpPr>
              <p:cNvPr id="63" name="Text Box 12">
                <a:extLst>
                  <a:ext uri="{FF2B5EF4-FFF2-40B4-BE49-F238E27FC236}">
                    <a16:creationId xmlns:a16="http://schemas.microsoft.com/office/drawing/2014/main" id="{8CBD08D7-0C2A-4567-B075-5360719EE71F}"/>
                  </a:ext>
                </a:extLst>
              </p:cNvPr>
              <p:cNvSpPr txBox="1">
                <a:spLocks noChangeArrowheads="1"/>
              </p:cNvSpPr>
              <p:nvPr/>
            </p:nvSpPr>
            <p:spPr bwMode="auto">
              <a:xfrm>
                <a:off x="3603" y="1079"/>
                <a:ext cx="394" cy="164"/>
              </a:xfrm>
              <a:prstGeom prst="rect">
                <a:avLst/>
              </a:prstGeom>
              <a:noFill/>
              <a:ln w="9525">
                <a:noFill/>
                <a:miter lim="800000"/>
                <a:headEnd/>
                <a:tailEnd/>
              </a:ln>
            </p:spPr>
            <p:txBody>
              <a:bodyPr>
                <a:spAutoFit/>
              </a:bodyPr>
              <a:lstStyle/>
              <a:p>
                <a:pPr algn="ctr">
                  <a:spcBef>
                    <a:spcPct val="50000"/>
                  </a:spcBef>
                </a:pPr>
                <a:r>
                  <a:rPr lang="en-US" sz="1400" b="1" dirty="0">
                    <a:latin typeface="Trebuchet MS" pitchFamily="34" charset="0"/>
                  </a:rPr>
                  <a:t>CO</a:t>
                </a:r>
                <a:r>
                  <a:rPr lang="en-US" sz="1400" b="1" baseline="-25000" dirty="0">
                    <a:latin typeface="Trebuchet MS" pitchFamily="34" charset="0"/>
                  </a:rPr>
                  <a:t>2</a:t>
                </a:r>
              </a:p>
            </p:txBody>
          </p:sp>
        </p:grpSp>
        <p:pic>
          <p:nvPicPr>
            <p:cNvPr id="40" name="Picture 23" descr="PowerPole-copy">
              <a:extLst>
                <a:ext uri="{FF2B5EF4-FFF2-40B4-BE49-F238E27FC236}">
                  <a16:creationId xmlns:a16="http://schemas.microsoft.com/office/drawing/2014/main" id="{E234C7A1-6C5A-44C4-88AF-BC3C297FF8B9}"/>
                </a:ext>
              </a:extLst>
            </p:cNvPr>
            <p:cNvPicPr>
              <a:picLocks noChangeAspect="1" noChangeArrowheads="1"/>
            </p:cNvPicPr>
            <p:nvPr/>
          </p:nvPicPr>
          <p:blipFill>
            <a:blip r:embed="rId6" cstate="screen"/>
            <a:srcRect/>
            <a:stretch>
              <a:fillRect/>
            </a:stretch>
          </p:blipFill>
          <p:spPr bwMode="auto">
            <a:xfrm>
              <a:off x="5705305" y="2780591"/>
              <a:ext cx="782261" cy="523217"/>
            </a:xfrm>
            <a:prstGeom prst="rect">
              <a:avLst/>
            </a:prstGeom>
            <a:noFill/>
            <a:ln w="9525">
              <a:noFill/>
              <a:miter lim="800000"/>
              <a:headEnd/>
              <a:tailEnd/>
            </a:ln>
          </p:spPr>
        </p:pic>
        <p:sp>
          <p:nvSpPr>
            <p:cNvPr id="41" name="Text Box 24">
              <a:extLst>
                <a:ext uri="{FF2B5EF4-FFF2-40B4-BE49-F238E27FC236}">
                  <a16:creationId xmlns:a16="http://schemas.microsoft.com/office/drawing/2014/main" id="{838B7393-4932-4117-ABED-21333B68CD8D}"/>
                </a:ext>
              </a:extLst>
            </p:cNvPr>
            <p:cNvSpPr txBox="1">
              <a:spLocks noChangeArrowheads="1"/>
            </p:cNvSpPr>
            <p:nvPr/>
          </p:nvSpPr>
          <p:spPr bwMode="auto">
            <a:xfrm>
              <a:off x="5584145" y="3303809"/>
              <a:ext cx="1028822" cy="292388"/>
            </a:xfrm>
            <a:prstGeom prst="rect">
              <a:avLst/>
            </a:prstGeom>
            <a:noFill/>
            <a:ln w="9525">
              <a:noFill/>
              <a:miter lim="800000"/>
              <a:headEnd/>
              <a:tailEnd/>
            </a:ln>
          </p:spPr>
          <p:txBody>
            <a:bodyPr wrap="square">
              <a:spAutoFit/>
            </a:bodyPr>
            <a:lstStyle/>
            <a:p>
              <a:pPr algn="ctr">
                <a:spcBef>
                  <a:spcPct val="50000"/>
                </a:spcBef>
                <a:defRPr/>
              </a:pPr>
              <a:r>
                <a:rPr lang="en-US" sz="1300" b="1" dirty="0">
                  <a:latin typeface="Trebuchet MS" pitchFamily="34" charset="0"/>
                </a:rPr>
                <a:t>Electricity</a:t>
              </a:r>
            </a:p>
          </p:txBody>
        </p:sp>
        <p:sp>
          <p:nvSpPr>
            <p:cNvPr id="42" name="AutoShape 25">
              <a:extLst>
                <a:ext uri="{FF2B5EF4-FFF2-40B4-BE49-F238E27FC236}">
                  <a16:creationId xmlns:a16="http://schemas.microsoft.com/office/drawing/2014/main" id="{A5278110-FAA8-4BEB-8F2F-66FFA50286B8}"/>
                </a:ext>
              </a:extLst>
            </p:cNvPr>
            <p:cNvSpPr>
              <a:spLocks noChangeArrowheads="1"/>
            </p:cNvSpPr>
            <p:nvPr/>
          </p:nvSpPr>
          <p:spPr bwMode="auto">
            <a:xfrm rot="733027">
              <a:off x="5198395" y="2722745"/>
              <a:ext cx="453831" cy="303549"/>
            </a:xfrm>
            <a:prstGeom prst="rightArrow">
              <a:avLst>
                <a:gd name="adj1" fmla="val 50167"/>
                <a:gd name="adj2" fmla="val 35836"/>
              </a:avLst>
            </a:prstGeom>
            <a:solidFill>
              <a:schemeClr val="hlink"/>
            </a:solidFill>
            <a:ln w="9525">
              <a:noFill/>
              <a:miter lim="800000"/>
              <a:headEnd/>
              <a:tailEnd/>
            </a:ln>
          </p:spPr>
          <p:txBody>
            <a:bodyPr wrap="none" anchor="ctr"/>
            <a:lstStyle/>
            <a:p>
              <a:endParaRPr lang="en-US" sz="1800">
                <a:latin typeface="Trebuchet MS" pitchFamily="34" charset="0"/>
              </a:endParaRPr>
            </a:p>
          </p:txBody>
        </p:sp>
        <p:grpSp>
          <p:nvGrpSpPr>
            <p:cNvPr id="43" name="Group 26">
              <a:extLst>
                <a:ext uri="{FF2B5EF4-FFF2-40B4-BE49-F238E27FC236}">
                  <a16:creationId xmlns:a16="http://schemas.microsoft.com/office/drawing/2014/main" id="{403D4836-642B-4A7A-A876-8D035334E591}"/>
                </a:ext>
              </a:extLst>
            </p:cNvPr>
            <p:cNvGrpSpPr>
              <a:grpSpLocks/>
            </p:cNvGrpSpPr>
            <p:nvPr/>
          </p:nvGrpSpPr>
          <p:grpSpPr bwMode="auto">
            <a:xfrm>
              <a:off x="4377158" y="2516017"/>
              <a:ext cx="968052" cy="625865"/>
              <a:chOff x="4686" y="1671"/>
              <a:chExt cx="1016" cy="881"/>
            </a:xfrm>
          </p:grpSpPr>
          <p:sp>
            <p:nvSpPr>
              <p:cNvPr id="60" name="Freeform 27">
                <a:extLst>
                  <a:ext uri="{FF2B5EF4-FFF2-40B4-BE49-F238E27FC236}">
                    <a16:creationId xmlns:a16="http://schemas.microsoft.com/office/drawing/2014/main" id="{2F52AE68-1F60-407A-A5B8-85FAB78134D0}"/>
                  </a:ext>
                </a:extLst>
              </p:cNvPr>
              <p:cNvSpPr>
                <a:spLocks/>
              </p:cNvSpPr>
              <p:nvPr/>
            </p:nvSpPr>
            <p:spPr bwMode="auto">
              <a:xfrm>
                <a:off x="4732" y="2030"/>
                <a:ext cx="952" cy="492"/>
              </a:xfrm>
              <a:custGeom>
                <a:avLst/>
                <a:gdLst>
                  <a:gd name="T0" fmla="*/ 0 w 1021"/>
                  <a:gd name="T1" fmla="*/ 196 h 528"/>
                  <a:gd name="T2" fmla="*/ 21 w 1021"/>
                  <a:gd name="T3" fmla="*/ 167 h 528"/>
                  <a:gd name="T4" fmla="*/ 55 w 1021"/>
                  <a:gd name="T5" fmla="*/ 147 h 528"/>
                  <a:gd name="T6" fmla="*/ 106 w 1021"/>
                  <a:gd name="T7" fmla="*/ 118 h 528"/>
                  <a:gd name="T8" fmla="*/ 145 w 1021"/>
                  <a:gd name="T9" fmla="*/ 101 h 528"/>
                  <a:gd name="T10" fmla="*/ 180 w 1021"/>
                  <a:gd name="T11" fmla="*/ 80 h 528"/>
                  <a:gd name="T12" fmla="*/ 234 w 1021"/>
                  <a:gd name="T13" fmla="*/ 61 h 528"/>
                  <a:gd name="T14" fmla="*/ 258 w 1021"/>
                  <a:gd name="T15" fmla="*/ 46 h 528"/>
                  <a:gd name="T16" fmla="*/ 304 w 1021"/>
                  <a:gd name="T17" fmla="*/ 20 h 528"/>
                  <a:gd name="T18" fmla="*/ 326 w 1021"/>
                  <a:gd name="T19" fmla="*/ 15 h 528"/>
                  <a:gd name="T20" fmla="*/ 366 w 1021"/>
                  <a:gd name="T21" fmla="*/ 5 h 528"/>
                  <a:gd name="T22" fmla="*/ 379 w 1021"/>
                  <a:gd name="T23" fmla="*/ 0 h 528"/>
                  <a:gd name="T24" fmla="*/ 471 w 1021"/>
                  <a:gd name="T25" fmla="*/ 5 h 528"/>
                  <a:gd name="T26" fmla="*/ 497 w 1021"/>
                  <a:gd name="T27" fmla="*/ 15 h 528"/>
                  <a:gd name="T28" fmla="*/ 572 w 1021"/>
                  <a:gd name="T29" fmla="*/ 52 h 528"/>
                  <a:gd name="T30" fmla="*/ 584 w 1021"/>
                  <a:gd name="T31" fmla="*/ 101 h 528"/>
                  <a:gd name="T32" fmla="*/ 580 w 1021"/>
                  <a:gd name="T33" fmla="*/ 123 h 528"/>
                  <a:gd name="T34" fmla="*/ 555 w 1021"/>
                  <a:gd name="T35" fmla="*/ 135 h 528"/>
                  <a:gd name="T36" fmla="*/ 486 w 1021"/>
                  <a:gd name="T37" fmla="*/ 163 h 528"/>
                  <a:gd name="T38" fmla="*/ 366 w 1021"/>
                  <a:gd name="T39" fmla="*/ 226 h 528"/>
                  <a:gd name="T40" fmla="*/ 332 w 1021"/>
                  <a:gd name="T41" fmla="*/ 241 h 528"/>
                  <a:gd name="T42" fmla="*/ 308 w 1021"/>
                  <a:gd name="T43" fmla="*/ 246 h 528"/>
                  <a:gd name="T44" fmla="*/ 271 w 1021"/>
                  <a:gd name="T45" fmla="*/ 262 h 528"/>
                  <a:gd name="T46" fmla="*/ 255 w 1021"/>
                  <a:gd name="T47" fmla="*/ 266 h 528"/>
                  <a:gd name="T48" fmla="*/ 202 w 1021"/>
                  <a:gd name="T49" fmla="*/ 295 h 528"/>
                  <a:gd name="T50" fmla="*/ 62 w 1021"/>
                  <a:gd name="T51" fmla="*/ 279 h 528"/>
                  <a:gd name="T52" fmla="*/ 41 w 1021"/>
                  <a:gd name="T53" fmla="*/ 259 h 528"/>
                  <a:gd name="T54" fmla="*/ 23 w 1021"/>
                  <a:gd name="T55" fmla="*/ 236 h 528"/>
                  <a:gd name="T56" fmla="*/ 18 w 1021"/>
                  <a:gd name="T57" fmla="*/ 226 h 528"/>
                  <a:gd name="T58" fmla="*/ 8 w 1021"/>
                  <a:gd name="T59" fmla="*/ 221 h 528"/>
                  <a:gd name="T60" fmla="*/ 0 w 1021"/>
                  <a:gd name="T61" fmla="*/ 196 h 52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021"/>
                  <a:gd name="T94" fmla="*/ 0 h 528"/>
                  <a:gd name="T95" fmla="*/ 1021 w 1021"/>
                  <a:gd name="T96" fmla="*/ 528 h 52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021" h="528">
                    <a:moveTo>
                      <a:pt x="0" y="343"/>
                    </a:moveTo>
                    <a:cubicBezTo>
                      <a:pt x="19" y="326"/>
                      <a:pt x="14" y="307"/>
                      <a:pt x="36" y="293"/>
                    </a:cubicBezTo>
                    <a:cubicBezTo>
                      <a:pt x="49" y="273"/>
                      <a:pt x="72" y="264"/>
                      <a:pt x="96" y="258"/>
                    </a:cubicBezTo>
                    <a:cubicBezTo>
                      <a:pt x="119" y="235"/>
                      <a:pt x="156" y="217"/>
                      <a:pt x="187" y="207"/>
                    </a:cubicBezTo>
                    <a:cubicBezTo>
                      <a:pt x="207" y="188"/>
                      <a:pt x="227" y="183"/>
                      <a:pt x="253" y="177"/>
                    </a:cubicBezTo>
                    <a:cubicBezTo>
                      <a:pt x="274" y="163"/>
                      <a:pt x="290" y="147"/>
                      <a:pt x="314" y="141"/>
                    </a:cubicBezTo>
                    <a:cubicBezTo>
                      <a:pt x="343" y="122"/>
                      <a:pt x="377" y="117"/>
                      <a:pt x="410" y="106"/>
                    </a:cubicBezTo>
                    <a:cubicBezTo>
                      <a:pt x="426" y="82"/>
                      <a:pt x="414" y="93"/>
                      <a:pt x="450" y="81"/>
                    </a:cubicBezTo>
                    <a:cubicBezTo>
                      <a:pt x="476" y="72"/>
                      <a:pt x="509" y="50"/>
                      <a:pt x="531" y="35"/>
                    </a:cubicBezTo>
                    <a:cubicBezTo>
                      <a:pt x="542" y="27"/>
                      <a:pt x="558" y="28"/>
                      <a:pt x="571" y="25"/>
                    </a:cubicBezTo>
                    <a:cubicBezTo>
                      <a:pt x="595" y="19"/>
                      <a:pt x="618" y="11"/>
                      <a:pt x="642" y="5"/>
                    </a:cubicBezTo>
                    <a:cubicBezTo>
                      <a:pt x="649" y="3"/>
                      <a:pt x="662" y="0"/>
                      <a:pt x="662" y="0"/>
                    </a:cubicBezTo>
                    <a:cubicBezTo>
                      <a:pt x="716" y="2"/>
                      <a:pt x="770" y="0"/>
                      <a:pt x="824" y="5"/>
                    </a:cubicBezTo>
                    <a:cubicBezTo>
                      <a:pt x="841" y="6"/>
                      <a:pt x="870" y="25"/>
                      <a:pt x="870" y="25"/>
                    </a:cubicBezTo>
                    <a:cubicBezTo>
                      <a:pt x="885" y="71"/>
                      <a:pt x="964" y="67"/>
                      <a:pt x="1001" y="91"/>
                    </a:cubicBezTo>
                    <a:cubicBezTo>
                      <a:pt x="1007" y="120"/>
                      <a:pt x="1012" y="149"/>
                      <a:pt x="1021" y="177"/>
                    </a:cubicBezTo>
                    <a:cubicBezTo>
                      <a:pt x="1019" y="190"/>
                      <a:pt x="1021" y="205"/>
                      <a:pt x="1016" y="217"/>
                    </a:cubicBezTo>
                    <a:cubicBezTo>
                      <a:pt x="1012" y="226"/>
                      <a:pt x="971" y="237"/>
                      <a:pt x="971" y="237"/>
                    </a:cubicBezTo>
                    <a:cubicBezTo>
                      <a:pt x="930" y="251"/>
                      <a:pt x="891" y="274"/>
                      <a:pt x="849" y="288"/>
                    </a:cubicBezTo>
                    <a:cubicBezTo>
                      <a:pt x="786" y="336"/>
                      <a:pt x="710" y="360"/>
                      <a:pt x="642" y="399"/>
                    </a:cubicBezTo>
                    <a:cubicBezTo>
                      <a:pt x="623" y="410"/>
                      <a:pt x="603" y="417"/>
                      <a:pt x="582" y="424"/>
                    </a:cubicBezTo>
                    <a:cubicBezTo>
                      <a:pt x="569" y="428"/>
                      <a:pt x="541" y="434"/>
                      <a:pt x="541" y="434"/>
                    </a:cubicBezTo>
                    <a:cubicBezTo>
                      <a:pt x="521" y="449"/>
                      <a:pt x="499" y="452"/>
                      <a:pt x="475" y="460"/>
                    </a:cubicBezTo>
                    <a:cubicBezTo>
                      <a:pt x="465" y="463"/>
                      <a:pt x="445" y="470"/>
                      <a:pt x="445" y="470"/>
                    </a:cubicBezTo>
                    <a:cubicBezTo>
                      <a:pt x="415" y="492"/>
                      <a:pt x="390" y="511"/>
                      <a:pt x="354" y="520"/>
                    </a:cubicBezTo>
                    <a:cubicBezTo>
                      <a:pt x="103" y="514"/>
                      <a:pt x="221" y="528"/>
                      <a:pt x="107" y="490"/>
                    </a:cubicBezTo>
                    <a:cubicBezTo>
                      <a:pt x="93" y="478"/>
                      <a:pt x="81" y="471"/>
                      <a:pt x="71" y="455"/>
                    </a:cubicBezTo>
                    <a:cubicBezTo>
                      <a:pt x="65" y="434"/>
                      <a:pt x="59" y="426"/>
                      <a:pt x="41" y="414"/>
                    </a:cubicBezTo>
                    <a:cubicBezTo>
                      <a:pt x="38" y="409"/>
                      <a:pt x="35" y="403"/>
                      <a:pt x="31" y="399"/>
                    </a:cubicBezTo>
                    <a:cubicBezTo>
                      <a:pt x="27" y="395"/>
                      <a:pt x="20" y="394"/>
                      <a:pt x="16" y="389"/>
                    </a:cubicBezTo>
                    <a:cubicBezTo>
                      <a:pt x="6" y="376"/>
                      <a:pt x="5" y="358"/>
                      <a:pt x="0" y="343"/>
                    </a:cubicBezTo>
                    <a:close/>
                  </a:path>
                </a:pathLst>
              </a:custGeom>
              <a:solidFill>
                <a:srgbClr val="4D4D4D"/>
              </a:solidFill>
              <a:ln w="9525">
                <a:noFill/>
                <a:round/>
                <a:headEnd/>
                <a:tailEnd/>
              </a:ln>
            </p:spPr>
            <p:txBody>
              <a:bodyPr/>
              <a:lstStyle/>
              <a:p>
                <a:endParaRPr lang="en-US" sz="1800">
                  <a:latin typeface="Trebuchet MS" pitchFamily="34" charset="0"/>
                </a:endParaRPr>
              </a:p>
            </p:txBody>
          </p:sp>
          <p:pic>
            <p:nvPicPr>
              <p:cNvPr id="61" name="Picture 28" descr="generator">
                <a:extLst>
                  <a:ext uri="{FF2B5EF4-FFF2-40B4-BE49-F238E27FC236}">
                    <a16:creationId xmlns:a16="http://schemas.microsoft.com/office/drawing/2014/main" id="{D5F23A52-7151-4D4B-B747-3BB27588A2E2}"/>
                  </a:ext>
                </a:extLst>
              </p:cNvPr>
              <p:cNvPicPr>
                <a:picLocks noChangeAspect="1" noChangeArrowheads="1"/>
              </p:cNvPicPr>
              <p:nvPr/>
            </p:nvPicPr>
            <p:blipFill>
              <a:blip r:embed="rId7" cstate="screen">
                <a:lum bright="-24000" contrast="34000"/>
              </a:blip>
              <a:srcRect/>
              <a:stretch>
                <a:fillRect/>
              </a:stretch>
            </p:blipFill>
            <p:spPr bwMode="auto">
              <a:xfrm>
                <a:off x="4686" y="1671"/>
                <a:ext cx="1016" cy="881"/>
              </a:xfrm>
              <a:prstGeom prst="rect">
                <a:avLst/>
              </a:prstGeom>
              <a:noFill/>
              <a:ln w="9525">
                <a:noFill/>
                <a:miter lim="800000"/>
                <a:headEnd/>
                <a:tailEnd/>
              </a:ln>
            </p:spPr>
          </p:pic>
        </p:grpSp>
        <p:grpSp>
          <p:nvGrpSpPr>
            <p:cNvPr id="44" name="Group 66">
              <a:extLst>
                <a:ext uri="{FF2B5EF4-FFF2-40B4-BE49-F238E27FC236}">
                  <a16:creationId xmlns:a16="http://schemas.microsoft.com/office/drawing/2014/main" id="{833B8AC9-FA83-4015-932D-8A8B544544D2}"/>
                </a:ext>
              </a:extLst>
            </p:cNvPr>
            <p:cNvGrpSpPr/>
            <p:nvPr/>
          </p:nvGrpSpPr>
          <p:grpSpPr>
            <a:xfrm>
              <a:off x="3565321" y="2573561"/>
              <a:ext cx="926487" cy="882704"/>
              <a:chOff x="3961819" y="2335211"/>
              <a:chExt cx="1088925" cy="1286844"/>
            </a:xfrm>
          </p:grpSpPr>
          <p:sp>
            <p:nvSpPr>
              <p:cNvPr id="58" name="AutoShape 4">
                <a:extLst>
                  <a:ext uri="{FF2B5EF4-FFF2-40B4-BE49-F238E27FC236}">
                    <a16:creationId xmlns:a16="http://schemas.microsoft.com/office/drawing/2014/main" id="{A0DFD1F8-88C4-4A84-9CE6-861682C9DFB2}"/>
                  </a:ext>
                </a:extLst>
              </p:cNvPr>
              <p:cNvSpPr>
                <a:spLocks noChangeArrowheads="1"/>
              </p:cNvSpPr>
              <p:nvPr/>
            </p:nvSpPr>
            <p:spPr bwMode="auto">
              <a:xfrm>
                <a:off x="3961819" y="2335211"/>
                <a:ext cx="877522" cy="1286844"/>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5898240 60000 65536"/>
                  <a:gd name="T10" fmla="*/ 5898240 60000 65536"/>
                  <a:gd name="T11" fmla="*/ 0 60000 65536"/>
                  <a:gd name="T12" fmla="*/ 12439 w 21600"/>
                  <a:gd name="T13" fmla="*/ 2925 h 21600"/>
                  <a:gd name="T14" fmla="*/ 18225 w 21600"/>
                  <a:gd name="T15" fmla="*/ 9225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CCCCFF"/>
              </a:solidFill>
              <a:ln w="9525">
                <a:noFill/>
                <a:miter lim="800000"/>
                <a:headEnd/>
                <a:tailEnd/>
              </a:ln>
            </p:spPr>
            <p:txBody>
              <a:bodyPr wrap="none" anchor="ctr"/>
              <a:lstStyle/>
              <a:p>
                <a:endParaRPr lang="en-US" sz="1800" dirty="0">
                  <a:latin typeface="Trebuchet MS" pitchFamily="34" charset="0"/>
                </a:endParaRPr>
              </a:p>
            </p:txBody>
          </p:sp>
          <p:sp>
            <p:nvSpPr>
              <p:cNvPr id="59" name="Text Box 5">
                <a:extLst>
                  <a:ext uri="{FF2B5EF4-FFF2-40B4-BE49-F238E27FC236}">
                    <a16:creationId xmlns:a16="http://schemas.microsoft.com/office/drawing/2014/main" id="{4E6CBFE2-9183-4F8C-8F45-D40AD4F2A15B}"/>
                  </a:ext>
                </a:extLst>
              </p:cNvPr>
              <p:cNvSpPr txBox="1">
                <a:spLocks noChangeArrowheads="1"/>
              </p:cNvSpPr>
              <p:nvPr/>
            </p:nvSpPr>
            <p:spPr bwMode="auto">
              <a:xfrm>
                <a:off x="3971244" y="2436722"/>
                <a:ext cx="1079500" cy="385109"/>
              </a:xfrm>
              <a:prstGeom prst="rect">
                <a:avLst/>
              </a:prstGeom>
              <a:noFill/>
              <a:ln w="9525">
                <a:noFill/>
                <a:miter lim="800000"/>
                <a:headEnd/>
                <a:tailEnd/>
              </a:ln>
            </p:spPr>
            <p:txBody>
              <a:bodyPr>
                <a:spAutoFit/>
              </a:bodyPr>
              <a:lstStyle/>
              <a:p>
                <a:pPr algn="ctr">
                  <a:spcBef>
                    <a:spcPct val="50000"/>
                  </a:spcBef>
                </a:pPr>
                <a:r>
                  <a:rPr lang="en-US" sz="1400" b="1" dirty="0" err="1">
                    <a:latin typeface="Trebuchet MS" pitchFamily="34" charset="0"/>
                  </a:rPr>
                  <a:t>CH</a:t>
                </a:r>
                <a:r>
                  <a:rPr lang="en-US" sz="1400" b="1" baseline="-25000" dirty="0" err="1">
                    <a:latin typeface="Trebuchet MS" pitchFamily="34" charset="0"/>
                  </a:rPr>
                  <a:t>4</a:t>
                </a:r>
                <a:endParaRPr lang="en-US" sz="1400" b="1" baseline="-25000" dirty="0">
                  <a:latin typeface="Trebuchet MS" pitchFamily="34" charset="0"/>
                </a:endParaRPr>
              </a:p>
            </p:txBody>
          </p:sp>
        </p:grpSp>
        <p:sp>
          <p:nvSpPr>
            <p:cNvPr id="45" name="Text Box 13">
              <a:extLst>
                <a:ext uri="{FF2B5EF4-FFF2-40B4-BE49-F238E27FC236}">
                  <a16:creationId xmlns:a16="http://schemas.microsoft.com/office/drawing/2014/main" id="{F35E23BA-21EF-4A74-8108-42976EEDF214}"/>
                </a:ext>
              </a:extLst>
            </p:cNvPr>
            <p:cNvSpPr txBox="1">
              <a:spLocks noChangeArrowheads="1"/>
            </p:cNvSpPr>
            <p:nvPr/>
          </p:nvSpPr>
          <p:spPr bwMode="auto">
            <a:xfrm>
              <a:off x="4355567" y="3129703"/>
              <a:ext cx="867141" cy="264164"/>
            </a:xfrm>
            <a:prstGeom prst="rect">
              <a:avLst/>
            </a:prstGeom>
            <a:noFill/>
            <a:ln w="9525">
              <a:noFill/>
              <a:miter lim="800000"/>
              <a:headEnd/>
              <a:tailEnd/>
            </a:ln>
          </p:spPr>
          <p:txBody>
            <a:bodyPr wrap="square">
              <a:spAutoFit/>
            </a:bodyPr>
            <a:lstStyle/>
            <a:p>
              <a:pPr algn="ctr">
                <a:spcBef>
                  <a:spcPct val="50000"/>
                </a:spcBef>
                <a:defRPr/>
              </a:pPr>
              <a:r>
                <a:rPr lang="en-US" sz="1400" b="1" dirty="0">
                  <a:latin typeface="Trebuchet MS" pitchFamily="34" charset="0"/>
                </a:rPr>
                <a:t>Engine</a:t>
              </a:r>
            </a:p>
          </p:txBody>
        </p:sp>
        <p:sp>
          <p:nvSpPr>
            <p:cNvPr id="46" name="Bent Arrow 78">
              <a:extLst>
                <a:ext uri="{FF2B5EF4-FFF2-40B4-BE49-F238E27FC236}">
                  <a16:creationId xmlns:a16="http://schemas.microsoft.com/office/drawing/2014/main" id="{6705D00C-A387-4BAC-928B-26985FD21765}"/>
                </a:ext>
              </a:extLst>
            </p:cNvPr>
            <p:cNvSpPr/>
            <p:nvPr/>
          </p:nvSpPr>
          <p:spPr bwMode="auto">
            <a:xfrm>
              <a:off x="3565815" y="1674412"/>
              <a:ext cx="972495" cy="1901975"/>
            </a:xfrm>
            <a:prstGeom prst="bentArrow">
              <a:avLst>
                <a:gd name="adj1" fmla="val 22828"/>
                <a:gd name="adj2" fmla="val 25000"/>
                <a:gd name="adj3" fmla="val 25000"/>
                <a:gd name="adj4" fmla="val 43750"/>
              </a:avLst>
            </a:prstGeom>
            <a:solidFill>
              <a:srgbClr val="CCCC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0" lang="en-US" sz="13800" b="1" i="0" u="none" strike="noStrike" cap="none" normalizeH="0" baseline="0" dirty="0">
                <a:ln>
                  <a:noFill/>
                </a:ln>
                <a:latin typeface="Trebuchet MS" pitchFamily="34" charset="0"/>
              </a:endParaRPr>
            </a:p>
          </p:txBody>
        </p:sp>
        <p:sp>
          <p:nvSpPr>
            <p:cNvPr id="47" name="Text Box 5">
              <a:extLst>
                <a:ext uri="{FF2B5EF4-FFF2-40B4-BE49-F238E27FC236}">
                  <a16:creationId xmlns:a16="http://schemas.microsoft.com/office/drawing/2014/main" id="{689BD1A2-93E1-4C40-806C-B37DC2CC9C4B}"/>
                </a:ext>
              </a:extLst>
            </p:cNvPr>
            <p:cNvSpPr txBox="1">
              <a:spLocks noChangeArrowheads="1"/>
            </p:cNvSpPr>
            <p:nvPr/>
          </p:nvSpPr>
          <p:spPr bwMode="auto">
            <a:xfrm>
              <a:off x="3752619" y="1742411"/>
              <a:ext cx="710191" cy="264164"/>
            </a:xfrm>
            <a:prstGeom prst="rect">
              <a:avLst/>
            </a:prstGeom>
            <a:noFill/>
            <a:ln w="9525">
              <a:noFill/>
              <a:miter lim="800000"/>
              <a:headEnd/>
              <a:tailEnd/>
            </a:ln>
          </p:spPr>
          <p:txBody>
            <a:bodyPr wrap="square">
              <a:spAutoFit/>
            </a:bodyPr>
            <a:lstStyle/>
            <a:p>
              <a:pPr algn="ctr">
                <a:spcBef>
                  <a:spcPct val="50000"/>
                </a:spcBef>
              </a:pPr>
              <a:r>
                <a:rPr lang="en-US" sz="1400" b="1" dirty="0" err="1">
                  <a:latin typeface="Trebuchet MS" pitchFamily="34" charset="0"/>
                </a:rPr>
                <a:t>CH</a:t>
              </a:r>
              <a:r>
                <a:rPr lang="en-US" sz="1400" b="1" baseline="-25000" dirty="0" err="1">
                  <a:latin typeface="Trebuchet MS" pitchFamily="34" charset="0"/>
                </a:rPr>
                <a:t>4</a:t>
              </a:r>
              <a:endParaRPr lang="en-US" sz="1400" b="1" baseline="-25000" dirty="0">
                <a:latin typeface="Trebuchet MS" pitchFamily="34" charset="0"/>
              </a:endParaRPr>
            </a:p>
          </p:txBody>
        </p:sp>
        <p:sp>
          <p:nvSpPr>
            <p:cNvPr id="48" name="Rounded Rectangle 79">
              <a:extLst>
                <a:ext uri="{FF2B5EF4-FFF2-40B4-BE49-F238E27FC236}">
                  <a16:creationId xmlns:a16="http://schemas.microsoft.com/office/drawing/2014/main" id="{C5A5661E-8025-4780-986D-C0C944BDA0EC}"/>
                </a:ext>
              </a:extLst>
            </p:cNvPr>
            <p:cNvSpPr/>
            <p:nvPr/>
          </p:nvSpPr>
          <p:spPr bwMode="auto">
            <a:xfrm>
              <a:off x="4538310" y="1560400"/>
              <a:ext cx="907662" cy="298369"/>
            </a:xfrm>
            <a:prstGeom prst="roundRect">
              <a:avLst/>
            </a:prstGeom>
            <a:solidFill>
              <a:srgbClr val="0070C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0" lang="en-US" sz="3200" b="1" i="0" u="none" strike="noStrike" cap="none" normalizeH="0" baseline="0">
                <a:ln>
                  <a:noFill/>
                </a:ln>
                <a:latin typeface="Trebuchet MS" pitchFamily="34" charset="0"/>
              </a:endParaRPr>
            </a:p>
          </p:txBody>
        </p:sp>
        <p:sp>
          <p:nvSpPr>
            <p:cNvPr id="49" name="Text Box 20">
              <a:extLst>
                <a:ext uri="{FF2B5EF4-FFF2-40B4-BE49-F238E27FC236}">
                  <a16:creationId xmlns:a16="http://schemas.microsoft.com/office/drawing/2014/main" id="{0721E5F0-1B23-4B34-8F56-3B682AC32C1B}"/>
                </a:ext>
              </a:extLst>
            </p:cNvPr>
            <p:cNvSpPr txBox="1">
              <a:spLocks noChangeArrowheads="1"/>
            </p:cNvSpPr>
            <p:nvPr/>
          </p:nvSpPr>
          <p:spPr bwMode="auto">
            <a:xfrm>
              <a:off x="4389587" y="1828243"/>
              <a:ext cx="1256204" cy="276999"/>
            </a:xfrm>
            <a:prstGeom prst="rect">
              <a:avLst/>
            </a:prstGeom>
            <a:noFill/>
            <a:ln w="9525">
              <a:noFill/>
              <a:miter lim="800000"/>
              <a:headEnd/>
              <a:tailEnd/>
            </a:ln>
          </p:spPr>
          <p:txBody>
            <a:bodyPr wrap="square">
              <a:spAutoFit/>
            </a:bodyPr>
            <a:lstStyle/>
            <a:p>
              <a:pPr algn="ctr">
                <a:spcBef>
                  <a:spcPct val="50000"/>
                </a:spcBef>
                <a:defRPr/>
              </a:pPr>
              <a:r>
                <a:rPr lang="en-US" sz="1200" b="1" dirty="0">
                  <a:latin typeface="Trebuchet MS" pitchFamily="34" charset="0"/>
                </a:rPr>
                <a:t>CO</a:t>
              </a:r>
              <a:r>
                <a:rPr lang="en-US" sz="1200" b="1" baseline="-25000" dirty="0">
                  <a:latin typeface="Trebuchet MS" pitchFamily="34" charset="0"/>
                </a:rPr>
                <a:t>2</a:t>
              </a:r>
              <a:r>
                <a:rPr lang="en-US" sz="1200" b="1" dirty="0">
                  <a:latin typeface="Trebuchet MS" pitchFamily="34" charset="0"/>
                </a:rPr>
                <a:t> Removal</a:t>
              </a:r>
            </a:p>
          </p:txBody>
        </p:sp>
        <p:sp>
          <p:nvSpPr>
            <p:cNvPr id="50" name="Text Box 24">
              <a:extLst>
                <a:ext uri="{FF2B5EF4-FFF2-40B4-BE49-F238E27FC236}">
                  <a16:creationId xmlns:a16="http://schemas.microsoft.com/office/drawing/2014/main" id="{380092AF-3C35-49C0-A165-9045FD8A6277}"/>
                </a:ext>
              </a:extLst>
            </p:cNvPr>
            <p:cNvSpPr txBox="1">
              <a:spLocks noChangeArrowheads="1"/>
            </p:cNvSpPr>
            <p:nvPr/>
          </p:nvSpPr>
          <p:spPr bwMode="auto">
            <a:xfrm>
              <a:off x="5445974" y="2324919"/>
              <a:ext cx="713162" cy="264164"/>
            </a:xfrm>
            <a:prstGeom prst="rect">
              <a:avLst/>
            </a:prstGeom>
            <a:noFill/>
            <a:ln w="9525">
              <a:noFill/>
              <a:miter lim="800000"/>
              <a:headEnd/>
              <a:tailEnd/>
            </a:ln>
          </p:spPr>
          <p:txBody>
            <a:bodyPr wrap="square">
              <a:spAutoFit/>
            </a:bodyPr>
            <a:lstStyle/>
            <a:p>
              <a:pPr algn="ctr">
                <a:spcBef>
                  <a:spcPct val="50000"/>
                </a:spcBef>
                <a:defRPr/>
              </a:pPr>
              <a:r>
                <a:rPr lang="en-US" sz="1400" b="1" dirty="0">
                  <a:latin typeface="Trebuchet MS" pitchFamily="34" charset="0"/>
                </a:rPr>
                <a:t>Heat</a:t>
              </a:r>
            </a:p>
          </p:txBody>
        </p:sp>
        <p:sp>
          <p:nvSpPr>
            <p:cNvPr id="51" name="Text Box 24">
              <a:extLst>
                <a:ext uri="{FF2B5EF4-FFF2-40B4-BE49-F238E27FC236}">
                  <a16:creationId xmlns:a16="http://schemas.microsoft.com/office/drawing/2014/main" id="{2EB3F014-0163-467E-BD0B-3F9EF9073A2E}"/>
                </a:ext>
              </a:extLst>
            </p:cNvPr>
            <p:cNvSpPr txBox="1">
              <a:spLocks noChangeArrowheads="1"/>
            </p:cNvSpPr>
            <p:nvPr/>
          </p:nvSpPr>
          <p:spPr bwMode="auto">
            <a:xfrm>
              <a:off x="5834969" y="1800243"/>
              <a:ext cx="1566105" cy="292388"/>
            </a:xfrm>
            <a:prstGeom prst="rect">
              <a:avLst/>
            </a:prstGeom>
            <a:noFill/>
            <a:ln w="9525">
              <a:noFill/>
              <a:miter lim="800000"/>
              <a:headEnd/>
              <a:tailEnd/>
            </a:ln>
          </p:spPr>
          <p:txBody>
            <a:bodyPr wrap="square">
              <a:spAutoFit/>
            </a:bodyPr>
            <a:lstStyle/>
            <a:p>
              <a:pPr algn="ctr">
                <a:spcBef>
                  <a:spcPct val="50000"/>
                </a:spcBef>
                <a:defRPr/>
              </a:pPr>
              <a:r>
                <a:rPr lang="en-US" sz="1300" b="1" dirty="0">
                  <a:latin typeface="Trebuchet MS" pitchFamily="34" charset="0"/>
                </a:rPr>
                <a:t>CNG Vehicle Fuel</a:t>
              </a:r>
            </a:p>
          </p:txBody>
        </p:sp>
        <p:sp>
          <p:nvSpPr>
            <p:cNvPr id="52" name="AutoShape 25">
              <a:extLst>
                <a:ext uri="{FF2B5EF4-FFF2-40B4-BE49-F238E27FC236}">
                  <a16:creationId xmlns:a16="http://schemas.microsoft.com/office/drawing/2014/main" id="{4C5D7931-EBBD-4227-A774-6840E04383CC}"/>
                </a:ext>
              </a:extLst>
            </p:cNvPr>
            <p:cNvSpPr>
              <a:spLocks noChangeArrowheads="1"/>
            </p:cNvSpPr>
            <p:nvPr/>
          </p:nvSpPr>
          <p:spPr bwMode="auto">
            <a:xfrm>
              <a:off x="6021080" y="2376543"/>
              <a:ext cx="237107" cy="249211"/>
            </a:xfrm>
            <a:prstGeom prst="rightArrow">
              <a:avLst>
                <a:gd name="adj1" fmla="val 42552"/>
                <a:gd name="adj2" fmla="val 48336"/>
              </a:avLst>
            </a:prstGeom>
            <a:solidFill>
              <a:srgbClr val="EC7114"/>
            </a:solidFill>
            <a:ln w="9525">
              <a:noFill/>
              <a:miter lim="800000"/>
              <a:headEnd/>
              <a:tailEnd/>
            </a:ln>
          </p:spPr>
          <p:txBody>
            <a:bodyPr wrap="none" anchor="ctr"/>
            <a:lstStyle/>
            <a:p>
              <a:endParaRPr lang="en-US" sz="1800">
                <a:latin typeface="Trebuchet MS" pitchFamily="34" charset="0"/>
              </a:endParaRPr>
            </a:p>
          </p:txBody>
        </p:sp>
        <p:sp>
          <p:nvSpPr>
            <p:cNvPr id="53" name="Text Box 20">
              <a:extLst>
                <a:ext uri="{FF2B5EF4-FFF2-40B4-BE49-F238E27FC236}">
                  <a16:creationId xmlns:a16="http://schemas.microsoft.com/office/drawing/2014/main" id="{D1A43BE8-4035-47E5-BAAF-000E93CBE72C}"/>
                </a:ext>
              </a:extLst>
            </p:cNvPr>
            <p:cNvSpPr txBox="1">
              <a:spLocks noChangeArrowheads="1"/>
            </p:cNvSpPr>
            <p:nvPr/>
          </p:nvSpPr>
          <p:spPr bwMode="auto">
            <a:xfrm>
              <a:off x="6175913" y="2291362"/>
              <a:ext cx="1620825" cy="442474"/>
            </a:xfrm>
            <a:prstGeom prst="rect">
              <a:avLst/>
            </a:prstGeom>
            <a:noFill/>
            <a:ln w="9525">
              <a:noFill/>
              <a:miter lim="800000"/>
              <a:headEnd/>
              <a:tailEnd/>
            </a:ln>
          </p:spPr>
          <p:txBody>
            <a:bodyPr wrap="square">
              <a:spAutoFit/>
            </a:bodyPr>
            <a:lstStyle/>
            <a:p>
              <a:pPr marL="125413" indent="-125413">
                <a:buFont typeface="Arial" pitchFamily="34" charset="0"/>
                <a:buChar char="•"/>
                <a:defRPr/>
              </a:pPr>
              <a:r>
                <a:rPr lang="en-US" sz="1100" b="1" dirty="0">
                  <a:latin typeface="Trebuchet MS" pitchFamily="34" charset="0"/>
                </a:rPr>
                <a:t>Digester heating</a:t>
              </a:r>
            </a:p>
            <a:p>
              <a:pPr marL="125413" indent="-125413">
                <a:buFont typeface="Arial" pitchFamily="34" charset="0"/>
                <a:buChar char="•"/>
                <a:defRPr/>
              </a:pPr>
              <a:r>
                <a:rPr lang="en-US" sz="1100" b="1" dirty="0">
                  <a:latin typeface="Trebuchet MS" pitchFamily="34" charset="0"/>
                </a:rPr>
                <a:t>Energy recovery</a:t>
              </a:r>
            </a:p>
          </p:txBody>
        </p:sp>
        <p:sp>
          <p:nvSpPr>
            <p:cNvPr id="54" name="Text Box 20">
              <a:extLst>
                <a:ext uri="{FF2B5EF4-FFF2-40B4-BE49-F238E27FC236}">
                  <a16:creationId xmlns:a16="http://schemas.microsoft.com/office/drawing/2014/main" id="{3B4E8F60-1C82-455C-9201-831A64623B58}"/>
                </a:ext>
              </a:extLst>
            </p:cNvPr>
            <p:cNvSpPr txBox="1">
              <a:spLocks noChangeArrowheads="1"/>
            </p:cNvSpPr>
            <p:nvPr/>
          </p:nvSpPr>
          <p:spPr bwMode="auto">
            <a:xfrm>
              <a:off x="6677798" y="2840131"/>
              <a:ext cx="1182685" cy="430887"/>
            </a:xfrm>
            <a:prstGeom prst="rect">
              <a:avLst/>
            </a:prstGeom>
            <a:noFill/>
            <a:ln w="9525">
              <a:noFill/>
              <a:miter lim="800000"/>
              <a:headEnd/>
              <a:tailEnd/>
            </a:ln>
          </p:spPr>
          <p:txBody>
            <a:bodyPr wrap="square">
              <a:spAutoFit/>
            </a:bodyPr>
            <a:lstStyle/>
            <a:p>
              <a:pPr marL="125413" indent="-125413">
                <a:buFont typeface="Arial" pitchFamily="34" charset="0"/>
                <a:buChar char="•"/>
                <a:defRPr/>
              </a:pPr>
              <a:r>
                <a:rPr lang="en-US" sz="1100" b="1" dirty="0">
                  <a:latin typeface="Trebuchet MS" pitchFamily="34" charset="0"/>
                </a:rPr>
                <a:t>Use at WWTP</a:t>
              </a:r>
            </a:p>
            <a:p>
              <a:pPr marL="125413" indent="-125413">
                <a:buFont typeface="Arial" pitchFamily="34" charset="0"/>
                <a:buChar char="•"/>
                <a:defRPr/>
              </a:pPr>
              <a:r>
                <a:rPr lang="en-US" sz="1100" b="1" dirty="0">
                  <a:latin typeface="Trebuchet MS" pitchFamily="34" charset="0"/>
                </a:rPr>
                <a:t>Add to Grid</a:t>
              </a:r>
            </a:p>
          </p:txBody>
        </p:sp>
        <p:sp>
          <p:nvSpPr>
            <p:cNvPr id="55" name="AutoShape 25">
              <a:extLst>
                <a:ext uri="{FF2B5EF4-FFF2-40B4-BE49-F238E27FC236}">
                  <a16:creationId xmlns:a16="http://schemas.microsoft.com/office/drawing/2014/main" id="{91D03C8B-D04F-4A7B-9C0F-9BCD1E599B14}"/>
                </a:ext>
              </a:extLst>
            </p:cNvPr>
            <p:cNvSpPr>
              <a:spLocks noChangeArrowheads="1"/>
            </p:cNvSpPr>
            <p:nvPr/>
          </p:nvSpPr>
          <p:spPr bwMode="auto">
            <a:xfrm>
              <a:off x="6531925" y="2919369"/>
              <a:ext cx="212824" cy="240278"/>
            </a:xfrm>
            <a:prstGeom prst="rightArrow">
              <a:avLst>
                <a:gd name="adj1" fmla="val 42552"/>
                <a:gd name="adj2" fmla="val 48336"/>
              </a:avLst>
            </a:prstGeom>
            <a:solidFill>
              <a:schemeClr val="hlink"/>
            </a:solidFill>
            <a:ln w="9525">
              <a:noFill/>
              <a:miter lim="800000"/>
              <a:headEnd/>
              <a:tailEnd/>
            </a:ln>
          </p:spPr>
          <p:txBody>
            <a:bodyPr wrap="none" anchor="ctr"/>
            <a:lstStyle/>
            <a:p>
              <a:endParaRPr lang="en-US" sz="1800" dirty="0">
                <a:latin typeface="Trebuchet MS" pitchFamily="34" charset="0"/>
              </a:endParaRPr>
            </a:p>
          </p:txBody>
        </p:sp>
        <p:sp>
          <p:nvSpPr>
            <p:cNvPr id="56" name="Text Box 12">
              <a:extLst>
                <a:ext uri="{FF2B5EF4-FFF2-40B4-BE49-F238E27FC236}">
                  <a16:creationId xmlns:a16="http://schemas.microsoft.com/office/drawing/2014/main" id="{05A140FB-A895-4279-9DB9-05B93FD0F0E1}"/>
                </a:ext>
              </a:extLst>
            </p:cNvPr>
            <p:cNvSpPr txBox="1">
              <a:spLocks noChangeArrowheads="1"/>
            </p:cNvSpPr>
            <p:nvPr/>
          </p:nvSpPr>
          <p:spPr bwMode="auto">
            <a:xfrm>
              <a:off x="5356014" y="1610871"/>
              <a:ext cx="532171" cy="217935"/>
            </a:xfrm>
            <a:prstGeom prst="rect">
              <a:avLst/>
            </a:prstGeom>
            <a:noFill/>
            <a:ln w="9525">
              <a:noFill/>
              <a:miter lim="800000"/>
              <a:headEnd/>
              <a:tailEnd/>
            </a:ln>
          </p:spPr>
          <p:txBody>
            <a:bodyPr wrap="square">
              <a:spAutoFit/>
            </a:bodyPr>
            <a:lstStyle/>
            <a:p>
              <a:pPr algn="ctr">
                <a:spcBef>
                  <a:spcPct val="50000"/>
                </a:spcBef>
              </a:pPr>
              <a:r>
                <a:rPr lang="en-US" sz="1050" b="1" dirty="0">
                  <a:latin typeface="Trebuchet MS" pitchFamily="34" charset="0"/>
                </a:rPr>
                <a:t>CNG</a:t>
              </a:r>
              <a:endParaRPr lang="en-US" sz="1050" b="1" baseline="-25000" dirty="0">
                <a:latin typeface="Trebuchet MS" pitchFamily="34" charset="0"/>
              </a:endParaRPr>
            </a:p>
          </p:txBody>
        </p:sp>
        <p:pic>
          <p:nvPicPr>
            <p:cNvPr id="57" name="Picture 56" descr="CNGvehicle.png" title="image of cng vehicle">
              <a:extLst>
                <a:ext uri="{FF2B5EF4-FFF2-40B4-BE49-F238E27FC236}">
                  <a16:creationId xmlns:a16="http://schemas.microsoft.com/office/drawing/2014/main" id="{0EBE086E-E762-4E23-AFBA-0F4B97C0EAA8}"/>
                </a:ext>
              </a:extLst>
            </p:cNvPr>
            <p:cNvPicPr>
              <a:picLocks noChangeAspect="1"/>
            </p:cNvPicPr>
            <p:nvPr/>
          </p:nvPicPr>
          <p:blipFill>
            <a:blip r:embed="rId8" cstate="screen"/>
            <a:stretch>
              <a:fillRect/>
            </a:stretch>
          </p:blipFill>
          <p:spPr>
            <a:xfrm>
              <a:off x="5968539" y="1274246"/>
              <a:ext cx="1084693" cy="549378"/>
            </a:xfrm>
            <a:prstGeom prst="rect">
              <a:avLst/>
            </a:prstGeom>
          </p:spPr>
        </p:pic>
      </p:grpSp>
      <p:sp>
        <p:nvSpPr>
          <p:cNvPr id="2" name="Rectangle 1">
            <a:extLst>
              <a:ext uri="{FF2B5EF4-FFF2-40B4-BE49-F238E27FC236}">
                <a16:creationId xmlns:a16="http://schemas.microsoft.com/office/drawing/2014/main" id="{119CB2CD-83A4-4724-A0FE-354B79A89C6E}"/>
              </a:ext>
            </a:extLst>
          </p:cNvPr>
          <p:cNvSpPr/>
          <p:nvPr/>
        </p:nvSpPr>
        <p:spPr>
          <a:xfrm>
            <a:off x="8030161" y="1377645"/>
            <a:ext cx="4100320" cy="1420838"/>
          </a:xfrm>
          <a:prstGeom prst="rect">
            <a:avLst/>
          </a:prstGeom>
        </p:spPr>
        <p:txBody>
          <a:bodyPr wrap="square">
            <a:spAutoFit/>
          </a:bodyPr>
          <a:lstStyle/>
          <a:p>
            <a:pPr marL="274320" indent="-274320">
              <a:lnSpc>
                <a:spcPct val="85000"/>
              </a:lnSpc>
              <a:spcAft>
                <a:spcPts val="1200"/>
              </a:spcAft>
              <a:buFont typeface="Arial" panose="020B0604020202020204" pitchFamily="34" charset="0"/>
              <a:buChar char="•"/>
            </a:pPr>
            <a:r>
              <a:rPr lang="en-US" sz="2000" dirty="0"/>
              <a:t>Diverts organic wastes from disposed in landfills</a:t>
            </a:r>
          </a:p>
          <a:p>
            <a:pPr marL="742950" lvl="2" indent="-285750">
              <a:lnSpc>
                <a:spcPct val="85000"/>
              </a:lnSpc>
              <a:spcAft>
                <a:spcPts val="1200"/>
              </a:spcAft>
              <a:buFont typeface="Wingdings" panose="05000000000000000000" pitchFamily="2" charset="2"/>
              <a:buChar char="§"/>
            </a:pPr>
            <a:r>
              <a:rPr lang="en-US" dirty="0"/>
              <a:t>prevents greenhouse gas emissions</a:t>
            </a:r>
          </a:p>
          <a:p>
            <a:pPr marL="274320" indent="-274320">
              <a:lnSpc>
                <a:spcPct val="85000"/>
              </a:lnSpc>
              <a:spcAft>
                <a:spcPts val="1200"/>
              </a:spcAft>
              <a:buFont typeface="Arial" panose="020B0604020202020204" pitchFamily="34" charset="0"/>
              <a:buChar char="•"/>
            </a:pPr>
            <a:r>
              <a:rPr lang="en-US" sz="2000" dirty="0"/>
              <a:t>Enhances biogas production</a:t>
            </a:r>
          </a:p>
        </p:txBody>
      </p:sp>
    </p:spTree>
    <p:extLst>
      <p:ext uri="{BB962C8B-B14F-4D97-AF65-F5344CB8AC3E}">
        <p14:creationId xmlns:p14="http://schemas.microsoft.com/office/powerpoint/2010/main" val="331247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83993E9-358A-4204-8BB7-8B23D804DF25}"/>
              </a:ext>
            </a:extLst>
          </p:cNvPr>
          <p:cNvSpPr>
            <a:spLocks noGrp="1"/>
          </p:cNvSpPr>
          <p:nvPr>
            <p:ph type="title"/>
          </p:nvPr>
        </p:nvSpPr>
        <p:spPr/>
        <p:txBody>
          <a:bodyPr>
            <a:normAutofit fontScale="90000"/>
          </a:bodyPr>
          <a:lstStyle/>
          <a:p>
            <a:r>
              <a:rPr lang="en-US" dirty="0"/>
              <a:t>CO-DIGESTION KNOWLEDGE SHARE</a:t>
            </a:r>
            <a:br>
              <a:rPr lang="en-US" dirty="0"/>
            </a:br>
            <a:endParaRPr lang="en-US" dirty="0"/>
          </a:p>
        </p:txBody>
      </p:sp>
      <p:sp>
        <p:nvSpPr>
          <p:cNvPr id="5" name="Subtitle 4">
            <a:extLst>
              <a:ext uri="{FF2B5EF4-FFF2-40B4-BE49-F238E27FC236}">
                <a16:creationId xmlns:a16="http://schemas.microsoft.com/office/drawing/2014/main" id="{488391A8-73FB-4B6B-B768-88EE8445EC94}"/>
              </a:ext>
            </a:extLst>
          </p:cNvPr>
          <p:cNvSpPr>
            <a:spLocks noGrp="1"/>
          </p:cNvSpPr>
          <p:nvPr>
            <p:ph type="body" sz="quarter" idx="10"/>
          </p:nvPr>
        </p:nvSpPr>
        <p:spPr>
          <a:xfrm>
            <a:off x="522821" y="469784"/>
            <a:ext cx="11133560" cy="721454"/>
          </a:xfrm>
        </p:spPr>
        <p:txBody>
          <a:bodyPr/>
          <a:lstStyle/>
          <a:p>
            <a:r>
              <a:rPr lang="en-US" dirty="0"/>
              <a:t>Project Objective 1</a:t>
            </a:r>
          </a:p>
        </p:txBody>
      </p:sp>
      <p:pic>
        <p:nvPicPr>
          <p:cNvPr id="6" name="Picture 5" descr="the garbage will go into the treatment plant" title="photo of garbage">
            <a:extLst>
              <a:ext uri="{FF2B5EF4-FFF2-40B4-BE49-F238E27FC236}">
                <a16:creationId xmlns:a16="http://schemas.microsoft.com/office/drawing/2014/main" id="{218B375D-EF8B-4C89-B82E-202C0E1B300B}"/>
              </a:ext>
            </a:extLst>
          </p:cNvPr>
          <p:cNvPicPr>
            <a:picLocks noChangeAspect="1"/>
          </p:cNvPicPr>
          <p:nvPr/>
        </p:nvPicPr>
        <p:blipFill>
          <a:blip r:embed="rId2"/>
          <a:stretch>
            <a:fillRect/>
          </a:stretch>
        </p:blipFill>
        <p:spPr>
          <a:xfrm>
            <a:off x="119062" y="1743075"/>
            <a:ext cx="11953875" cy="3371850"/>
          </a:xfrm>
          <a:prstGeom prst="rect">
            <a:avLst/>
          </a:prstGeom>
        </p:spPr>
      </p:pic>
      <p:sp>
        <p:nvSpPr>
          <p:cNvPr id="2" name="Rectangle 1">
            <a:extLst>
              <a:ext uri="{FF2B5EF4-FFF2-40B4-BE49-F238E27FC236}">
                <a16:creationId xmlns:a16="http://schemas.microsoft.com/office/drawing/2014/main" id="{EF457941-4100-46E0-BDED-50E82136CC62}"/>
              </a:ext>
            </a:extLst>
          </p:cNvPr>
          <p:cNvSpPr/>
          <p:nvPr/>
        </p:nvSpPr>
        <p:spPr>
          <a:xfrm>
            <a:off x="539690" y="1201534"/>
            <a:ext cx="8654643" cy="369332"/>
          </a:xfrm>
          <a:prstGeom prst="rect">
            <a:avLst/>
          </a:prstGeom>
        </p:spPr>
        <p:txBody>
          <a:bodyPr wrap="square">
            <a:spAutoFit/>
          </a:bodyPr>
          <a:lstStyle/>
          <a:p>
            <a:r>
              <a:rPr lang="en-US" dirty="0"/>
              <a:t>Demonstrate a novel food waste extraction technology - OREX by </a:t>
            </a:r>
            <a:r>
              <a:rPr lang="en-US" dirty="0" err="1"/>
              <a:t>Anaergia</a:t>
            </a:r>
            <a:r>
              <a:rPr lang="en-US" dirty="0"/>
              <a:t> </a:t>
            </a:r>
          </a:p>
        </p:txBody>
      </p:sp>
    </p:spTree>
    <p:extLst>
      <p:ext uri="{BB962C8B-B14F-4D97-AF65-F5344CB8AC3E}">
        <p14:creationId xmlns:p14="http://schemas.microsoft.com/office/powerpoint/2010/main" val="4121568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title="photo of polished waste">
            <a:extLst>
              <a:ext uri="{FF2B5EF4-FFF2-40B4-BE49-F238E27FC236}">
                <a16:creationId xmlns:a16="http://schemas.microsoft.com/office/drawing/2014/main" id="{65079954-A03E-43B4-81B9-8566F0C77AC5}"/>
              </a:ext>
            </a:extLst>
          </p:cNvPr>
          <p:cNvPicPr>
            <a:picLocks noChangeAspect="1"/>
          </p:cNvPicPr>
          <p:nvPr/>
        </p:nvPicPr>
        <p:blipFill>
          <a:blip r:embed="rId2"/>
          <a:stretch>
            <a:fillRect/>
          </a:stretch>
        </p:blipFill>
        <p:spPr>
          <a:xfrm>
            <a:off x="8932178" y="4120133"/>
            <a:ext cx="2047875" cy="1781175"/>
          </a:xfrm>
          <a:prstGeom prst="rect">
            <a:avLst/>
          </a:prstGeom>
        </p:spPr>
      </p:pic>
      <p:pic>
        <p:nvPicPr>
          <p:cNvPr id="9" name="Picture 8" descr="cup of white stuff" title="photo of extruded waste">
            <a:extLst>
              <a:ext uri="{FF2B5EF4-FFF2-40B4-BE49-F238E27FC236}">
                <a16:creationId xmlns:a16="http://schemas.microsoft.com/office/drawing/2014/main" id="{3F6683DD-7D92-4772-BB37-3CA6490E9EFB}"/>
              </a:ext>
            </a:extLst>
          </p:cNvPr>
          <p:cNvPicPr>
            <a:picLocks noChangeAspect="1"/>
          </p:cNvPicPr>
          <p:nvPr/>
        </p:nvPicPr>
        <p:blipFill>
          <a:blip r:embed="rId3"/>
          <a:stretch>
            <a:fillRect/>
          </a:stretch>
        </p:blipFill>
        <p:spPr>
          <a:xfrm>
            <a:off x="8932178" y="2282121"/>
            <a:ext cx="3048000" cy="1790700"/>
          </a:xfrm>
          <a:prstGeom prst="rect">
            <a:avLst/>
          </a:prstGeom>
        </p:spPr>
      </p:pic>
      <p:pic>
        <p:nvPicPr>
          <p:cNvPr id="8" name="Picture 7" descr="looks like the inside of a dumpster." title="photo of unsorted waste">
            <a:extLst>
              <a:ext uri="{FF2B5EF4-FFF2-40B4-BE49-F238E27FC236}">
                <a16:creationId xmlns:a16="http://schemas.microsoft.com/office/drawing/2014/main" id="{CD9EB6D0-7BF4-425D-9F87-8257C220CEDC}"/>
              </a:ext>
            </a:extLst>
          </p:cNvPr>
          <p:cNvPicPr>
            <a:picLocks noChangeAspect="1"/>
          </p:cNvPicPr>
          <p:nvPr/>
        </p:nvPicPr>
        <p:blipFill>
          <a:blip r:embed="rId4"/>
          <a:stretch>
            <a:fillRect/>
          </a:stretch>
        </p:blipFill>
        <p:spPr>
          <a:xfrm>
            <a:off x="8932178" y="672898"/>
            <a:ext cx="3048000" cy="1466850"/>
          </a:xfrm>
          <a:prstGeom prst="rect">
            <a:avLst/>
          </a:prstGeom>
        </p:spPr>
      </p:pic>
      <p:sp>
        <p:nvSpPr>
          <p:cNvPr id="11" name="Title 10">
            <a:extLst>
              <a:ext uri="{FF2B5EF4-FFF2-40B4-BE49-F238E27FC236}">
                <a16:creationId xmlns:a16="http://schemas.microsoft.com/office/drawing/2014/main" id="{1E72E2FE-EC4E-4035-AB63-14CD05509EDA}"/>
              </a:ext>
            </a:extLst>
          </p:cNvPr>
          <p:cNvSpPr>
            <a:spLocks noGrp="1"/>
          </p:cNvSpPr>
          <p:nvPr>
            <p:ph type="title"/>
          </p:nvPr>
        </p:nvSpPr>
        <p:spPr>
          <a:xfrm>
            <a:off x="523158" y="419001"/>
            <a:ext cx="11133198" cy="365125"/>
          </a:xfrm>
        </p:spPr>
        <p:txBody>
          <a:bodyPr>
            <a:normAutofit/>
          </a:bodyPr>
          <a:lstStyle/>
          <a:p>
            <a:r>
              <a:rPr lang="en-US" dirty="0"/>
              <a:t>CO-DIGESTION KNOWLEDGE SHARE</a:t>
            </a:r>
          </a:p>
        </p:txBody>
      </p:sp>
      <p:sp>
        <p:nvSpPr>
          <p:cNvPr id="22" name="Text Placeholder 5">
            <a:extLst>
              <a:ext uri="{FF2B5EF4-FFF2-40B4-BE49-F238E27FC236}">
                <a16:creationId xmlns:a16="http://schemas.microsoft.com/office/drawing/2014/main" id="{2A0B99F3-54BA-4C93-BCBF-83BFCBD4A89F}"/>
              </a:ext>
            </a:extLst>
          </p:cNvPr>
          <p:cNvSpPr txBox="1">
            <a:spLocks/>
          </p:cNvSpPr>
          <p:nvPr/>
        </p:nvSpPr>
        <p:spPr>
          <a:xfrm>
            <a:off x="8932468" y="1810712"/>
            <a:ext cx="1912732" cy="329036"/>
          </a:xfrm>
          <a:prstGeom prst="rect">
            <a:avLst/>
          </a:prstGeom>
          <a:solidFill>
            <a:schemeClr val="bg1"/>
          </a:solidFill>
        </p:spPr>
        <p:txBody>
          <a:bodyPr lIns="0" tIns="0" rIns="0" bIns="0" anchor="ctr" anchorCtr="0"/>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US">
                <a:solidFill>
                  <a:schemeClr val="tx1"/>
                </a:solidFill>
              </a:rPr>
              <a:t>UNSORTED WASTE</a:t>
            </a:r>
          </a:p>
        </p:txBody>
      </p:sp>
      <p:sp>
        <p:nvSpPr>
          <p:cNvPr id="23" name="Text Placeholder 5">
            <a:extLst>
              <a:ext uri="{FF2B5EF4-FFF2-40B4-BE49-F238E27FC236}">
                <a16:creationId xmlns:a16="http://schemas.microsoft.com/office/drawing/2014/main" id="{E73C0B3F-8305-4A01-BBD8-1D76E8C756FA}"/>
              </a:ext>
            </a:extLst>
          </p:cNvPr>
          <p:cNvSpPr txBox="1">
            <a:spLocks/>
          </p:cNvSpPr>
          <p:nvPr/>
        </p:nvSpPr>
        <p:spPr>
          <a:xfrm>
            <a:off x="8932178" y="3743785"/>
            <a:ext cx="1912732" cy="329036"/>
          </a:xfrm>
          <a:prstGeom prst="rect">
            <a:avLst/>
          </a:prstGeom>
          <a:solidFill>
            <a:schemeClr val="bg1"/>
          </a:solidFill>
        </p:spPr>
        <p:txBody>
          <a:bodyPr lIns="0" tIns="0" rIns="0" bIns="0" anchor="ctr" anchorCtr="0"/>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US">
                <a:solidFill>
                  <a:schemeClr val="tx1"/>
                </a:solidFill>
              </a:rPr>
              <a:t>EXTRUDED WASTE</a:t>
            </a:r>
          </a:p>
        </p:txBody>
      </p:sp>
      <p:sp>
        <p:nvSpPr>
          <p:cNvPr id="24" name="Text Placeholder 5">
            <a:extLst>
              <a:ext uri="{FF2B5EF4-FFF2-40B4-BE49-F238E27FC236}">
                <a16:creationId xmlns:a16="http://schemas.microsoft.com/office/drawing/2014/main" id="{4DD66D70-F84E-4783-9CFF-A03E4EC70D41}"/>
              </a:ext>
            </a:extLst>
          </p:cNvPr>
          <p:cNvSpPr txBox="1">
            <a:spLocks/>
          </p:cNvSpPr>
          <p:nvPr/>
        </p:nvSpPr>
        <p:spPr>
          <a:xfrm>
            <a:off x="8932178" y="5657608"/>
            <a:ext cx="1912732" cy="329036"/>
          </a:xfrm>
          <a:prstGeom prst="rect">
            <a:avLst/>
          </a:prstGeom>
          <a:solidFill>
            <a:schemeClr val="bg1"/>
          </a:solidFill>
        </p:spPr>
        <p:txBody>
          <a:bodyPr lIns="0" tIns="0" rIns="0" bIns="0" anchor="ctr" anchorCtr="0"/>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US">
                <a:solidFill>
                  <a:schemeClr val="tx1"/>
                </a:solidFill>
              </a:rPr>
              <a:t>POLISHED WASTE</a:t>
            </a:r>
          </a:p>
        </p:txBody>
      </p:sp>
      <p:pic>
        <p:nvPicPr>
          <p:cNvPr id="6" name="Picture 5" descr="there's some equipment and trucks." title="photo of an industrial fcility">
            <a:extLst>
              <a:ext uri="{FF2B5EF4-FFF2-40B4-BE49-F238E27FC236}">
                <a16:creationId xmlns:a16="http://schemas.microsoft.com/office/drawing/2014/main" id="{0BAFB7F6-D68D-43CC-B09F-976B9428ACC2}"/>
              </a:ext>
            </a:extLst>
          </p:cNvPr>
          <p:cNvPicPr>
            <a:picLocks noChangeAspect="1"/>
          </p:cNvPicPr>
          <p:nvPr/>
        </p:nvPicPr>
        <p:blipFill>
          <a:blip r:embed="rId5"/>
          <a:stretch>
            <a:fillRect/>
          </a:stretch>
        </p:blipFill>
        <p:spPr>
          <a:xfrm>
            <a:off x="349935" y="2213490"/>
            <a:ext cx="2343150" cy="3133725"/>
          </a:xfrm>
          <a:prstGeom prst="rect">
            <a:avLst/>
          </a:prstGeom>
        </p:spPr>
      </p:pic>
      <p:pic>
        <p:nvPicPr>
          <p:cNvPr id="7" name="Picture 6" descr="lots of pipes and some vehicles" title="photo of industrial facility">
            <a:extLst>
              <a:ext uri="{FF2B5EF4-FFF2-40B4-BE49-F238E27FC236}">
                <a16:creationId xmlns:a16="http://schemas.microsoft.com/office/drawing/2014/main" id="{B8F0894F-D747-4247-9AD6-5420B589EB61}"/>
              </a:ext>
            </a:extLst>
          </p:cNvPr>
          <p:cNvPicPr>
            <a:picLocks noChangeAspect="1"/>
          </p:cNvPicPr>
          <p:nvPr/>
        </p:nvPicPr>
        <p:blipFill>
          <a:blip r:embed="rId6"/>
          <a:stretch>
            <a:fillRect/>
          </a:stretch>
        </p:blipFill>
        <p:spPr>
          <a:xfrm>
            <a:off x="2954812" y="2223015"/>
            <a:ext cx="5610225" cy="3124200"/>
          </a:xfrm>
          <a:prstGeom prst="rect">
            <a:avLst/>
          </a:prstGeom>
        </p:spPr>
      </p:pic>
      <p:sp>
        <p:nvSpPr>
          <p:cNvPr id="2" name="TextBox 1">
            <a:extLst>
              <a:ext uri="{FF2B5EF4-FFF2-40B4-BE49-F238E27FC236}">
                <a16:creationId xmlns:a16="http://schemas.microsoft.com/office/drawing/2014/main" id="{DA073BC3-0A2C-4267-A320-F5B476A02CF4}"/>
              </a:ext>
            </a:extLst>
          </p:cNvPr>
          <p:cNvSpPr txBox="1"/>
          <p:nvPr/>
        </p:nvSpPr>
        <p:spPr>
          <a:xfrm>
            <a:off x="520117" y="1266738"/>
            <a:ext cx="7390701" cy="646331"/>
          </a:xfrm>
          <a:prstGeom prst="rect">
            <a:avLst/>
          </a:prstGeom>
          <a:noFill/>
        </p:spPr>
        <p:txBody>
          <a:bodyPr wrap="square" rtlCol="0">
            <a:spAutoFit/>
          </a:bodyPr>
          <a:lstStyle/>
          <a:p>
            <a:r>
              <a:rPr lang="en-US" dirty="0"/>
              <a:t>Strategic loading of sludge, FOG and food waste to the digesters to lower dewatered cake mass @ Silicon Valley Clean Water, Redwood City, CA</a:t>
            </a:r>
          </a:p>
        </p:txBody>
      </p:sp>
      <p:sp>
        <p:nvSpPr>
          <p:cNvPr id="16" name="Subtitle 4">
            <a:extLst>
              <a:ext uri="{FF2B5EF4-FFF2-40B4-BE49-F238E27FC236}">
                <a16:creationId xmlns:a16="http://schemas.microsoft.com/office/drawing/2014/main" id="{BAE41897-5F56-4E17-87CE-E790AEEFA36A}"/>
              </a:ext>
            </a:extLst>
          </p:cNvPr>
          <p:cNvSpPr txBox="1">
            <a:spLocks/>
          </p:cNvSpPr>
          <p:nvPr/>
        </p:nvSpPr>
        <p:spPr>
          <a:xfrm>
            <a:off x="522821" y="545284"/>
            <a:ext cx="11133560" cy="645953"/>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Clr>
                <a:schemeClr val="tx1"/>
              </a:buClr>
              <a:buFont typeface="Arial" panose="020B0604020202020204" pitchFamily="34" charset="0"/>
              <a:buNone/>
              <a:defRPr sz="3600" kern="1200" cap="none" baseline="0">
                <a:solidFill>
                  <a:schemeClr val="tx2"/>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3200" kern="1200" cap="all" baseline="0">
                <a:solidFill>
                  <a:schemeClr val="tx2"/>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US" dirty="0"/>
              <a:t>Project Objective 2</a:t>
            </a:r>
          </a:p>
        </p:txBody>
      </p:sp>
    </p:spTree>
    <p:extLst>
      <p:ext uri="{BB962C8B-B14F-4D97-AF65-F5344CB8AC3E}">
        <p14:creationId xmlns:p14="http://schemas.microsoft.com/office/powerpoint/2010/main" val="4033374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title="Photo of a paddle finisher">
            <a:extLst>
              <a:ext uri="{FF2B5EF4-FFF2-40B4-BE49-F238E27FC236}">
                <a16:creationId xmlns:a16="http://schemas.microsoft.com/office/drawing/2014/main" id="{80F8C52D-433D-483B-8937-430047C3943F}"/>
              </a:ext>
            </a:extLst>
          </p:cNvPr>
          <p:cNvPicPr>
            <a:picLocks noChangeAspect="1"/>
          </p:cNvPicPr>
          <p:nvPr/>
        </p:nvPicPr>
        <p:blipFill rotWithShape="1">
          <a:blip r:embed="rId2"/>
          <a:srcRect l="3387" t="1986" b="4775"/>
          <a:stretch/>
        </p:blipFill>
        <p:spPr>
          <a:xfrm>
            <a:off x="8237989" y="125835"/>
            <a:ext cx="3837407" cy="5905849"/>
          </a:xfrm>
          <a:prstGeom prst="rect">
            <a:avLst/>
          </a:prstGeom>
        </p:spPr>
      </p:pic>
      <p:sp>
        <p:nvSpPr>
          <p:cNvPr id="4" name="Title 3">
            <a:extLst>
              <a:ext uri="{FF2B5EF4-FFF2-40B4-BE49-F238E27FC236}">
                <a16:creationId xmlns:a16="http://schemas.microsoft.com/office/drawing/2014/main" id="{B3533F3B-CDC0-4AAB-BDA5-4C21D0CE5C6D}"/>
              </a:ext>
            </a:extLst>
          </p:cNvPr>
          <p:cNvSpPr>
            <a:spLocks noGrp="1"/>
          </p:cNvSpPr>
          <p:nvPr>
            <p:ph type="title"/>
          </p:nvPr>
        </p:nvSpPr>
        <p:spPr/>
        <p:txBody>
          <a:bodyPr/>
          <a:lstStyle/>
          <a:p>
            <a:r>
              <a:rPr lang="en-US" dirty="0"/>
              <a:t>Summary of Key Results </a:t>
            </a:r>
            <a:endParaRPr lang="en-US" dirty="0">
              <a:solidFill>
                <a:schemeClr val="accent4"/>
              </a:solidFill>
            </a:endParaRPr>
          </a:p>
        </p:txBody>
      </p:sp>
      <p:sp>
        <p:nvSpPr>
          <p:cNvPr id="5" name="Text Placeholder 4">
            <a:extLst>
              <a:ext uri="{FF2B5EF4-FFF2-40B4-BE49-F238E27FC236}">
                <a16:creationId xmlns:a16="http://schemas.microsoft.com/office/drawing/2014/main" id="{61731EB9-6268-4D3C-8FE4-16E31AF9F26C}"/>
              </a:ext>
            </a:extLst>
          </p:cNvPr>
          <p:cNvSpPr>
            <a:spLocks noGrp="1"/>
          </p:cNvSpPr>
          <p:nvPr>
            <p:ph type="body" sz="quarter" idx="10"/>
          </p:nvPr>
        </p:nvSpPr>
        <p:spPr>
          <a:xfrm>
            <a:off x="522821" y="654341"/>
            <a:ext cx="11133560" cy="724464"/>
          </a:xfrm>
        </p:spPr>
        <p:txBody>
          <a:bodyPr/>
          <a:lstStyle/>
          <a:p>
            <a:r>
              <a:rPr lang="en-US" dirty="0"/>
              <a:t>Key Results</a:t>
            </a:r>
          </a:p>
        </p:txBody>
      </p:sp>
      <p:sp>
        <p:nvSpPr>
          <p:cNvPr id="6" name="Text Placeholder 5">
            <a:extLst>
              <a:ext uri="{FF2B5EF4-FFF2-40B4-BE49-F238E27FC236}">
                <a16:creationId xmlns:a16="http://schemas.microsoft.com/office/drawing/2014/main" id="{84D51217-A05C-49DF-8134-DBC2E6FA8B71}"/>
              </a:ext>
            </a:extLst>
          </p:cNvPr>
          <p:cNvSpPr>
            <a:spLocks noGrp="1"/>
          </p:cNvSpPr>
          <p:nvPr>
            <p:ph type="body" idx="4294967295"/>
          </p:nvPr>
        </p:nvSpPr>
        <p:spPr>
          <a:xfrm>
            <a:off x="8968458" y="5536676"/>
            <a:ext cx="2994243" cy="461453"/>
          </a:xfrm>
        </p:spPr>
        <p:txBody>
          <a:bodyPr rIns="365760"/>
          <a:lstStyle/>
          <a:p>
            <a:pPr marL="0" indent="0">
              <a:buNone/>
            </a:pPr>
            <a:r>
              <a:rPr lang="en-US" dirty="0">
                <a:solidFill>
                  <a:schemeClr val="bg1"/>
                </a:solidFill>
              </a:rPr>
              <a:t>SVCW PADDLE FINISHER</a:t>
            </a:r>
          </a:p>
        </p:txBody>
      </p:sp>
      <p:sp>
        <p:nvSpPr>
          <p:cNvPr id="7" name="TextBox 6">
            <a:extLst>
              <a:ext uri="{FF2B5EF4-FFF2-40B4-BE49-F238E27FC236}">
                <a16:creationId xmlns:a16="http://schemas.microsoft.com/office/drawing/2014/main" id="{7448845F-9049-41F5-902D-CDEF048E4B8B}"/>
              </a:ext>
            </a:extLst>
          </p:cNvPr>
          <p:cNvSpPr txBox="1"/>
          <p:nvPr/>
        </p:nvSpPr>
        <p:spPr>
          <a:xfrm>
            <a:off x="570452" y="1451295"/>
            <a:ext cx="7155809" cy="2800767"/>
          </a:xfrm>
          <a:prstGeom prst="rect">
            <a:avLst/>
          </a:prstGeom>
          <a:noFill/>
        </p:spPr>
        <p:txBody>
          <a:bodyPr wrap="square" rtlCol="0">
            <a:spAutoFit/>
          </a:bodyPr>
          <a:lstStyle/>
          <a:p>
            <a:pPr marL="285750" indent="-285750">
              <a:buFont typeface="Arial" panose="020B0604020202020204" pitchFamily="34" charset="0"/>
              <a:buChar char="•"/>
            </a:pPr>
            <a:r>
              <a:rPr lang="en-US" sz="2000" b="1" dirty="0">
                <a:solidFill>
                  <a:schemeClr val="accent4"/>
                </a:solidFill>
              </a:rPr>
              <a:t>Improvement in Digestion:</a:t>
            </a:r>
            <a:r>
              <a:rPr lang="en-US" sz="2000" dirty="0"/>
              <a:t> Addition of FOG and FW increased VS destruction by 3 to 10%, in comparison to the benchmarking tests</a:t>
            </a:r>
          </a:p>
          <a:p>
            <a:pPr marL="285750" indent="-285750">
              <a:buFont typeface="Arial" panose="020B0604020202020204" pitchFamily="34" charset="0"/>
              <a:buChar char="•"/>
            </a:pPr>
            <a:r>
              <a:rPr lang="en-US" sz="2000" b="1" dirty="0">
                <a:solidFill>
                  <a:schemeClr val="accent4"/>
                </a:solidFill>
              </a:rPr>
              <a:t>Increase in unit gas production</a:t>
            </a:r>
            <a:r>
              <a:rPr lang="en-US" sz="2000" dirty="0">
                <a:solidFill>
                  <a:schemeClr val="accent4"/>
                </a:solidFill>
              </a:rPr>
              <a:t>:</a:t>
            </a:r>
            <a:r>
              <a:rPr lang="en-US" sz="2000" dirty="0"/>
              <a:t> Up to 40% increase with FOG addition and 20% with FW addition </a:t>
            </a:r>
          </a:p>
          <a:p>
            <a:pPr marL="742950" lvl="1" indent="-285750">
              <a:buFont typeface="Arial" panose="020B0604020202020204" pitchFamily="34" charset="0"/>
              <a:buChar char="•"/>
            </a:pPr>
            <a:r>
              <a:rPr lang="en-US" dirty="0"/>
              <a:t>5% of FW by volume increased gas production by ~25%</a:t>
            </a:r>
          </a:p>
          <a:p>
            <a:pPr marL="285750" indent="-285750">
              <a:buFont typeface="Arial" panose="020B0604020202020204" pitchFamily="34" charset="0"/>
              <a:buChar char="•"/>
            </a:pPr>
            <a:r>
              <a:rPr lang="en-US" sz="2000" b="1" dirty="0">
                <a:solidFill>
                  <a:schemeClr val="accent4"/>
                </a:solidFill>
              </a:rPr>
              <a:t>Improvement in dewatering</a:t>
            </a:r>
            <a:r>
              <a:rPr lang="en-US" sz="2000" dirty="0">
                <a:solidFill>
                  <a:schemeClr val="accent4"/>
                </a:solidFill>
              </a:rPr>
              <a:t>:</a:t>
            </a:r>
            <a:r>
              <a:rPr lang="en-US" sz="2000" dirty="0"/>
              <a:t> Reduction in cake mass requiring disposal by ~10 to 12%</a:t>
            </a:r>
          </a:p>
          <a:p>
            <a:endParaRPr lang="en-US" dirty="0"/>
          </a:p>
        </p:txBody>
      </p:sp>
    </p:spTree>
    <p:extLst>
      <p:ext uri="{BB962C8B-B14F-4D97-AF65-F5344CB8AC3E}">
        <p14:creationId xmlns:p14="http://schemas.microsoft.com/office/powerpoint/2010/main" val="776093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3533F3B-CDC0-4AAB-BDA5-4C21D0CE5C6D}"/>
              </a:ext>
            </a:extLst>
          </p:cNvPr>
          <p:cNvSpPr>
            <a:spLocks noGrp="1"/>
          </p:cNvSpPr>
          <p:nvPr>
            <p:ph type="title"/>
          </p:nvPr>
        </p:nvSpPr>
        <p:spPr/>
        <p:txBody>
          <a:bodyPr>
            <a:normAutofit/>
          </a:bodyPr>
          <a:lstStyle/>
          <a:p>
            <a:r>
              <a:rPr lang="en-US" dirty="0"/>
              <a:t>Summary of Key Results </a:t>
            </a:r>
            <a:endParaRPr lang="en-US" dirty="0">
              <a:solidFill>
                <a:schemeClr val="accent4"/>
              </a:solidFill>
            </a:endParaRPr>
          </a:p>
        </p:txBody>
      </p:sp>
      <p:sp>
        <p:nvSpPr>
          <p:cNvPr id="5" name="Text Placeholder 4">
            <a:extLst>
              <a:ext uri="{FF2B5EF4-FFF2-40B4-BE49-F238E27FC236}">
                <a16:creationId xmlns:a16="http://schemas.microsoft.com/office/drawing/2014/main" id="{61731EB9-6268-4D3C-8FE4-16E31AF9F26C}"/>
              </a:ext>
            </a:extLst>
          </p:cNvPr>
          <p:cNvSpPr>
            <a:spLocks noGrp="1"/>
          </p:cNvSpPr>
          <p:nvPr>
            <p:ph type="body" sz="quarter" idx="10"/>
          </p:nvPr>
        </p:nvSpPr>
        <p:spPr>
          <a:xfrm>
            <a:off x="522821" y="612396"/>
            <a:ext cx="11133560" cy="766409"/>
          </a:xfrm>
        </p:spPr>
        <p:txBody>
          <a:bodyPr>
            <a:normAutofit/>
          </a:bodyPr>
          <a:lstStyle/>
          <a:p>
            <a:r>
              <a:rPr lang="en-US" dirty="0"/>
              <a:t>Cost Benefit Analyses </a:t>
            </a:r>
          </a:p>
        </p:txBody>
      </p:sp>
      <p:sp>
        <p:nvSpPr>
          <p:cNvPr id="6" name="Text Placeholder 5">
            <a:extLst>
              <a:ext uri="{FF2B5EF4-FFF2-40B4-BE49-F238E27FC236}">
                <a16:creationId xmlns:a16="http://schemas.microsoft.com/office/drawing/2014/main" id="{84D51217-A05C-49DF-8134-DBC2E6FA8B71}"/>
              </a:ext>
            </a:extLst>
          </p:cNvPr>
          <p:cNvSpPr>
            <a:spLocks noGrp="1"/>
          </p:cNvSpPr>
          <p:nvPr>
            <p:ph type="body" idx="4294967295"/>
          </p:nvPr>
        </p:nvSpPr>
        <p:spPr>
          <a:xfrm>
            <a:off x="7701094" y="5429949"/>
            <a:ext cx="4163736" cy="517845"/>
          </a:xfrm>
        </p:spPr>
        <p:txBody>
          <a:bodyPr rIns="365760">
            <a:normAutofit/>
          </a:bodyPr>
          <a:lstStyle/>
          <a:p>
            <a:pPr marL="0" indent="0" algn="ctr">
              <a:buNone/>
            </a:pPr>
            <a:r>
              <a:rPr lang="en-US" dirty="0"/>
              <a:t>Food Waste to Energy</a:t>
            </a:r>
          </a:p>
        </p:txBody>
      </p:sp>
      <p:pic>
        <p:nvPicPr>
          <p:cNvPr id="10" name="Picture 9" title="photo of food waste">
            <a:extLst>
              <a:ext uri="{FF2B5EF4-FFF2-40B4-BE49-F238E27FC236}">
                <a16:creationId xmlns:a16="http://schemas.microsoft.com/office/drawing/2014/main" id="{0F61D429-DE5C-459F-A5D3-D40353B8F573}"/>
              </a:ext>
            </a:extLst>
          </p:cNvPr>
          <p:cNvPicPr>
            <a:picLocks noChangeAspect="1"/>
          </p:cNvPicPr>
          <p:nvPr/>
        </p:nvPicPr>
        <p:blipFill>
          <a:blip r:embed="rId2"/>
          <a:stretch>
            <a:fillRect/>
          </a:stretch>
        </p:blipFill>
        <p:spPr>
          <a:xfrm>
            <a:off x="7586946" y="498310"/>
            <a:ext cx="3971121" cy="1908897"/>
          </a:xfrm>
          <a:prstGeom prst="rect">
            <a:avLst/>
          </a:prstGeom>
        </p:spPr>
      </p:pic>
      <p:pic>
        <p:nvPicPr>
          <p:cNvPr id="11" name="Picture 10" descr="Doc2.jpg" title="photo of digesters">
            <a:extLst>
              <a:ext uri="{FF2B5EF4-FFF2-40B4-BE49-F238E27FC236}">
                <a16:creationId xmlns:a16="http://schemas.microsoft.com/office/drawing/2014/main" id="{A7145583-E3A7-4655-B83D-2021FDD58C42}"/>
              </a:ext>
            </a:extLst>
          </p:cNvPr>
          <p:cNvPicPr>
            <a:picLocks noChangeAspect="1"/>
          </p:cNvPicPr>
          <p:nvPr/>
        </p:nvPicPr>
        <p:blipFill>
          <a:blip r:embed="rId3" cstate="print"/>
          <a:srcRect r="9595" b="5000"/>
          <a:stretch>
            <a:fillRect/>
          </a:stretch>
        </p:blipFill>
        <p:spPr>
          <a:xfrm>
            <a:off x="7603513" y="2539800"/>
            <a:ext cx="3881651" cy="2677072"/>
          </a:xfrm>
          <a:prstGeom prst="ellipse">
            <a:avLst/>
          </a:prstGeom>
          <a:noFill/>
          <a:ln>
            <a:noFill/>
          </a:ln>
          <a:effectLst/>
        </p:spPr>
      </p:pic>
      <p:sp>
        <p:nvSpPr>
          <p:cNvPr id="9" name="TextBox 8">
            <a:extLst>
              <a:ext uri="{FF2B5EF4-FFF2-40B4-BE49-F238E27FC236}">
                <a16:creationId xmlns:a16="http://schemas.microsoft.com/office/drawing/2014/main" id="{D506F106-83AE-4D55-98FE-EBAF36284755}"/>
              </a:ext>
            </a:extLst>
          </p:cNvPr>
          <p:cNvSpPr txBox="1"/>
          <p:nvPr/>
        </p:nvSpPr>
        <p:spPr>
          <a:xfrm>
            <a:off x="595618" y="1518407"/>
            <a:ext cx="5905849" cy="3816429"/>
          </a:xfrm>
          <a:prstGeom prst="rect">
            <a:avLst/>
          </a:prstGeom>
          <a:noFill/>
        </p:spPr>
        <p:txBody>
          <a:bodyPr wrap="square" rtlCol="0">
            <a:spAutoFit/>
          </a:bodyPr>
          <a:lstStyle/>
          <a:p>
            <a:pPr marL="285750" indent="-285750">
              <a:buFont typeface="Arial" panose="020B0604020202020204" pitchFamily="34" charset="0"/>
              <a:buChar char="•"/>
            </a:pPr>
            <a:r>
              <a:rPr lang="en-US" sz="2000" b="1" dirty="0">
                <a:solidFill>
                  <a:schemeClr val="accent4"/>
                </a:solidFill>
              </a:rPr>
              <a:t>Food Waste Pre-processing:</a:t>
            </a:r>
            <a:r>
              <a:rPr lang="en-US" sz="2000" dirty="0"/>
              <a:t> Cost of extraction by OREX is ~45% less expensive than conventional source separation program</a:t>
            </a:r>
          </a:p>
          <a:p>
            <a:pPr marL="285750" indent="-285750">
              <a:buFont typeface="Arial" panose="020B0604020202020204" pitchFamily="34" charset="0"/>
              <a:buChar char="•"/>
            </a:pPr>
            <a:r>
              <a:rPr lang="en-US" sz="2000" b="1" dirty="0">
                <a:solidFill>
                  <a:schemeClr val="accent4"/>
                </a:solidFill>
              </a:rPr>
              <a:t>Co-digestion at WRRFs</a:t>
            </a:r>
            <a:r>
              <a:rPr lang="en-US" sz="2000" dirty="0">
                <a:solidFill>
                  <a:schemeClr val="accent4"/>
                </a:solidFill>
              </a:rPr>
              <a:t>:</a:t>
            </a:r>
            <a:r>
              <a:rPr lang="en-US" sz="2000" dirty="0"/>
              <a:t> </a:t>
            </a:r>
          </a:p>
          <a:p>
            <a:pPr marL="742950" lvl="1" indent="-285750">
              <a:buFont typeface="Arial" panose="020B0604020202020204" pitchFamily="34" charset="0"/>
              <a:buChar char="•"/>
            </a:pPr>
            <a:r>
              <a:rPr lang="en-US" sz="2200" dirty="0"/>
              <a:t>ROI 6 to 8 years for 15 MGD plant</a:t>
            </a:r>
          </a:p>
          <a:p>
            <a:pPr marL="742950" lvl="1" indent="-285750">
              <a:buFont typeface="Arial" panose="020B0604020202020204" pitchFamily="34" charset="0"/>
              <a:buChar char="•"/>
            </a:pPr>
            <a:r>
              <a:rPr lang="en-US" sz="2200" dirty="0"/>
              <a:t>ROI 4 to 5 years for a 100 MGD plant</a:t>
            </a:r>
            <a:endParaRPr lang="en-US" dirty="0"/>
          </a:p>
          <a:p>
            <a:pPr marL="285750" indent="-285750">
              <a:buFont typeface="Arial" panose="020B0604020202020204" pitchFamily="34" charset="0"/>
              <a:buChar char="•"/>
            </a:pPr>
            <a:r>
              <a:rPr lang="en-US" sz="2000" b="1" dirty="0">
                <a:solidFill>
                  <a:schemeClr val="accent4"/>
                </a:solidFill>
              </a:rPr>
              <a:t>Increase in Energy Recovery</a:t>
            </a:r>
            <a:r>
              <a:rPr lang="en-US" sz="2000" dirty="0">
                <a:solidFill>
                  <a:schemeClr val="accent4"/>
                </a:solidFill>
              </a:rPr>
              <a:t>:</a:t>
            </a:r>
            <a:r>
              <a:rPr lang="en-US" sz="2000" dirty="0"/>
              <a:t> 26 MW at 25% VS loading and 30% market penetration</a:t>
            </a:r>
          </a:p>
          <a:p>
            <a:pPr marL="285750" indent="-285750">
              <a:buFont typeface="Arial" panose="020B0604020202020204" pitchFamily="34" charset="0"/>
              <a:buChar char="•"/>
            </a:pPr>
            <a:r>
              <a:rPr lang="en-US" sz="2000" b="1" dirty="0">
                <a:solidFill>
                  <a:schemeClr val="accent4"/>
                </a:solidFill>
              </a:rPr>
              <a:t>Reduction in Greenhouse Gas Emission</a:t>
            </a:r>
            <a:r>
              <a:rPr lang="en-US" sz="2000" dirty="0">
                <a:solidFill>
                  <a:schemeClr val="accent4"/>
                </a:solidFill>
              </a:rPr>
              <a:t>:</a:t>
            </a:r>
            <a:r>
              <a:rPr lang="en-US" sz="2000" dirty="0"/>
              <a:t> Reduction of 201,000 MTCO</a:t>
            </a:r>
            <a:r>
              <a:rPr lang="en-US" sz="2000" baseline="-25000" dirty="0"/>
              <a:t>2</a:t>
            </a:r>
            <a:r>
              <a:rPr lang="en-US" sz="2000" dirty="0"/>
              <a:t>e/Year (at 25% VS loading and 30% market penetration)</a:t>
            </a:r>
          </a:p>
          <a:p>
            <a:endParaRPr lang="en-US" dirty="0"/>
          </a:p>
        </p:txBody>
      </p:sp>
    </p:spTree>
    <p:extLst>
      <p:ext uri="{BB962C8B-B14F-4D97-AF65-F5344CB8AC3E}">
        <p14:creationId xmlns:p14="http://schemas.microsoft.com/office/powerpoint/2010/main" val="183662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3533F3B-CDC0-4AAB-BDA5-4C21D0CE5C6D}"/>
              </a:ext>
            </a:extLst>
          </p:cNvPr>
          <p:cNvSpPr>
            <a:spLocks noGrp="1"/>
          </p:cNvSpPr>
          <p:nvPr>
            <p:ph type="title"/>
          </p:nvPr>
        </p:nvSpPr>
        <p:spPr/>
        <p:txBody>
          <a:bodyPr/>
          <a:lstStyle/>
          <a:p>
            <a:r>
              <a:rPr lang="en-US" dirty="0"/>
              <a:t>Next Steps</a:t>
            </a:r>
          </a:p>
        </p:txBody>
      </p:sp>
      <p:sp>
        <p:nvSpPr>
          <p:cNvPr id="5" name="Text Placeholder 4">
            <a:extLst>
              <a:ext uri="{FF2B5EF4-FFF2-40B4-BE49-F238E27FC236}">
                <a16:creationId xmlns:a16="http://schemas.microsoft.com/office/drawing/2014/main" id="{61731EB9-6268-4D3C-8FE4-16E31AF9F26C}"/>
              </a:ext>
            </a:extLst>
          </p:cNvPr>
          <p:cNvSpPr>
            <a:spLocks noGrp="1"/>
          </p:cNvSpPr>
          <p:nvPr>
            <p:ph sz="quarter" idx="13"/>
          </p:nvPr>
        </p:nvSpPr>
        <p:spPr>
          <a:xfrm>
            <a:off x="913774" y="1954636"/>
            <a:ext cx="10363826" cy="3836564"/>
          </a:xfrm>
        </p:spPr>
        <p:txBody>
          <a:bodyPr>
            <a:normAutofit/>
          </a:bodyPr>
          <a:lstStyle/>
          <a:p>
            <a:pPr marL="285750" indent="-285750">
              <a:buFont typeface="Arial" panose="020B0604020202020204" pitchFamily="34" charset="0"/>
              <a:buChar char="•"/>
            </a:pPr>
            <a:r>
              <a:rPr lang="en-US" sz="2000" b="1" cap="none" dirty="0">
                <a:solidFill>
                  <a:schemeClr val="accent4"/>
                </a:solidFill>
              </a:rPr>
              <a:t>SVCW is planning to  implement co-digestion:</a:t>
            </a:r>
          </a:p>
          <a:p>
            <a:pPr marL="742950" lvl="1" indent="-285750">
              <a:buFont typeface="Arial" panose="020B0604020202020204" pitchFamily="34" charset="0"/>
              <a:buChar char="•"/>
            </a:pPr>
            <a:r>
              <a:rPr lang="en-US" sz="2200" b="1" cap="none" dirty="0">
                <a:solidFill>
                  <a:schemeClr val="tx2">
                    <a:lumMod val="50000"/>
                    <a:lumOff val="50000"/>
                  </a:schemeClr>
                </a:solidFill>
              </a:rPr>
              <a:t>Initiated impact study for implementation in October, 2019</a:t>
            </a:r>
          </a:p>
          <a:p>
            <a:pPr marL="742950" lvl="1" indent="-285750">
              <a:buFont typeface="Arial" panose="020B0604020202020204" pitchFamily="34" charset="0"/>
              <a:buChar char="•"/>
            </a:pPr>
            <a:r>
              <a:rPr lang="en-US" sz="2200" b="1" cap="none" dirty="0">
                <a:solidFill>
                  <a:schemeClr val="tx2">
                    <a:lumMod val="50000"/>
                    <a:lumOff val="50000"/>
                  </a:schemeClr>
                </a:solidFill>
              </a:rPr>
              <a:t>Expected full scale implementation by 2022 </a:t>
            </a:r>
            <a:endParaRPr lang="en-US" sz="2200" cap="none" dirty="0">
              <a:solidFill>
                <a:schemeClr val="tx2">
                  <a:lumMod val="50000"/>
                  <a:lumOff val="50000"/>
                </a:schemeClr>
              </a:solidFill>
            </a:endParaRPr>
          </a:p>
          <a:p>
            <a:pPr marL="285750" indent="-285750">
              <a:buFont typeface="Arial" panose="020B0604020202020204" pitchFamily="34" charset="0"/>
              <a:buChar char="•"/>
            </a:pPr>
            <a:r>
              <a:rPr lang="en-US" sz="2000" b="1" cap="none" dirty="0">
                <a:solidFill>
                  <a:schemeClr val="accent4"/>
                </a:solidFill>
              </a:rPr>
              <a:t>OREX Unit Installations</a:t>
            </a:r>
            <a:r>
              <a:rPr lang="en-US" sz="2000" cap="none" dirty="0">
                <a:solidFill>
                  <a:schemeClr val="accent4"/>
                </a:solidFill>
              </a:rPr>
              <a:t>:</a:t>
            </a:r>
            <a:r>
              <a:rPr lang="en-US" sz="2000" cap="none" dirty="0"/>
              <a:t> </a:t>
            </a:r>
          </a:p>
          <a:p>
            <a:pPr marL="742950" lvl="1" indent="-285750">
              <a:buFont typeface="Arial" panose="020B0604020202020204" pitchFamily="34" charset="0"/>
              <a:buChar char="•"/>
            </a:pPr>
            <a:r>
              <a:rPr lang="en-US" sz="2200" cap="none" dirty="0"/>
              <a:t>Eight units installed globally since EPIC project initiation</a:t>
            </a:r>
          </a:p>
          <a:p>
            <a:pPr marL="742950" lvl="1" indent="-285750">
              <a:buFont typeface="Arial" panose="020B0604020202020204" pitchFamily="34" charset="0"/>
              <a:buChar char="•"/>
            </a:pPr>
            <a:r>
              <a:rPr lang="en-US" sz="2200" cap="none" dirty="0"/>
              <a:t>1 Unit being installed in CA in 2019</a:t>
            </a:r>
          </a:p>
          <a:p>
            <a:pPr marL="742950" lvl="1" indent="-285750">
              <a:buFont typeface="Arial" panose="020B0604020202020204" pitchFamily="34" charset="0"/>
              <a:buChar char="•"/>
            </a:pPr>
            <a:r>
              <a:rPr lang="en-US" sz="2200" cap="none" dirty="0"/>
              <a:t>1 Unit scheduled to be installed in 2020</a:t>
            </a:r>
          </a:p>
          <a:p>
            <a:pPr marL="742950" lvl="1" indent="-285750">
              <a:buFont typeface="Arial" panose="020B0604020202020204" pitchFamily="34" charset="0"/>
              <a:buChar char="•"/>
            </a:pPr>
            <a:r>
              <a:rPr lang="en-US" sz="2200" cap="none" dirty="0"/>
              <a:t>Others in pipeline</a:t>
            </a:r>
            <a:endParaRPr lang="en-US" cap="none" dirty="0"/>
          </a:p>
          <a:p>
            <a:pPr marL="285750" indent="-285750">
              <a:buFont typeface="Arial" panose="020B0604020202020204" pitchFamily="34" charset="0"/>
              <a:buChar char="•"/>
            </a:pPr>
            <a:endParaRPr lang="en-US" sz="2000" dirty="0"/>
          </a:p>
        </p:txBody>
      </p:sp>
    </p:spTree>
    <p:extLst>
      <p:ext uri="{BB962C8B-B14F-4D97-AF65-F5344CB8AC3E}">
        <p14:creationId xmlns:p14="http://schemas.microsoft.com/office/powerpoint/2010/main" val="3133854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7FE52-2F5C-43D2-AB77-1B61F1562424}"/>
              </a:ext>
            </a:extLst>
          </p:cNvPr>
          <p:cNvSpPr>
            <a:spLocks noGrp="1"/>
          </p:cNvSpPr>
          <p:nvPr>
            <p:ph type="title"/>
          </p:nvPr>
        </p:nvSpPr>
        <p:spPr/>
        <p:txBody>
          <a:bodyPr>
            <a:normAutofit/>
          </a:bodyPr>
          <a:lstStyle/>
          <a:p>
            <a:r>
              <a:rPr lang="en-US" sz="5400" dirty="0"/>
              <a:t>THANK YOU</a:t>
            </a:r>
          </a:p>
        </p:txBody>
      </p:sp>
      <p:sp>
        <p:nvSpPr>
          <p:cNvPr id="16" name="TextBox 15">
            <a:extLst>
              <a:ext uri="{FF2B5EF4-FFF2-40B4-BE49-F238E27FC236}">
                <a16:creationId xmlns:a16="http://schemas.microsoft.com/office/drawing/2014/main" id="{F77C5834-4429-4856-AA9F-C8B1F7B137B0}"/>
              </a:ext>
            </a:extLst>
          </p:cNvPr>
          <p:cNvSpPr txBox="1"/>
          <p:nvPr/>
        </p:nvSpPr>
        <p:spPr>
          <a:xfrm>
            <a:off x="4219604" y="3934925"/>
            <a:ext cx="3800271" cy="1200329"/>
          </a:xfrm>
          <a:prstGeom prst="rect">
            <a:avLst/>
          </a:prstGeom>
          <a:solidFill>
            <a:schemeClr val="bg1"/>
          </a:solidFill>
        </p:spPr>
        <p:txBody>
          <a:bodyPr wrap="square" rtlCol="0">
            <a:spAutoFit/>
          </a:bodyPr>
          <a:lstStyle/>
          <a:p>
            <a:pPr algn="ctr"/>
            <a:r>
              <a:rPr lang="en-US" dirty="0"/>
              <a:t>Ganesh Rajagopalan, Ph.D., PE, BCEE</a:t>
            </a:r>
          </a:p>
          <a:p>
            <a:pPr algn="ctr"/>
            <a:r>
              <a:rPr lang="en-US" dirty="0"/>
              <a:t>Kennedy/Jenks Consultants</a:t>
            </a:r>
          </a:p>
          <a:p>
            <a:pPr algn="ctr"/>
            <a:r>
              <a:rPr lang="en-US" dirty="0"/>
              <a:t>(949) 567 2162</a:t>
            </a:r>
          </a:p>
          <a:p>
            <a:pPr algn="ctr"/>
            <a:r>
              <a:rPr lang="en-US" dirty="0"/>
              <a:t>rganesh@kennedyjenks.com</a:t>
            </a:r>
          </a:p>
        </p:txBody>
      </p:sp>
    </p:spTree>
    <p:extLst>
      <p:ext uri="{BB962C8B-B14F-4D97-AF65-F5344CB8AC3E}">
        <p14:creationId xmlns:p14="http://schemas.microsoft.com/office/powerpoint/2010/main" val="2360685192"/>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Notes0 xmlns="e14309f1-7c99-4fd1-8d79-b1c50e65a3f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ED1B26EE18F664D946EFB2C42C629D2" ma:contentTypeVersion="11" ma:contentTypeDescription="Create a new document." ma:contentTypeScope="" ma:versionID="85688b87848d0c610694d8a32ec80a2c">
  <xsd:schema xmlns:xsd="http://www.w3.org/2001/XMLSchema" xmlns:xs="http://www.w3.org/2001/XMLSchema" xmlns:p="http://schemas.microsoft.com/office/2006/metadata/properties" xmlns:ns2="e14309f1-7c99-4fd1-8d79-b1c50e65a3f3" xmlns:ns3="3921c617-5e3c-46c5-9a57-ce4fbb787fd9" targetNamespace="http://schemas.microsoft.com/office/2006/metadata/properties" ma:root="true" ma:fieldsID="920d813814c203eb9b055fe47374418e" ns2:_="" ns3:_="">
    <xsd:import namespace="e14309f1-7c99-4fd1-8d79-b1c50e65a3f3"/>
    <xsd:import namespace="3921c617-5e3c-46c5-9a57-ce4fbb787fd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Location" minOccurs="0"/>
                <xsd:element ref="ns2:Notes0"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4309f1-7c99-4fd1-8d79-b1c50e65a3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Notes0" ma:index="16" nillable="true" ma:displayName="Notes" ma:description="working doc of text for social media policy" ma:internalName="Notes0">
      <xsd:simpleType>
        <xsd:restriction base="dms:Text">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921c617-5e3c-46c5-9a57-ce4fbb787fd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DE2F1D-5554-41F4-846C-C7DCACED5773}">
  <ds:schemaRefs>
    <ds:schemaRef ds:uri="http://schemas.microsoft.com/sharepoint/v3/contenttype/forms"/>
  </ds:schemaRefs>
</ds:datastoreItem>
</file>

<file path=customXml/itemProps2.xml><?xml version="1.0" encoding="utf-8"?>
<ds:datastoreItem xmlns:ds="http://schemas.openxmlformats.org/officeDocument/2006/customXml" ds:itemID="{B4CA0985-134C-48EE-BCB7-EBADD7189DAD}">
  <ds:schemaRefs>
    <ds:schemaRef ds:uri="http://purl.org/dc/elements/1.1/"/>
    <ds:schemaRef ds:uri="http://schemas.microsoft.com/office/2006/metadata/properties"/>
    <ds:schemaRef ds:uri="http://purl.org/dc/terms/"/>
    <ds:schemaRef ds:uri="http://schemas.microsoft.com/office/2006/documentManagement/types"/>
    <ds:schemaRef ds:uri="e14309f1-7c99-4fd1-8d79-b1c50e65a3f3"/>
    <ds:schemaRef ds:uri="http://schemas.microsoft.com/office/infopath/2007/PartnerControls"/>
    <ds:schemaRef ds:uri="3921c617-5e3c-46c5-9a57-ce4fbb787fd9"/>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3318D441-BC31-44E7-9D4E-3044CC57489F}">
  <ds:schemaRefs>
    <ds:schemaRef ds:uri="http://schemas.microsoft.com/office/2006/metadata/contentType"/>
    <ds:schemaRef ds:uri="http://schemas.microsoft.com/office/2006/metadata/properties/metaAttributes"/>
    <ds:schemaRef ds:uri="http://www.w3.org/2000/xmlns/"/>
    <ds:schemaRef ds:uri="http://www.w3.org/2001/XMLSchema"/>
    <ds:schemaRef ds:uri="e14309f1-7c99-4fd1-8d79-b1c50e65a3f3"/>
    <ds:schemaRef ds:uri="3921c617-5e3c-46c5-9a57-ce4fbb787fd9"/>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CEC workshopRE</Template>
  <TotalTime>2350</TotalTime>
  <Words>390</Words>
  <Application>Microsoft Office PowerPoint</Application>
  <PresentationFormat>Widescreen</PresentationFormat>
  <Paragraphs>77</Paragraphs>
  <Slides>8</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8</vt:i4>
      </vt:variant>
    </vt:vector>
  </HeadingPairs>
  <TitlesOfParts>
    <vt:vector size="19" baseType="lpstr">
      <vt:lpstr>Arial</vt:lpstr>
      <vt:lpstr>Calibri</vt:lpstr>
      <vt:lpstr>Calibri Light</vt:lpstr>
      <vt:lpstr>Franklin Gothic Demi</vt:lpstr>
      <vt:lpstr>Franklin Gothic Heavy</vt:lpstr>
      <vt:lpstr>Franklin Gothic Medium Cond</vt:lpstr>
      <vt:lpstr>Trebuchet MS</vt:lpstr>
      <vt:lpstr>Tw Cen MT</vt:lpstr>
      <vt:lpstr>Wingdings</vt:lpstr>
      <vt:lpstr>Droplet</vt:lpstr>
      <vt:lpstr>Celestial</vt:lpstr>
      <vt:lpstr>EPC 14-046: FoodWaste Extraction and Co-Digestion of Organic Wastes</vt:lpstr>
      <vt:lpstr>CO-DIGESTION KNOWLEDGE SHARE </vt:lpstr>
      <vt:lpstr>CO-DIGESTION KNOWLEDGE SHARE </vt:lpstr>
      <vt:lpstr>CO-DIGESTION KNOWLEDGE SHARE</vt:lpstr>
      <vt:lpstr>Summary of Key Results </vt:lpstr>
      <vt:lpstr>Summary of Key Results </vt:lpstr>
      <vt:lpstr>Next Steps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Hailey Pritchett</dc:creator>
  <cp:lastModifiedBy>Craig, Hannah@Energy</cp:lastModifiedBy>
  <cp:revision>372</cp:revision>
  <dcterms:created xsi:type="dcterms:W3CDTF">2018-10-01T22:08:15Z</dcterms:created>
  <dcterms:modified xsi:type="dcterms:W3CDTF">2019-12-06T17:59:20Z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0x010100AED1B26EE18F664D946EFB2C42C629D2</vt:lpwstr>
  </property>
</Properties>
</file>