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5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6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8.xml" ContentType="application/vnd.openxmlformats-officedocument.theme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heme/theme9.xml" ContentType="application/vnd.openxmlformats-officedocument.theme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notesSlides/notesSlide1.xml" ContentType="application/vnd.openxmlformats-officedocument.presentationml.notesSlide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notesSlides/notesSlide4.xml" ContentType="application/vnd.openxmlformats-officedocument.presentationml.notesSlide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notesSlides/notesSlide5.xml" ContentType="application/vnd.openxmlformats-officedocument.presentationml.notesSlide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4214" r:id="rId5"/>
    <p:sldMasterId id="2147484232" r:id="rId6"/>
    <p:sldMasterId id="2147484349" r:id="rId7"/>
    <p:sldMasterId id="2147484450" r:id="rId8"/>
    <p:sldMasterId id="2147484513" r:id="rId9"/>
    <p:sldMasterId id="2147484527" r:id="rId10"/>
    <p:sldMasterId id="2147484557" r:id="rId11"/>
  </p:sldMasterIdLst>
  <p:notesMasterIdLst>
    <p:notesMasterId r:id="rId17"/>
  </p:notesMasterIdLst>
  <p:sldIdLst>
    <p:sldId id="259" r:id="rId12"/>
    <p:sldId id="1199" r:id="rId13"/>
    <p:sldId id="1206" r:id="rId14"/>
    <p:sldId id="1207" r:id="rId15"/>
    <p:sldId id="337" r:id="rId16"/>
  </p:sldIdLst>
  <p:sldSz cx="12188825" cy="68580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oterra Overview" id="{587491BB-D696-4956-AAAE-647272021F52}">
          <p14:sldIdLst>
            <p14:sldId id="259"/>
            <p14:sldId id="1199"/>
            <p14:sldId id="1206"/>
            <p14:sldId id="1207"/>
            <p14:sldId id="33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8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9" autoAdjust="0"/>
    <p:restoredTop sz="91318" autoAdjust="0"/>
  </p:normalViewPr>
  <p:slideViewPr>
    <p:cSldViewPr>
      <p:cViewPr varScale="1">
        <p:scale>
          <a:sx n="69" d="100"/>
          <a:sy n="69" d="100"/>
        </p:scale>
        <p:origin x="4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10" Type="http://schemas.openxmlformats.org/officeDocument/2006/relationships/slideMaster" Target="slideMasters/slideMaster7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98.xml"/><Relationship Id="rId7" Type="http://schemas.openxmlformats.org/officeDocument/2006/relationships/tags" Target="../tags/tag302.xml"/><Relationship Id="rId2" Type="http://schemas.openxmlformats.org/officeDocument/2006/relationships/tags" Target="../tags/tag297.xml"/><Relationship Id="rId1" Type="http://schemas.openxmlformats.org/officeDocument/2006/relationships/theme" Target="../theme/theme9.xml"/><Relationship Id="rId6" Type="http://schemas.openxmlformats.org/officeDocument/2006/relationships/tags" Target="../tags/tag301.xml"/><Relationship Id="rId5" Type="http://schemas.openxmlformats.org/officeDocument/2006/relationships/tags" Target="../tags/tag300.xml"/><Relationship Id="rId4" Type="http://schemas.openxmlformats.org/officeDocument/2006/relationships/tags" Target="../tags/tag29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lang="en-US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lang="en-US" alt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  <p:custDataLst>
              <p:tags r:id="rId4"/>
            </p:custDataLst>
          </p:nvPr>
        </p:nvSpPr>
        <p:spPr bwMode="auto">
          <a:xfrm>
            <a:off x="820738" y="465138"/>
            <a:ext cx="5370512" cy="30210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23888" y="3563938"/>
            <a:ext cx="5762625" cy="41830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lang="en-US" altLang="en-US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fld id="{6F34B6E3-BD06-4B43-923E-67C4621E843D}" type="slidenum">
              <a:rPr lang="en-US" altLang="en-US" smtClean="0"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191397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154490" indent="-154490" algn="l" rtl="0" fontAlgn="base">
      <a:lnSpc>
        <a:spcPct val="90000"/>
      </a:lnSpc>
      <a:spcBef>
        <a:spcPts val="800"/>
      </a:spcBef>
      <a:spcAft>
        <a:spcPct val="0"/>
      </a:spcAft>
      <a:buFont typeface="Arial" pitchFamily="34" charset="0"/>
      <a:buChar char="•"/>
      <a:defRPr sz="1200" kern="1200">
        <a:solidFill>
          <a:schemeClr val="tx1"/>
        </a:solidFill>
        <a:latin typeface="Calibri"/>
        <a:ea typeface="+mn-ea"/>
        <a:cs typeface="Calibri"/>
      </a:defRPr>
    </a:lvl1pPr>
    <a:lvl2pPr marL="461353" indent="-150258" algn="l" rtl="0" fontAlgn="base">
      <a:lnSpc>
        <a:spcPct val="90000"/>
      </a:lnSpc>
      <a:spcBef>
        <a:spcPts val="800"/>
      </a:spcBef>
      <a:spcAft>
        <a:spcPct val="0"/>
      </a:spcAft>
      <a:buFont typeface="Lucida Grande"/>
      <a:buChar char="–"/>
      <a:defRPr sz="1200" kern="1200">
        <a:solidFill>
          <a:schemeClr val="tx1"/>
        </a:solidFill>
        <a:latin typeface="Calibri"/>
        <a:ea typeface="+mn-ea"/>
        <a:cs typeface="Calibri"/>
      </a:defRPr>
    </a:lvl2pPr>
    <a:lvl3pPr marL="759751" indent="-156606" algn="l" rtl="0" fontAlgn="base">
      <a:lnSpc>
        <a:spcPct val="90000"/>
      </a:lnSpc>
      <a:spcBef>
        <a:spcPts val="800"/>
      </a:spcBef>
      <a:spcAft>
        <a:spcPct val="0"/>
      </a:spcAft>
      <a:buFont typeface="Lucida Grande"/>
      <a:buChar char="–"/>
      <a:defRPr sz="1200" kern="1200">
        <a:solidFill>
          <a:schemeClr val="tx1"/>
        </a:solidFill>
        <a:latin typeface="Calibri"/>
        <a:ea typeface="+mn-ea"/>
        <a:cs typeface="Calibri"/>
      </a:defRPr>
    </a:lvl3pPr>
    <a:lvl4pPr marL="1066613" indent="-150258" algn="l" rtl="0" fontAlgn="base">
      <a:lnSpc>
        <a:spcPct val="90000"/>
      </a:lnSpc>
      <a:spcBef>
        <a:spcPts val="800"/>
      </a:spcBef>
      <a:spcAft>
        <a:spcPct val="0"/>
      </a:spcAft>
      <a:buFont typeface="Lucida Grande"/>
      <a:buChar char="–"/>
      <a:defRPr sz="1200" kern="1200">
        <a:solidFill>
          <a:schemeClr val="tx1"/>
        </a:solidFill>
        <a:latin typeface="Calibri"/>
        <a:ea typeface="+mn-ea"/>
        <a:cs typeface="Calibri"/>
      </a:defRPr>
    </a:lvl4pPr>
    <a:lvl5pPr marL="1375593" indent="-150258" algn="l" rtl="0" fontAlgn="base">
      <a:lnSpc>
        <a:spcPct val="90000"/>
      </a:lnSpc>
      <a:spcBef>
        <a:spcPts val="800"/>
      </a:spcBef>
      <a:spcAft>
        <a:spcPct val="0"/>
      </a:spcAft>
      <a:buFont typeface="Lucida Grande"/>
      <a:buChar char="–"/>
      <a:defRPr sz="1200" kern="1200">
        <a:solidFill>
          <a:schemeClr val="tx1"/>
        </a:solidFill>
        <a:latin typeface="Calibri"/>
        <a:ea typeface="+mn-ea"/>
        <a:cs typeface="Calibri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09.xml"/><Relationship Id="rId2" Type="http://schemas.openxmlformats.org/officeDocument/2006/relationships/tags" Target="../tags/tag308.xml"/><Relationship Id="rId1" Type="http://schemas.openxmlformats.org/officeDocument/2006/relationships/tags" Target="../tags/tag307.xml"/><Relationship Id="rId5" Type="http://schemas.openxmlformats.org/officeDocument/2006/relationships/slide" Target="../slides/slide1.xml"/><Relationship Id="rId4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319.xml"/><Relationship Id="rId2" Type="http://schemas.openxmlformats.org/officeDocument/2006/relationships/tags" Target="../tags/tag318.xml"/><Relationship Id="rId1" Type="http://schemas.openxmlformats.org/officeDocument/2006/relationships/tags" Target="../tags/tag317.xml"/><Relationship Id="rId5" Type="http://schemas.openxmlformats.org/officeDocument/2006/relationships/slide" Target="../slides/slide4.xml"/><Relationship Id="rId4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322.xml"/><Relationship Id="rId2" Type="http://schemas.openxmlformats.org/officeDocument/2006/relationships/tags" Target="../tags/tag321.xml"/><Relationship Id="rId1" Type="http://schemas.openxmlformats.org/officeDocument/2006/relationships/tags" Target="../tags/tag320.xml"/><Relationship Id="rId5" Type="http://schemas.openxmlformats.org/officeDocument/2006/relationships/slide" Target="../slides/slide5.xml"/><Relationship Id="rId4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  <p:custDataLst>
              <p:tags r:id="rId1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  <p:custDataLst>
              <p:tags r:id="rId3"/>
            </p:custDataLst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5pPr>
            <a:lvl6pPr marL="2562377" indent="-232943" defTabSz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6pPr>
            <a:lvl7pPr marL="3028264" indent="-232943" defTabSz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7pPr>
            <a:lvl8pPr marL="3494151" indent="-232943" defTabSz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8pPr>
            <a:lvl9pPr marL="3960038" indent="-232943" defTabSz="46588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otham Narrow Office" panose="02000000000000000000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7EFDD3-37D5-4455-BED9-027A26B64F0E}" type="slidenum">
              <a:rPr lang="en-US" altLang="en-US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981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http://maynard.wickedlocal.com/news/20180618/state-senate-passes-clean-energy-bill</a:t>
            </a:r>
          </a:p>
          <a:p>
            <a:r>
              <a:rPr lang="en-US" dirty="0"/>
              <a:t>https://blog.ucsusa.org/daniel-gatti/massachusetts-senate-unanimously-endorses-a-bold-vision-for-clean-transportation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34B6E3-BD06-4B43-923E-67C4621E843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6850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DB984D-CB58-4AF8-BCE5-C14C5D3897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542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en-US" dirty="0"/>
              <a:t>This image really speaks to the future of transit, with fully electrified fleets powered by clean energy. Even though today you may only be installing enough chargers for a handful of electric buses, you need to be looking ahead to the future to plan for scale, and Proterra offers a full suite of solutions to help you do that. 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1C5E1-D8E9-464D-A93E-CE21651935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3852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/>
        <p:txBody>
          <a:bodyPr/>
          <a:lstStyle/>
          <a:p>
            <a:fld id="{6101C5E1-D8E9-464D-A93E-CE21651935A7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82.xml"/><Relationship Id="rId3" Type="http://schemas.openxmlformats.org/officeDocument/2006/relationships/tags" Target="../tags/tag77.xml"/><Relationship Id="rId7" Type="http://schemas.openxmlformats.org/officeDocument/2006/relationships/tags" Target="../tags/tag81.xml"/><Relationship Id="rId12" Type="http://schemas.openxmlformats.org/officeDocument/2006/relationships/image" Target="../media/image6.png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11" Type="http://schemas.openxmlformats.org/officeDocument/2006/relationships/image" Target="../media/image5.png"/><Relationship Id="rId5" Type="http://schemas.openxmlformats.org/officeDocument/2006/relationships/tags" Target="../tags/tag79.xml"/><Relationship Id="rId10" Type="http://schemas.openxmlformats.org/officeDocument/2006/relationships/image" Target="../media/image4.png"/><Relationship Id="rId4" Type="http://schemas.openxmlformats.org/officeDocument/2006/relationships/tags" Target="../tags/tag78.xml"/><Relationship Id="rId9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0.xml"/><Relationship Id="rId13" Type="http://schemas.openxmlformats.org/officeDocument/2006/relationships/image" Target="../media/image3.emf"/><Relationship Id="rId3" Type="http://schemas.openxmlformats.org/officeDocument/2006/relationships/tags" Target="../tags/tag85.xml"/><Relationship Id="rId7" Type="http://schemas.openxmlformats.org/officeDocument/2006/relationships/tags" Target="../tags/tag89.xml"/><Relationship Id="rId12" Type="http://schemas.openxmlformats.org/officeDocument/2006/relationships/image" Target="../media/image2.png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tags" Target="../tags/tag88.xml"/><Relationship Id="rId11" Type="http://schemas.openxmlformats.org/officeDocument/2006/relationships/image" Target="../media/image7.jpeg"/><Relationship Id="rId5" Type="http://schemas.openxmlformats.org/officeDocument/2006/relationships/tags" Target="../tags/tag87.xml"/><Relationship Id="rId10" Type="http://schemas.openxmlformats.org/officeDocument/2006/relationships/image" Target="../media/image1.png"/><Relationship Id="rId4" Type="http://schemas.openxmlformats.org/officeDocument/2006/relationships/tags" Target="../tags/tag86.xml"/><Relationship Id="rId9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12" Type="http://schemas.openxmlformats.org/officeDocument/2006/relationships/image" Target="../media/image3.emf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11" Type="http://schemas.openxmlformats.org/officeDocument/2006/relationships/image" Target="../media/image2.png"/><Relationship Id="rId5" Type="http://schemas.openxmlformats.org/officeDocument/2006/relationships/tags" Target="../tags/tag95.xml"/><Relationship Id="rId10" Type="http://schemas.openxmlformats.org/officeDocument/2006/relationships/image" Target="../media/image7.jpeg"/><Relationship Id="rId4" Type="http://schemas.openxmlformats.org/officeDocument/2006/relationships/tags" Target="../tags/tag94.xml"/><Relationship Id="rId9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5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9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" Type="http://schemas.openxmlformats.org/officeDocument/2006/relationships/tags" Target="../tags/tag11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1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16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tags" Target="../tags/tag117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7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133.xml"/><Relationship Id="rId1" Type="http://schemas.openxmlformats.org/officeDocument/2006/relationships/tags" Target="../tags/tag132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36.xml"/><Relationship Id="rId7" Type="http://schemas.openxmlformats.org/officeDocument/2006/relationships/tags" Target="../tags/tag140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11" Type="http://schemas.openxmlformats.org/officeDocument/2006/relationships/image" Target="../media/image6.png"/><Relationship Id="rId5" Type="http://schemas.openxmlformats.org/officeDocument/2006/relationships/tags" Target="../tags/tag138.xml"/><Relationship Id="rId10" Type="http://schemas.openxmlformats.org/officeDocument/2006/relationships/image" Target="../media/image5.png"/><Relationship Id="rId4" Type="http://schemas.openxmlformats.org/officeDocument/2006/relationships/tags" Target="../tags/tag137.xml"/><Relationship Id="rId9" Type="http://schemas.openxmlformats.org/officeDocument/2006/relationships/image" Target="../media/image4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58.xml"/><Relationship Id="rId3" Type="http://schemas.openxmlformats.org/officeDocument/2006/relationships/tags" Target="../tags/tag153.xml"/><Relationship Id="rId7" Type="http://schemas.openxmlformats.org/officeDocument/2006/relationships/tags" Target="../tags/tag157.xml"/><Relationship Id="rId12" Type="http://schemas.openxmlformats.org/officeDocument/2006/relationships/image" Target="../media/image6.png"/><Relationship Id="rId2" Type="http://schemas.openxmlformats.org/officeDocument/2006/relationships/tags" Target="../tags/tag152.xml"/><Relationship Id="rId1" Type="http://schemas.openxmlformats.org/officeDocument/2006/relationships/tags" Target="../tags/tag151.xml"/><Relationship Id="rId6" Type="http://schemas.openxmlformats.org/officeDocument/2006/relationships/tags" Target="../tags/tag156.xml"/><Relationship Id="rId11" Type="http://schemas.openxmlformats.org/officeDocument/2006/relationships/image" Target="../media/image5.png"/><Relationship Id="rId5" Type="http://schemas.openxmlformats.org/officeDocument/2006/relationships/tags" Target="../tags/tag155.xml"/><Relationship Id="rId10" Type="http://schemas.openxmlformats.org/officeDocument/2006/relationships/image" Target="../media/image4.png"/><Relationship Id="rId4" Type="http://schemas.openxmlformats.org/officeDocument/2006/relationships/tags" Target="../tags/tag154.xml"/><Relationship Id="rId9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66.xml"/><Relationship Id="rId13" Type="http://schemas.openxmlformats.org/officeDocument/2006/relationships/image" Target="../media/image3.emf"/><Relationship Id="rId3" Type="http://schemas.openxmlformats.org/officeDocument/2006/relationships/tags" Target="../tags/tag161.xml"/><Relationship Id="rId7" Type="http://schemas.openxmlformats.org/officeDocument/2006/relationships/tags" Target="../tags/tag165.xml"/><Relationship Id="rId12" Type="http://schemas.openxmlformats.org/officeDocument/2006/relationships/image" Target="../media/image2.png"/><Relationship Id="rId2" Type="http://schemas.openxmlformats.org/officeDocument/2006/relationships/tags" Target="../tags/tag160.xml"/><Relationship Id="rId1" Type="http://schemas.openxmlformats.org/officeDocument/2006/relationships/tags" Target="../tags/tag159.xml"/><Relationship Id="rId6" Type="http://schemas.openxmlformats.org/officeDocument/2006/relationships/tags" Target="../tags/tag164.xml"/><Relationship Id="rId11" Type="http://schemas.openxmlformats.org/officeDocument/2006/relationships/image" Target="../media/image7.jpeg"/><Relationship Id="rId5" Type="http://schemas.openxmlformats.org/officeDocument/2006/relationships/tags" Target="../tags/tag163.xml"/><Relationship Id="rId10" Type="http://schemas.openxmlformats.org/officeDocument/2006/relationships/image" Target="../media/image1.png"/><Relationship Id="rId4" Type="http://schemas.openxmlformats.org/officeDocument/2006/relationships/tags" Target="../tags/tag162.xml"/><Relationship Id="rId9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169.xml"/><Relationship Id="rId7" Type="http://schemas.openxmlformats.org/officeDocument/2006/relationships/tags" Target="../tags/tag173.xml"/><Relationship Id="rId12" Type="http://schemas.openxmlformats.org/officeDocument/2006/relationships/image" Target="../media/image3.emf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tags" Target="../tags/tag172.xml"/><Relationship Id="rId11" Type="http://schemas.openxmlformats.org/officeDocument/2006/relationships/image" Target="../media/image2.png"/><Relationship Id="rId5" Type="http://schemas.openxmlformats.org/officeDocument/2006/relationships/tags" Target="../tags/tag171.xml"/><Relationship Id="rId10" Type="http://schemas.openxmlformats.org/officeDocument/2006/relationships/image" Target="../media/image7.jpeg"/><Relationship Id="rId4" Type="http://schemas.openxmlformats.org/officeDocument/2006/relationships/tags" Target="../tags/tag170.xml"/><Relationship Id="rId9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77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79.xml"/><Relationship Id="rId1" Type="http://schemas.openxmlformats.org/officeDocument/2006/relationships/tags" Target="../tags/tag178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82.xml"/><Relationship Id="rId2" Type="http://schemas.openxmlformats.org/officeDocument/2006/relationships/tags" Target="../tags/tag181.xml"/><Relationship Id="rId1" Type="http://schemas.openxmlformats.org/officeDocument/2006/relationships/tags" Target="../tags/tag180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8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tags" Target="../tags/tag184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87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9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94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5" Type="http://schemas.openxmlformats.org/officeDocument/2006/relationships/tags" Target="../tags/tag196.xml"/><Relationship Id="rId4" Type="http://schemas.openxmlformats.org/officeDocument/2006/relationships/tags" Target="../tags/tag19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" Type="http://schemas.openxmlformats.org/officeDocument/2006/relationships/tags" Target="../tags/tag198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20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204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205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208.xml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209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11.xml"/><Relationship Id="rId1" Type="http://schemas.openxmlformats.org/officeDocument/2006/relationships/tags" Target="../tags/tag210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214.xml"/><Relationship Id="rId7" Type="http://schemas.openxmlformats.org/officeDocument/2006/relationships/tags" Target="../tags/tag218.xml"/><Relationship Id="rId2" Type="http://schemas.openxmlformats.org/officeDocument/2006/relationships/tags" Target="../tags/tag213.xml"/><Relationship Id="rId1" Type="http://schemas.openxmlformats.org/officeDocument/2006/relationships/tags" Target="../tags/tag212.xml"/><Relationship Id="rId6" Type="http://schemas.openxmlformats.org/officeDocument/2006/relationships/tags" Target="../tags/tag217.xml"/><Relationship Id="rId11" Type="http://schemas.openxmlformats.org/officeDocument/2006/relationships/image" Target="../media/image6.png"/><Relationship Id="rId5" Type="http://schemas.openxmlformats.org/officeDocument/2006/relationships/tags" Target="../tags/tag216.xml"/><Relationship Id="rId10" Type="http://schemas.openxmlformats.org/officeDocument/2006/relationships/image" Target="../media/image5.png"/><Relationship Id="rId4" Type="http://schemas.openxmlformats.org/officeDocument/2006/relationships/tags" Target="../tags/tag215.xml"/><Relationship Id="rId9" Type="http://schemas.openxmlformats.org/officeDocument/2006/relationships/image" Target="../media/image4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tags" Target="../tags/tag236.xml"/><Relationship Id="rId3" Type="http://schemas.openxmlformats.org/officeDocument/2006/relationships/tags" Target="../tags/tag231.xml"/><Relationship Id="rId7" Type="http://schemas.openxmlformats.org/officeDocument/2006/relationships/tags" Target="../tags/tag235.xml"/><Relationship Id="rId12" Type="http://schemas.openxmlformats.org/officeDocument/2006/relationships/image" Target="../media/image6.png"/><Relationship Id="rId2" Type="http://schemas.openxmlformats.org/officeDocument/2006/relationships/tags" Target="../tags/tag230.xml"/><Relationship Id="rId1" Type="http://schemas.openxmlformats.org/officeDocument/2006/relationships/tags" Target="../tags/tag229.xml"/><Relationship Id="rId6" Type="http://schemas.openxmlformats.org/officeDocument/2006/relationships/tags" Target="../tags/tag234.xml"/><Relationship Id="rId11" Type="http://schemas.openxmlformats.org/officeDocument/2006/relationships/image" Target="../media/image5.png"/><Relationship Id="rId5" Type="http://schemas.openxmlformats.org/officeDocument/2006/relationships/tags" Target="../tags/tag233.xml"/><Relationship Id="rId10" Type="http://schemas.openxmlformats.org/officeDocument/2006/relationships/image" Target="../media/image9.png"/><Relationship Id="rId4" Type="http://schemas.openxmlformats.org/officeDocument/2006/relationships/tags" Target="../tags/tag232.xml"/><Relationship Id="rId9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tags" Target="../tags/tag244.xml"/><Relationship Id="rId13" Type="http://schemas.openxmlformats.org/officeDocument/2006/relationships/image" Target="../media/image3.emf"/><Relationship Id="rId3" Type="http://schemas.openxmlformats.org/officeDocument/2006/relationships/tags" Target="../tags/tag239.xml"/><Relationship Id="rId7" Type="http://schemas.openxmlformats.org/officeDocument/2006/relationships/tags" Target="../tags/tag243.xml"/><Relationship Id="rId12" Type="http://schemas.openxmlformats.org/officeDocument/2006/relationships/image" Target="../media/image2.png"/><Relationship Id="rId2" Type="http://schemas.openxmlformats.org/officeDocument/2006/relationships/tags" Target="../tags/tag238.xml"/><Relationship Id="rId1" Type="http://schemas.openxmlformats.org/officeDocument/2006/relationships/tags" Target="../tags/tag237.xml"/><Relationship Id="rId6" Type="http://schemas.openxmlformats.org/officeDocument/2006/relationships/tags" Target="../tags/tag242.xml"/><Relationship Id="rId11" Type="http://schemas.openxmlformats.org/officeDocument/2006/relationships/image" Target="../media/image7.jpeg"/><Relationship Id="rId5" Type="http://schemas.openxmlformats.org/officeDocument/2006/relationships/tags" Target="../tags/tag241.xml"/><Relationship Id="rId10" Type="http://schemas.openxmlformats.org/officeDocument/2006/relationships/image" Target="../media/image8.png"/><Relationship Id="rId4" Type="http://schemas.openxmlformats.org/officeDocument/2006/relationships/tags" Target="../tags/tag240.xml"/><Relationship Id="rId9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47.xml"/><Relationship Id="rId7" Type="http://schemas.openxmlformats.org/officeDocument/2006/relationships/tags" Target="../tags/tag251.xml"/><Relationship Id="rId12" Type="http://schemas.openxmlformats.org/officeDocument/2006/relationships/image" Target="../media/image3.emf"/><Relationship Id="rId2" Type="http://schemas.openxmlformats.org/officeDocument/2006/relationships/tags" Target="../tags/tag246.xml"/><Relationship Id="rId1" Type="http://schemas.openxmlformats.org/officeDocument/2006/relationships/tags" Target="../tags/tag245.xml"/><Relationship Id="rId6" Type="http://schemas.openxmlformats.org/officeDocument/2006/relationships/tags" Target="../tags/tag250.xml"/><Relationship Id="rId11" Type="http://schemas.openxmlformats.org/officeDocument/2006/relationships/image" Target="../media/image2.png"/><Relationship Id="rId5" Type="http://schemas.openxmlformats.org/officeDocument/2006/relationships/tags" Target="../tags/tag249.xml"/><Relationship Id="rId10" Type="http://schemas.openxmlformats.org/officeDocument/2006/relationships/image" Target="../media/image7.jpeg"/><Relationship Id="rId4" Type="http://schemas.openxmlformats.org/officeDocument/2006/relationships/tags" Target="../tags/tag248.xml"/><Relationship Id="rId9" Type="http://schemas.openxmlformats.org/officeDocument/2006/relationships/image" Target="../media/image8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tags" Target="../tags/tag254.xml"/><Relationship Id="rId2" Type="http://schemas.openxmlformats.org/officeDocument/2006/relationships/tags" Target="../tags/tag253.xml"/><Relationship Id="rId1" Type="http://schemas.openxmlformats.org/officeDocument/2006/relationships/tags" Target="../tags/tag252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55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258.xml"/><Relationship Id="rId2" Type="http://schemas.openxmlformats.org/officeDocument/2006/relationships/tags" Target="../tags/tag257.xml"/><Relationship Id="rId1" Type="http://schemas.openxmlformats.org/officeDocument/2006/relationships/tags" Target="../tags/tag256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59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262.xml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6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266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67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tags" Target="../tags/tag270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276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77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280.xml"/><Relationship Id="rId2" Type="http://schemas.openxmlformats.org/officeDocument/2006/relationships/tags" Target="../tags/tag279.xml"/><Relationship Id="rId1" Type="http://schemas.openxmlformats.org/officeDocument/2006/relationships/tags" Target="../tags/tag278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8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tags" Target="../tags/tag282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28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287.xml"/><Relationship Id="rId1" Type="http://schemas.openxmlformats.org/officeDocument/2006/relationships/tags" Target="../tags/tag286.xml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tags" Target="../tags/tag290.xml"/><Relationship Id="rId7" Type="http://schemas.openxmlformats.org/officeDocument/2006/relationships/image" Target="../media/image10.jpeg"/><Relationship Id="rId2" Type="http://schemas.openxmlformats.org/officeDocument/2006/relationships/tags" Target="../tags/tag289.xml"/><Relationship Id="rId1" Type="http://schemas.openxmlformats.org/officeDocument/2006/relationships/tags" Target="../tags/tag288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92.xml"/><Relationship Id="rId4" Type="http://schemas.openxmlformats.org/officeDocument/2006/relationships/tags" Target="../tags/tag291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6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6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6.png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6.png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tags" Target="../tags/tag295.xml"/><Relationship Id="rId2" Type="http://schemas.openxmlformats.org/officeDocument/2006/relationships/tags" Target="../tags/tag294.xml"/><Relationship Id="rId1" Type="http://schemas.openxmlformats.org/officeDocument/2006/relationships/tags" Target="../tags/tag293.xml"/><Relationship Id="rId5" Type="http://schemas.openxmlformats.org/officeDocument/2006/relationships/slideMaster" Target="../slideMasters/slideMaster8.xml"/><Relationship Id="rId4" Type="http://schemas.openxmlformats.org/officeDocument/2006/relationships/tags" Target="../tags/tag29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1C950F2A-6A87-4B4C-920C-53E6CD250FE1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A3EA329A-E481-4C5B-B63F-BFE8B221F264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AA405CEC-EA2D-4415-B218-157ACCD2C025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E9242ECD-8167-4DF2-8BE7-D8E20777DDF5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E460B369-4529-4DB2-A5FC-4D93BF4A410B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F53E1EDB-CF50-422A-98AA-4DB71E0F71A9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07B36F4B-EC00-4184-8E81-DFFBCE7F1E62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1F735B72-69CE-48CD-9336-E185D5F1F7EF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18A571EF-03CA-44D0-BA98-5112F8965A6D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83A1E219-E4F9-43FC-A29C-BB00B5D66633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A8C636FC-5438-42BC-9D2C-688B4F200A83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" t="14606" r="2269"/>
          <a:stretch>
            <a:fillRect/>
          </a:stretch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699416" name="Rectangle 24"/>
          <p:cNvSpPr>
            <a:spLocks noGrp="1" noChangeArrowheads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620024" y="50013"/>
            <a:ext cx="10567185" cy="460546"/>
          </a:xfrm>
          <a:prstGeom prst="rect">
            <a:avLst/>
          </a:prstGeom>
        </p:spPr>
        <p:txBody>
          <a:bodyPr lIns="0" rIns="91440" anchor="b" anchorCtr="0">
            <a:noAutofit/>
          </a:bodyPr>
          <a:lstStyle>
            <a:lvl1pPr algn="l">
              <a:lnSpc>
                <a:spcPct val="90000"/>
              </a:lnSpc>
              <a:defRPr sz="21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en-US"/>
              <a:t>TITLE OF PRESENTATION</a:t>
            </a:r>
          </a:p>
        </p:txBody>
      </p:sp>
      <p:sp>
        <p:nvSpPr>
          <p:cNvPr id="699417" name="Rectangle 25"/>
          <p:cNvSpPr>
            <a:spLocks noGrp="1" noChangeArrowheads="1"/>
          </p:cNvSpPr>
          <p:nvPr>
            <p:ph type="subTitle" idx="1" hasCustomPrompt="1"/>
            <p:custDataLst>
              <p:tags r:id="rId5"/>
            </p:custDataLst>
          </p:nvPr>
        </p:nvSpPr>
        <p:spPr>
          <a:xfrm>
            <a:off x="620024" y="534956"/>
            <a:ext cx="10567185" cy="430972"/>
          </a:xfrm>
        </p:spPr>
        <p:txBody>
          <a:bodyPr wrap="square" tIns="0" rIns="91440" anchor="t" anchorCtr="0">
            <a:no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Webdings" pitchFamily="18" charset="2"/>
              <a:buNone/>
              <a:defRPr lang="en-US" altLang="en-US" sz="2100" b="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altLang="en-US"/>
              <a:t>SUBTITLE OF PRESENTATION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  <p:custDataLst>
              <p:tags r:id="rId7"/>
            </p:custDataLst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  <p:custDataLst>
              <p:tags r:id="rId8"/>
            </p:custDataLst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0093205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5"/>
            </p:custDataLst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Rectangle 7"/>
          <p:cNvSpPr/>
          <p:nvPr userDrawn="1">
            <p:custDataLst>
              <p:tags r:id="rId6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8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1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>
            <p:custDataLst>
              <p:tags r:id="rId4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6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>
            <p:custDataLst>
              <p:tags r:id="rId7"/>
            </p:custDataLst>
          </p:nvPr>
        </p:nvSpPr>
        <p:spPr>
          <a:xfrm>
            <a:off x="620024" y="263551"/>
            <a:ext cx="1830575" cy="374461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000" b="1">
                <a:solidFill>
                  <a:srgbClr val="FFFFFF"/>
                </a:solidFill>
                <a:latin typeface="Arial" pitchFamily="34" charset="0"/>
                <a:ea typeface="+mj-ea"/>
                <a:cs typeface="Arial" pitchFamily="34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049436113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719936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1"/>
            </p:custDataLst>
          </p:nvPr>
        </p:nvSpPr>
        <p:spPr>
          <a:xfrm>
            <a:off x="4500618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20024" y="1325564"/>
            <a:ext cx="3653383" cy="473233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5922553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7921080" y="1325564"/>
            <a:ext cx="3653383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410412425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  <p:custDataLst>
              <p:tags r:id="rId4"/>
            </p:custDataLst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71793684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  <p:custDataLst>
              <p:tags r:id="rId4"/>
            </p:custDataLst>
          </p:nvPr>
        </p:nvSpPr>
        <p:spPr>
          <a:xfrm>
            <a:off x="621516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  <p:custDataLst>
              <p:tags r:id="rId5"/>
            </p:custDataLst>
          </p:nvPr>
        </p:nvSpPr>
        <p:spPr>
          <a:xfrm>
            <a:off x="621516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255465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3807579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323765023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969257956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  <p:custDataLst>
              <p:tags r:id="rId1"/>
            </p:custDataLst>
          </p:nvPr>
        </p:nvSpPr>
        <p:spPr>
          <a:xfrm>
            <a:off x="620713" y="1325563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488434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2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980599"/>
      </p:ext>
    </p:extLst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" t="14606" r="2269"/>
          <a:stretch>
            <a:fillRect/>
          </a:stretch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  <p:custDataLst>
              <p:tags r:id="rId5"/>
            </p:custDataLst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  <p:custDataLst>
              <p:tags r:id="rId6"/>
            </p:custDataLst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20024" y="28870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sz="21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8366783"/>
      </p:ext>
    </p:extLst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" t="14606" r="2269"/>
          <a:stretch>
            <a:fillRect/>
          </a:stretch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699416" name="Rectangle 24"/>
          <p:cNvSpPr>
            <a:spLocks noGrp="1" noChangeArrowheads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620024" y="50013"/>
            <a:ext cx="10567185" cy="460546"/>
          </a:xfrm>
          <a:prstGeom prst="rect">
            <a:avLst/>
          </a:prstGeom>
        </p:spPr>
        <p:txBody>
          <a:bodyPr lIns="0" rIns="91440" anchor="b" anchorCtr="0">
            <a:noAutofit/>
          </a:bodyPr>
          <a:lstStyle>
            <a:lvl1pPr algn="l">
              <a:lnSpc>
                <a:spcPct val="90000"/>
              </a:lnSpc>
              <a:defRPr sz="21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en-US"/>
              <a:t>TITLE OF PRESENTATION</a:t>
            </a:r>
          </a:p>
        </p:txBody>
      </p:sp>
      <p:sp>
        <p:nvSpPr>
          <p:cNvPr id="699417" name="Rectangle 25"/>
          <p:cNvSpPr>
            <a:spLocks noGrp="1" noChangeArrowheads="1"/>
          </p:cNvSpPr>
          <p:nvPr>
            <p:ph type="subTitle" idx="1" hasCustomPrompt="1"/>
            <p:custDataLst>
              <p:tags r:id="rId5"/>
            </p:custDataLst>
          </p:nvPr>
        </p:nvSpPr>
        <p:spPr>
          <a:xfrm>
            <a:off x="620024" y="534956"/>
            <a:ext cx="10567185" cy="430972"/>
          </a:xfrm>
        </p:spPr>
        <p:txBody>
          <a:bodyPr wrap="square" tIns="0" rIns="91440" anchor="t" anchorCtr="0">
            <a:no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Webdings" pitchFamily="18" charset="2"/>
              <a:buNone/>
              <a:defRPr lang="en-US" altLang="en-US" sz="2100" b="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altLang="en-US"/>
              <a:t>SUBTITLE OF PRESENTATION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  <p:custDataLst>
              <p:tags r:id="rId7"/>
            </p:custDataLst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  <p:custDataLst>
              <p:tags r:id="rId8"/>
            </p:custDataLst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910093205"/>
      </p:ext>
    </p:extLst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5"/>
            </p:custDataLst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  <p:sp>
        <p:nvSpPr>
          <p:cNvPr id="8" name="Rectangle 7"/>
          <p:cNvSpPr/>
          <p:nvPr userDrawn="1">
            <p:custDataLst>
              <p:tags r:id="rId6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8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1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>
            <p:custDataLst>
              <p:tags r:id="rId4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6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>
            <p:custDataLst>
              <p:tags r:id="rId7"/>
            </p:custDataLst>
          </p:nvPr>
        </p:nvSpPr>
        <p:spPr>
          <a:xfrm>
            <a:off x="620024" y="263551"/>
            <a:ext cx="1830575" cy="374461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000" b="1">
                <a:solidFill>
                  <a:srgbClr val="FFFFFF"/>
                </a:solidFill>
                <a:latin typeface="Arial" pitchFamily="34" charset="0"/>
                <a:ea typeface="+mj-ea"/>
                <a:cs typeface="Arial" pitchFamily="34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049436113"/>
      </p:ext>
    </p:extLst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  <p:custDataLst>
              <p:tags r:id="rId1"/>
            </p:custDataLst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719936"/>
      </p:ext>
    </p:extLst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-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  <p:custDataLst>
              <p:tags r:id="rId1"/>
            </p:custDataLst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231480"/>
            <a:ext cx="8434293" cy="450686"/>
          </a:xfrm>
          <a:prstGeom prst="rect">
            <a:avLst/>
          </a:prstGeom>
        </p:spPr>
        <p:txBody>
          <a:bodyPr vert="horz" lIns="0" tIns="0" rIns="91440" bIns="0" rtlCol="0" anchor="ctr" anchorCtr="0">
            <a:noAutofit/>
          </a:bodyPr>
          <a:lstStyle/>
          <a:p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180028447"/>
      </p:ext>
    </p:extLst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1"/>
            </p:custDataLst>
          </p:nvPr>
        </p:nvSpPr>
        <p:spPr>
          <a:xfrm>
            <a:off x="4500618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20024" y="1325564"/>
            <a:ext cx="3653383" cy="473233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135922553"/>
      </p:ext>
    </p:extLst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7921080" y="1325564"/>
            <a:ext cx="3653383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410412425"/>
      </p:ext>
    </p:extLst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  <p:custDataLst>
              <p:tags r:id="rId4"/>
            </p:custDataLst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71793684"/>
      </p:ext>
    </p:extLst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  <p:custDataLst>
              <p:tags r:id="rId4"/>
            </p:custDataLst>
          </p:nvPr>
        </p:nvSpPr>
        <p:spPr>
          <a:xfrm>
            <a:off x="621516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  <p:custDataLst>
              <p:tags r:id="rId5"/>
            </p:custDataLst>
          </p:nvPr>
        </p:nvSpPr>
        <p:spPr>
          <a:xfrm>
            <a:off x="621516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255465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3807579"/>
      </p:ext>
    </p:extLst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323765023"/>
      </p:ext>
    </p:extLst>
  </p:cSld>
  <p:clrMapOvr>
    <a:masterClrMapping/>
  </p:clrMapOvr>
  <p:transition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969257956"/>
      </p:ext>
    </p:extLst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  <p:custDataLst>
              <p:tags r:id="rId1"/>
            </p:custDataLst>
          </p:nvPr>
        </p:nvSpPr>
        <p:spPr>
          <a:xfrm>
            <a:off x="620713" y="1325563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488434"/>
      </p:ext>
    </p:extLst>
  </p:cSld>
  <p:clrMapOvr>
    <a:masterClrMapping/>
  </p:clrMapOvr>
  <p:transition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2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980599"/>
      </p:ext>
    </p:extLst>
  </p:cSld>
  <p:clrMapOvr>
    <a:masterClrMapping/>
  </p:clrMapOvr>
  <p:transition>
    <p:wipe dir="r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" t="14606" r="2269"/>
          <a:stretch>
            <a:fillRect/>
          </a:stretch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  <p:custDataLst>
              <p:tags r:id="rId5"/>
            </p:custDataLst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  <p:custDataLst>
              <p:tags r:id="rId6"/>
            </p:custDataLst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620024" y="28870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sz="2100"/>
            </a:lvl1pPr>
          </a:lstStyle>
          <a:p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637638722"/>
      </p:ext>
    </p:extLst>
  </p:cSld>
  <p:clrMapOvr>
    <a:masterClrMapping/>
  </p:clrMapOvr>
  <p:transition>
    <p:wipe dir="r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8166954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7106" y="131829"/>
            <a:ext cx="10974614" cy="3077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07617461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4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27075618"/>
      </p:ext>
    </p:extLst>
  </p:cSld>
  <p:clrMapOvr>
    <a:masterClrMapping/>
  </p:clrMapOvr>
  <p:transition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r="1123"/>
          <a:stretch>
            <a:fillRect/>
          </a:stretch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4606" r="2269"/>
          <a:stretch>
            <a:fillRect/>
          </a:stretch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699416" name="Rectangle 24"/>
          <p:cNvSpPr>
            <a:spLocks noGrp="1" noChangeArrowheads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620024" y="50013"/>
            <a:ext cx="10567185" cy="460546"/>
          </a:xfrm>
          <a:prstGeom prst="rect">
            <a:avLst/>
          </a:prstGeom>
        </p:spPr>
        <p:txBody>
          <a:bodyPr lIns="0" rIns="91440" anchor="b" anchorCtr="0">
            <a:noAutofit/>
          </a:bodyPr>
          <a:lstStyle>
            <a:lvl1pPr algn="l">
              <a:lnSpc>
                <a:spcPct val="90000"/>
              </a:lnSpc>
              <a:defRPr sz="21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en-US"/>
              <a:t>TITLE OF PRESENTATION</a:t>
            </a:r>
          </a:p>
        </p:txBody>
      </p:sp>
      <p:sp>
        <p:nvSpPr>
          <p:cNvPr id="699417" name="Rectangle 25"/>
          <p:cNvSpPr>
            <a:spLocks noGrp="1" noChangeArrowheads="1"/>
          </p:cNvSpPr>
          <p:nvPr>
            <p:ph type="subTitle" idx="1" hasCustomPrompt="1"/>
            <p:custDataLst>
              <p:tags r:id="rId5"/>
            </p:custDataLst>
          </p:nvPr>
        </p:nvSpPr>
        <p:spPr>
          <a:xfrm>
            <a:off x="620024" y="534956"/>
            <a:ext cx="10567185" cy="430972"/>
          </a:xfrm>
        </p:spPr>
        <p:txBody>
          <a:bodyPr wrap="square" tIns="0" rIns="91440" anchor="t" anchorCtr="0">
            <a:no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Webdings" pitchFamily="18" charset="2"/>
              <a:buNone/>
              <a:defRPr lang="en-US" altLang="en-US" sz="2100" b="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r>
              <a:rPr lang="en-US" altLang="en-US"/>
              <a:t>SUBTITLE OF PRESENTATION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  <p:custDataLst>
              <p:tags r:id="rId7"/>
            </p:custDataLst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  <p:custDataLst>
              <p:tags r:id="rId8"/>
            </p:custDataLst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0093205"/>
      </p:ext>
    </p:extLst>
  </p:cSld>
  <p:clrMapOvr>
    <a:masterClrMapping/>
  </p:clrMapOvr>
  <p:transition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5"/>
            </p:custDataLst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Rectangle 7"/>
          <p:cNvSpPr/>
          <p:nvPr userDrawn="1">
            <p:custDataLst>
              <p:tags r:id="rId6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8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>
    <p:wipe dir="r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11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>
            <p:custDataLst>
              <p:tags r:id="rId4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>
            <p:custDataLst>
              <p:tags r:id="rId6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>
            <p:custDataLst>
              <p:tags r:id="rId7"/>
            </p:custDataLst>
          </p:nvPr>
        </p:nvSpPr>
        <p:spPr>
          <a:xfrm>
            <a:off x="620024" y="1076585"/>
            <a:ext cx="1830575" cy="374461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defPPr>
              <a:defRPr lang="en-US"/>
            </a:defPPr>
          </a:lstStyle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000" b="1">
                <a:solidFill>
                  <a:srgbClr val="FFFFFF"/>
                </a:solidFill>
                <a:latin typeface="Arial" pitchFamily="34" charset="0"/>
                <a:ea typeface="+mj-ea"/>
                <a:cs typeface="Arial" pitchFamily="34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049436113"/>
      </p:ext>
    </p:extLst>
  </p:cSld>
  <p:clrMapOvr>
    <a:masterClrMapping/>
  </p:clrMapOvr>
  <p:transition>
    <p:wipe dir="r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1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719936"/>
      </p:ext>
    </p:extLst>
  </p:cSld>
  <p:clrMapOvr>
    <a:masterClrMapping/>
  </p:clrMapOvr>
  <p:transition>
    <p:wipe dir="r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1"/>
            </p:custDataLst>
          </p:nvPr>
        </p:nvSpPr>
        <p:spPr>
          <a:xfrm>
            <a:off x="4500618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20024" y="1325564"/>
            <a:ext cx="3653383" cy="473233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4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35922553"/>
      </p:ext>
    </p:extLst>
  </p:cSld>
  <p:clrMapOvr>
    <a:masterClrMapping/>
  </p:clrMapOvr>
  <p:transition>
    <p:wipe dir="r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7921080" y="1325564"/>
            <a:ext cx="3653383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smtClean="0"/>
            </a:lvl1pPr>
            <a:lvl2pPr>
              <a:defRPr lang="en-US" sz="1600" smtClean="0"/>
            </a:lvl2pPr>
            <a:lvl3pPr>
              <a:defRPr lang="en-US" sz="1400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410412425"/>
      </p:ext>
    </p:extLst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  <p:custDataLst>
              <p:tags r:id="rId4"/>
            </p:custDataLst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71793684"/>
      </p:ext>
    </p:extLst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/>
            <p:custDataLst>
              <p:tags r:id="rId4"/>
            </p:custDataLst>
          </p:nvPr>
        </p:nvSpPr>
        <p:spPr>
          <a:xfrm>
            <a:off x="621516" y="1835204"/>
            <a:ext cx="5318998" cy="4222695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  <p:custDataLst>
              <p:tags r:id="rId5"/>
            </p:custDataLst>
          </p:nvPr>
        </p:nvSpPr>
        <p:spPr>
          <a:xfrm>
            <a:off x="621516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255465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3807579"/>
      </p:ext>
    </p:extLst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323765023"/>
      </p:ext>
    </p:extLst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  <p:custDataLst>
              <p:tags r:id="rId4"/>
            </p:custDataLst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3969257956"/>
      </p:ext>
    </p:extLst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  <p:custDataLst>
              <p:tags r:id="rId1"/>
            </p:custDataLst>
          </p:nvPr>
        </p:nvSpPr>
        <p:spPr>
          <a:xfrm>
            <a:off x="620713" y="1325563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400" rtl="0" eaLnBrk="1" fontAlgn="base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488434"/>
      </p:ext>
    </p:extLst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2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980599"/>
      </p:ext>
    </p:extLst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233969" cy="6858000"/>
          </a:xfrm>
          <a:prstGeom prst="rect">
            <a:avLst/>
          </a:prstGeom>
        </p:spPr>
      </p:pic>
      <p:sp>
        <p:nvSpPr>
          <p:cNvPr id="7" name="Title 20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0" y="1302784"/>
            <a:ext cx="8638043" cy="338554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/>
          <a:lstStyle>
            <a:lvl1pPr>
              <a:tabLst>
                <a:tab pos="457200" algn="l"/>
              </a:tabLst>
              <a:defRPr>
                <a:solidFill>
                  <a:schemeClr val="bg1"/>
                </a:solidFill>
              </a:defRPr>
            </a:lvl1pPr>
          </a:lstStyle>
          <a:p>
            <a:r>
              <a:rPr lang="en-US" sz="2000">
                <a:latin typeface="Gotham Book" charset="0"/>
                <a:ea typeface="Gotham Book" charset="0"/>
                <a:cs typeface="Gotham Book" charset="0"/>
              </a:rPr>
              <a:t> 	</a:t>
            </a:r>
            <a:r>
              <a:rPr lang="en-US" sz="1800">
                <a:latin typeface="Gotham Book" charset="0"/>
                <a:ea typeface="Gotham Book" charset="0"/>
                <a:cs typeface="Gotham Book" charset="0"/>
              </a:rPr>
              <a:t>TITLE</a:t>
            </a:r>
          </a:p>
        </p:txBody>
      </p:sp>
      <p:sp>
        <p:nvSpPr>
          <p:cNvPr id="9" name="Subtitle 4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7867133" y="2363683"/>
            <a:ext cx="4321692" cy="84082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algn="ctr"/>
            <a:r>
              <a:rPr lang="en-US">
                <a:latin typeface="Gotham Book" charset="0"/>
                <a:ea typeface="Gotham Book" charset="0"/>
                <a:cs typeface="Gotham Book" charset="0"/>
              </a:rPr>
              <a:t>Presentation to XX Transit Agency</a:t>
            </a:r>
          </a:p>
        </p:txBody>
      </p:sp>
      <p:cxnSp>
        <p:nvCxnSpPr>
          <p:cNvPr id="10" name="Straight Connector 9"/>
          <p:cNvCxnSpPr/>
          <p:nvPr userDrawn="1">
            <p:custDataLst>
              <p:tags r:id="rId4"/>
            </p:custDataLst>
          </p:nvPr>
        </p:nvCxnSpPr>
        <p:spPr bwMode="auto">
          <a:xfrm flipH="1">
            <a:off x="8798373" y="1302785"/>
            <a:ext cx="14008" cy="904389"/>
          </a:xfrm>
          <a:prstGeom prst="line">
            <a:avLst/>
          </a:prstGeom>
          <a:noFill/>
          <a:ln w="12700" cap="rnd" cmpd="sng" algn="ctr">
            <a:solidFill>
              <a:schemeClr val="tx1"/>
            </a:solidFill>
            <a:prstDash val="sysDot"/>
            <a:round/>
            <a:headEnd type="none" w="med" len="med"/>
            <a:tailEnd type="oval" w="sm" len="sm"/>
          </a:ln>
          <a:effectLst/>
        </p:spPr>
      </p:cxnSp>
      <p:pic>
        <p:nvPicPr>
          <p:cNvPr id="12" name="Picture 11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803" y="5621790"/>
            <a:ext cx="3265237" cy="93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1768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r="1123"/>
          <a:stretch/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4606" r="2269"/>
          <a:stretch/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 cap="all" baseline="0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 cap="all" baseline="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8870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sz="2100"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518984832"/>
      </p:ext>
    </p:extLst>
  </p:cSld>
  <p:clrMapOvr>
    <a:masterClrMapping/>
  </p:clrMapOvr>
  <p:transition>
    <p:wipe dir="r"/>
  </p:transition>
  <p:hf sldNum="0"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796530681"/>
      </p:ext>
    </p:extLst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/>
        </p:nvSpPr>
        <p:spPr>
          <a:xfrm>
            <a:off x="620024" y="1076585"/>
            <a:ext cx="1830575" cy="374461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000" b="1" cap="all" baseline="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463029699"/>
      </p:ext>
    </p:extLst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988023610"/>
      </p:ext>
    </p:extLst>
  </p:cSld>
  <p:clrMapOvr>
    <a:masterClrMapping/>
  </p:clrMapOvr>
  <p:transition>
    <p:wipe dir="r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500618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3653383" cy="473233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593547966"/>
      </p:ext>
    </p:extLst>
  </p:cSld>
  <p:clrMapOvr>
    <a:masterClrMapping/>
  </p:clrMapOvr>
  <p:transition>
    <p:wipe dir="r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080" y="1325564"/>
            <a:ext cx="3653383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570586587"/>
      </p:ext>
    </p:extLst>
  </p:cSld>
  <p:clrMapOvr>
    <a:masterClrMapping/>
  </p:clrMapOvr>
  <p:transition>
    <p:wipe dir="r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379137828"/>
      </p:ext>
    </p:extLst>
  </p:cSld>
  <p:clrMapOvr>
    <a:masterClrMapping/>
  </p:clrMapOvr>
  <p:transition>
    <p:wipe dir="r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835204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835204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621516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255465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072722349"/>
      </p:ext>
    </p:extLst>
  </p:cSld>
  <p:clrMapOvr>
    <a:masterClrMapping/>
  </p:clrMapOvr>
  <p:transition>
    <p:wipe dir="r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105988793"/>
      </p:ext>
    </p:extLst>
  </p:cSld>
  <p:clrMapOvr>
    <a:masterClrMapping/>
  </p:clrMapOvr>
  <p:transition>
    <p:wipe dir="r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396135133"/>
      </p:ext>
    </p:extLst>
  </p:cSld>
  <p:clrMapOvr>
    <a:masterClrMapping/>
  </p:clrMapOvr>
  <p:transition>
    <p:wipe dir="r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</p:nvPr>
        </p:nvSpPr>
        <p:spPr>
          <a:xfrm>
            <a:off x="620713" y="1325563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824201136"/>
      </p:ext>
    </p:extLst>
  </p:cSld>
  <p:clrMapOvr>
    <a:masterClrMapping/>
  </p:clrMapOvr>
  <p:transition>
    <p:wipe dir="r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039730612"/>
      </p:ext>
    </p:extLst>
  </p:cSld>
  <p:clrMapOvr>
    <a:masterClrMapping/>
  </p:clrMapOvr>
  <p:transition>
    <p:wipe dir="r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r="1123"/>
          <a:stretch/>
        </p:blipFill>
        <p:spPr>
          <a:xfrm>
            <a:off x="0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99547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4606" r="2269"/>
          <a:stretch/>
        </p:blipFill>
        <p:spPr>
          <a:xfrm>
            <a:off x="0" y="0"/>
            <a:ext cx="12202708" cy="1286261"/>
          </a:xfrm>
          <a:prstGeom prst="rect">
            <a:avLst/>
          </a:prstGeom>
        </p:spPr>
      </p:pic>
      <p:sp>
        <p:nvSpPr>
          <p:cNvPr id="699416" name="Rectangle 24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620024" y="50013"/>
            <a:ext cx="10567185" cy="460546"/>
          </a:xfrm>
          <a:prstGeom prst="rect">
            <a:avLst/>
          </a:prstGeom>
        </p:spPr>
        <p:txBody>
          <a:bodyPr lIns="0" rIns="91440" anchor="b" anchorCtr="0">
            <a:noAutofit/>
          </a:bodyPr>
          <a:lstStyle>
            <a:lvl1pPr algn="l">
              <a:lnSpc>
                <a:spcPct val="90000"/>
              </a:lnSpc>
              <a:defRPr sz="2100" b="1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US" altLang="en-US" dirty="0"/>
              <a:t>TITLE OF PRESENTATION</a:t>
            </a:r>
          </a:p>
        </p:txBody>
      </p:sp>
      <p:sp>
        <p:nvSpPr>
          <p:cNvPr id="699417" name="Rectangle 2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20024" y="534956"/>
            <a:ext cx="10567185" cy="430972"/>
          </a:xfrm>
        </p:spPr>
        <p:txBody>
          <a:bodyPr wrap="square" tIns="0" rIns="91440" anchor="t" anchorCtr="0">
            <a:noAutofit/>
          </a:bodyPr>
          <a:lstStyle>
            <a:lvl1pPr marL="0" indent="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Webdings" pitchFamily="18" charset="2"/>
              <a:buNone/>
              <a:tabLst/>
              <a:defRPr lang="en-US" altLang="en-US" sz="2100" b="0" baseline="0" dirty="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1pPr>
          </a:lstStyle>
          <a:p>
            <a:r>
              <a:rPr lang="en-US" altLang="en-US" dirty="0"/>
              <a:t>SUBTITLE OF PRESENTATION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626180" y="6085325"/>
            <a:ext cx="3494962" cy="607159"/>
          </a:xfrm>
        </p:spPr>
        <p:txBody>
          <a:bodyPr/>
          <a:lstStyle>
            <a:lvl1pPr marL="0" indent="0">
              <a:buNone/>
              <a:defRPr sz="1800" b="1"/>
            </a:lvl1pPr>
            <a:lvl2pPr marL="315912" indent="0">
              <a:buNone/>
              <a:defRPr/>
            </a:lvl2pPr>
            <a:lvl3pPr marL="555625" indent="0">
              <a:buNone/>
              <a:defRPr/>
            </a:lvl3pPr>
            <a:lvl4pPr marL="1826365" indent="0">
              <a:buNone/>
              <a:defRPr/>
            </a:lvl4pPr>
            <a:lvl5pPr marL="2437973" indent="0"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25475" y="5757920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600"/>
            </a:lvl4pPr>
            <a:lvl5pPr marL="2437973" indent="0">
              <a:buNone/>
              <a:defRPr sz="16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4348827" y="6084888"/>
            <a:ext cx="1739236" cy="608012"/>
          </a:xfrm>
        </p:spPr>
        <p:txBody>
          <a:bodyPr/>
          <a:lstStyle>
            <a:lvl1pPr marL="0" indent="0" algn="r">
              <a:buNone/>
              <a:defRPr sz="1000"/>
            </a:lvl1pPr>
            <a:lvl2pPr marL="315912" indent="0">
              <a:buNone/>
              <a:defRPr sz="1200"/>
            </a:lvl2pPr>
            <a:lvl3pPr marL="555625" indent="0">
              <a:buNone/>
              <a:defRPr sz="1200"/>
            </a:lvl3pPr>
            <a:lvl4pPr marL="1826365" indent="0">
              <a:buNone/>
              <a:defRPr sz="1200"/>
            </a:lvl4pPr>
            <a:lvl5pPr marL="2437973" indent="0">
              <a:buNone/>
              <a:defRPr sz="1200"/>
            </a:lvl5pPr>
          </a:lstStyle>
          <a:p>
            <a:pPr lvl="0"/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871718668"/>
      </p:ext>
    </p:extLst>
  </p:cSld>
  <p:clrMapOvr>
    <a:masterClrMapping/>
  </p:clrMapOvr>
  <p:transition>
    <p:wipe dir="r"/>
  </p:transition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latin typeface="+mn-lt"/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+mn-lt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20110811"/>
      </p:ext>
    </p:extLst>
  </p:cSld>
  <p:clrMapOvr>
    <a:masterClrMapping/>
  </p:clrMapOvr>
  <p:transition>
    <p:wipe dir="r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/>
        </p:nvSpPr>
        <p:spPr>
          <a:xfrm>
            <a:off x="620024" y="263551"/>
            <a:ext cx="1830575" cy="374461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000" b="1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609918702"/>
      </p:ext>
    </p:extLst>
  </p:cSld>
  <p:clrMapOvr>
    <a:masterClrMapping/>
  </p:clrMapOvr>
  <p:transition>
    <p:wipe dir="r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10954440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277507"/>
      </p:ext>
    </p:extLst>
  </p:cSld>
  <p:clrMapOvr>
    <a:masterClrMapping/>
  </p:clrMapOvr>
  <p:transition>
    <p:wipe dir="r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500618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3653383" cy="473233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320203233"/>
      </p:ext>
    </p:extLst>
  </p:cSld>
  <p:clrMapOvr>
    <a:masterClrMapping/>
  </p:clrMapOvr>
  <p:transition>
    <p:wipe dir="r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080" y="1325564"/>
            <a:ext cx="3653383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800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24313"/>
      </p:ext>
    </p:extLst>
  </p:cSld>
  <p:clrMapOvr>
    <a:masterClrMapping/>
  </p:clrMapOvr>
  <p:transition>
    <p:wipe dir="r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26020891"/>
      </p:ext>
    </p:extLst>
  </p:cSld>
  <p:clrMapOvr>
    <a:masterClrMapping/>
  </p:clrMapOvr>
  <p:transition>
    <p:wipe dir="r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835204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835204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621516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255465" y="1325563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467277903"/>
      </p:ext>
    </p:extLst>
  </p:cSld>
  <p:clrMapOvr>
    <a:masterClrMapping/>
  </p:clrMapOvr>
  <p:transition>
    <p:wipe dir="r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30216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77216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554077" y="1161623"/>
            <a:ext cx="5464440" cy="417717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20" hasCustomPrompt="1"/>
          </p:nvPr>
        </p:nvSpPr>
        <p:spPr>
          <a:xfrm>
            <a:off x="554077" y="1579340"/>
            <a:ext cx="5464440" cy="21250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6170307" y="1152150"/>
            <a:ext cx="5464440" cy="417717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22" hasCustomPrompt="1"/>
          </p:nvPr>
        </p:nvSpPr>
        <p:spPr>
          <a:xfrm>
            <a:off x="6170307" y="1569867"/>
            <a:ext cx="5464440" cy="21250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554077" y="3808475"/>
            <a:ext cx="5464440" cy="417717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24" hasCustomPrompt="1"/>
          </p:nvPr>
        </p:nvSpPr>
        <p:spPr>
          <a:xfrm>
            <a:off x="554077" y="4226192"/>
            <a:ext cx="5464440" cy="21250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6170307" y="3799002"/>
            <a:ext cx="5464440" cy="417717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idx="26" hasCustomPrompt="1"/>
          </p:nvPr>
        </p:nvSpPr>
        <p:spPr>
          <a:xfrm>
            <a:off x="6170307" y="4216719"/>
            <a:ext cx="5464440" cy="21250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46145021"/>
      </p:ext>
    </p:extLst>
  </p:cSld>
  <p:clrMapOvr>
    <a:masterClrMapping/>
  </p:clrMapOvr>
  <p:transition>
    <p:wipe dir="r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208516"/>
      </p:ext>
    </p:extLst>
  </p:cSld>
  <p:clrMapOvr>
    <a:masterClrMapping/>
  </p:clrMapOvr>
  <p:transition>
    <p:wipe dir="r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759965"/>
      </p:ext>
    </p:extLst>
  </p:cSld>
  <p:clrMapOvr>
    <a:masterClrMapping/>
  </p:clrMapOvr>
  <p:transition>
    <p:wipe dir="r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</p:nvPr>
        </p:nvSpPr>
        <p:spPr>
          <a:xfrm>
            <a:off x="620713" y="1325563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5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148596"/>
      </p:ext>
    </p:extLst>
  </p:cSld>
  <p:clrMapOvr>
    <a:masterClrMapping/>
  </p:clrMapOvr>
  <p:transition>
    <p:wipe dir="r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384183804"/>
      </p:ext>
    </p:extLst>
  </p:cSld>
  <p:clrMapOvr>
    <a:masterClrMapping/>
  </p:clrMapOvr>
  <p:transition>
    <p:wipe dir="r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r="1123"/>
          <a:stretch/>
        </p:blipFill>
        <p:spPr>
          <a:xfrm>
            <a:off x="1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999549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4606" r="2269"/>
          <a:stretch/>
        </p:blipFill>
        <p:spPr>
          <a:xfrm>
            <a:off x="1" y="2"/>
            <a:ext cx="12202708" cy="128626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626180" y="6085327"/>
            <a:ext cx="3494962" cy="607159"/>
          </a:xfrm>
        </p:spPr>
        <p:txBody>
          <a:bodyPr/>
          <a:lstStyle>
            <a:lvl1pPr marL="0" indent="0">
              <a:buNone/>
              <a:defRPr sz="1799" b="1" cap="all" baseline="0"/>
            </a:lvl1pPr>
            <a:lvl2pPr marL="315817" indent="0">
              <a:buNone/>
              <a:defRPr/>
            </a:lvl2pPr>
            <a:lvl3pPr marL="555458" indent="0">
              <a:buNone/>
              <a:defRPr/>
            </a:lvl3pPr>
            <a:lvl4pPr marL="1825817" indent="0">
              <a:buNone/>
              <a:defRPr/>
            </a:lvl4pPr>
            <a:lvl5pPr marL="2437242" indent="0"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25475" y="5757922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817" indent="0">
              <a:buNone/>
              <a:defRPr sz="1200"/>
            </a:lvl2pPr>
            <a:lvl3pPr marL="555458" indent="0">
              <a:buNone/>
              <a:defRPr sz="1200"/>
            </a:lvl3pPr>
            <a:lvl4pPr marL="1825817" indent="0">
              <a:buNone/>
              <a:defRPr sz="1600"/>
            </a:lvl4pPr>
            <a:lvl5pPr marL="2437242" indent="0">
              <a:buNone/>
              <a:defRPr sz="16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4348828" y="6084888"/>
            <a:ext cx="1739236" cy="608012"/>
          </a:xfrm>
        </p:spPr>
        <p:txBody>
          <a:bodyPr/>
          <a:lstStyle>
            <a:lvl1pPr marL="0" indent="0" algn="r">
              <a:buNone/>
              <a:defRPr sz="1000" cap="all" baseline="0"/>
            </a:lvl1pPr>
            <a:lvl2pPr marL="315817" indent="0">
              <a:buNone/>
              <a:defRPr sz="1200"/>
            </a:lvl2pPr>
            <a:lvl3pPr marL="555458" indent="0">
              <a:buNone/>
              <a:defRPr sz="1200"/>
            </a:lvl3pPr>
            <a:lvl4pPr marL="1825817" indent="0">
              <a:buNone/>
              <a:defRPr sz="1200"/>
            </a:lvl4pPr>
            <a:lvl5pPr marL="2437242" indent="0">
              <a:buNone/>
              <a:defRPr sz="12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8870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sz="2099"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576451144"/>
      </p:ext>
    </p:extLst>
  </p:cSld>
  <p:clrMapOvr>
    <a:masterClrMapping/>
  </p:clrMapOvr>
  <p:transition>
    <p:wipe dir="r"/>
  </p:transition>
  <p:hf sldNum="0" hdr="0" ft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40821703"/>
      </p:ext>
    </p:extLst>
  </p:cSld>
  <p:clrMapOvr>
    <a:masterClrMapping/>
  </p:clrMapOvr>
  <p:transition>
    <p:wipe dir="r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/>
        </p:nvSpPr>
        <p:spPr>
          <a:xfrm>
            <a:off x="620025" y="1076587"/>
            <a:ext cx="1830575" cy="374461"/>
          </a:xfrm>
          <a:prstGeom prst="rect">
            <a:avLst/>
          </a:prstGeom>
        </p:spPr>
        <p:txBody>
          <a:bodyPr vert="horz" lIns="0" tIns="45708" rIns="91416" bIns="0" rtlCol="0" anchor="b" anchorCtr="0">
            <a:noAutofit/>
          </a:bodyPr>
          <a:lstStyle/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1999" b="1" cap="all" baseline="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508502553"/>
      </p:ext>
    </p:extLst>
  </p:cSld>
  <p:clrMapOvr>
    <a:masterClrMapping/>
  </p:clrMapOvr>
  <p:transition>
    <p:wipe dir="r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5" y="1325564"/>
            <a:ext cx="10954440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7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209723797"/>
      </p:ext>
    </p:extLst>
  </p:cSld>
  <p:clrMapOvr>
    <a:masterClrMapping/>
  </p:clrMapOvr>
  <p:transition>
    <p:wipe dir="r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500619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5" y="1325566"/>
            <a:ext cx="3653383" cy="473233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799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695349137"/>
      </p:ext>
    </p:extLst>
  </p:cSld>
  <p:clrMapOvr>
    <a:masterClrMapping/>
  </p:clrMapOvr>
  <p:transition>
    <p:wipe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081" y="1325564"/>
            <a:ext cx="3653383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799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137843361"/>
      </p:ext>
    </p:extLst>
  </p:cSld>
  <p:clrMapOvr>
    <a:masterClrMapping/>
  </p:clrMapOvr>
  <p:transition>
    <p:wipe dir="r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623426179"/>
      </p:ext>
    </p:extLst>
  </p:cSld>
  <p:clrMapOvr>
    <a:masterClrMapping/>
  </p:clrMapOvr>
  <p:transition>
    <p:wipe dir="r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835206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835206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621516" y="1325565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255465" y="1325565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149172354"/>
      </p:ext>
    </p:extLst>
  </p:cSld>
  <p:clrMapOvr>
    <a:masterClrMapping/>
  </p:clrMapOvr>
  <p:transition>
    <p:wipe dir="r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190366798"/>
      </p:ext>
    </p:extLst>
  </p:cSld>
  <p:clrMapOvr>
    <a:masterClrMapping/>
  </p:clrMapOvr>
  <p:transition>
    <p:wipe dir="r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605297035"/>
      </p:ext>
    </p:extLst>
  </p:cSld>
  <p:clrMapOvr>
    <a:masterClrMapping/>
  </p:clrMapOvr>
  <p:transition>
    <p:wipe dir="r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</p:nvPr>
        </p:nvSpPr>
        <p:spPr>
          <a:xfrm>
            <a:off x="620713" y="1325565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7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543756145"/>
      </p:ext>
    </p:extLst>
  </p:cSld>
  <p:clrMapOvr>
    <a:masterClrMapping/>
  </p:clrMapOvr>
  <p:transition>
    <p:wipe dir="r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31105354"/>
      </p:ext>
    </p:extLst>
  </p:cSld>
  <p:clrMapOvr>
    <a:masterClrMapping/>
  </p:clrMapOvr>
  <p:transition>
    <p:wipe dir="r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" r="1123"/>
          <a:stretch/>
        </p:blipFill>
        <p:spPr>
          <a:xfrm>
            <a:off x="1" y="954924"/>
            <a:ext cx="12188825" cy="5933758"/>
          </a:xfrm>
          <a:prstGeom prst="rect">
            <a:avLst/>
          </a:prstGeom>
        </p:spPr>
      </p:pic>
      <p:pic>
        <p:nvPicPr>
          <p:cNvPr id="7" name="Picture 6" descr="ttl slide image_bus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999549"/>
            <a:ext cx="12195216" cy="4772479"/>
          </a:xfrm>
          <a:prstGeom prst="rect">
            <a:avLst/>
          </a:prstGeom>
        </p:spPr>
      </p:pic>
      <p:pic>
        <p:nvPicPr>
          <p:cNvPr id="4" name="Picture 3" descr="title slide hdr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14606" r="2269"/>
          <a:stretch/>
        </p:blipFill>
        <p:spPr>
          <a:xfrm>
            <a:off x="1" y="2"/>
            <a:ext cx="12202708" cy="1286261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626180" y="6085327"/>
            <a:ext cx="3494962" cy="607159"/>
          </a:xfrm>
        </p:spPr>
        <p:txBody>
          <a:bodyPr/>
          <a:lstStyle>
            <a:lvl1pPr marL="0" indent="0">
              <a:buNone/>
              <a:defRPr sz="1799" b="1" cap="all" baseline="0"/>
            </a:lvl1pPr>
            <a:lvl2pPr marL="315817" indent="0">
              <a:buNone/>
              <a:defRPr/>
            </a:lvl2pPr>
            <a:lvl3pPr marL="555458" indent="0">
              <a:buNone/>
              <a:defRPr/>
            </a:lvl3pPr>
            <a:lvl4pPr marL="1825817" indent="0">
              <a:buNone/>
              <a:defRPr/>
            </a:lvl4pPr>
            <a:lvl5pPr marL="2437242" indent="0">
              <a:buNone/>
              <a:defRPr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625475" y="5757922"/>
            <a:ext cx="3495675" cy="303213"/>
          </a:xfrm>
        </p:spPr>
        <p:txBody>
          <a:bodyPr anchor="b"/>
          <a:lstStyle>
            <a:lvl1pPr marL="0" indent="0">
              <a:buNone/>
              <a:defRPr sz="1100"/>
            </a:lvl1pPr>
            <a:lvl2pPr marL="315817" indent="0">
              <a:buNone/>
              <a:defRPr sz="1200"/>
            </a:lvl2pPr>
            <a:lvl3pPr marL="555458" indent="0">
              <a:buNone/>
              <a:defRPr sz="1200"/>
            </a:lvl3pPr>
            <a:lvl4pPr marL="1825817" indent="0">
              <a:buNone/>
              <a:defRPr sz="1600"/>
            </a:lvl4pPr>
            <a:lvl5pPr marL="2437242" indent="0">
              <a:buNone/>
              <a:defRPr sz="16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4348828" y="6084888"/>
            <a:ext cx="1739236" cy="608012"/>
          </a:xfrm>
        </p:spPr>
        <p:txBody>
          <a:bodyPr/>
          <a:lstStyle>
            <a:lvl1pPr marL="0" indent="0" algn="r">
              <a:buNone/>
              <a:defRPr sz="1000" cap="all" baseline="0"/>
            </a:lvl1pPr>
            <a:lvl2pPr marL="315817" indent="0">
              <a:buNone/>
              <a:defRPr sz="1200"/>
            </a:lvl2pPr>
            <a:lvl3pPr marL="555458" indent="0">
              <a:buNone/>
              <a:defRPr sz="1200"/>
            </a:lvl3pPr>
            <a:lvl4pPr marL="1825817" indent="0">
              <a:buNone/>
              <a:defRPr sz="1200"/>
            </a:lvl4pPr>
            <a:lvl5pPr marL="2437242" indent="0">
              <a:buNone/>
              <a:defRPr sz="1200"/>
            </a:lvl5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8870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sz="2099"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713388462"/>
      </p:ext>
    </p:extLst>
  </p:cSld>
  <p:clrMapOvr>
    <a:masterClrMapping/>
  </p:clrMapOvr>
  <p:transition>
    <p:wipe dir="r"/>
  </p:transition>
  <p:hf sldNum="0"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4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1000360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20024" y="1452224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cap="all" baseline="0" dirty="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charset="0"/>
            </a:pPr>
            <a:r>
              <a:rPr lang="en-US" dirty="0"/>
              <a:t>CLICK TO EDIT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637320306"/>
      </p:ext>
    </p:extLst>
  </p:cSld>
  <p:clrMapOvr>
    <a:masterClrMapping/>
  </p:clrMapOvr>
  <p:transition>
    <p:wipe dir="r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 footer_proterra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88826" cy="6489215"/>
          </a:xfrm>
          <a:prstGeom prst="rect">
            <a:avLst/>
          </a:prstGeom>
        </p:spPr>
      </p:pic>
      <p:pic>
        <p:nvPicPr>
          <p:cNvPr id="9" name="Picture 8" descr="title slide hdr shdw_proterra.png"/>
          <p:cNvPicPr>
            <a:picLocks noChangeAspect="1"/>
          </p:cNvPicPr>
          <p:nvPr userDrawn="1"/>
        </p:nvPicPr>
        <p:blipFill rotWithShape="1">
          <a:blip r:embed="rId4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rgbClr val="62A745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12" name="Picture 11" descr="PROTERRA_HEX LOGO_WHITE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Rectangle 1"/>
          <p:cNvSpPr/>
          <p:nvPr userDrawn="1"/>
        </p:nvSpPr>
        <p:spPr>
          <a:xfrm>
            <a:off x="620025" y="1076587"/>
            <a:ext cx="1830575" cy="374461"/>
          </a:xfrm>
          <a:prstGeom prst="rect">
            <a:avLst/>
          </a:prstGeom>
        </p:spPr>
        <p:txBody>
          <a:bodyPr vert="horz" lIns="0" tIns="45708" rIns="91416" bIns="0" rtlCol="0" anchor="b" anchorCtr="0">
            <a:noAutofit/>
          </a:bodyPr>
          <a:lstStyle/>
          <a:p>
            <a:pPr lvl="0" algn="l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1999" b="1" cap="all" baseline="0" dirty="0">
                <a:solidFill>
                  <a:srgbClr val="FFFFFF"/>
                </a:solidFill>
                <a:latin typeface="Arial"/>
                <a:ea typeface="+mj-ea"/>
                <a:cs typeface="Arial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03003502"/>
      </p:ext>
    </p:extLst>
  </p:cSld>
  <p:clrMapOvr>
    <a:masterClrMapping/>
  </p:clrMapOvr>
  <p:transition>
    <p:wipe dir="r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5" y="1325564"/>
            <a:ext cx="10954440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7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146064854"/>
      </p:ext>
    </p:extLst>
  </p:cSld>
  <p:clrMapOvr>
    <a:masterClrMapping/>
  </p:clrMapOvr>
  <p:transition>
    <p:wipe dir="r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s_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500619" y="1325564"/>
            <a:ext cx="7073845" cy="4732336"/>
          </a:xfrm>
          <a:solidFill>
            <a:schemeClr val="tx1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5" y="1325566"/>
            <a:ext cx="3653383" cy="473233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799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561015121"/>
      </p:ext>
    </p:extLst>
  </p:cSld>
  <p:clrMapOvr>
    <a:masterClrMapping/>
  </p:clrMapOvr>
  <p:transition>
    <p:wipe dir="r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ls_Image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081" y="1325564"/>
            <a:ext cx="3653383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z="1799" dirty="0" smtClean="0"/>
            </a:lvl1pPr>
            <a:lvl2pPr>
              <a:defRPr lang="en-US" sz="1600" dirty="0" smtClean="0"/>
            </a:lvl2pPr>
            <a:lvl3pPr>
              <a:defRPr lang="en-US" sz="1400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17538" y="1325564"/>
            <a:ext cx="707384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97450912"/>
      </p:ext>
    </p:extLst>
  </p:cSld>
  <p:clrMapOvr>
    <a:masterClrMapping/>
  </p:clrMapOvr>
  <p:transition>
    <p:wipe dir="r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502842971"/>
      </p:ext>
    </p:extLst>
  </p:cSld>
  <p:clrMapOvr>
    <a:masterClrMapping/>
  </p:clrMapOvr>
  <p:transition>
    <p:wipe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835206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1516" y="1835206"/>
            <a:ext cx="5318998" cy="42226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621516" y="1325565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6255465" y="1325565"/>
            <a:ext cx="5318998" cy="509641"/>
          </a:xfrm>
        </p:spPr>
        <p:txBody>
          <a:bodyPr bIns="45720" anchor="b" anchorCtr="0"/>
          <a:lstStyle>
            <a:lvl1pPr marL="0" indent="0">
              <a:lnSpc>
                <a:spcPct val="90000"/>
              </a:lnSpc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0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939530580"/>
      </p:ext>
    </p:extLst>
  </p:cSld>
  <p:clrMapOvr>
    <a:masterClrMapping/>
  </p:clrMapOvr>
  <p:transition>
    <p:wipe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5465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0024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51687281"/>
      </p:ext>
    </p:extLst>
  </p:cSld>
  <p:clrMapOvr>
    <a:masterClrMapping/>
  </p:clrMapOvr>
  <p:transition>
    <p:wipe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ls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0024" y="1325564"/>
            <a:ext cx="5318998" cy="473233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dirty="0" smtClean="0"/>
            </a:lvl1pPr>
            <a:lvl2pPr>
              <a:defRPr lang="en-US" dirty="0" smtClean="0"/>
            </a:lvl2pPr>
            <a:lvl3pPr>
              <a:defRPr lang="en-US" dirty="0" smtClean="0"/>
            </a:lvl3pPr>
          </a:lstStyle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256338" y="1325564"/>
            <a:ext cx="5318125" cy="4732336"/>
          </a:xfrm>
          <a:solidFill>
            <a:srgbClr val="DBDEDF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811969100"/>
      </p:ext>
    </p:extLst>
  </p:cSld>
  <p:clrMapOvr>
    <a:masterClrMapping/>
  </p:clrMapOvr>
  <p:transition>
    <p:wipe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hart Placeholder 4"/>
          <p:cNvSpPr>
            <a:spLocks noGrp="1"/>
          </p:cNvSpPr>
          <p:nvPr>
            <p:ph type="chart" sz="quarter" idx="11"/>
          </p:nvPr>
        </p:nvSpPr>
        <p:spPr>
          <a:xfrm>
            <a:off x="620713" y="1325565"/>
            <a:ext cx="10944225" cy="4732337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</p:nvPr>
        </p:nvSpPr>
        <p:spPr>
          <a:xfrm>
            <a:off x="620023" y="6099677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l">
              <a:defRPr sz="10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718533839"/>
      </p:ext>
    </p:extLst>
  </p:cSld>
  <p:clrMapOvr>
    <a:masterClrMapping/>
  </p:clrMapOvr>
  <p:transition>
    <p:wipe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8"/>
          <p:cNvSpPr>
            <a:spLocks noGrp="1"/>
          </p:cNvSpPr>
          <p:nvPr>
            <p:ph type="title" hasCustomPrompt="1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>
            <a:lvl1pPr>
              <a:defRPr cap="all" baseline="0"/>
            </a:lvl1pPr>
          </a:lstStyle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063213730"/>
      </p:ext>
    </p:extLst>
  </p:cSld>
  <p:clrMapOvr>
    <a:masterClrMapping/>
  </p:clrMapOvr>
  <p:transition>
    <p:wipe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  <p:custDataLst>
              <p:tags r:id="rId1"/>
            </p:custDataLst>
          </p:nvPr>
        </p:nvSpPr>
        <p:spPr>
          <a:xfrm>
            <a:off x="620025" y="1325564"/>
            <a:ext cx="10954440" cy="4732336"/>
          </a:xfr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</a:lstStyle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Title Placeholder 8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20024" y="6137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  <p:custDataLst>
              <p:tags r:id="rId3"/>
            </p:custDataLst>
          </p:nvPr>
        </p:nvSpPr>
        <p:spPr>
          <a:xfrm>
            <a:off x="620024" y="458001"/>
            <a:ext cx="8434293" cy="450850"/>
          </a:xfrm>
        </p:spPr>
        <p:txBody>
          <a:bodyPr vert="horz" lIns="0" tIns="0" rIns="91440" bIns="0" rtlCol="0" anchor="t" anchorCtr="0">
            <a:noAutofit/>
          </a:bodyPr>
          <a:lstStyle>
            <a:lvl1pPr marL="0" indent="0">
              <a:buNone/>
              <a:defRPr lang="en-US" altLang="en-US" b="0" kern="1200" smtClean="0">
                <a:solidFill>
                  <a:srgbClr val="FFFFFF"/>
                </a:solidFill>
                <a:ea typeface="+mj-ea"/>
              </a:defRPr>
            </a:lvl1pPr>
          </a:lstStyle>
          <a:p>
            <a:pPr lvl="0">
              <a:spcBef>
                <a:spcPct val="0"/>
              </a:spcBef>
              <a:buClr>
                <a:schemeClr val="tx2"/>
              </a:buClr>
              <a:buFont typeface="Arial" pitchFamily="34" charset="0"/>
            </a:pPr>
            <a:r>
              <a:rPr lang="en-US"/>
              <a:t>CLICK TO EDIT</a:t>
            </a:r>
          </a:p>
        </p:txBody>
      </p:sp>
      <p:sp>
        <p:nvSpPr>
          <p:cNvPr id="8" name="Footer Placeholder 10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620023" y="6099677"/>
            <a:ext cx="10944963" cy="365125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defPPr>
              <a:defRPr lang="en-US"/>
            </a:defPPr>
            <a:lvl1pPr marL="0" algn="l" defTabSz="914126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1000" kern="1200">
                <a:solidFill>
                  <a:srgbClr val="4F575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09310" algn="ctr" defTabSz="914126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621" algn="ctr" defTabSz="914126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7931" algn="ctr" defTabSz="914126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242" algn="ctr" defTabSz="914126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6553" algn="l" defTabSz="1218621" rtl="0" eaLnBrk="1" latinLnBrk="0" hangingPunct="1"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5863" algn="l" defTabSz="1218621" rtl="0" eaLnBrk="1" latinLnBrk="0" hangingPunct="1"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5173" algn="l" defTabSz="1218621" rtl="0" eaLnBrk="1" latinLnBrk="0" hangingPunct="1">
              <a:defRPr sz="2099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774671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ags" Target="../tags/tag6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71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ags" Target="../tags/tag6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6.xml"/><Relationship Id="rId20" Type="http://schemas.openxmlformats.org/officeDocument/2006/relationships/tags" Target="../tags/tag7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tags" Target="../tags/tag74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5.xml"/><Relationship Id="rId23" Type="http://schemas.openxmlformats.org/officeDocument/2006/relationships/tags" Target="../tags/tag73.xml"/><Relationship Id="rId10" Type="http://schemas.openxmlformats.org/officeDocument/2006/relationships/slideLayout" Target="../slideLayouts/slideLayout21.xml"/><Relationship Id="rId19" Type="http://schemas.openxmlformats.org/officeDocument/2006/relationships/tags" Target="../tags/tag69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Relationship Id="rId22" Type="http://schemas.openxmlformats.org/officeDocument/2006/relationships/tags" Target="../tags/tag72.xml"/><Relationship Id="rId27" Type="http://schemas.openxmlformats.org/officeDocument/2006/relationships/image" Target="../media/image3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18" Type="http://schemas.openxmlformats.org/officeDocument/2006/relationships/theme" Target="../theme/theme3.xml"/><Relationship Id="rId26" Type="http://schemas.openxmlformats.org/officeDocument/2006/relationships/tags" Target="../tags/tag148.xml"/><Relationship Id="rId3" Type="http://schemas.openxmlformats.org/officeDocument/2006/relationships/slideLayout" Target="../slideLayouts/slideLayout27.xml"/><Relationship Id="rId21" Type="http://schemas.openxmlformats.org/officeDocument/2006/relationships/tags" Target="../tags/tag143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25" Type="http://schemas.openxmlformats.org/officeDocument/2006/relationships/tags" Target="../tags/tag147.xml"/><Relationship Id="rId2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40.xml"/><Relationship Id="rId20" Type="http://schemas.openxmlformats.org/officeDocument/2006/relationships/tags" Target="../tags/tag142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24" Type="http://schemas.openxmlformats.org/officeDocument/2006/relationships/tags" Target="../tags/tag146.xml"/><Relationship Id="rId5" Type="http://schemas.openxmlformats.org/officeDocument/2006/relationships/slideLayout" Target="../slideLayouts/slideLayout29.xml"/><Relationship Id="rId15" Type="http://schemas.openxmlformats.org/officeDocument/2006/relationships/slideLayout" Target="../slideLayouts/slideLayout39.xml"/><Relationship Id="rId23" Type="http://schemas.openxmlformats.org/officeDocument/2006/relationships/tags" Target="../tags/tag145.xml"/><Relationship Id="rId28" Type="http://schemas.openxmlformats.org/officeDocument/2006/relationships/tags" Target="../tags/tag150.xml"/><Relationship Id="rId10" Type="http://schemas.openxmlformats.org/officeDocument/2006/relationships/slideLayout" Target="../slideLayouts/slideLayout34.xml"/><Relationship Id="rId19" Type="http://schemas.openxmlformats.org/officeDocument/2006/relationships/tags" Target="../tags/tag141.xml"/><Relationship Id="rId31" Type="http://schemas.openxmlformats.org/officeDocument/2006/relationships/image" Target="../media/image3.emf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8.xml"/><Relationship Id="rId22" Type="http://schemas.openxmlformats.org/officeDocument/2006/relationships/tags" Target="../tags/tag144.xml"/><Relationship Id="rId27" Type="http://schemas.openxmlformats.org/officeDocument/2006/relationships/tags" Target="../tags/tag149.xml"/><Relationship Id="rId30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tags" Target="../tags/tag222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44.xml"/><Relationship Id="rId21" Type="http://schemas.openxmlformats.org/officeDocument/2006/relationships/tags" Target="../tags/tag225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tags" Target="../tags/tag221.xml"/><Relationship Id="rId25" Type="http://schemas.openxmlformats.org/officeDocument/2006/relationships/image" Target="../media/image8.png"/><Relationship Id="rId2" Type="http://schemas.openxmlformats.org/officeDocument/2006/relationships/slideLayout" Target="../slideLayouts/slideLayout43.xml"/><Relationship Id="rId16" Type="http://schemas.openxmlformats.org/officeDocument/2006/relationships/tags" Target="../tags/tag220.xml"/><Relationship Id="rId20" Type="http://schemas.openxmlformats.org/officeDocument/2006/relationships/tags" Target="../tags/tag224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tags" Target="../tags/tag228.xml"/><Relationship Id="rId5" Type="http://schemas.openxmlformats.org/officeDocument/2006/relationships/slideLayout" Target="../slideLayouts/slideLayout46.xml"/><Relationship Id="rId15" Type="http://schemas.openxmlformats.org/officeDocument/2006/relationships/tags" Target="../tags/tag219.xml"/><Relationship Id="rId23" Type="http://schemas.openxmlformats.org/officeDocument/2006/relationships/tags" Target="../tags/tag227.xml"/><Relationship Id="rId10" Type="http://schemas.openxmlformats.org/officeDocument/2006/relationships/slideLayout" Target="../slideLayouts/slideLayout51.xml"/><Relationship Id="rId19" Type="http://schemas.openxmlformats.org/officeDocument/2006/relationships/tags" Target="../tags/tag223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theme" Target="../theme/theme4.xml"/><Relationship Id="rId22" Type="http://schemas.openxmlformats.org/officeDocument/2006/relationships/tags" Target="../tags/tag226.xml"/><Relationship Id="rId27" Type="http://schemas.openxmlformats.org/officeDocument/2006/relationships/image" Target="../media/image3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6" Type="http://schemas.openxmlformats.org/officeDocument/2006/relationships/image" Target="../media/image3.emf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image" Target="../media/image8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68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2" Type="http://schemas.openxmlformats.org/officeDocument/2006/relationships/slideLayout" Target="../slideLayouts/slideLayout81.xml"/><Relationship Id="rId16" Type="http://schemas.openxmlformats.org/officeDocument/2006/relationships/image" Target="../media/image3.emf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93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5/19/2020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>
            <p:custDataLst>
              <p:tags r:id="rId16"/>
            </p:custDataLst>
          </p:nvPr>
        </p:nvSpPr>
        <p:spPr>
          <a:xfrm>
            <a:off x="11507780" y="6585474"/>
            <a:ext cx="57207" cy="1220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 pitchFamily="34" charset="0"/>
                <a:cs typeface="Arial" pitchFamily="34" charset="0"/>
              </a:rPr>
              <a:pPr algn="r">
                <a:spcBef>
                  <a:spcPts val="800"/>
                </a:spcBef>
              </a:pPr>
              <a:t>‹#›</a:t>
            </a:fld>
            <a:endParaRPr lang="en-US" sz="800">
              <a:solidFill>
                <a:srgbClr val="4F575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6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8"/>
            </p:custDataLst>
          </p:nvPr>
        </p:nvSpPr>
        <p:spPr bwMode="auto">
          <a:xfrm>
            <a:off x="620024" y="1333653"/>
            <a:ext cx="10954440" cy="47468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Box 9"/>
          <p:cNvSpPr txBox="1"/>
          <p:nvPr>
            <p:custDataLst>
              <p:tags r:id="rId19"/>
            </p:custDataLst>
          </p:nvPr>
        </p:nvSpPr>
        <p:spPr>
          <a:xfrm>
            <a:off x="7805196" y="6595599"/>
            <a:ext cx="1198172" cy="9153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0" marR="0" indent="0" algn="r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>
            <p:custDataLst>
              <p:tags r:id="rId20"/>
            </p:custDataLst>
          </p:nvPr>
        </p:nvSpPr>
        <p:spPr>
          <a:xfrm>
            <a:off x="9161081" y="6595198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0" marR="0" indent="0" algn="l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PROTERRA ©2019 </a:t>
            </a:r>
          </a:p>
        </p:txBody>
      </p:sp>
      <p:sp>
        <p:nvSpPr>
          <p:cNvPr id="12" name="Rectangle 11"/>
          <p:cNvSpPr/>
          <p:nvPr>
            <p:custDataLst>
              <p:tags r:id="rId21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0" fontAlgn="base" latinLnBrk="0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20024" y="1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PROTERRA_HEX LOGO_WHITE.eps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>
            <p:custDataLst>
              <p:tags r:id="rId24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729" r:id="rId5"/>
    <p:sldLayoutId id="214748373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</p:sldLayoutIdLst>
  <p:transition>
    <p:wipe dir="r"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pitchFamily="34" charset="0"/>
        <a:defRPr lang="en-US" altLang="en-US" sz="2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5pPr>
      <a:lvl6pPr marL="60949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6pPr>
      <a:lvl7pPr marL="121898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7pPr>
      <a:lvl8pPr marL="1828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8pPr>
      <a:lvl9pPr marL="243797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2400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defRPr sz="2000" b="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60375" indent="-144463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Tx/>
        <a:buFont typeface="Calibri" pitchFamily="34" charset="0"/>
        <a:buChar char="-"/>
        <a:defRPr sz="1800" b="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684213" indent="-128588" algn="l" defTabSz="91281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2279252" indent="-452887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4pPr>
      <a:lvl5pPr marL="289932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5pPr>
      <a:lvl6pPr marL="350881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6pPr>
      <a:lvl7pPr marL="4118313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7pPr>
      <a:lvl8pPr marL="472780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8pPr>
      <a:lvl9pPr marL="533729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>
            <p:custDataLst>
              <p:tags r:id="rId20"/>
            </p:custDataLst>
          </p:nvPr>
        </p:nvSpPr>
        <p:spPr>
          <a:xfrm>
            <a:off x="11507780" y="6585474"/>
            <a:ext cx="57207" cy="1220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 pitchFamily="34" charset="0"/>
                <a:cs typeface="Arial" pitchFamily="34" charset="0"/>
              </a:rPr>
              <a:pPr algn="r">
                <a:spcBef>
                  <a:spcPts val="800"/>
                </a:spcBef>
              </a:pPr>
              <a:t>‹#›</a:t>
            </a:fld>
            <a:endParaRPr lang="en-US" sz="800">
              <a:solidFill>
                <a:srgbClr val="4F575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0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22"/>
            </p:custDataLst>
          </p:nvPr>
        </p:nvSpPr>
        <p:spPr bwMode="auto">
          <a:xfrm>
            <a:off x="620024" y="1333653"/>
            <a:ext cx="10954440" cy="47468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TextBox 9"/>
          <p:cNvSpPr txBox="1"/>
          <p:nvPr>
            <p:custDataLst>
              <p:tags r:id="rId23"/>
            </p:custDataLst>
          </p:nvPr>
        </p:nvSpPr>
        <p:spPr>
          <a:xfrm>
            <a:off x="7805196" y="6595599"/>
            <a:ext cx="1198172" cy="91531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0" marR="0" indent="0" algn="r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>
            <p:custDataLst>
              <p:tags r:id="rId24"/>
            </p:custDataLst>
          </p:nvPr>
        </p:nvSpPr>
        <p:spPr>
          <a:xfrm>
            <a:off x="9161081" y="6595198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0" marR="0" indent="0" algn="l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PROTERRA ©2019 </a:t>
            </a:r>
          </a:p>
        </p:txBody>
      </p:sp>
      <p:sp>
        <p:nvSpPr>
          <p:cNvPr id="12" name="Rectangle 11"/>
          <p:cNvSpPr/>
          <p:nvPr>
            <p:custDataLst>
              <p:tags r:id="rId25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anose="020B0606020202030204" pitchFamily="34" charset="0"/>
                <a:ea typeface="+mn-ea"/>
                <a:cs typeface="+mn-cs"/>
              </a:defRPr>
            </a:lvl8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  <p:custDataLst>
              <p:tags r:id="rId26"/>
            </p:custDataLst>
          </p:nvPr>
        </p:nvSpPr>
        <p:spPr>
          <a:xfrm>
            <a:off x="620024" y="1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</a:t>
            </a:r>
          </a:p>
        </p:txBody>
      </p:sp>
      <p:pic>
        <p:nvPicPr>
          <p:cNvPr id="2" name="Picture 1" descr="PROTERRA_HEX LOGO_WHITE.eps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3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>
            <p:custDataLst>
              <p:tags r:id="rId28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5" r:id="rId1"/>
    <p:sldLayoutId id="2147484216" r:id="rId2"/>
    <p:sldLayoutId id="2147484217" r:id="rId3"/>
    <p:sldLayoutId id="2147484218" r:id="rId4"/>
    <p:sldLayoutId id="2147484219" r:id="rId5"/>
    <p:sldLayoutId id="2147484220" r:id="rId6"/>
    <p:sldLayoutId id="2147484221" r:id="rId7"/>
    <p:sldLayoutId id="2147484222" r:id="rId8"/>
    <p:sldLayoutId id="2147484223" r:id="rId9"/>
    <p:sldLayoutId id="2147484224" r:id="rId10"/>
    <p:sldLayoutId id="2147484225" r:id="rId11"/>
    <p:sldLayoutId id="2147484226" r:id="rId12"/>
    <p:sldLayoutId id="2147484227" r:id="rId13"/>
    <p:sldLayoutId id="2147484228" r:id="rId14"/>
    <p:sldLayoutId id="2147484231" r:id="rId15"/>
    <p:sldLayoutId id="2147484571" r:id="rId16"/>
    <p:sldLayoutId id="2147484572" r:id="rId17"/>
  </p:sldLayoutIdLst>
  <p:transition>
    <p:wipe dir="r"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pitchFamily="34" charset="0"/>
        <a:defRPr lang="en-US" altLang="en-US" sz="2000" b="1" kern="1200" baseline="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5pPr>
      <a:lvl6pPr marL="60949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6pPr>
      <a:lvl7pPr marL="121898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7pPr>
      <a:lvl8pPr marL="1828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8pPr>
      <a:lvl9pPr marL="243797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2400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defRPr sz="2000" b="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60375" indent="-144463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Tx/>
        <a:buFont typeface="Calibri" pitchFamily="34" charset="0"/>
        <a:buChar char="-"/>
        <a:defRPr sz="1800" b="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684213" indent="-128588" algn="l" defTabSz="91281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2279252" indent="-452887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4pPr>
      <a:lvl5pPr marL="289932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5pPr>
      <a:lvl6pPr marL="350881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6pPr>
      <a:lvl7pPr marL="4118313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7pPr>
      <a:lvl8pPr marL="472780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8pPr>
      <a:lvl9pPr marL="533729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>
            <a:fillRect/>
          </a:stretch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>
            <p:custDataLst>
              <p:tags r:id="rId16"/>
            </p:custDataLst>
          </p:nvPr>
        </p:nvSpPr>
        <p:spPr>
          <a:xfrm>
            <a:off x="11436747" y="6585474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en-US"/>
            </a:defPPr>
          </a:lstStyle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 pitchFamily="34" charset="0"/>
                <a:cs typeface="Arial" pitchFamily="34" charset="0"/>
              </a:rPr>
              <a:pPr algn="r">
                <a:spcBef>
                  <a:spcPts val="800"/>
                </a:spcBef>
              </a:pPr>
              <a:t>‹#›</a:t>
            </a:fld>
            <a:endParaRPr lang="en-US" sz="800">
              <a:solidFill>
                <a:srgbClr val="4F5758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>
            <a:fillRect/>
          </a:stretch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8"/>
            </p:custDataLst>
          </p:nvPr>
        </p:nvSpPr>
        <p:spPr bwMode="auto">
          <a:xfrm>
            <a:off x="620024" y="1333653"/>
            <a:ext cx="10954440" cy="47468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Box 9"/>
          <p:cNvSpPr txBox="1"/>
          <p:nvPr>
            <p:custDataLst>
              <p:tags r:id="rId19"/>
            </p:custDataLst>
          </p:nvPr>
        </p:nvSpPr>
        <p:spPr>
          <a:xfrm>
            <a:off x="7797909" y="6595199"/>
            <a:ext cx="1205458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</a:lstStyle>
          <a:p>
            <a:pPr marL="0" marR="0" indent="0" algn="r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>
            <p:custDataLst>
              <p:tags r:id="rId20"/>
            </p:custDataLst>
          </p:nvPr>
        </p:nvSpPr>
        <p:spPr>
          <a:xfrm>
            <a:off x="9161081" y="6595199"/>
            <a:ext cx="678071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en-US"/>
            </a:defPPr>
          </a:lstStyle>
          <a:p>
            <a:pPr marL="0" marR="0" indent="0" algn="l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  <a:defRPr/>
            </a:pPr>
            <a:r>
              <a:rPr lang="en-US" sz="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PROTERRA ©2019</a:t>
            </a:r>
          </a:p>
        </p:txBody>
      </p:sp>
      <p:sp>
        <p:nvSpPr>
          <p:cNvPr id="12" name="Rectangle 11"/>
          <p:cNvSpPr/>
          <p:nvPr>
            <p:custDataLst>
              <p:tags r:id="rId21"/>
            </p:custDataLst>
          </p:nvPr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</a:lstStyle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pitchFamily="34" charset="0"/>
              <a:buNone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anose="020B0606020202030204" pitchFamily="34" charset="0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20024" y="1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2" name="Picture 1" descr="PROTERRA_HEX LOGO_WHITE.eps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>
            <p:custDataLst>
              <p:tags r:id="rId24"/>
            </p:custDataLst>
          </p:nvPr>
        </p:nvCxnSpPr>
        <p:spPr bwMode="auto">
          <a:xfrm flipH="1"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  <p:sldLayoutId id="2147484344" r:id="rId12"/>
    <p:sldLayoutId id="2147484345" r:id="rId13"/>
  </p:sldLayoutIdLst>
  <p:transition>
    <p:wipe dir="r"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pitchFamily="34" charset="0"/>
        <a:defRPr lang="en-US" altLang="en-US" sz="2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5pPr>
      <a:lvl6pPr marL="60949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6pPr>
      <a:lvl7pPr marL="121898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7pPr>
      <a:lvl8pPr marL="1828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8pPr>
      <a:lvl9pPr marL="243797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anose="020B0606020202030204" pitchFamily="34" charset="0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2400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defRPr sz="2000" b="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60375" indent="-144463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Tx/>
        <a:buFont typeface="Calibri" pitchFamily="34" charset="0"/>
        <a:buChar char="-"/>
        <a:defRPr sz="1800" b="0">
          <a:solidFill>
            <a:schemeClr val="tx1"/>
          </a:solidFill>
          <a:latin typeface="Arial" pitchFamily="34" charset="0"/>
          <a:cs typeface="Arial" pitchFamily="34" charset="0"/>
        </a:defRPr>
      </a:lvl2pPr>
      <a:lvl3pPr marL="684213" indent="-128588" algn="l" defTabSz="91281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 pitchFamily="34" charset="0"/>
          <a:cs typeface="Arial" pitchFamily="34" charset="0"/>
        </a:defRPr>
      </a:lvl3pPr>
      <a:lvl4pPr marL="2279252" indent="-452887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4pPr>
      <a:lvl5pPr marL="289932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5pPr>
      <a:lvl6pPr marL="350881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6pPr>
      <a:lvl7pPr marL="4118313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7pPr>
      <a:lvl8pPr marL="472780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8pPr>
      <a:lvl9pPr marL="533729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pitchFamily="34" charset="0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436747" y="6585474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/>
                <a:cs typeface="Arial"/>
              </a:rPr>
              <a:pPr algn="r">
                <a:spcBef>
                  <a:spcPts val="800"/>
                </a:spcBef>
              </a:pPr>
              <a:t>‹#›</a:t>
            </a:fld>
            <a:endParaRPr lang="en-US" sz="800" dirty="0" err="1">
              <a:solidFill>
                <a:srgbClr val="4F5758"/>
              </a:solidFill>
              <a:latin typeface="Arial"/>
              <a:cs typeface="Arial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/>
        </p:nvPicPr>
        <p:blipFill rotWithShape="1">
          <a:blip r:embed="rId1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0024" y="1333653"/>
            <a:ext cx="10954440" cy="47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97909" y="6595199"/>
            <a:ext cx="1205458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r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61081" y="6595199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l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PROTERRA ©2019 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2" name="Picture 1" descr="PROTERRA_HEX LOGO_WHITE.eps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itle Placeholder 8"/>
          <p:cNvSpPr>
            <a:spLocks noGrp="1"/>
          </p:cNvSpPr>
          <p:nvPr>
            <p:ph type="title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399948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1" r:id="rId1"/>
    <p:sldLayoutId id="2147484452" r:id="rId2"/>
    <p:sldLayoutId id="2147484453" r:id="rId3"/>
    <p:sldLayoutId id="2147484454" r:id="rId4"/>
    <p:sldLayoutId id="2147484455" r:id="rId5"/>
    <p:sldLayoutId id="2147484456" r:id="rId6"/>
    <p:sldLayoutId id="2147484457" r:id="rId7"/>
    <p:sldLayoutId id="2147484458" r:id="rId8"/>
    <p:sldLayoutId id="2147484459" r:id="rId9"/>
    <p:sldLayoutId id="2147484460" r:id="rId10"/>
    <p:sldLayoutId id="2147484461" r:id="rId11"/>
    <p:sldLayoutId id="2147484462" r:id="rId12"/>
  </p:sldLayoutIdLst>
  <p:transition>
    <p:wipe dir="r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charset="0"/>
        <a:defRPr lang="en-US" altLang="en-US" sz="2000" b="1" kern="1200" cap="all" baseline="0" dirty="0">
          <a:solidFill>
            <a:schemeClr val="bg1"/>
          </a:solidFill>
          <a:latin typeface="Arial"/>
          <a:ea typeface="+mj-ea"/>
          <a:cs typeface="Arial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5pPr>
      <a:lvl6pPr marL="60949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6pPr>
      <a:lvl7pPr marL="121898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7pPr>
      <a:lvl8pPr marL="1828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8pPr>
      <a:lvl9pPr marL="243797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2400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tabLst/>
        <a:defRPr sz="2000" b="0" baseline="0">
          <a:solidFill>
            <a:schemeClr val="tx1"/>
          </a:solidFill>
          <a:latin typeface="Arial"/>
          <a:ea typeface="+mn-ea"/>
          <a:cs typeface="Arial"/>
        </a:defRPr>
      </a:lvl1pPr>
      <a:lvl2pPr marL="460375" indent="-144463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Pct val="100000"/>
        <a:buFont typeface="Calibri" pitchFamily="34" charset="0"/>
        <a:buChar char="-"/>
        <a:defRPr sz="1800" b="0">
          <a:solidFill>
            <a:schemeClr val="tx1"/>
          </a:solidFill>
          <a:latin typeface="Arial"/>
          <a:cs typeface="Arial"/>
        </a:defRPr>
      </a:lvl2pPr>
      <a:lvl3pPr marL="684213" indent="-128588" algn="l" defTabSz="91281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/>
          <a:cs typeface="Arial"/>
        </a:defRPr>
      </a:lvl3pPr>
      <a:lvl4pPr marL="2279252" indent="-452887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4pPr>
      <a:lvl5pPr marL="289932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5pPr>
      <a:lvl6pPr marL="350881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6pPr>
      <a:lvl7pPr marL="4118313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7pPr>
      <a:lvl8pPr marL="472780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8pPr>
      <a:lvl9pPr marL="533729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0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436747" y="6585474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/>
                <a:cs typeface="Arial"/>
              </a:rPr>
              <a:pPr algn="r">
                <a:spcBef>
                  <a:spcPts val="800"/>
                </a:spcBef>
              </a:pPr>
              <a:t>‹#›</a:t>
            </a:fld>
            <a:endParaRPr lang="en-US" sz="800" dirty="0" err="1">
              <a:solidFill>
                <a:srgbClr val="4F5758"/>
              </a:solidFill>
              <a:latin typeface="Arial"/>
              <a:cs typeface="Arial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/>
        </p:nvPicPr>
        <p:blipFill rotWithShape="1">
          <a:blip r:embed="rId1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1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0024" y="1333653"/>
            <a:ext cx="10954440" cy="47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97909" y="6595199"/>
            <a:ext cx="1205458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r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61081" y="6595199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l" defTabSz="1218987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PROTERRA ©2019 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38" marR="0" indent="-109538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20024" y="1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b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  <p:pic>
        <p:nvPicPr>
          <p:cNvPr id="2" name="Picture 1" descr="PROTERRA_HEX LOGO_WHITE.eps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68798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4" r:id="rId1"/>
    <p:sldLayoutId id="2147484515" r:id="rId2"/>
    <p:sldLayoutId id="2147484516" r:id="rId3"/>
    <p:sldLayoutId id="2147484517" r:id="rId4"/>
    <p:sldLayoutId id="2147484518" r:id="rId5"/>
    <p:sldLayoutId id="2147484519" r:id="rId6"/>
    <p:sldLayoutId id="2147484520" r:id="rId7"/>
    <p:sldLayoutId id="2147484521" r:id="rId8"/>
    <p:sldLayoutId id="2147484522" r:id="rId9"/>
    <p:sldLayoutId id="2147484523" r:id="rId10"/>
    <p:sldLayoutId id="2147484524" r:id="rId11"/>
    <p:sldLayoutId id="2147484525" r:id="rId12"/>
    <p:sldLayoutId id="2147484526" r:id="rId13"/>
  </p:sldLayoutIdLst>
  <p:transition>
    <p:wipe dir="r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charset="0"/>
        <a:defRPr lang="en-US" altLang="en-US" sz="2000" b="1" kern="1200" cap="all" baseline="0" dirty="0">
          <a:solidFill>
            <a:schemeClr val="bg1"/>
          </a:solidFill>
          <a:latin typeface="Arial"/>
          <a:ea typeface="+mj-ea"/>
          <a:cs typeface="Arial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5pPr>
      <a:lvl6pPr marL="60949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6pPr>
      <a:lvl7pPr marL="1218987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7pPr>
      <a:lvl8pPr marL="1828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8pPr>
      <a:lvl9pPr marL="243797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300" b="1">
          <a:solidFill>
            <a:schemeClr val="accent1"/>
          </a:solidFill>
          <a:latin typeface="Arial Narrow" pitchFamily="34" charset="0"/>
        </a:defRPr>
      </a:lvl9pPr>
    </p:titleStyle>
    <p:bodyStyle>
      <a:lvl1pPr marL="171450" indent="-171450" algn="l" rtl="0" eaLnBrk="1" fontAlgn="base" hangingPunct="1">
        <a:lnSpc>
          <a:spcPct val="90000"/>
        </a:lnSpc>
        <a:spcBef>
          <a:spcPts val="2400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tabLst/>
        <a:defRPr sz="2000" b="0" baseline="0">
          <a:solidFill>
            <a:schemeClr val="tx1"/>
          </a:solidFill>
          <a:latin typeface="Arial"/>
          <a:ea typeface="+mn-ea"/>
          <a:cs typeface="Arial"/>
        </a:defRPr>
      </a:lvl1pPr>
      <a:lvl2pPr marL="460375" indent="-144463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Pct val="100000"/>
        <a:buFont typeface="Calibri" pitchFamily="34" charset="0"/>
        <a:buChar char="-"/>
        <a:defRPr sz="1800" b="0">
          <a:solidFill>
            <a:schemeClr val="tx1"/>
          </a:solidFill>
          <a:latin typeface="Arial"/>
          <a:cs typeface="Arial"/>
        </a:defRPr>
      </a:lvl2pPr>
      <a:lvl3pPr marL="684213" indent="-128588" algn="l" defTabSz="91281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/>
          <a:cs typeface="Arial"/>
        </a:defRPr>
      </a:lvl3pPr>
      <a:lvl4pPr marL="2279252" indent="-452887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4pPr>
      <a:lvl5pPr marL="289932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5pPr>
      <a:lvl6pPr marL="350881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6pPr>
      <a:lvl7pPr marL="4118313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7pPr>
      <a:lvl8pPr marL="4727806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8pPr>
      <a:lvl9pPr marL="5337299" indent="-461353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200">
          <a:solidFill>
            <a:schemeClr val="bg1"/>
          </a:solidFill>
          <a:latin typeface="Arial" charset="0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436747" y="6585476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/>
                <a:cs typeface="Arial"/>
              </a:rPr>
              <a:pPr algn="r">
                <a:spcBef>
                  <a:spcPts val="800"/>
                </a:spcBef>
              </a:pPr>
              <a:t>‹#›</a:t>
            </a:fld>
            <a:endParaRPr lang="en-US" sz="800" dirty="0" err="1">
              <a:solidFill>
                <a:srgbClr val="4F5758"/>
              </a:solidFill>
              <a:latin typeface="Arial"/>
              <a:cs typeface="Arial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/>
        </p:nvPicPr>
        <p:blipFill rotWithShape="1">
          <a:blip r:embed="rId1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0025" y="1333655"/>
            <a:ext cx="10954440" cy="47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97909" y="6595201"/>
            <a:ext cx="1205458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r" defTabSz="1218621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61082" y="6595201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l" defTabSz="1218621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PROTERRA ©2019 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2" name="Picture 1" descr="PROTERRA_HEX LOGO_WHITE.eps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itle Placeholder 8"/>
          <p:cNvSpPr>
            <a:spLocks noGrp="1"/>
          </p:cNvSpPr>
          <p:nvPr>
            <p:ph type="title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20231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8" r:id="rId1"/>
    <p:sldLayoutId id="2147484529" r:id="rId2"/>
    <p:sldLayoutId id="2147484530" r:id="rId3"/>
    <p:sldLayoutId id="2147484531" r:id="rId4"/>
    <p:sldLayoutId id="2147484532" r:id="rId5"/>
    <p:sldLayoutId id="2147484533" r:id="rId6"/>
    <p:sldLayoutId id="2147484534" r:id="rId7"/>
    <p:sldLayoutId id="2147484535" r:id="rId8"/>
    <p:sldLayoutId id="2147484536" r:id="rId9"/>
    <p:sldLayoutId id="2147484537" r:id="rId10"/>
    <p:sldLayoutId id="2147484538" r:id="rId11"/>
    <p:sldLayoutId id="2147484539" r:id="rId12"/>
  </p:sldLayoutIdLst>
  <p:transition>
    <p:wipe dir="r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charset="0"/>
        <a:defRPr lang="en-US" altLang="en-US" sz="1999" b="1" kern="1200" cap="all" baseline="0" dirty="0">
          <a:solidFill>
            <a:schemeClr val="bg1"/>
          </a:solidFill>
          <a:latin typeface="Arial"/>
          <a:ea typeface="+mj-ea"/>
          <a:cs typeface="Arial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5pPr>
      <a:lvl6pPr marL="60931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6pPr>
      <a:lvl7pPr marL="1218621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7pPr>
      <a:lvl8pPr marL="1827931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8pPr>
      <a:lvl9pPr marL="243724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9pPr>
    </p:titleStyle>
    <p:bodyStyle>
      <a:lvl1pPr marL="171399" indent="-171399" algn="l" rtl="0" eaLnBrk="1" fontAlgn="base" hangingPunct="1">
        <a:lnSpc>
          <a:spcPct val="90000"/>
        </a:lnSpc>
        <a:spcBef>
          <a:spcPts val="2399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tabLst/>
        <a:defRPr sz="1999" b="0" baseline="0">
          <a:solidFill>
            <a:schemeClr val="tx1"/>
          </a:solidFill>
          <a:latin typeface="Arial"/>
          <a:ea typeface="+mn-ea"/>
          <a:cs typeface="Arial"/>
        </a:defRPr>
      </a:lvl1pPr>
      <a:lvl2pPr marL="460237" indent="-14442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Pct val="100000"/>
        <a:buFont typeface="Calibri" pitchFamily="34" charset="0"/>
        <a:buChar char="-"/>
        <a:defRPr sz="1799" b="0">
          <a:solidFill>
            <a:schemeClr val="tx1"/>
          </a:solidFill>
          <a:latin typeface="Arial"/>
          <a:cs typeface="Arial"/>
        </a:defRPr>
      </a:lvl2pPr>
      <a:lvl3pPr marL="684008" indent="-128549" algn="l" defTabSz="912539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/>
          <a:cs typeface="Arial"/>
        </a:defRPr>
      </a:lvl3pPr>
      <a:lvl4pPr marL="2278568" indent="-452751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4pPr>
      <a:lvl5pPr marL="2898456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5pPr>
      <a:lvl6pPr marL="3507766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6pPr>
      <a:lvl7pPr marL="411707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7pPr>
      <a:lvl8pPr marL="472638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8pPr>
      <a:lvl9pPr marL="533569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9pPr>
    </p:bodyStyle>
    <p:otherStyle>
      <a:defPPr>
        <a:defRPr lang="en-US"/>
      </a:defPPr>
      <a:lvl1pPr marL="0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310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621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7931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242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655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586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17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4484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itle slide footer_proterra.png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" t="3603" r="2195" b="2156"/>
          <a:stretch/>
        </p:blipFill>
        <p:spPr>
          <a:xfrm>
            <a:off x="1" y="-2"/>
            <a:ext cx="12188825" cy="68580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436747" y="6585476"/>
            <a:ext cx="128240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spcBef>
                <a:spcPts val="800"/>
              </a:spcBef>
            </a:pPr>
            <a:fld id="{F9DFE45C-D317-4154-9511-C5EE9DA734FE}" type="slidenum">
              <a:rPr lang="en-US" sz="800" smtClean="0">
                <a:solidFill>
                  <a:srgbClr val="4F5758"/>
                </a:solidFill>
                <a:latin typeface="Arial"/>
                <a:cs typeface="Arial"/>
              </a:rPr>
              <a:pPr algn="r">
                <a:spcBef>
                  <a:spcPts val="800"/>
                </a:spcBef>
              </a:pPr>
              <a:t>‹#›</a:t>
            </a:fld>
            <a:endParaRPr lang="en-US" sz="800" dirty="0" err="1">
              <a:solidFill>
                <a:srgbClr val="4F5758"/>
              </a:solidFill>
              <a:latin typeface="Arial"/>
              <a:cs typeface="Arial"/>
            </a:endParaRPr>
          </a:p>
        </p:txBody>
      </p:sp>
      <p:pic>
        <p:nvPicPr>
          <p:cNvPr id="4" name="Picture 3" descr="title slide hdr shdw_proterra.png"/>
          <p:cNvPicPr>
            <a:picLocks noChangeAspect="1"/>
          </p:cNvPicPr>
          <p:nvPr/>
        </p:nvPicPr>
        <p:blipFill rotWithShape="1">
          <a:blip r:embed="rId1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" t="4083" r="2320" b="74459"/>
          <a:stretch/>
        </p:blipFill>
        <p:spPr>
          <a:xfrm>
            <a:off x="-1" y="3"/>
            <a:ext cx="12188826" cy="1506327"/>
          </a:xfrm>
          <a:prstGeom prst="rect">
            <a:avLst/>
          </a:prstGeom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0025" y="1333655"/>
            <a:ext cx="10954440" cy="47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dirty="0"/>
              <a:t>Click to edit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97909" y="6595201"/>
            <a:ext cx="1205458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r" defTabSz="1218621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CONFIDENTIAL &amp; PROPRIETARY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61082" y="6595201"/>
            <a:ext cx="698909" cy="9233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indent="0" algn="l" defTabSz="1218621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  <a:defRPr/>
            </a:pPr>
            <a:r>
              <a:rPr lang="en-US" sz="600" dirty="0">
                <a:solidFill>
                  <a:schemeClr val="tx1"/>
                </a:solidFill>
                <a:latin typeface="Arial"/>
                <a:cs typeface="Arial"/>
              </a:rPr>
              <a:t>PROTERRA ©2019 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-1" y="0"/>
            <a:ext cx="12188826" cy="919499"/>
          </a:xfrm>
          <a:prstGeom prst="rect">
            <a:avLst/>
          </a:prstGeom>
          <a:solidFill>
            <a:schemeClr val="tx1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16" tIns="45708" rIns="91416" bIns="45708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9505" marR="0" indent="-109505" algn="ctr" defTabSz="91412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SzTx/>
              <a:buFont typeface="Arial" charset="0"/>
              <a:buNone/>
              <a:tabLst/>
            </a:pPr>
            <a:endParaRPr kumimoji="0" lang="en-US" sz="16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Arial Narrow" pitchFamily="34" charset="0"/>
            </a:endParaRPr>
          </a:p>
        </p:txBody>
      </p:sp>
      <p:pic>
        <p:nvPicPr>
          <p:cNvPr id="2" name="Picture 1" descr="PROTERRA_HEX LOGO_WHITE.eps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56" y="117230"/>
            <a:ext cx="1751148" cy="667104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>
            <a:off x="9085762" y="109415"/>
            <a:ext cx="0" cy="715108"/>
          </a:xfrm>
          <a:prstGeom prst="line">
            <a:avLst/>
          </a:prstGeom>
          <a:noFill/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itle Placeholder 8"/>
          <p:cNvSpPr>
            <a:spLocks noGrp="1"/>
          </p:cNvSpPr>
          <p:nvPr>
            <p:ph type="title"/>
          </p:nvPr>
        </p:nvSpPr>
        <p:spPr>
          <a:xfrm>
            <a:off x="620024" y="225344"/>
            <a:ext cx="8434293" cy="450686"/>
          </a:xfrm>
          <a:prstGeom prst="rect">
            <a:avLst/>
          </a:prstGeom>
        </p:spPr>
        <p:txBody>
          <a:bodyPr vert="horz" lIns="0" tIns="45720" rIns="91440" bIns="0" rtlCol="0" anchor="ctr" anchorCtr="0">
            <a:noAutofit/>
          </a:bodyPr>
          <a:lstStyle/>
          <a:p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135181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8" r:id="rId1"/>
    <p:sldLayoutId id="2147484559" r:id="rId2"/>
    <p:sldLayoutId id="2147484560" r:id="rId3"/>
    <p:sldLayoutId id="2147484561" r:id="rId4"/>
    <p:sldLayoutId id="2147484562" r:id="rId5"/>
    <p:sldLayoutId id="2147484563" r:id="rId6"/>
    <p:sldLayoutId id="2147484564" r:id="rId7"/>
    <p:sldLayoutId id="2147484565" r:id="rId8"/>
    <p:sldLayoutId id="2147484566" r:id="rId9"/>
    <p:sldLayoutId id="2147484567" r:id="rId10"/>
    <p:sldLayoutId id="2147484568" r:id="rId11"/>
    <p:sldLayoutId id="2147484569" r:id="rId12"/>
    <p:sldLayoutId id="2147484570" r:id="rId13"/>
  </p:sldLayoutIdLst>
  <p:transition>
    <p:wipe dir="r"/>
  </p:transition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charset="0"/>
        <a:defRPr lang="en-US" altLang="en-US" sz="1999" b="1" kern="1200" cap="all" baseline="0" dirty="0">
          <a:solidFill>
            <a:schemeClr val="bg1"/>
          </a:solidFill>
          <a:latin typeface="Arial"/>
          <a:ea typeface="+mj-ea"/>
          <a:cs typeface="Arial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5pPr>
      <a:lvl6pPr marL="60931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6pPr>
      <a:lvl7pPr marL="1218621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7pPr>
      <a:lvl8pPr marL="1827931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8pPr>
      <a:lvl9pPr marL="243724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299" b="1">
          <a:solidFill>
            <a:schemeClr val="accent1"/>
          </a:solidFill>
          <a:latin typeface="Arial Narrow" pitchFamily="34" charset="0"/>
        </a:defRPr>
      </a:lvl9pPr>
    </p:titleStyle>
    <p:bodyStyle>
      <a:lvl1pPr marL="171399" indent="-171399" algn="l" rtl="0" eaLnBrk="1" fontAlgn="base" hangingPunct="1">
        <a:lnSpc>
          <a:spcPct val="90000"/>
        </a:lnSpc>
        <a:spcBef>
          <a:spcPts val="2399"/>
        </a:spcBef>
        <a:spcAft>
          <a:spcPct val="0"/>
        </a:spcAft>
        <a:buClr>
          <a:schemeClr val="tx2"/>
        </a:buClr>
        <a:buSzPct val="90000"/>
        <a:buFont typeface="Arial" pitchFamily="34" charset="0"/>
        <a:buChar char="•"/>
        <a:tabLst/>
        <a:defRPr sz="1999" b="0" baseline="0">
          <a:solidFill>
            <a:schemeClr val="tx1"/>
          </a:solidFill>
          <a:latin typeface="Arial"/>
          <a:ea typeface="+mn-ea"/>
          <a:cs typeface="Arial"/>
        </a:defRPr>
      </a:lvl1pPr>
      <a:lvl2pPr marL="460237" indent="-14442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SzPct val="100000"/>
        <a:buFont typeface="Calibri" pitchFamily="34" charset="0"/>
        <a:buChar char="-"/>
        <a:defRPr sz="1799" b="0">
          <a:solidFill>
            <a:schemeClr val="tx1"/>
          </a:solidFill>
          <a:latin typeface="Arial"/>
          <a:cs typeface="Arial"/>
        </a:defRPr>
      </a:lvl2pPr>
      <a:lvl3pPr marL="684008" indent="-128549" algn="l" defTabSz="912539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chemeClr val="tx2"/>
        </a:buClr>
        <a:buFont typeface="Calibri" pitchFamily="34" charset="0"/>
        <a:buChar char="-"/>
        <a:defRPr sz="1600" b="0">
          <a:solidFill>
            <a:schemeClr val="tx1"/>
          </a:solidFill>
          <a:latin typeface="Arial"/>
          <a:cs typeface="Arial"/>
        </a:defRPr>
      </a:lvl3pPr>
      <a:lvl4pPr marL="2278568" indent="-452751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4pPr>
      <a:lvl5pPr marL="2898456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5pPr>
      <a:lvl6pPr marL="3507766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6pPr>
      <a:lvl7pPr marL="411707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7pPr>
      <a:lvl8pPr marL="472638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8pPr>
      <a:lvl9pPr marL="5335698" indent="-461215" algn="l" rtl="0" eaLnBrk="1" fontAlgn="base" hangingPunct="1">
        <a:spcBef>
          <a:spcPct val="0"/>
        </a:spcBef>
        <a:spcAft>
          <a:spcPct val="30000"/>
        </a:spcAft>
        <a:buClr>
          <a:schemeClr val="bg1"/>
        </a:buClr>
        <a:buChar char="–"/>
        <a:defRPr sz="3199">
          <a:solidFill>
            <a:schemeClr val="bg1"/>
          </a:solidFill>
          <a:latin typeface="Arial" charset="0"/>
        </a:defRPr>
      </a:lvl9pPr>
    </p:bodyStyle>
    <p:otherStyle>
      <a:defPPr>
        <a:defRPr lang="en-US"/>
      </a:defPPr>
      <a:lvl1pPr marL="0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310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8621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7931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7242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655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586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5173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4484" algn="l" defTabSz="1218621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05.xml"/><Relationship Id="rId2" Type="http://schemas.openxmlformats.org/officeDocument/2006/relationships/tags" Target="../tags/tag304.xml"/><Relationship Id="rId1" Type="http://schemas.openxmlformats.org/officeDocument/2006/relationships/tags" Target="../tags/tag303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4.xml"/><Relationship Id="rId4" Type="http://schemas.openxmlformats.org/officeDocument/2006/relationships/tags" Target="../tags/tag30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tags" Target="../tags/tag311.xml"/><Relationship Id="rId7" Type="http://schemas.openxmlformats.org/officeDocument/2006/relationships/image" Target="../media/image12.emf"/><Relationship Id="rId12" Type="http://schemas.openxmlformats.org/officeDocument/2006/relationships/image" Target="../media/image17.png"/><Relationship Id="rId2" Type="http://schemas.openxmlformats.org/officeDocument/2006/relationships/tags" Target="../tags/tag31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16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15.png"/><Relationship Id="rId4" Type="http://schemas.openxmlformats.org/officeDocument/2006/relationships/slideLayout" Target="../slideLayouts/slideLayout40.xml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tags" Target="../tags/tag314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313.xml"/><Relationship Id="rId1" Type="http://schemas.openxmlformats.org/officeDocument/2006/relationships/tags" Target="../tags/tag312.xml"/><Relationship Id="rId6" Type="http://schemas.openxmlformats.org/officeDocument/2006/relationships/slideLayout" Target="../slideLayouts/slideLayout41.xml"/><Relationship Id="rId5" Type="http://schemas.openxmlformats.org/officeDocument/2006/relationships/tags" Target="../tags/tag316.xml"/><Relationship Id="rId10" Type="http://schemas.openxmlformats.org/officeDocument/2006/relationships/image" Target="../media/image23.png"/><Relationship Id="rId4" Type="http://schemas.openxmlformats.org/officeDocument/2006/relationships/tags" Target="../tags/tag315.xml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California Energy Commission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/>
              <a:t>Presentation to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dirty="0"/>
              <a:t>May 21, 2020</a:t>
            </a:r>
          </a:p>
        </p:txBody>
      </p:sp>
      <p:sp>
        <p:nvSpPr>
          <p:cNvPr id="4099" name="Title 20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227012" y="304800"/>
            <a:ext cx="8434293" cy="450686"/>
          </a:xfrm>
        </p:spPr>
        <p:txBody>
          <a:bodyPr/>
          <a:lstStyle/>
          <a:p>
            <a:r>
              <a:rPr lang="en-US" dirty="0"/>
              <a:t>Moving People: Heavy-Duty Zero-Emission Vehicle Opportunity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0139588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FF250A50-FDE4-4673-A376-E1DF166FC7E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4760" y="3372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think-cell Slide" r:id="rId6" imgW="353" imgH="353" progId="TCLayout.ActiveDocument.1">
                  <p:embed/>
                </p:oleObj>
              </mc:Choice>
              <mc:Fallback>
                <p:oleObj name="think-cell Slide" r:id="rId6" imgW="353" imgH="35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FF250A50-FDE4-4673-A376-E1DF166FC7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60" y="3372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E971A3E6-A37A-4410-BD3A-4AF7CF7ED103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3175" y="1787"/>
            <a:ext cx="158668" cy="158668"/>
          </a:xfrm>
          <a:prstGeom prst="rect">
            <a:avLst/>
          </a:prstGeom>
          <a:solidFill>
            <a:schemeClr val="bg2"/>
          </a:solidFill>
          <a:ln w="31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defTabSz="913852">
              <a:lnSpc>
                <a:spcPct val="90000"/>
              </a:lnSpc>
              <a:spcBef>
                <a:spcPct val="0"/>
              </a:spcBef>
              <a:defRPr/>
            </a:pPr>
            <a:endParaRPr lang="en-US" sz="1998" b="1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46E483-343F-4BFC-B93C-C4088BF73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570" y="235349"/>
            <a:ext cx="10974614" cy="307697"/>
          </a:xfrm>
        </p:spPr>
        <p:txBody>
          <a:bodyPr/>
          <a:lstStyle/>
          <a:p>
            <a:r>
              <a:rPr lang="en-US" dirty="0"/>
              <a:t>TRANSIT BUSES LEADING EV ADOPTION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0C9C56B-EAD4-40E9-8FC8-7A77940909EC}"/>
              </a:ext>
            </a:extLst>
          </p:cNvPr>
          <p:cNvSpPr/>
          <p:nvPr/>
        </p:nvSpPr>
        <p:spPr>
          <a:xfrm>
            <a:off x="778006" y="6170984"/>
            <a:ext cx="5392263" cy="1461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8pPr>
          </a:lstStyle>
          <a:p>
            <a:pPr algn="l" defTabSz="913852">
              <a:lnSpc>
                <a:spcPct val="95000"/>
              </a:lnSpc>
              <a:spcBef>
                <a:spcPct val="0"/>
              </a:spcBef>
              <a:buClr>
                <a:srgbClr val="1F497D"/>
              </a:buClr>
              <a:defRPr/>
            </a:pPr>
            <a:r>
              <a:rPr lang="en-US" sz="1000" dirty="0">
                <a:solidFill>
                  <a:srgbClr val="595959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Source: Bloomberg </a:t>
            </a:r>
            <a:r>
              <a:rPr lang="en-US" sz="1000" dirty="0" err="1">
                <a:solidFill>
                  <a:srgbClr val="595959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BNEF</a:t>
            </a:r>
            <a:r>
              <a:rPr lang="en-US" sz="1000" dirty="0">
                <a:solidFill>
                  <a:srgbClr val="595959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 “EV Outlook 2019”</a:t>
            </a:r>
          </a:p>
        </p:txBody>
      </p:sp>
      <p:sp>
        <p:nvSpPr>
          <p:cNvPr id="25" name="Content Placeholder 10">
            <a:extLst>
              <a:ext uri="{FF2B5EF4-FFF2-40B4-BE49-F238E27FC236}">
                <a16:creationId xmlns:a16="http://schemas.microsoft.com/office/drawing/2014/main" id="{50A92139-6248-4853-836B-EAF5B59101C8}"/>
              </a:ext>
            </a:extLst>
          </p:cNvPr>
          <p:cNvSpPr txBox="1">
            <a:spLocks/>
          </p:cNvSpPr>
          <p:nvPr/>
        </p:nvSpPr>
        <p:spPr>
          <a:xfrm>
            <a:off x="6733750" y="1592240"/>
            <a:ext cx="5128303" cy="2114333"/>
          </a:xfrm>
          <a:prstGeom prst="roundRect">
            <a:avLst>
              <a:gd name="adj" fmla="val 4015"/>
            </a:avLst>
          </a:prstGeom>
          <a:solidFill>
            <a:schemeClr val="bg2">
              <a:lumMod val="20000"/>
              <a:lumOff val="80000"/>
            </a:schemeClr>
          </a:solidFill>
        </p:spPr>
        <p:txBody>
          <a:bodyPr lIns="182784" tIns="0" rIns="182784" bIns="91392" anchor="ctr"/>
          <a:lstStyle>
            <a:lvl1pPr marL="171450" indent="-171450" algn="l" rtl="0" eaLnBrk="1" fontAlgn="base" hangingPunct="1">
              <a:lnSpc>
                <a:spcPct val="90000"/>
              </a:lnSpc>
              <a:spcBef>
                <a:spcPts val="24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Arial" pitchFamily="34" charset="0"/>
              <a:buChar char="•"/>
              <a:tabLst/>
              <a:defRPr sz="2000" b="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60375" indent="-144463" algn="l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Calibri" pitchFamily="34" charset="0"/>
              <a:buChar char="-"/>
              <a:defRPr sz="1800" b="0">
                <a:solidFill>
                  <a:schemeClr val="tx1"/>
                </a:solidFill>
                <a:latin typeface="Arial"/>
                <a:cs typeface="Arial"/>
              </a:defRPr>
            </a:lvl2pPr>
            <a:lvl3pPr marL="684213" indent="-128588" algn="l" defTabSz="912813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Font typeface="Calibri" pitchFamily="34" charset="0"/>
              <a:buChar char="-"/>
              <a:defRPr sz="1600" b="0">
                <a:solidFill>
                  <a:schemeClr val="tx1"/>
                </a:solidFill>
                <a:latin typeface="Arial"/>
                <a:cs typeface="Arial"/>
              </a:defRPr>
            </a:lvl3pPr>
            <a:lvl4pPr marL="2279252" indent="-452887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4pPr>
            <a:lvl5pPr marL="289932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5pPr>
            <a:lvl6pPr marL="350881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6pPr>
            <a:lvl7pPr marL="4118313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7pPr>
            <a:lvl8pPr marL="472780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8pPr>
            <a:lvl9pPr marL="533729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indent="0" algn="ctr" defTabSz="913852">
              <a:spcBef>
                <a:spcPts val="4998"/>
              </a:spcBef>
              <a:buClr>
                <a:srgbClr val="1F497D"/>
              </a:buClr>
              <a:buNone/>
              <a:defRPr/>
            </a:pPr>
            <a:endParaRPr lang="en-US" sz="1798" kern="0" dirty="0">
              <a:solidFill>
                <a:srgbClr val="C0504D"/>
              </a:solidFill>
            </a:endParaRPr>
          </a:p>
        </p:txBody>
      </p:sp>
      <p:sp>
        <p:nvSpPr>
          <p:cNvPr id="26" name="Content Placeholder 10">
            <a:extLst>
              <a:ext uri="{FF2B5EF4-FFF2-40B4-BE49-F238E27FC236}">
                <a16:creationId xmlns:a16="http://schemas.microsoft.com/office/drawing/2014/main" id="{50A92139-6248-4853-836B-EAF5B59101C8}"/>
              </a:ext>
            </a:extLst>
          </p:cNvPr>
          <p:cNvSpPr txBox="1">
            <a:spLocks/>
          </p:cNvSpPr>
          <p:nvPr/>
        </p:nvSpPr>
        <p:spPr>
          <a:xfrm>
            <a:off x="6733750" y="4283485"/>
            <a:ext cx="5128303" cy="1800458"/>
          </a:xfrm>
          <a:prstGeom prst="roundRect">
            <a:avLst>
              <a:gd name="adj" fmla="val 3777"/>
            </a:avLst>
          </a:prstGeom>
          <a:solidFill>
            <a:schemeClr val="bg2">
              <a:lumMod val="20000"/>
              <a:lumOff val="80000"/>
            </a:schemeClr>
          </a:solidFill>
        </p:spPr>
        <p:txBody>
          <a:bodyPr lIns="182784" tIns="0" rIns="182784" bIns="91392" anchor="ctr"/>
          <a:lstStyle>
            <a:lvl1pPr marL="171450" indent="-171450" algn="l" rtl="0" eaLnBrk="1" fontAlgn="base" hangingPunct="1">
              <a:lnSpc>
                <a:spcPct val="90000"/>
              </a:lnSpc>
              <a:spcBef>
                <a:spcPts val="24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Arial" pitchFamily="34" charset="0"/>
              <a:buChar char="•"/>
              <a:tabLst/>
              <a:defRPr sz="2000" b="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60375" indent="-144463" algn="l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Calibri" pitchFamily="34" charset="0"/>
              <a:buChar char="-"/>
              <a:defRPr sz="1800" b="0">
                <a:solidFill>
                  <a:schemeClr val="tx1"/>
                </a:solidFill>
                <a:latin typeface="Arial"/>
                <a:cs typeface="Arial"/>
              </a:defRPr>
            </a:lvl2pPr>
            <a:lvl3pPr marL="684213" indent="-128588" algn="l" defTabSz="912813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Font typeface="Calibri" pitchFamily="34" charset="0"/>
              <a:buChar char="-"/>
              <a:defRPr sz="1600" b="0">
                <a:solidFill>
                  <a:schemeClr val="tx1"/>
                </a:solidFill>
                <a:latin typeface="Arial"/>
                <a:cs typeface="Arial"/>
              </a:defRPr>
            </a:lvl3pPr>
            <a:lvl4pPr marL="2279252" indent="-452887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4pPr>
            <a:lvl5pPr marL="289932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5pPr>
            <a:lvl6pPr marL="350881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6pPr>
            <a:lvl7pPr marL="4118313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7pPr>
            <a:lvl8pPr marL="472780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8pPr>
            <a:lvl9pPr marL="533729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indent="0" algn="ctr" defTabSz="913852">
              <a:spcBef>
                <a:spcPts val="4998"/>
              </a:spcBef>
              <a:buClr>
                <a:srgbClr val="1F497D"/>
              </a:buClr>
              <a:buNone/>
              <a:defRPr/>
            </a:pPr>
            <a:endParaRPr lang="en-US" sz="1798" kern="0" dirty="0">
              <a:solidFill>
                <a:srgbClr val="C0504D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C9C56B-EAD4-40E9-8FC8-7A77940909EC}"/>
              </a:ext>
            </a:extLst>
          </p:cNvPr>
          <p:cNvSpPr/>
          <p:nvPr/>
        </p:nvSpPr>
        <p:spPr>
          <a:xfrm>
            <a:off x="6771038" y="6170983"/>
            <a:ext cx="5158172" cy="2922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1pPr>
            <a:lvl2pPr marL="60949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218987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828480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4pPr>
            <a:lvl5pPr marL="2437973" algn="ctr" defTabSz="914400" rtl="0" eaLnBrk="1" fontAlgn="base" latinLnBrk="1" hangingPunct="0">
              <a:spcBef>
                <a:spcPct val="50000"/>
              </a:spcBef>
              <a:spcAft>
                <a:spcPct val="0"/>
              </a:spcAft>
              <a:buClr>
                <a:schemeClr val="tx2"/>
              </a:buClr>
              <a:buFont typeface="Arial"/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100" kern="1200">
                <a:solidFill>
                  <a:srgbClr val="333333"/>
                </a:solidFill>
                <a:latin typeface="Arial Narrow" pitchFamily="34" charset="0"/>
                <a:ea typeface="+mn-ea"/>
                <a:cs typeface="+mn-cs"/>
              </a:defRPr>
            </a:lvl8pPr>
          </a:lstStyle>
          <a:p>
            <a:pPr algn="l" defTabSz="913852">
              <a:lnSpc>
                <a:spcPct val="95000"/>
              </a:lnSpc>
              <a:spcBef>
                <a:spcPct val="0"/>
              </a:spcBef>
              <a:buClr>
                <a:srgbClr val="1F497D"/>
              </a:buClr>
              <a:defRPr/>
            </a:pPr>
            <a:r>
              <a:rPr lang="en-US" sz="1000" dirty="0">
                <a:solidFill>
                  <a:srgbClr val="595959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Source: National Transit Database; agency websites; 2017 American Public Transportation Association Fact Book</a:t>
            </a:r>
          </a:p>
        </p:txBody>
      </p:sp>
      <p:sp>
        <p:nvSpPr>
          <p:cNvPr id="28" name="TextBox 27"/>
          <p:cNvSpPr txBox="1">
            <a:spLocks/>
          </p:cNvSpPr>
          <p:nvPr/>
        </p:nvSpPr>
        <p:spPr bwMode="gray">
          <a:xfrm>
            <a:off x="6607580" y="3825860"/>
            <a:ext cx="5485090" cy="338338"/>
          </a:xfrm>
          <a:prstGeom prst="rect">
            <a:avLst/>
          </a:prstGeom>
          <a:gradFill flip="none" rotWithShape="1">
            <a:gsLst>
              <a:gs pos="97000">
                <a:schemeClr val="bg1"/>
              </a:gs>
              <a:gs pos="100000">
                <a:schemeClr val="bg1"/>
              </a:gs>
            </a:gsLst>
            <a:lin ang="5400000" scaled="1"/>
            <a:tileRect/>
          </a:gradFill>
          <a:effectLst/>
        </p:spPr>
        <p:txBody>
          <a:bodyPr vert="horz" wrap="square" lIns="0" tIns="45676" rIns="45676" bIns="45676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fr-FR"/>
            </a:defPPr>
            <a:lvl1pPr>
              <a:spcBef>
                <a:spcPct val="50000"/>
              </a:spcBef>
              <a:defRPr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3852">
              <a:defRPr/>
            </a:pPr>
            <a:r>
              <a:rPr lang="en-US" sz="1600" dirty="0">
                <a:solidFill>
                  <a:prstClr val="black"/>
                </a:solidFill>
                <a:latin typeface="Arial"/>
                <a:cs typeface="Arial"/>
              </a:rPr>
              <a:t>California mandates 100% electric transit buses by 2040</a:t>
            </a:r>
          </a:p>
        </p:txBody>
      </p:sp>
      <p:sp>
        <p:nvSpPr>
          <p:cNvPr id="38" name="TextBox 37"/>
          <p:cNvSpPr txBox="1">
            <a:spLocks/>
          </p:cNvSpPr>
          <p:nvPr/>
        </p:nvSpPr>
        <p:spPr bwMode="gray">
          <a:xfrm>
            <a:off x="6851338" y="1202397"/>
            <a:ext cx="5223850" cy="338338"/>
          </a:xfrm>
          <a:prstGeom prst="rect">
            <a:avLst/>
          </a:prstGeom>
          <a:gradFill flip="none" rotWithShape="1">
            <a:gsLst>
              <a:gs pos="97000">
                <a:schemeClr val="bg1"/>
              </a:gs>
              <a:gs pos="100000">
                <a:schemeClr val="bg1"/>
              </a:gs>
            </a:gsLst>
            <a:lin ang="5400000" scaled="1"/>
            <a:tileRect/>
          </a:gradFill>
          <a:effectLst/>
        </p:spPr>
        <p:txBody>
          <a:bodyPr vert="horz" wrap="square" lIns="0" tIns="45676" rIns="45676" bIns="45676" numCol="1" rtlCol="0" anchor="ctr" anchorCtr="0" compatLnSpc="1">
            <a:prstTxWarp prst="textNoShape">
              <a:avLst/>
            </a:prstTxWarp>
            <a:spAutoFit/>
          </a:bodyPr>
          <a:lstStyle>
            <a:defPPr>
              <a:defRPr lang="fr-FR"/>
            </a:defPPr>
            <a:lvl1pPr>
              <a:spcBef>
                <a:spcPct val="50000"/>
              </a:spcBef>
              <a:defRPr sz="1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3852">
              <a:defRPr/>
            </a:pPr>
            <a:r>
              <a:rPr lang="en-US" sz="1600" dirty="0">
                <a:solidFill>
                  <a:prstClr val="black"/>
                </a:solidFill>
                <a:latin typeface="Arial"/>
                <a:cs typeface="Arial"/>
              </a:rPr>
              <a:t>Major cities adopting EV technology for transit buses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016160" y="5278227"/>
            <a:ext cx="1108458" cy="24701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txBody>
          <a:bodyPr wrap="square" tIns="45696" bIns="45696" rtlCol="0" anchor="ctr" anchorCtr="0">
            <a:no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1600" b="1" dirty="0">
                <a:solidFill>
                  <a:prstClr val="white"/>
                </a:solidFill>
                <a:latin typeface="Arial"/>
                <a:cs typeface="Arial"/>
              </a:rPr>
              <a:t>by 2023</a:t>
            </a:r>
          </a:p>
        </p:txBody>
      </p:sp>
      <p:pic>
        <p:nvPicPr>
          <p:cNvPr id="37" name="Picture 118" descr="Image result for dc metro log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9394" y="1681691"/>
            <a:ext cx="342906" cy="34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10380727" y="2274787"/>
            <a:ext cx="1120236" cy="35324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81BD"/>
                </a:solidFill>
                <a:latin typeface="Arial"/>
                <a:cs typeface="Arial"/>
              </a:rPr>
              <a:t>100% EV by 2045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5758"/>
                </a:solidFill>
                <a:latin typeface="Arial"/>
                <a:cs typeface="Arial"/>
              </a:rPr>
              <a:t>1,900 buses</a:t>
            </a:r>
          </a:p>
        </p:txBody>
      </p:sp>
      <p:cxnSp>
        <p:nvCxnSpPr>
          <p:cNvPr id="56" name="Straight Connector 55"/>
          <p:cNvCxnSpPr/>
          <p:nvPr/>
        </p:nvCxnSpPr>
        <p:spPr bwMode="auto">
          <a:xfrm>
            <a:off x="10346794" y="2161496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5" name="TextBox 34"/>
          <p:cNvSpPr txBox="1"/>
          <p:nvPr/>
        </p:nvSpPr>
        <p:spPr>
          <a:xfrm>
            <a:off x="10464166" y="2061854"/>
            <a:ext cx="953358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/>
          <a:p>
            <a:pPr defTabSz="913852">
              <a:defRPr/>
            </a:pPr>
            <a:r>
              <a:rPr lang="en-US" sz="900" dirty="0">
                <a:solidFill>
                  <a:prstClr val="black"/>
                </a:solidFill>
                <a:latin typeface="Arial"/>
                <a:cs typeface="Arial"/>
              </a:rPr>
              <a:t>Washington D.C.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412772" y="3329587"/>
            <a:ext cx="1056150" cy="35324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81BD"/>
                </a:solidFill>
                <a:latin typeface="Arial"/>
                <a:cs typeface="Arial"/>
              </a:rPr>
              <a:t>50% EV by 2035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5758"/>
                </a:solidFill>
                <a:latin typeface="Arial"/>
                <a:cs typeface="Arial"/>
              </a:rPr>
              <a:t>800 buses</a:t>
            </a:r>
          </a:p>
        </p:txBody>
      </p:sp>
      <p:pic>
        <p:nvPicPr>
          <p:cNvPr id="50" name="Picture 11" descr="Image result for miami dade transit log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506" y="2793676"/>
            <a:ext cx="560678" cy="26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5" name="Straight Connector 54"/>
          <p:cNvCxnSpPr/>
          <p:nvPr/>
        </p:nvCxnSpPr>
        <p:spPr bwMode="auto">
          <a:xfrm>
            <a:off x="10346794" y="3210691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TextBox 47"/>
          <p:cNvSpPr txBox="1"/>
          <p:nvPr/>
        </p:nvSpPr>
        <p:spPr>
          <a:xfrm>
            <a:off x="10742077" y="3087490"/>
            <a:ext cx="397536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/>
          <a:p>
            <a:pPr defTabSz="913852">
              <a:defRPr/>
            </a:pPr>
            <a:r>
              <a:rPr lang="en-US" sz="900" dirty="0">
                <a:solidFill>
                  <a:prstClr val="black"/>
                </a:solidFill>
                <a:latin typeface="Arial"/>
                <a:cs typeface="Arial"/>
              </a:rPr>
              <a:t>Miami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8640145" y="3329587"/>
            <a:ext cx="1391517" cy="353246"/>
          </a:xfrm>
          <a:prstGeom prst="rect">
            <a:avLst/>
          </a:prstGeom>
        </p:spPr>
        <p:txBody>
          <a:bodyPr wrap="square" tIns="45696" bIns="45696" rtlCol="0" anchor="t" anchorCtr="0">
            <a:sp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81BD"/>
                </a:solidFill>
                <a:latin typeface="Arial"/>
                <a:cs typeface="Arial"/>
              </a:rPr>
              <a:t>Piloting since 2017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5758"/>
                </a:solidFill>
                <a:latin typeface="Arial"/>
                <a:cs typeface="Arial"/>
              </a:rPr>
              <a:t>1,500 buses</a:t>
            </a:r>
          </a:p>
        </p:txBody>
      </p:sp>
      <p:pic>
        <p:nvPicPr>
          <p:cNvPr id="59" name="Picture 14" descr="Image result for septa log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891" y="2811366"/>
            <a:ext cx="278022" cy="27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Straight Connector 56"/>
          <p:cNvCxnSpPr/>
          <p:nvPr/>
        </p:nvCxnSpPr>
        <p:spPr bwMode="auto">
          <a:xfrm>
            <a:off x="8741851" y="3210691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1" name="TextBox 50"/>
          <p:cNvSpPr txBox="1"/>
          <p:nvPr/>
        </p:nvSpPr>
        <p:spPr>
          <a:xfrm>
            <a:off x="8943565" y="3087490"/>
            <a:ext cx="784674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/>
          <a:p>
            <a:pPr defTabSz="913852">
              <a:defRPr/>
            </a:pPr>
            <a:r>
              <a:rPr lang="en-US" sz="900" dirty="0">
                <a:solidFill>
                  <a:prstClr val="black"/>
                </a:solidFill>
                <a:latin typeface="Arial"/>
                <a:cs typeface="Arial"/>
              </a:rPr>
              <a:t>Philadelphia</a:t>
            </a:r>
          </a:p>
        </p:txBody>
      </p:sp>
      <p:pic>
        <p:nvPicPr>
          <p:cNvPr id="43" name="Picture 4" descr="Image result for cta logo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891" y="1681692"/>
            <a:ext cx="278022" cy="278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/>
          <p:cNvSpPr txBox="1"/>
          <p:nvPr/>
        </p:nvSpPr>
        <p:spPr>
          <a:xfrm>
            <a:off x="8724517" y="2274787"/>
            <a:ext cx="1222774" cy="35324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81BD"/>
                </a:solidFill>
                <a:latin typeface="Arial"/>
                <a:cs typeface="Arial"/>
              </a:rPr>
              <a:t>Piloting since 2014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5758"/>
                </a:solidFill>
                <a:latin typeface="Arial"/>
                <a:cs typeface="Arial"/>
              </a:rPr>
              <a:t>2,100 buses</a:t>
            </a:r>
          </a:p>
        </p:txBody>
      </p:sp>
      <p:cxnSp>
        <p:nvCxnSpPr>
          <p:cNvPr id="53" name="Straight Connector 52"/>
          <p:cNvCxnSpPr/>
          <p:nvPr/>
        </p:nvCxnSpPr>
        <p:spPr bwMode="auto">
          <a:xfrm>
            <a:off x="8741851" y="2161496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4" name="TextBox 43"/>
          <p:cNvSpPr txBox="1"/>
          <p:nvPr/>
        </p:nvSpPr>
        <p:spPr>
          <a:xfrm>
            <a:off x="8990539" y="2064227"/>
            <a:ext cx="690726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/>
          <a:p>
            <a:pPr defTabSz="913852">
              <a:defRPr/>
            </a:pPr>
            <a:r>
              <a:rPr lang="en-US" sz="900" dirty="0">
                <a:solidFill>
                  <a:prstClr val="black"/>
                </a:solidFill>
                <a:latin typeface="Arial"/>
                <a:cs typeface="Arial"/>
              </a:rPr>
              <a:t>Chicago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F745A85-B156-4ED3-8D22-2E13DC5DE73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63" y="2809234"/>
            <a:ext cx="611398" cy="218766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7170842" y="3329587"/>
            <a:ext cx="1120236" cy="35324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>
            <a:defPPr>
              <a:defRPr lang="en-US"/>
            </a:defPPr>
            <a:lvl1pPr>
              <a:lnSpc>
                <a:spcPct val="95000"/>
              </a:lnSpc>
              <a:spcBef>
                <a:spcPts val="200"/>
              </a:spcBef>
              <a:defRPr sz="12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pPr defTabSz="913852">
              <a:lnSpc>
                <a:spcPct val="85000"/>
              </a:lnSpc>
              <a:defRPr/>
            </a:pPr>
            <a:r>
              <a:rPr lang="en-US" sz="900" b="1" dirty="0">
                <a:solidFill>
                  <a:srgbClr val="4F81BD"/>
                </a:solidFill>
              </a:rPr>
              <a:t>100% EV by 2034</a:t>
            </a:r>
          </a:p>
          <a:p>
            <a:pPr defTabSz="913852">
              <a:lnSpc>
                <a:spcPct val="85000"/>
              </a:lnSpc>
              <a:defRPr/>
            </a:pPr>
            <a:r>
              <a:rPr lang="en-US" sz="900" b="1" dirty="0"/>
              <a:t>1,500 buses</a:t>
            </a:r>
          </a:p>
        </p:txBody>
      </p:sp>
      <p:cxnSp>
        <p:nvCxnSpPr>
          <p:cNvPr id="54" name="Straight Connector 53"/>
          <p:cNvCxnSpPr/>
          <p:nvPr/>
        </p:nvCxnSpPr>
        <p:spPr bwMode="auto">
          <a:xfrm>
            <a:off x="7136909" y="3210691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TextBox 33"/>
          <p:cNvSpPr txBox="1"/>
          <p:nvPr/>
        </p:nvSpPr>
        <p:spPr>
          <a:xfrm>
            <a:off x="7479464" y="3105232"/>
            <a:ext cx="502996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>
            <a:defPPr>
              <a:defRPr lang="en-US"/>
            </a:defPPr>
            <a:lvl1pPr>
              <a:lnSpc>
                <a:spcPct val="95000"/>
              </a:lnSpc>
              <a:spcBef>
                <a:spcPts val="200"/>
              </a:spcBef>
              <a:defRPr sz="1200">
                <a:solidFill>
                  <a:srgbClr val="4F5758"/>
                </a:solidFill>
                <a:latin typeface="Arial"/>
                <a:cs typeface="Arial"/>
              </a:defRPr>
            </a:lvl1pPr>
          </a:lstStyle>
          <a:p>
            <a:pPr defTabSz="913852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900" dirty="0">
                <a:solidFill>
                  <a:prstClr val="black"/>
                </a:solidFill>
              </a:rPr>
              <a:t>Seattle</a:t>
            </a:r>
          </a:p>
        </p:txBody>
      </p:sp>
      <p:pic>
        <p:nvPicPr>
          <p:cNvPr id="31" name="Picture 4" descr="Image result for mta logo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3069" y="1659218"/>
            <a:ext cx="355786" cy="41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7170842" y="2274787"/>
            <a:ext cx="1120236" cy="35324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81BD"/>
                </a:solidFill>
                <a:latin typeface="Arial"/>
                <a:cs typeface="Arial"/>
              </a:rPr>
              <a:t>100% EV by 2040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900" b="1" dirty="0">
                <a:solidFill>
                  <a:srgbClr val="4F5758"/>
                </a:solidFill>
                <a:latin typeface="Arial"/>
                <a:cs typeface="Arial"/>
              </a:rPr>
              <a:t>4,700 buses</a:t>
            </a: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7136909" y="2161496"/>
            <a:ext cx="1188101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7385597" y="2061854"/>
            <a:ext cx="690726" cy="2284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none" lIns="0" tIns="0" rIns="0" bIns="0" rtlCol="0" anchor="ctr" anchorCtr="0">
            <a:noAutofit/>
          </a:bodyPr>
          <a:lstStyle/>
          <a:p>
            <a:pPr defTabSz="913852">
              <a:defRPr/>
            </a:pPr>
            <a:r>
              <a:rPr lang="en-US" sz="900" dirty="0">
                <a:solidFill>
                  <a:prstClr val="black"/>
                </a:solidFill>
                <a:latin typeface="Arial"/>
                <a:cs typeface="Arial"/>
              </a:rPr>
              <a:t>New York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743671" y="5278227"/>
            <a:ext cx="1108458" cy="24701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txBody>
          <a:bodyPr wrap="square" tIns="45696" bIns="45696" rtlCol="0" anchor="ctr" anchorCtr="0">
            <a:no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1600" b="1" dirty="0">
                <a:solidFill>
                  <a:prstClr val="white"/>
                </a:solidFill>
                <a:latin typeface="Arial"/>
                <a:cs typeface="Arial"/>
              </a:rPr>
              <a:t>by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42836" y="4719358"/>
            <a:ext cx="1455103" cy="618309"/>
          </a:xfrm>
          <a:prstGeom prst="rect">
            <a:avLst/>
          </a:prstGeom>
        </p:spPr>
        <p:txBody>
          <a:bodyPr wrap="squar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3598" b="1" dirty="0">
                <a:solidFill>
                  <a:srgbClr val="4F81BD"/>
                </a:solidFill>
                <a:latin typeface="Arial"/>
                <a:cs typeface="Arial"/>
              </a:rPr>
              <a:t>25%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570347" y="4719358"/>
            <a:ext cx="1455103" cy="618309"/>
          </a:xfrm>
          <a:prstGeom prst="rect">
            <a:avLst/>
          </a:prstGeom>
        </p:spPr>
        <p:txBody>
          <a:bodyPr wrap="squar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3598" b="1" dirty="0">
                <a:solidFill>
                  <a:srgbClr val="4F81BD"/>
                </a:solidFill>
                <a:latin typeface="Arial"/>
                <a:cs typeface="Arial"/>
              </a:rPr>
              <a:t>50%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297859" y="4719358"/>
            <a:ext cx="1455103" cy="618309"/>
          </a:xfrm>
          <a:prstGeom prst="rect">
            <a:avLst/>
          </a:prstGeom>
        </p:spPr>
        <p:txBody>
          <a:bodyPr wrap="squar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3598" b="1" dirty="0">
                <a:solidFill>
                  <a:srgbClr val="4F81BD"/>
                </a:solidFill>
                <a:latin typeface="Arial"/>
                <a:cs typeface="Arial"/>
              </a:rPr>
              <a:t>100%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0471183" y="5278227"/>
            <a:ext cx="1108458" cy="24701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txBody>
          <a:bodyPr wrap="square" tIns="45696" bIns="45696" rtlCol="0" anchor="ctr" anchorCtr="0">
            <a:no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1600" b="1" dirty="0">
                <a:solidFill>
                  <a:prstClr val="white"/>
                </a:solidFill>
                <a:latin typeface="Arial"/>
                <a:cs typeface="Arial"/>
              </a:rPr>
              <a:t>by 2029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76200" y="4365400"/>
            <a:ext cx="2799309" cy="355296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1798" u="sng" dirty="0">
                <a:solidFill>
                  <a:srgbClr val="4F5758"/>
                </a:solidFill>
                <a:latin typeface="Arial"/>
                <a:cs typeface="Arial"/>
              </a:rPr>
              <a:t>New purchase mandates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439351" y="5718269"/>
            <a:ext cx="3770540" cy="251739"/>
          </a:xfrm>
          <a:prstGeom prst="roundRect">
            <a:avLst/>
          </a:prstGeom>
          <a:noFill/>
        </p:spPr>
        <p:txBody>
          <a:bodyPr wrap="square" tIns="45696" bIns="45696" rtlCol="0" anchor="ctr" anchorCtr="0">
            <a:noAutofit/>
          </a:bodyPr>
          <a:lstStyle/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1400" b="1" dirty="0">
                <a:solidFill>
                  <a:prstClr val="black"/>
                </a:solidFill>
                <a:latin typeface="Arial"/>
                <a:cs typeface="Arial"/>
              </a:rPr>
              <a:t>12,000 buses across California</a:t>
            </a:r>
          </a:p>
          <a:p>
            <a:pPr defTabSz="913852">
              <a:lnSpc>
                <a:spcPct val="85000"/>
              </a:lnSpc>
              <a:spcBef>
                <a:spcPts val="200"/>
              </a:spcBef>
              <a:defRPr/>
            </a:pPr>
            <a:r>
              <a:rPr lang="en-US" sz="1200" i="1" dirty="0">
                <a:solidFill>
                  <a:prstClr val="black"/>
                </a:solidFill>
                <a:latin typeface="Arial"/>
                <a:cs typeface="Arial"/>
              </a:rPr>
              <a:t>(17% of nationwide fleet)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135806" y="4800729"/>
            <a:ext cx="537047" cy="501414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2798" b="1" dirty="0">
                <a:solidFill>
                  <a:srgbClr val="4F5758"/>
                </a:solidFill>
                <a:latin typeface="Arial"/>
                <a:cs typeface="Arial"/>
                <a:sym typeface="Wingdings"/>
              </a:rPr>
              <a:t></a:t>
            </a:r>
            <a:endParaRPr lang="en-US" sz="2798" b="1" dirty="0">
              <a:solidFill>
                <a:srgbClr val="4F5758"/>
              </a:solidFill>
              <a:latin typeface="Arial"/>
              <a:cs typeface="Arial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889045" y="4800729"/>
            <a:ext cx="537047" cy="501414"/>
          </a:xfrm>
          <a:prstGeom prst="rect">
            <a:avLst/>
          </a:prstGeom>
        </p:spPr>
        <p:txBody>
          <a:bodyPr wrap="none" tIns="45696" bIns="45696" rtlCol="0" anchor="t" anchorCtr="0">
            <a:spAutoFit/>
          </a:bodyPr>
          <a:lstStyle/>
          <a:p>
            <a:pPr defTabSz="913852">
              <a:lnSpc>
                <a:spcPct val="95000"/>
              </a:lnSpc>
              <a:defRPr/>
            </a:pPr>
            <a:r>
              <a:rPr lang="en-US" sz="2798" b="1" dirty="0">
                <a:solidFill>
                  <a:srgbClr val="4F5758"/>
                </a:solidFill>
                <a:latin typeface="Arial"/>
                <a:cs typeface="Arial"/>
                <a:sym typeface="Wingdings"/>
              </a:rPr>
              <a:t></a:t>
            </a:r>
            <a:endParaRPr lang="en-US" sz="2798" b="1" dirty="0">
              <a:solidFill>
                <a:srgbClr val="4F5758"/>
              </a:solidFill>
              <a:latin typeface="Arial"/>
              <a:cs typeface="Arial"/>
            </a:endParaRP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5" t="2211" r="43608" b="3251"/>
          <a:stretch/>
        </p:blipFill>
        <p:spPr>
          <a:xfrm>
            <a:off x="336529" y="1202399"/>
            <a:ext cx="5789692" cy="469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7224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6945" y="76200"/>
            <a:ext cx="8434293" cy="450686"/>
          </a:xfrm>
        </p:spPr>
        <p:txBody>
          <a:bodyPr/>
          <a:lstStyle/>
          <a:p>
            <a:r>
              <a:rPr lang="en-US" dirty="0"/>
              <a:t>HD ZEV MARKET TODAY</a:t>
            </a:r>
          </a:p>
        </p:txBody>
      </p:sp>
      <p:sp>
        <p:nvSpPr>
          <p:cNvPr id="9" name="Rectangle 8"/>
          <p:cNvSpPr/>
          <p:nvPr/>
        </p:nvSpPr>
        <p:spPr>
          <a:xfrm>
            <a:off x="7389812" y="1219200"/>
            <a:ext cx="5334000" cy="2195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2000" b="1" dirty="0">
                <a:solidFill>
                  <a:schemeClr val="accent2"/>
                </a:solidFill>
              </a:rPr>
              <a:t>Purchase barriers eliminated </a:t>
            </a:r>
            <a:br>
              <a:rPr lang="en-US" sz="2000" b="1" dirty="0">
                <a:solidFill>
                  <a:schemeClr val="accent2"/>
                </a:solidFill>
              </a:rPr>
            </a:br>
            <a:r>
              <a:rPr lang="en-US" sz="2000" dirty="0"/>
              <a:t>due to:</a:t>
            </a:r>
          </a:p>
          <a:p>
            <a:pPr marL="800100" lvl="1" indent="-342900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Improved range</a:t>
            </a:r>
          </a:p>
          <a:p>
            <a:pPr marL="800100" lvl="1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Proven performance</a:t>
            </a:r>
          </a:p>
          <a:p>
            <a:pPr marL="800100" lvl="1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Sharp decline in battery costs</a:t>
            </a:r>
          </a:p>
          <a:p>
            <a:pPr marL="800100" lvl="1" indent="-342900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Charging standardization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40AA75-EA90-45F9-8670-C28D618A82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" y="1324396"/>
            <a:ext cx="6928808" cy="46192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9812" y="4106987"/>
            <a:ext cx="5334000" cy="1515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en-US" sz="2000" b="1" dirty="0">
                <a:solidFill>
                  <a:srgbClr val="0D88BD"/>
                </a:solidFill>
              </a:rPr>
              <a:t>Today’s challenges: </a:t>
            </a:r>
            <a:endParaRPr lang="en-US" sz="2000" dirty="0">
              <a:solidFill>
                <a:srgbClr val="0D88BD"/>
              </a:solidFill>
            </a:endParaRPr>
          </a:p>
          <a:p>
            <a:pPr marL="800100" lvl="1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Infrastructure</a:t>
            </a:r>
          </a:p>
          <a:p>
            <a:pPr marL="800100" lvl="1" indent="-34290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Energy management</a:t>
            </a:r>
          </a:p>
          <a:p>
            <a:pPr marL="800100" lvl="1" indent="-342900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Full fleet electrification planning</a:t>
            </a:r>
          </a:p>
        </p:txBody>
      </p:sp>
    </p:spTree>
    <p:extLst>
      <p:ext uri="{BB962C8B-B14F-4D97-AF65-F5344CB8AC3E}">
        <p14:creationId xmlns:p14="http://schemas.microsoft.com/office/powerpoint/2010/main" val="3212979778"/>
      </p:ext>
    </p:extLst>
  </p:cSld>
  <p:clrMapOvr>
    <a:masterClrMapping/>
  </p:clrMapOvr>
  <p:transition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7E770-268C-4139-9813-A566716B4962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/>
              <a:t>Smarter charging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A6CB49-9538-469D-AFFB-691D4102487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" y="1447800"/>
            <a:ext cx="7466011" cy="3645514"/>
          </a:xfrm>
          <a:prstGeom prst="rect">
            <a:avLst/>
          </a:prstGeom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52424D34-8582-407B-B6E6-77B1D2876E5A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7999412" y="1503332"/>
            <a:ext cx="4114800" cy="3949995"/>
          </a:xfrm>
          <a:prstGeom prst="rect">
            <a:avLst/>
          </a:prstGeom>
        </p:spPr>
        <p:txBody>
          <a:bodyPr/>
          <a:lstStyle>
            <a:lvl1pPr marL="171450" indent="-171450" algn="l" rtl="0" eaLnBrk="1" fontAlgn="base" hangingPunct="1">
              <a:lnSpc>
                <a:spcPct val="90000"/>
              </a:lnSpc>
              <a:spcBef>
                <a:spcPts val="24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Arial" pitchFamily="34" charset="0"/>
              <a:buChar char="•"/>
              <a:defRPr sz="2000" b="0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60375" indent="-144463" algn="l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SzTx/>
              <a:buFont typeface="Calibri" pitchFamily="34" charset="0"/>
              <a:buChar char="-"/>
              <a:defRPr sz="18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684213" indent="-128588" algn="l" defTabSz="912813" rtl="0" eaLnBrk="1" fontAlgn="base" hangingPunct="1">
              <a:lnSpc>
                <a:spcPct val="90000"/>
              </a:lnSpc>
              <a:spcBef>
                <a:spcPts val="800"/>
              </a:spcBef>
              <a:spcAft>
                <a:spcPct val="0"/>
              </a:spcAft>
              <a:buClr>
                <a:schemeClr val="tx2"/>
              </a:buClr>
              <a:buFont typeface="Calibri" pitchFamily="34" charset="0"/>
              <a:buChar char="-"/>
              <a:defRPr sz="16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2279252" indent="-452887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4pPr>
            <a:lvl5pPr marL="289932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5pPr>
            <a:lvl6pPr marL="350881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6pPr>
            <a:lvl7pPr marL="4118313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7pPr>
            <a:lvl8pPr marL="4727806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8pPr>
            <a:lvl9pPr marL="5337299" indent="-461353" algn="l" rtl="0" eaLnBrk="1" fontAlgn="base" hangingPunct="1">
              <a:spcBef>
                <a:spcPct val="0"/>
              </a:spcBef>
              <a:spcAft>
                <a:spcPct val="30000"/>
              </a:spcAft>
              <a:buClr>
                <a:schemeClr val="bg1"/>
              </a:buClr>
              <a:buChar char="–"/>
              <a:defRPr sz="32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None/>
            </a:pPr>
            <a:r>
              <a:rPr lang="en-US" sz="1600" b="1" kern="0" dirty="0">
                <a:solidFill>
                  <a:schemeClr val="accent1"/>
                </a:solidFill>
              </a:rPr>
              <a:t>INTELLIGENT</a:t>
            </a:r>
            <a:r>
              <a:rPr lang="en-US" sz="1600" kern="0" dirty="0"/>
              <a:t> </a:t>
            </a:r>
          </a:p>
          <a:p>
            <a:pPr marL="315912" lvl="1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Calibri" pitchFamily="34" charset="0"/>
              <a:buNone/>
            </a:pPr>
            <a:r>
              <a:rPr lang="en-US" sz="1600" kern="0" dirty="0"/>
              <a:t>Automated and rules-based </a:t>
            </a:r>
            <a:br>
              <a:rPr lang="en-US" sz="1600" kern="0" dirty="0"/>
            </a:br>
            <a:r>
              <a:rPr lang="en-US" sz="1600" kern="0" dirty="0"/>
              <a:t>vehicle charging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None/>
            </a:pPr>
            <a:r>
              <a:rPr lang="en-US" sz="1600" b="1" kern="0" dirty="0">
                <a:solidFill>
                  <a:schemeClr val="accent1"/>
                </a:solidFill>
              </a:rPr>
              <a:t>UNIVERSAL</a:t>
            </a:r>
            <a:r>
              <a:rPr lang="en-US" sz="1600" kern="0" dirty="0"/>
              <a:t> </a:t>
            </a:r>
          </a:p>
          <a:p>
            <a:pPr marL="315912" lvl="1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Calibri" pitchFamily="34" charset="0"/>
              <a:buNone/>
            </a:pPr>
            <a:r>
              <a:rPr lang="en-US" sz="1600" kern="0" dirty="0"/>
              <a:t>Standards-based, </a:t>
            </a:r>
            <a:r>
              <a:rPr lang="en-US" sz="1600" kern="0" dirty="0" err="1"/>
              <a:t>OCPP</a:t>
            </a:r>
            <a:r>
              <a:rPr lang="en-US" sz="1600" kern="0" dirty="0"/>
              <a:t> 1.6 open communications protocol-compatible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None/>
            </a:pPr>
            <a:r>
              <a:rPr lang="en-US" sz="1600" b="1" kern="0" dirty="0">
                <a:solidFill>
                  <a:schemeClr val="accent1"/>
                </a:solidFill>
              </a:rPr>
              <a:t>REMOTE</a:t>
            </a:r>
            <a:r>
              <a:rPr lang="en-US" sz="1600" kern="0" dirty="0"/>
              <a:t> </a:t>
            </a:r>
          </a:p>
          <a:p>
            <a:pPr marL="315912" lvl="1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Calibri" pitchFamily="34" charset="0"/>
              <a:buNone/>
            </a:pPr>
            <a:r>
              <a:rPr lang="en-US" sz="1600" kern="0" dirty="0"/>
              <a:t>Can be located up to 500 feet </a:t>
            </a:r>
            <a:br>
              <a:rPr lang="en-US" sz="1600" kern="0" dirty="0"/>
            </a:br>
            <a:r>
              <a:rPr lang="en-US" sz="1600" kern="0" dirty="0"/>
              <a:t>from dispenser</a:t>
            </a:r>
          </a:p>
          <a:p>
            <a: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itchFamily="34" charset="0"/>
              <a:buNone/>
            </a:pPr>
            <a:r>
              <a:rPr lang="en-US" sz="1600" b="1" kern="0" dirty="0">
                <a:solidFill>
                  <a:schemeClr val="accent1"/>
                </a:solidFill>
              </a:rPr>
              <a:t>SCALABLE</a:t>
            </a:r>
            <a:r>
              <a:rPr lang="en-US" sz="1600" kern="0" dirty="0"/>
              <a:t> </a:t>
            </a:r>
          </a:p>
          <a:p>
            <a:pPr marL="315912" lvl="1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Calibri" pitchFamily="34" charset="0"/>
              <a:buNone/>
            </a:pPr>
            <a:r>
              <a:rPr lang="en-US" sz="1600" kern="0" dirty="0"/>
              <a:t>Can be installed side-to-side and back-to-back for high-density charger banks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07E8AE-0DE6-4CDA-AD47-376AF3C65814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12" y="5558911"/>
            <a:ext cx="5093388" cy="616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25A4A32-FB2A-4756-955D-77DCDD84B0D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/>
          <a:srcRect l="77869"/>
          <a:stretch>
            <a:fillRect/>
          </a:stretch>
        </p:blipFill>
        <p:spPr>
          <a:xfrm>
            <a:off x="6018212" y="5478136"/>
            <a:ext cx="1483385" cy="77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0386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8722313"/>
      </p:ext>
    </p:extLst>
  </p:cSld>
  <p:clrMapOvr>
    <a:masterClrMapping/>
  </p:clrMapOvr>
  <p:transition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8.01.17"/>
  <p:tag name="AS_TITLE" val="Aspose.Slides for .NET 4.0"/>
  <p:tag name="AS_VERSION" val="1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0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9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9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5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6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7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9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7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8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6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7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9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7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9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7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8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9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3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4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5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7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8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6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7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9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4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5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6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7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9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0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4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5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6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7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8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7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8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9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4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5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6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7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9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7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0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2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3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4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5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6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8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9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0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3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4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6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7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8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9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2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3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4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6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7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8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2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3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4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5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6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3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4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6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8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9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0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3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6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7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8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9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0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2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0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3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4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5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6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7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8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9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7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8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9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0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3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5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6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7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8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9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0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1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2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4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5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6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7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8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9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2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3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4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5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7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8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9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4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5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7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8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9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0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3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4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5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6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7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9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0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1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2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4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5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6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7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29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0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1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2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4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5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7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8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9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0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1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8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9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0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1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5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6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7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8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9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0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6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7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8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9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2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3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4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LgEEV3ZRZO57wWeVmvMcw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9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3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2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2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3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4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5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36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3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4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TLE &amp; Subtitl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oterra Corporate PowerPoint Templat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roterra Corporate PowerPoint Templat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 pitchFamily="34" charset="0"/>
        <a:ea typeface="Arial" pitchFamily="34" charset="0"/>
        <a:cs typeface="Arial" pitchFamily="34" charset="0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TITLE ONLY, No Subtitl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oterra Corporate PowerPoint Template_MASTER FILE_022017" id="{1A51ACC1-0877-48BF-B06D-5EE9F4B7A498}" vid="{F8EB961B-4C18-4604-A980-F0382BF1F4D8}"/>
    </a:ext>
  </a:extLst>
</a:theme>
</file>

<file path=ppt/theme/theme6.xml><?xml version="1.0" encoding="utf-8"?>
<a:theme xmlns:a="http://schemas.openxmlformats.org/drawingml/2006/main" name="4_TITLE &amp; Subtitl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TITLE ONLY, No Subtitl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oterra Corporate PowerPoint Template_MASTER FILE_022017" id="{1A51ACC1-0877-48BF-B06D-5EE9F4B7A498}" vid="{F8EB961B-4C18-4604-A980-F0382BF1F4D8}"/>
    </a:ext>
  </a:extLst>
</a:theme>
</file>

<file path=ppt/theme/theme8.xml><?xml version="1.0" encoding="utf-8"?>
<a:theme xmlns:a="http://schemas.openxmlformats.org/drawingml/2006/main" name="3_TITLE ONLY, No Subtitle">
  <a:themeElements>
    <a:clrScheme name="Color Palette_Proterra 1">
      <a:dk1>
        <a:srgbClr val="4F5758"/>
      </a:dk1>
      <a:lt1>
        <a:srgbClr val="FFFFFF"/>
      </a:lt1>
      <a:dk2>
        <a:srgbClr val="62A744"/>
      </a:dk2>
      <a:lt2>
        <a:srgbClr val="B3B3B3"/>
      </a:lt2>
      <a:accent1>
        <a:srgbClr val="109AD6"/>
      </a:accent1>
      <a:accent2>
        <a:srgbClr val="62A745"/>
      </a:accent2>
      <a:accent3>
        <a:srgbClr val="4F5758"/>
      </a:accent3>
      <a:accent4>
        <a:srgbClr val="F9A11B"/>
      </a:accent4>
      <a:accent5>
        <a:srgbClr val="1E51A4"/>
      </a:accent5>
      <a:accent6>
        <a:srgbClr val="724C9F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2"/>
        </a:solidFill>
        <a:ln w="317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noAutofit/>
      </a:bodyPr>
      <a:lstStyle>
        <a:defPPr marL="109538" marR="0" indent="-109538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chemeClr val="tx2"/>
          </a:buClr>
          <a:buSzTx/>
          <a:buFont typeface="Arial" charset="0"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 Narrow" pitchFamily="34" charset="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wrap="none" tIns="45720" bIns="45720" rtlCol="0" anchor="t" anchorCtr="0">
        <a:spAutoFit/>
      </a:bodyPr>
      <a:lstStyle>
        <a:defPPr algn="l">
          <a:lnSpc>
            <a:spcPct val="95000"/>
          </a:lnSpc>
          <a:spcBef>
            <a:spcPts val="0"/>
          </a:spcBef>
          <a:defRPr sz="1800" dirty="0" err="1" smtClean="0">
            <a:solidFill>
              <a:srgbClr val="4F5758"/>
            </a:solidFill>
            <a:latin typeface="Arial"/>
            <a:cs typeface="Arial"/>
          </a:defRPr>
        </a:defPPr>
      </a:lstStyle>
    </a:txDef>
  </a:objectDefaults>
  <a:extraClrSchemeLst>
    <a:extraClrScheme>
      <a:clrScheme name="Template-Guidewire-Presentation_whitebkgrnd_100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-Guidewire-Presentation_whitebkgrnd_100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8">
        <a:dk1>
          <a:srgbClr val="333333"/>
        </a:dk1>
        <a:lt1>
          <a:srgbClr val="FFFFFF"/>
        </a:lt1>
        <a:dk2>
          <a:srgbClr val="7E7C3C"/>
        </a:dk2>
        <a:lt2>
          <a:srgbClr val="8F8F5C"/>
        </a:lt2>
        <a:accent1>
          <a:srgbClr val="003399"/>
        </a:accent1>
        <a:accent2>
          <a:srgbClr val="FF9933"/>
        </a:accent2>
        <a:accent3>
          <a:srgbClr val="FFFFFF"/>
        </a:accent3>
        <a:accent4>
          <a:srgbClr val="2A2A2A"/>
        </a:accent4>
        <a:accent5>
          <a:srgbClr val="AAADCA"/>
        </a:accent5>
        <a:accent6>
          <a:srgbClr val="E78A2D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9">
        <a:dk1>
          <a:srgbClr val="333333"/>
        </a:dk1>
        <a:lt1>
          <a:srgbClr val="FFFFFF"/>
        </a:lt1>
        <a:dk2>
          <a:srgbClr val="0046AD"/>
        </a:dk2>
        <a:lt2>
          <a:srgbClr val="8F8F5C"/>
        </a:lt2>
        <a:accent1>
          <a:srgbClr val="0046AD"/>
        </a:accent1>
        <a:accent2>
          <a:srgbClr val="7E7C3C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727035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0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1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2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0C0C0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3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9BAFCF"/>
        </a:accent1>
        <a:accent2>
          <a:srgbClr val="0046AD"/>
        </a:accent2>
        <a:accent3>
          <a:srgbClr val="FFFFFF"/>
        </a:accent3>
        <a:accent4>
          <a:srgbClr val="2A2A2A"/>
        </a:accent4>
        <a:accent5>
          <a:srgbClr val="CBD4E4"/>
        </a:accent5>
        <a:accent6>
          <a:srgbClr val="003F9C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4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9BAFCF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8C9EBB"/>
        </a:accent6>
        <a:hlink>
          <a:srgbClr val="CFCD9B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5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BAB600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A8A500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-Guidewire-Presentation_whitebkgrnd_1008 16">
        <a:dk1>
          <a:srgbClr val="333333"/>
        </a:dk1>
        <a:lt1>
          <a:srgbClr val="FFFFFF"/>
        </a:lt1>
        <a:dk2>
          <a:srgbClr val="7E7C3C"/>
        </a:dk2>
        <a:lt2>
          <a:srgbClr val="808080"/>
        </a:lt2>
        <a:accent1>
          <a:srgbClr val="0046AD"/>
        </a:accent1>
        <a:accent2>
          <a:srgbClr val="A6A314"/>
        </a:accent2>
        <a:accent3>
          <a:srgbClr val="FFFFFF"/>
        </a:accent3>
        <a:accent4>
          <a:srgbClr val="2A2A2A"/>
        </a:accent4>
        <a:accent5>
          <a:srgbClr val="AAB0D3"/>
        </a:accent5>
        <a:accent6>
          <a:srgbClr val="969311"/>
        </a:accent6>
        <a:hlink>
          <a:srgbClr val="9BAFCF"/>
        </a:hlink>
        <a:folHlink>
          <a:srgbClr val="D2DB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oterra Corporate PowerPoint Template_MASTER FILE_022017" id="{1A51ACC1-0877-48BF-B06D-5EE9F4B7A498}" vid="{F8EB961B-4C18-4604-A980-F0382BF1F4D8}"/>
    </a:ext>
  </a:extLst>
</a:theme>
</file>

<file path=ppt/theme/theme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 pitchFamily="34" charset="0"/>
        <a:cs typeface="Arial" pitchFamily="34" charset="0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ABB517-59AD-493A-98FC-30408BF297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5E7BBE-357F-40FC-90CA-23251FF927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F75407-D6B1-43E2-BED8-A41BD6669816}">
  <ds:schemaRefs>
    <ds:schemaRef ds:uri="5067c814-4b34-462c-a21d-c185ff6548d2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785685f2-c2e1-4352-89aa-3faca8eaba5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8702</TotalTime>
  <Words>256</Words>
  <Application>Microsoft Office PowerPoint</Application>
  <PresentationFormat>Custom</PresentationFormat>
  <Paragraphs>65</Paragraphs>
  <Slides>5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20" baseType="lpstr">
      <vt:lpstr>Arial</vt:lpstr>
      <vt:lpstr>Arial Narrow</vt:lpstr>
      <vt:lpstr>Calibri</vt:lpstr>
      <vt:lpstr>Gotham Book</vt:lpstr>
      <vt:lpstr>Lucida Grande</vt:lpstr>
      <vt:lpstr>Webdings</vt:lpstr>
      <vt:lpstr>Office Theme</vt:lpstr>
      <vt:lpstr>TITLE &amp; Subtitle</vt:lpstr>
      <vt:lpstr>Proterra Corporate PowerPoint Template</vt:lpstr>
      <vt:lpstr>Proterra Corporate PowerPoint Template</vt:lpstr>
      <vt:lpstr>1_TITLE ONLY, No Subtitle</vt:lpstr>
      <vt:lpstr>4_TITLE &amp; Subtitle</vt:lpstr>
      <vt:lpstr>2_TITLE ONLY, No Subtitle</vt:lpstr>
      <vt:lpstr>3_TITLE ONLY, No Subtitle</vt:lpstr>
      <vt:lpstr>think-cell Slide</vt:lpstr>
      <vt:lpstr>Moving People: Heavy-Duty Zero-Emission Vehicle Opportunity</vt:lpstr>
      <vt:lpstr>TRANSIT BUSES LEADING EV ADOPTION</vt:lpstr>
      <vt:lpstr>HD ZEV MARKET TODAY</vt:lpstr>
      <vt:lpstr>Smarter charging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Updated Sales Presentation</dc:title>
  <dc:creator>Holly Hanbury-Brown</dc:creator>
  <cp:lastModifiedBy>Kravitz, Raquel@Energy</cp:lastModifiedBy>
  <cp:revision>244</cp:revision>
  <cp:lastPrinted>2019-01-11T17:51:40Z</cp:lastPrinted>
  <dcterms:created xsi:type="dcterms:W3CDTF">2019-01-11T17:51:40Z</dcterms:created>
  <dcterms:modified xsi:type="dcterms:W3CDTF">2020-05-19T18:28:14Z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