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vml" ContentType="application/vnd.openxmlformats-officedocument.vmlDrawing"/>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ags/tag2.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11.xml" ContentType="application/vnd.openxmlformats-officedocument.presentationml.tags+xml"/>
  <Override PartName="/ppt/tags/tag12.xml" ContentType="application/vnd.openxmlformats-officedocument.presentationml.tags+xml"/>
  <Override PartName="/ppt/notesSlides/notesSlide20.xml" ContentType="application/vnd.openxmlformats-officedocument.presentationml.notesSlide+xml"/>
  <Override PartName="/ppt/tags/tag13.xml" ContentType="application/vnd.openxmlformats-officedocument.presentationml.tags+xml"/>
  <Override PartName="/ppt/tags/tag14.xml" ContentType="application/vnd.openxmlformats-officedocument.presentationml.tags+xml"/>
  <Override PartName="/ppt/notesSlides/notesSlide21.xml" ContentType="application/vnd.openxmlformats-officedocument.presentationml.notesSlide+xml"/>
  <Override PartName="/ppt/tags/tag15.xml" ContentType="application/vnd.openxmlformats-officedocument.presentationml.tags+xml"/>
  <Override PartName="/ppt/tags/tag16.xml" ContentType="application/vnd.openxmlformats-officedocument.presentationml.tags+xml"/>
  <Override PartName="/ppt/notesSlides/notesSlide22.xml" ContentType="application/vnd.openxmlformats-officedocument.presentationml.notesSlide+xml"/>
  <Override PartName="/ppt/tags/tag17.xml" ContentType="application/vnd.openxmlformats-officedocument.presentationml.tags+xml"/>
  <Override PartName="/ppt/tags/tag18.xml" ContentType="application/vnd.openxmlformats-officedocument.presentationml.tags+xml"/>
  <Override PartName="/ppt/notesSlides/notesSlide23.xml" ContentType="application/vnd.openxmlformats-officedocument.presentationml.notesSlide+xml"/>
  <Override PartName="/ppt/tags/tag19.xml" ContentType="application/vnd.openxmlformats-officedocument.presentationml.tags+xml"/>
  <Override PartName="/ppt/tags/tag20.xml" ContentType="application/vnd.openxmlformats-officedocument.presentationml.tags+xml"/>
  <Override PartName="/ppt/notesSlides/notesSlide24.xml" ContentType="application/vnd.openxmlformats-officedocument.presentationml.notesSlide+xml"/>
  <Override PartName="/ppt/tags/tag21.xml" ContentType="application/vnd.openxmlformats-officedocument.presentationml.tags+xml"/>
  <Override PartName="/ppt/tags/tag22.xml" ContentType="application/vnd.openxmlformats-officedocument.presentationml.tags+xml"/>
  <Override PartName="/ppt/notesSlides/notesSlide25.xml" ContentType="application/vnd.openxmlformats-officedocument.presentationml.notesSlide+xml"/>
  <Override PartName="/ppt/tags/tag23.xml" ContentType="application/vnd.openxmlformats-officedocument.presentationml.tags+xml"/>
  <Override PartName="/ppt/tags/tag24.xml" ContentType="application/vnd.openxmlformats-officedocument.presentationml.tags+xml"/>
  <Override PartName="/ppt/notesSlides/notesSlide26.xml" ContentType="application/vnd.openxmlformats-officedocument.presentationml.notesSlide+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notesSlides/notesSlide31.xml" ContentType="application/vnd.openxmlformats-officedocument.presentationml.notesSlide+xml"/>
  <Override PartName="/ppt/tags/tag31.xml" ContentType="application/vnd.openxmlformats-officedocument.presentationml.tags+xml"/>
  <Override PartName="/ppt/tags/tag32.xml" ContentType="application/vnd.openxmlformats-officedocument.presentationml.tags+xml"/>
  <Override PartName="/ppt/notesSlides/notesSlide32.xml" ContentType="application/vnd.openxmlformats-officedocument.presentationml.notesSlide+xml"/>
  <Override PartName="/ppt/tags/tag33.xml" ContentType="application/vnd.openxmlformats-officedocument.presentationml.tags+xml"/>
  <Override PartName="/ppt/tags/tag34.xml" ContentType="application/vnd.openxmlformats-officedocument.presentationml.tags+xml"/>
  <Override PartName="/ppt/notesSlides/notesSlide33.xml" ContentType="application/vnd.openxmlformats-officedocument.presentationml.notesSlide+xml"/>
  <Override PartName="/ppt/tags/tag35.xml" ContentType="application/vnd.openxmlformats-officedocument.presentationml.tags+xml"/>
  <Override PartName="/ppt/tags/tag36.xml" ContentType="application/vnd.openxmlformats-officedocument.presentationml.tags+xml"/>
  <Override PartName="/ppt/notesSlides/notesSlide34.xml" ContentType="application/vnd.openxmlformats-officedocument.presentationml.notesSlide+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notesSlides/notesSlide35.xml" ContentType="application/vnd.openxmlformats-officedocument.presentationml.notesSlide+xml"/>
  <Override PartName="/ppt/tags/tag40.xml" ContentType="application/vnd.openxmlformats-officedocument.presentationml.tags+xml"/>
  <Override PartName="/ppt/tags/tag41.xml" ContentType="application/vnd.openxmlformats-officedocument.presentationml.tags+xml"/>
  <Override PartName="/ppt/notesSlides/notesSlide36.xml" ContentType="application/vnd.openxmlformats-officedocument.presentationml.notesSlide+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4"/>
  </p:sldMasterIdLst>
  <p:notesMasterIdLst>
    <p:notesMasterId r:id="rId45"/>
  </p:notesMasterIdLst>
  <p:handoutMasterIdLst>
    <p:handoutMasterId r:id="rId46"/>
  </p:handoutMasterIdLst>
  <p:sldIdLst>
    <p:sldId id="8885" r:id="rId5"/>
    <p:sldId id="8861" r:id="rId6"/>
    <p:sldId id="8863" r:id="rId7"/>
    <p:sldId id="8864" r:id="rId8"/>
    <p:sldId id="2145706707" r:id="rId9"/>
    <p:sldId id="2145706755" r:id="rId10"/>
    <p:sldId id="2145706698" r:id="rId11"/>
    <p:sldId id="2145706733" r:id="rId12"/>
    <p:sldId id="2145706715" r:id="rId13"/>
    <p:sldId id="2145706747" r:id="rId14"/>
    <p:sldId id="2145706787" r:id="rId15"/>
    <p:sldId id="2145706691" r:id="rId16"/>
    <p:sldId id="8892" r:id="rId17"/>
    <p:sldId id="2145706757" r:id="rId18"/>
    <p:sldId id="2145706673" r:id="rId19"/>
    <p:sldId id="2145706759" r:id="rId20"/>
    <p:sldId id="2145706786" r:id="rId21"/>
    <p:sldId id="2145706765" r:id="rId22"/>
    <p:sldId id="2145706769" r:id="rId23"/>
    <p:sldId id="2145706711" r:id="rId24"/>
    <p:sldId id="2145706782" r:id="rId25"/>
    <p:sldId id="2145706771" r:id="rId26"/>
    <p:sldId id="2145706783" r:id="rId27"/>
    <p:sldId id="2145706772" r:id="rId28"/>
    <p:sldId id="2145706784" r:id="rId29"/>
    <p:sldId id="2145706773" r:id="rId30"/>
    <p:sldId id="2145706753" r:id="rId31"/>
    <p:sldId id="2145706719" r:id="rId32"/>
    <p:sldId id="8894" r:id="rId33"/>
    <p:sldId id="2145706739" r:id="rId34"/>
    <p:sldId id="2145706785" r:id="rId35"/>
    <p:sldId id="2145706774" r:id="rId36"/>
    <p:sldId id="2145706779" r:id="rId37"/>
    <p:sldId id="2145706775" r:id="rId38"/>
    <p:sldId id="2145706781" r:id="rId39"/>
    <p:sldId id="2145706776" r:id="rId40"/>
    <p:sldId id="2145706754" r:id="rId41"/>
    <p:sldId id="2145706732" r:id="rId42"/>
    <p:sldId id="8895" r:id="rId43"/>
    <p:sldId id="2145706760" r:id="rId44"/>
  </p:sldIdLst>
  <p:sldSz cx="12192000" cy="6858000"/>
  <p:notesSz cx="6858000" cy="9144000"/>
  <p:custDataLst>
    <p:tags r:id="rId47"/>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Cover page" id="{8AE55783-44D0-490B-A2C0-289852ED5250}">
          <p14:sldIdLst>
            <p14:sldId id="8885"/>
          </p14:sldIdLst>
        </p14:section>
        <p14:section name="Background" id="{0A4C719E-7468-4E9B-889B-BA930084E71E}">
          <p14:sldIdLst>
            <p14:sldId id="8861"/>
            <p14:sldId id="8863"/>
            <p14:sldId id="8864"/>
            <p14:sldId id="2145706707"/>
            <p14:sldId id="2145706755"/>
            <p14:sldId id="2145706698"/>
            <p14:sldId id="2145706733"/>
            <p14:sldId id="2145706715"/>
            <p14:sldId id="2145706747"/>
            <p14:sldId id="2145706787"/>
            <p14:sldId id="2145706691"/>
            <p14:sldId id="8892"/>
            <p14:sldId id="2145706757"/>
          </p14:sldIdLst>
        </p14:section>
        <p14:section name="End Use Technologies" id="{9B66CE15-5D2E-4103-B510-EA010150736F}">
          <p14:sldIdLst>
            <p14:sldId id="2145706673"/>
            <p14:sldId id="2145706759"/>
            <p14:sldId id="2145706786"/>
            <p14:sldId id="2145706765"/>
            <p14:sldId id="2145706769"/>
            <p14:sldId id="2145706711"/>
            <p14:sldId id="2145706782"/>
            <p14:sldId id="2145706771"/>
            <p14:sldId id="2145706783"/>
            <p14:sldId id="2145706772"/>
            <p14:sldId id="2145706784"/>
            <p14:sldId id="2145706773"/>
            <p14:sldId id="2145706753"/>
            <p14:sldId id="2145706719"/>
          </p14:sldIdLst>
        </p14:section>
        <p14:section name="Gas Production, Transport, Storage" id="{8DFBF8B4-72D7-49FF-A39D-198675C1CDDB}">
          <p14:sldIdLst>
            <p14:sldId id="8894"/>
            <p14:sldId id="2145706739"/>
            <p14:sldId id="2145706785"/>
            <p14:sldId id="2145706774"/>
            <p14:sldId id="2145706779"/>
            <p14:sldId id="2145706775"/>
            <p14:sldId id="2145706781"/>
            <p14:sldId id="2145706776"/>
            <p14:sldId id="2145706754"/>
            <p14:sldId id="2145706732"/>
          </p14:sldIdLst>
        </p14:section>
        <p14:section name="Closing" id="{CD99EAE8-507F-4A96-BC0D-059AF947D794}">
          <p14:sldIdLst>
            <p14:sldId id="8895"/>
            <p14:sldId id="2145706760"/>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atherine West" initials="KW" lastIdx="5" clrIdx="0">
    <p:extLst>
      <p:ext uri="{19B8F6BF-5375-455C-9EA6-DF929625EA0E}">
        <p15:presenceInfo xmlns:p15="http://schemas.microsoft.com/office/powerpoint/2012/main" userId="S::katherine.west@navigant.com::d6388b67-3e78-4329-b7e6-cb17043695ff" providerId="AD"/>
      </p:ext>
    </p:extLst>
  </p:cmAuthor>
  <p:cmAuthor id="2" name="Garrett Parzygnot" initials="GP" lastIdx="38" clrIdx="1">
    <p:extLst>
      <p:ext uri="{19B8F6BF-5375-455C-9EA6-DF929625EA0E}">
        <p15:presenceInfo xmlns:p15="http://schemas.microsoft.com/office/powerpoint/2012/main" userId="S::garrett.parzygnot@navigant.com::08aec8ac-c159-4dc3-a922-b3effa782420" providerId="AD"/>
      </p:ext>
    </p:extLst>
  </p:cmAuthor>
  <p:cmAuthor id="3" name="Warren Wang" initials="WW" lastIdx="63" clrIdx="2">
    <p:extLst>
      <p:ext uri="{19B8F6BF-5375-455C-9EA6-DF929625EA0E}">
        <p15:presenceInfo xmlns:p15="http://schemas.microsoft.com/office/powerpoint/2012/main" userId="S::wwang@guidehouse.com::1561bf07-4da5-4a88-a031-d3d50b783fa1" providerId="AD"/>
      </p:ext>
    </p:extLst>
  </p:cmAuthor>
  <p:cmAuthor id="4" name="Javi Luna" initials="JL" lastIdx="214" clrIdx="3">
    <p:extLst>
      <p:ext uri="{19B8F6BF-5375-455C-9EA6-DF929625EA0E}">
        <p15:presenceInfo xmlns:p15="http://schemas.microsoft.com/office/powerpoint/2012/main" userId="S::jluna@guidehouse.com::bffa76df-b202-4011-9a98-60c4798d12a9" providerId="AD"/>
      </p:ext>
    </p:extLst>
  </p:cmAuthor>
  <p:cmAuthor id="5" name="Matt Chill" initials="MC" lastIdx="114" clrIdx="4">
    <p:extLst>
      <p:ext uri="{19B8F6BF-5375-455C-9EA6-DF929625EA0E}">
        <p15:presenceInfo xmlns:p15="http://schemas.microsoft.com/office/powerpoint/2012/main" userId="S::mchill@guidehouse.com::157e4bfd-2bfa-46d2-b115-bc5f9c1dc265" providerId="AD"/>
      </p:ext>
    </p:extLst>
  </p:cmAuthor>
  <p:cmAuthor id="6" name="Nicole Fry" initials="NF" lastIdx="3" clrIdx="5">
    <p:extLst>
      <p:ext uri="{19B8F6BF-5375-455C-9EA6-DF929625EA0E}">
        <p15:presenceInfo xmlns:p15="http://schemas.microsoft.com/office/powerpoint/2012/main" userId="S::nicole.reed.fry@guidehouse.com::1bca2e98-5889-4ac6-91ab-cdf181a2a21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CE1D6"/>
    <a:srgbClr val="CFDCF8"/>
    <a:srgbClr val="40840B"/>
    <a:srgbClr val="93D500"/>
    <a:srgbClr val="F4F4F4"/>
    <a:srgbClr val="EDFFC4"/>
    <a:srgbClr val="FBCC65"/>
    <a:srgbClr val="E5E5E5"/>
    <a:srgbClr val="E7E3E3"/>
    <a:srgbClr val="79AD3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819413F-57B4-4B22-BBCA-BFC569EB23E7}" v="26492" dt="2022-06-15T19:27:54.172"/>
    <p1510:client id="{50A077D8-64D1-4479-A668-E7137FCF8518}" v="20098" dt="2022-06-15T22:59:55.751"/>
    <p1510:client id="{90133FE4-8662-4FA7-9443-C1174FF5EAD0}" vWet="2" dt="2022-06-15T23:06:22.377"/>
    <p1510:client id="{A1F993AF-E930-445E-BD05-E5282BAD4031}" v="1" dt="2022-06-15T23:23:59.436"/>
    <p1510:client id="{A887376F-DB64-4BF4-A842-92AC4D8BB256}" v="45" dt="2022-06-15T23:06:54.251"/>
    <p1510:client id="{B4400145-D5D3-4CAD-8407-50D96DA27D20}" v="16599" dt="2022-06-15T22:08:58.395"/>
  </p1510:revLst>
</p1510:revInfo>
</file>

<file path=ppt/tableStyles.xml><?xml version="1.0" encoding="utf-8"?>
<a:tblStyleLst xmlns:a="http://schemas.openxmlformats.org/drawingml/2006/main" def="{C58410AB-49FD-4155-AA68-D7106E744336}">
  <a:tblStyle styleId="{C58410AB-49FD-4155-AA68-D7106E744336}" styleName="Guidehouse Table 01">
    <a:wholeTbl>
      <a:tcTxStyle>
        <a:fontRef idx="minor"/>
        <a:schemeClr val="dk1"/>
      </a:tcTxStyle>
      <a:tcStyle>
        <a:tcBdr>
          <a:left>
            <a:ln>
              <a:noFill/>
            </a:ln>
          </a:left>
          <a:right>
            <a:ln>
              <a:noFill/>
            </a:ln>
          </a:right>
          <a:top>
            <a:ln w="9525">
              <a:solidFill>
                <a:srgbClr val="7F7F7F"/>
              </a:solidFill>
            </a:ln>
          </a:top>
          <a:bottom>
            <a:ln w="9525">
              <a:solidFill>
                <a:srgbClr val="7F7F7F"/>
              </a:solidFill>
            </a:ln>
          </a:bottom>
          <a:insideH>
            <a:ln w="9525">
              <a:solidFill>
                <a:srgbClr val="7F7F7F"/>
              </a:solidFill>
            </a:ln>
          </a:insideH>
          <a:insideV>
            <a:ln>
              <a:noFill/>
            </a:ln>
          </a:insideV>
        </a:tcBdr>
        <a:fill>
          <a:noFill/>
        </a:fill>
      </a:tcStyle>
    </a:wholeTbl>
    <a:band1H>
      <a:tcStyle>
        <a:tcBdr/>
        <a:fill>
          <a:noFill/>
        </a:fill>
      </a:tcStyle>
    </a:band1H>
    <a:band2H>
      <a:tcStyle>
        <a:tcBdr/>
        <a:fill>
          <a:solidFill>
            <a:srgbClr val="F4F4F4"/>
          </a:solidFill>
        </a:fill>
      </a:tcStyle>
    </a:band2H>
    <a:band1V>
      <a:tcStyle>
        <a:tcBdr/>
        <a:fill>
          <a:solidFill>
            <a:srgbClr val="F4F4F4"/>
          </a:solidFill>
        </a:fill>
      </a:tcStyle>
    </a:band1V>
    <a:band2V>
      <a:tcStyle>
        <a:tcBdr/>
        <a:fill>
          <a:noFill/>
        </a:fill>
      </a:tcStyle>
    </a:band2V>
    <a:lastCol>
      <a:tcTxStyle b="on"/>
      <a:tcStyle>
        <a:tcBdr/>
      </a:tcStyle>
    </a:lastCol>
    <a:firstCol>
      <a:tcTxStyle b="on"/>
      <a:tcStyle>
        <a:tcBdr/>
      </a:tcStyle>
    </a:firstCol>
    <a:lastRow>
      <a:tcTxStyle b="on"/>
      <a:tcStyle>
        <a:tcBdr>
          <a:top>
            <a:ln w="19050">
              <a:solidFill>
                <a:srgbClr val="7F7F7F"/>
              </a:solidFill>
            </a:ln>
          </a:top>
          <a:bottom>
            <a:ln>
              <a:noFill/>
            </a:ln>
          </a:bottom>
        </a:tcBdr>
        <a:fill>
          <a:noFill/>
        </a:fill>
      </a:tcStyle>
    </a:lastRow>
    <a:firstRow>
      <a:tcTxStyle b="on"/>
      <a:tcStyle>
        <a:tcBdr>
          <a:top>
            <a:ln>
              <a:noFill/>
            </a:ln>
          </a:top>
          <a:bottom>
            <a:ln w="19050">
              <a:solidFill>
                <a:srgbClr val="7F7F7F"/>
              </a:solidFill>
            </a:ln>
          </a:bottom>
        </a:tcBdr>
        <a:fill>
          <a:no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3094" autoAdjust="0"/>
  </p:normalViewPr>
  <p:slideViewPr>
    <p:cSldViewPr snapToGrid="0">
      <p:cViewPr varScale="1">
        <p:scale>
          <a:sx n="60" d="100"/>
          <a:sy n="60" d="100"/>
        </p:scale>
        <p:origin x="78" y="270"/>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ags" Target="tags/tag1.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3"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commentAuthors" Target="commentAuthors.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oleObject" Target="https://accesshub.sharepoint.com/sites/CECNGStrategicPlan/Shared%20Documents/General/Task%203%20-%20Evaluate%20Decarb%20Technologies/500-20-003_Task%203-1_Emerging%20NG%20Decarbonization%20Technologies_DRAFT_2021-12-17.xlsm"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'CA NG Demand'!$A$8</c:f>
              <c:strCache>
                <c:ptCount val="1"/>
                <c:pt idx="0">
                  <c:v>2020*</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493C-44EB-8CD2-2B724DE60B73}"/>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493C-44EB-8CD2-2B724DE60B73}"/>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493C-44EB-8CD2-2B724DE60B73}"/>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493C-44EB-8CD2-2B724DE60B73}"/>
              </c:ext>
            </c:extLst>
          </c:dPt>
          <c:dPt>
            <c:idx val="4"/>
            <c:bubble3D val="0"/>
            <c:spPr>
              <a:solidFill>
                <a:schemeClr val="accent5"/>
              </a:solidFill>
              <a:ln w="19050">
                <a:solidFill>
                  <a:schemeClr val="lt1"/>
                </a:solidFill>
              </a:ln>
              <a:effectLst/>
            </c:spPr>
            <c:extLst>
              <c:ext xmlns:c16="http://schemas.microsoft.com/office/drawing/2014/chart" uri="{C3380CC4-5D6E-409C-BE32-E72D297353CC}">
                <c16:uniqueId val="{00000009-493C-44EB-8CD2-2B724DE60B73}"/>
              </c:ext>
            </c:extLst>
          </c:dPt>
          <c:dPt>
            <c:idx val="5"/>
            <c:bubble3D val="0"/>
            <c:spPr>
              <a:solidFill>
                <a:schemeClr val="accent6"/>
              </a:solidFill>
              <a:ln w="19050">
                <a:solidFill>
                  <a:schemeClr val="lt1"/>
                </a:solidFill>
              </a:ln>
              <a:effectLst/>
            </c:spPr>
            <c:extLst>
              <c:ext xmlns:c16="http://schemas.microsoft.com/office/drawing/2014/chart" uri="{C3380CC4-5D6E-409C-BE32-E72D297353CC}">
                <c16:uniqueId val="{0000000B-493C-44EB-8CD2-2B724DE60B73}"/>
              </c:ext>
            </c:extLst>
          </c:dPt>
          <c:dPt>
            <c:idx val="6"/>
            <c:bubble3D val="0"/>
            <c:spPr>
              <a:solidFill>
                <a:schemeClr val="accent1">
                  <a:lumMod val="60000"/>
                </a:schemeClr>
              </a:solidFill>
              <a:ln w="19050">
                <a:solidFill>
                  <a:schemeClr val="lt1"/>
                </a:solidFill>
              </a:ln>
              <a:effectLst/>
            </c:spPr>
            <c:extLst>
              <c:ext xmlns:c16="http://schemas.microsoft.com/office/drawing/2014/chart" uri="{C3380CC4-5D6E-409C-BE32-E72D297353CC}">
                <c16:uniqueId val="{0000000D-493C-44EB-8CD2-2B724DE60B73}"/>
              </c:ext>
            </c:extLst>
          </c:dPt>
          <c:dLbls>
            <c:dLbl>
              <c:idx val="0"/>
              <c:layout>
                <c:manualLayout>
                  <c:x val="6.6214640305932937E-2"/>
                  <c:y val="0.18413271147985261"/>
                </c:manualLayout>
              </c:layou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1-493C-44EB-8CD2-2B724DE60B73}"/>
                </c:ext>
              </c:extLst>
            </c:dLbl>
            <c:dLbl>
              <c:idx val="1"/>
              <c:layout>
                <c:manualLayout>
                  <c:x val="9.2483237212124828E-2"/>
                  <c:y val="-8.882757341433159E-2"/>
                </c:manualLayout>
              </c:layou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3-493C-44EB-8CD2-2B724DE60B73}"/>
                </c:ext>
              </c:extLst>
            </c:dLbl>
            <c:dLbl>
              <c:idx val="2"/>
              <c:layout>
                <c:manualLayout>
                  <c:x val="-4.1191519879735475E-2"/>
                  <c:y val="-1.4497715104451881E-2"/>
                </c:manualLayout>
              </c:layou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5-493C-44EB-8CD2-2B724DE60B73}"/>
                </c:ext>
              </c:extLst>
            </c:dLbl>
            <c:dLbl>
              <c:idx val="3"/>
              <c:layout>
                <c:manualLayout>
                  <c:x val="-8.8421167966544145E-2"/>
                  <c:y val="0.11179518934183688"/>
                </c:manualLayout>
              </c:layou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7-493C-44EB-8CD2-2B724DE60B73}"/>
                </c:ext>
              </c:extLst>
            </c:dLbl>
            <c:dLbl>
              <c:idx val="4"/>
              <c:layout>
                <c:manualLayout>
                  <c:x val="-0.11758757603689461"/>
                  <c:y val="3.7159814480529796E-2"/>
                </c:manualLayout>
              </c:layou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9-493C-44EB-8CD2-2B724DE60B73}"/>
                </c:ext>
              </c:extLst>
            </c:dLbl>
            <c:dLbl>
              <c:idx val="5"/>
              <c:layout>
                <c:manualLayout>
                  <c:x val="0.24513626424582494"/>
                  <c:y val="1.8074581701521198E-2"/>
                </c:manualLayout>
              </c:layou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B-493C-44EB-8CD2-2B724DE60B73}"/>
                </c:ext>
              </c:extLst>
            </c:dLbl>
            <c:dLbl>
              <c:idx val="6"/>
              <c:layout>
                <c:manualLayout>
                  <c:x val="0.36890203452023734"/>
                  <c:y val="0.15253723008031661"/>
                </c:manualLayout>
              </c:layout>
              <c:showLegendKey val="0"/>
              <c:showVal val="0"/>
              <c:showCatName val="1"/>
              <c:showSerName val="0"/>
              <c:showPercent val="1"/>
              <c:showBubbleSize val="0"/>
              <c:extLst>
                <c:ext xmlns:c15="http://schemas.microsoft.com/office/drawing/2012/chart" uri="{CE6537A1-D6FC-4f65-9D91-7224C49458BB}"/>
                <c:ext xmlns:c16="http://schemas.microsoft.com/office/drawing/2014/chart" uri="{C3380CC4-5D6E-409C-BE32-E72D297353CC}">
                  <c16:uniqueId val="{0000000D-493C-44EB-8CD2-2B724DE60B73}"/>
                </c:ext>
              </c:extLst>
            </c:dLbl>
            <c:numFmt formatCode="0.0%" sourceLinked="0"/>
            <c:spPr>
              <a:solidFill>
                <a:sysClr val="window" lastClr="FFFFFF"/>
              </a:solidFill>
              <a:ln>
                <a:solidFill>
                  <a:sysClr val="windowText" lastClr="000000">
                    <a:lumMod val="25000"/>
                    <a:lumOff val="75000"/>
                  </a:sysClr>
                </a:solidFill>
              </a:ln>
              <a:effectLst/>
            </c:spPr>
            <c:txPr>
              <a:bodyPr rot="0" spcFirstLastPara="1" vertOverflow="clip" horzOverflow="clip" vert="horz" wrap="square" lIns="36576" tIns="18288" rIns="36576" bIns="18288" anchor="ctr" anchorCtr="1">
                <a:spAutoFit/>
              </a:bodyPr>
              <a:lstStyle/>
              <a:p>
                <a:pPr>
                  <a:defRPr sz="1200" b="0" i="0" u="none" strike="noStrike" kern="1200" baseline="0">
                    <a:solidFill>
                      <a:schemeClr val="dk1">
                        <a:lumMod val="65000"/>
                        <a:lumOff val="35000"/>
                      </a:schemeClr>
                    </a:solidFill>
                    <a:latin typeface="+mn-lt"/>
                    <a:ea typeface="+mn-ea"/>
                    <a:cs typeface="+mn-cs"/>
                  </a:defRPr>
                </a:pPr>
                <a:endParaRPr lang="en-US"/>
              </a:p>
            </c:txPr>
            <c:showLegendKey val="0"/>
            <c:showVal val="0"/>
            <c:showCatName val="1"/>
            <c:showSerName val="0"/>
            <c:showPercent val="1"/>
            <c:showBubbleSize val="0"/>
            <c:showLeaderLines val="0"/>
            <c:extLst>
              <c:ext xmlns:c15="http://schemas.microsoft.com/office/drawing/2012/chart" uri="{CE6537A1-D6FC-4f65-9D91-7224C49458BB}">
                <c15:spPr xmlns:c15="http://schemas.microsoft.com/office/drawing/2012/chart">
                  <a:prstGeom prst="wedgeRectCallout">
                    <a:avLst/>
                  </a:prstGeom>
                  <a:noFill/>
                  <a:ln>
                    <a:noFill/>
                  </a:ln>
                </c15:spPr>
              </c:ext>
            </c:extLst>
          </c:dLbls>
          <c:cat>
            <c:strRef>
              <c:f>'CA NG Demand'!$B$5:$H$5</c:f>
              <c:strCache>
                <c:ptCount val="7"/>
                <c:pt idx="0">
                  <c:v>Residential</c:v>
                </c:pt>
                <c:pt idx="1">
                  <c:v>Commercial</c:v>
                </c:pt>
                <c:pt idx="2">
                  <c:v>Industrial</c:v>
                </c:pt>
                <c:pt idx="3">
                  <c:v>Mining</c:v>
                </c:pt>
                <c:pt idx="4">
                  <c:v>Agriculture</c:v>
                </c:pt>
                <c:pt idx="5">
                  <c:v>TCU</c:v>
                </c:pt>
                <c:pt idx="6">
                  <c:v>Natural Gas Vehicles</c:v>
                </c:pt>
              </c:strCache>
            </c:strRef>
          </c:cat>
          <c:val>
            <c:numRef>
              <c:f>'CA NG Demand'!$B$8:$H$8</c:f>
              <c:numCache>
                <c:formatCode>General</c:formatCode>
                <c:ptCount val="7"/>
                <c:pt idx="0">
                  <c:v>4562.2293769602338</c:v>
                </c:pt>
                <c:pt idx="1">
                  <c:v>2129.8442706594928</c:v>
                </c:pt>
                <c:pt idx="2">
                  <c:v>3534.2720376502757</c:v>
                </c:pt>
                <c:pt idx="3">
                  <c:v>2346.7510578903857</c:v>
                </c:pt>
                <c:pt idx="4">
                  <c:v>117.64859385177057</c:v>
                </c:pt>
                <c:pt idx="5">
                  <c:v>170.27835244293371</c:v>
                </c:pt>
                <c:pt idx="6">
                  <c:v>24.343181000450809</c:v>
                </c:pt>
              </c:numCache>
            </c:numRef>
          </c:val>
          <c:extLst>
            <c:ext xmlns:c16="http://schemas.microsoft.com/office/drawing/2014/chart" uri="{C3380CC4-5D6E-409C-BE32-E72D297353CC}">
              <c16:uniqueId val="{0000000E-493C-44EB-8CD2-2B724DE60B73}"/>
            </c:ext>
          </c:extLst>
        </c:ser>
        <c:dLbls>
          <c:showLegendKey val="0"/>
          <c:showVal val="0"/>
          <c:showCatName val="1"/>
          <c:showSerName val="0"/>
          <c:showPercent val="1"/>
          <c:showBubbleSize val="0"/>
          <c:showLeaderLines val="0"/>
        </c:dLbls>
        <c:firstSliceAng val="0"/>
      </c:pieChart>
      <c:spPr>
        <a:noFill/>
        <a:ln>
          <a:noFill/>
        </a:ln>
        <a:effectLst/>
      </c:spPr>
    </c:plotArea>
    <c:plotVisOnly val="1"/>
    <c:dispBlanksAs val="gap"/>
    <c:showDLblsOverMax val="0"/>
  </c:chart>
  <c:spPr>
    <a:noFill/>
    <a:ln>
      <a:noFill/>
    </a:ln>
    <a:effectLst/>
  </c:spPr>
  <c:txPr>
    <a:bodyPr/>
    <a:lstStyle/>
    <a:p>
      <a:pPr>
        <a:defRPr sz="1200"/>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8705847504785548"/>
          <c:y val="2.6823768639978769E-2"/>
          <c:w val="0.67274782128684385"/>
          <c:h val="0.78246261902571257"/>
        </c:manualLayout>
      </c:layout>
      <c:barChart>
        <c:barDir val="bar"/>
        <c:grouping val="clustered"/>
        <c:varyColors val="0"/>
        <c:ser>
          <c:idx val="0"/>
          <c:order val="0"/>
          <c:tx>
            <c:strRef>
              <c:f>Sheet1!$B$1</c:f>
              <c:strCache>
                <c:ptCount val="1"/>
                <c:pt idx="0">
                  <c:v>Community Benefits</c:v>
                </c:pt>
              </c:strCache>
            </c:strRef>
          </c:tx>
          <c:spPr>
            <a:solidFill>
              <a:schemeClr val="accent1"/>
            </a:solidFill>
            <a:ln>
              <a:noFill/>
            </a:ln>
            <a:effectLst/>
          </c:spPr>
          <c:invertIfNegative val="0"/>
          <c:cat>
            <c:strRef>
              <c:f>Sheet1!$A$2:$A$8</c:f>
              <c:strCache>
                <c:ptCount val="7"/>
                <c:pt idx="0">
                  <c:v>Decommissioning</c:v>
                </c:pt>
                <c:pt idx="1">
                  <c:v>Reduced Health Impacts</c:v>
                </c:pt>
                <c:pt idx="2">
                  <c:v>Increased Resiliency</c:v>
                </c:pt>
                <c:pt idx="3">
                  <c:v>Economic Opportunity</c:v>
                </c:pt>
                <c:pt idx="4">
                  <c:v>Reduced Price Volatility</c:v>
                </c:pt>
                <c:pt idx="5">
                  <c:v>Climate Change Mitigation</c:v>
                </c:pt>
                <c:pt idx="6">
                  <c:v>Cleaner Air Quality</c:v>
                </c:pt>
              </c:strCache>
            </c:strRef>
          </c:cat>
          <c:val>
            <c:numRef>
              <c:f>Sheet1!$B$2:$B$8</c:f>
              <c:numCache>
                <c:formatCode>0.00%</c:formatCode>
                <c:ptCount val="7"/>
                <c:pt idx="0">
                  <c:v>7.6999999999999999E-2</c:v>
                </c:pt>
                <c:pt idx="1">
                  <c:v>0.154</c:v>
                </c:pt>
                <c:pt idx="2" formatCode="0%">
                  <c:v>0.23100000000000001</c:v>
                </c:pt>
                <c:pt idx="3" formatCode="0%">
                  <c:v>0.308</c:v>
                </c:pt>
                <c:pt idx="4" formatCode="0%">
                  <c:v>0.46200000000000002</c:v>
                </c:pt>
                <c:pt idx="5" formatCode="0%">
                  <c:v>0.69199999999999995</c:v>
                </c:pt>
                <c:pt idx="6" formatCode="0%">
                  <c:v>0.69199999999999995</c:v>
                </c:pt>
              </c:numCache>
            </c:numRef>
          </c:val>
          <c:extLst>
            <c:ext xmlns:c16="http://schemas.microsoft.com/office/drawing/2014/chart" uri="{C3380CC4-5D6E-409C-BE32-E72D297353CC}">
              <c16:uniqueId val="{00000000-F78A-47CB-88FD-8A6DC6F5A1D2}"/>
            </c:ext>
          </c:extLst>
        </c:ser>
        <c:dLbls>
          <c:showLegendKey val="0"/>
          <c:showVal val="0"/>
          <c:showCatName val="0"/>
          <c:showSerName val="0"/>
          <c:showPercent val="0"/>
          <c:showBubbleSize val="0"/>
        </c:dLbls>
        <c:gapWidth val="182"/>
        <c:axId val="953480544"/>
        <c:axId val="953480128"/>
      </c:barChart>
      <c:catAx>
        <c:axId val="953480544"/>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953480128"/>
        <c:crosses val="autoZero"/>
        <c:auto val="1"/>
        <c:lblAlgn val="ctr"/>
        <c:lblOffset val="100"/>
        <c:noMultiLvlLbl val="0"/>
      </c:catAx>
      <c:valAx>
        <c:axId val="953480128"/>
        <c:scaling>
          <c:orientation val="minMax"/>
        </c:scaling>
        <c:delete val="0"/>
        <c:axPos val="b"/>
        <c:majorGridlines>
          <c:spPr>
            <a:ln w="9525" cap="flat" cmpd="sng" algn="ctr">
              <a:solidFill>
                <a:schemeClr val="tx1">
                  <a:lumMod val="15000"/>
                  <a:lumOff val="85000"/>
                </a:schemeClr>
              </a:solidFill>
              <a:round/>
            </a:ln>
            <a:effectLst/>
          </c:spPr>
        </c:majorGridlines>
        <c:numFmt formatCode="0.0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953480544"/>
        <c:crosses val="autoZero"/>
        <c:crossBetween val="between"/>
        <c:majorUnit val="0.2"/>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E6B232A-A90B-0843-9FE3-CD41AEF1F47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7D6EF4F6-6352-EF49-8B94-F88281AD3C0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3FA1003-23F1-F848-ABD7-AA279ACD1B1C}" type="datetimeFigureOut">
              <a:rPr lang="en-US" smtClean="0"/>
              <a:t>6/15/2022</a:t>
            </a:fld>
            <a:endParaRPr lang="en-US"/>
          </a:p>
        </p:txBody>
      </p:sp>
      <p:sp>
        <p:nvSpPr>
          <p:cNvPr id="4" name="Footer Placeholder 3">
            <a:extLst>
              <a:ext uri="{FF2B5EF4-FFF2-40B4-BE49-F238E27FC236}">
                <a16:creationId xmlns:a16="http://schemas.microsoft.com/office/drawing/2014/main" id="{6DF22398-7E15-714C-85A0-DACC6DC3F11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2F1B2665-97EF-CE47-ABE4-18D4D76C98D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DAB60F0-68D7-274B-9B3A-8BD634CF5613}" type="slidenum">
              <a:rPr lang="en-US" smtClean="0"/>
              <a:t>‹#›</a:t>
            </a:fld>
            <a:endParaRPr lang="en-US"/>
          </a:p>
        </p:txBody>
      </p:sp>
    </p:spTree>
    <p:extLst>
      <p:ext uri="{BB962C8B-B14F-4D97-AF65-F5344CB8AC3E}">
        <p14:creationId xmlns:p14="http://schemas.microsoft.com/office/powerpoint/2010/main" val="12764137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1F6C0D1-008B-C245-AF1E-F6ADA8BEAF3C}" type="datetimeFigureOut">
              <a:rPr lang="en-US" smtClean="0"/>
              <a:t>6/15/2022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0" tIns="0" rIns="0" bIns="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a:p>
            <a:pPr lvl="5"/>
            <a:r>
              <a:rPr lang="en-US"/>
              <a:t>Sixth level</a:t>
            </a:r>
          </a:p>
          <a:p>
            <a:pPr lvl="6"/>
            <a:r>
              <a:rPr lang="en-US"/>
              <a:t>Seventh level</a:t>
            </a:r>
          </a:p>
          <a:p>
            <a:pPr lvl="7"/>
            <a:r>
              <a:rPr lang="en-US"/>
              <a:t>Eighth level</a:t>
            </a:r>
          </a:p>
          <a:p>
            <a:pPr lvl="8"/>
            <a:r>
              <a:rPr lang="en-US"/>
              <a:t>Ninth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1CB8535-DC0F-AF47-A510-8461A80C06B7}" type="slidenum">
              <a:rPr lang="en-US" smtClean="0"/>
              <a:t>‹#›</a:t>
            </a:fld>
            <a:endParaRPr lang="en-US"/>
          </a:p>
        </p:txBody>
      </p:sp>
    </p:spTree>
    <p:extLst>
      <p:ext uri="{BB962C8B-B14F-4D97-AF65-F5344CB8AC3E}">
        <p14:creationId xmlns:p14="http://schemas.microsoft.com/office/powerpoint/2010/main" val="70781101"/>
      </p:ext>
    </p:extLst>
  </p:cSld>
  <p:clrMap bg1="lt1" tx1="dk1" bg2="lt2" tx2="dk2" accent1="accent1" accent2="accent2" accent3="accent3" accent4="accent4" accent5="accent5" accent6="accent6" hlink="hlink" folHlink="folHlink"/>
  <p:notesStyle>
    <a:lvl1pPr marL="182880" indent="-182880" algn="l" defTabSz="914400" rtl="0" eaLnBrk="1" latinLnBrk="0" hangingPunct="1">
      <a:spcBef>
        <a:spcPts val="600"/>
      </a:spcBef>
      <a:buFont typeface="Arial" panose="020B0604020202020204" pitchFamily="34" charset="0"/>
      <a:buChar char="•"/>
      <a:defRPr sz="1200" kern="1200">
        <a:solidFill>
          <a:schemeClr val="tx1"/>
        </a:solidFill>
        <a:latin typeface="+mn-lt"/>
        <a:ea typeface="+mn-ea"/>
        <a:cs typeface="+mn-cs"/>
      </a:defRPr>
    </a:lvl1pPr>
    <a:lvl2pPr marL="365760" indent="-182880" algn="l" defTabSz="914400" rtl="0" eaLnBrk="1" latinLnBrk="0" hangingPunct="1">
      <a:buFont typeface="Arial" panose="020B0604020202020204" pitchFamily="34" charset="0"/>
      <a:buChar char="–"/>
      <a:defRPr sz="1200" kern="1200">
        <a:solidFill>
          <a:schemeClr val="tx1"/>
        </a:solidFill>
        <a:latin typeface="+mn-lt"/>
        <a:ea typeface="+mn-ea"/>
        <a:cs typeface="+mn-cs"/>
      </a:defRPr>
    </a:lvl2pPr>
    <a:lvl3pPr marL="548640" indent="-182880" algn="l" defTabSz="914400" rtl="0" eaLnBrk="1" latinLnBrk="0" hangingPunct="1">
      <a:buFont typeface="Arial" panose="020B0604020202020204" pitchFamily="34" charset="0"/>
      <a:buChar char="–"/>
      <a:defRPr sz="1200" kern="1200">
        <a:solidFill>
          <a:schemeClr val="tx1"/>
        </a:solidFill>
        <a:latin typeface="+mn-lt"/>
        <a:ea typeface="+mn-ea"/>
        <a:cs typeface="+mn-cs"/>
      </a:defRPr>
    </a:lvl3pPr>
    <a:lvl4pPr marL="731520" indent="-182880" algn="l" defTabSz="914400" rtl="0" eaLnBrk="1" latinLnBrk="0" hangingPunct="1">
      <a:buFont typeface="Arial" panose="020B0604020202020204" pitchFamily="34" charset="0"/>
      <a:buChar char="–"/>
      <a:defRPr sz="1200" kern="1200">
        <a:solidFill>
          <a:schemeClr val="tx1"/>
        </a:solidFill>
        <a:latin typeface="+mn-lt"/>
        <a:ea typeface="+mn-ea"/>
        <a:cs typeface="+mn-cs"/>
      </a:defRPr>
    </a:lvl4pPr>
    <a:lvl5pPr marL="914400" indent="-182880" algn="l" defTabSz="914400" rtl="0" eaLnBrk="1" latinLnBrk="0" hangingPunct="1">
      <a:buFont typeface="Arial" panose="020B0604020202020204" pitchFamily="34" charset="0"/>
      <a:buChar char="–"/>
      <a:defRPr sz="1200" kern="1200">
        <a:solidFill>
          <a:schemeClr val="tx1"/>
        </a:solidFill>
        <a:latin typeface="+mn-lt"/>
        <a:ea typeface="+mn-ea"/>
        <a:cs typeface="+mn-cs"/>
      </a:defRPr>
    </a:lvl5pPr>
    <a:lvl6pPr marL="1097280" indent="-182880" algn="l" defTabSz="914400" rtl="0" eaLnBrk="1" latinLnBrk="0" hangingPunct="1">
      <a:buFont typeface="Arial" panose="020B0604020202020204" pitchFamily="34" charset="0"/>
      <a:buChar char="–"/>
      <a:defRPr sz="1200" kern="1200">
        <a:solidFill>
          <a:schemeClr val="tx1"/>
        </a:solidFill>
        <a:latin typeface="+mn-lt"/>
        <a:ea typeface="+mn-ea"/>
        <a:cs typeface="+mn-cs"/>
      </a:defRPr>
    </a:lvl6pPr>
    <a:lvl7pPr marL="1280160" indent="-182880" algn="l" defTabSz="914400" rtl="0" eaLnBrk="1" latinLnBrk="0" hangingPunct="1">
      <a:buFont typeface="Arial" panose="020B0604020202020204" pitchFamily="34" charset="0"/>
      <a:buChar char="–"/>
      <a:defRPr sz="1200" kern="1200">
        <a:solidFill>
          <a:schemeClr val="tx1"/>
        </a:solidFill>
        <a:latin typeface="+mn-lt"/>
        <a:ea typeface="+mn-ea"/>
        <a:cs typeface="+mn-cs"/>
      </a:defRPr>
    </a:lvl7pPr>
    <a:lvl8pPr marL="1463040" indent="-182880" algn="l" defTabSz="914400" rtl="0" eaLnBrk="1" latinLnBrk="0" hangingPunct="1">
      <a:buFont typeface="Arial" panose="020B0604020202020204" pitchFamily="34" charset="0"/>
      <a:buChar char="–"/>
      <a:defRPr sz="1200" kern="1200">
        <a:solidFill>
          <a:schemeClr val="tx1"/>
        </a:solidFill>
        <a:latin typeface="+mn-lt"/>
        <a:ea typeface="+mn-ea"/>
        <a:cs typeface="+mn-cs"/>
      </a:defRPr>
    </a:lvl8pPr>
    <a:lvl9pPr marL="1645920" indent="-182880" algn="l" defTabSz="914400" rtl="0" eaLnBrk="1" latinLnBrk="0" hangingPunct="1">
      <a:buFont typeface="Arial" panose="020B0604020202020204" pitchFamily="34" charset="0"/>
      <a:buChar char="–"/>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91CB8535-DC0F-AF47-A510-8461A80C06B7}" type="slidenum">
              <a:rPr lang="en-US" smtClean="0"/>
              <a:t>1</a:t>
            </a:fld>
            <a:endParaRPr lang="en-US"/>
          </a:p>
        </p:txBody>
      </p:sp>
    </p:spTree>
    <p:extLst>
      <p:ext uri="{BB962C8B-B14F-4D97-AF65-F5344CB8AC3E}">
        <p14:creationId xmlns:p14="http://schemas.microsoft.com/office/powerpoint/2010/main" val="21774460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sz="1100" dirty="0"/>
          </a:p>
        </p:txBody>
      </p:sp>
      <p:sp>
        <p:nvSpPr>
          <p:cNvPr id="4" name="Slide Number Placeholder 3"/>
          <p:cNvSpPr>
            <a:spLocks noGrp="1"/>
          </p:cNvSpPr>
          <p:nvPr>
            <p:ph type="sldNum" sz="quarter" idx="5"/>
          </p:nvPr>
        </p:nvSpPr>
        <p:spPr/>
        <p:txBody>
          <a:bodyPr/>
          <a:lstStyle/>
          <a:p>
            <a:fld id="{91CB8535-DC0F-AF47-A510-8461A80C06B7}" type="slidenum">
              <a:rPr lang="en-US" smtClean="0"/>
              <a:t>2</a:t>
            </a:fld>
            <a:endParaRPr lang="en-US"/>
          </a:p>
        </p:txBody>
      </p:sp>
    </p:spTree>
    <p:extLst>
      <p:ext uri="{BB962C8B-B14F-4D97-AF65-F5344CB8AC3E}">
        <p14:creationId xmlns:p14="http://schemas.microsoft.com/office/powerpoint/2010/main" val="9424315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None/>
            </a:pPr>
            <a:endParaRPr lang="en-US" dirty="0"/>
          </a:p>
        </p:txBody>
      </p:sp>
      <p:sp>
        <p:nvSpPr>
          <p:cNvPr id="4" name="Slide Number Placeholder 3"/>
          <p:cNvSpPr>
            <a:spLocks noGrp="1"/>
          </p:cNvSpPr>
          <p:nvPr>
            <p:ph type="sldNum" sz="quarter" idx="5"/>
          </p:nvPr>
        </p:nvSpPr>
        <p:spPr/>
        <p:txBody>
          <a:bodyPr/>
          <a:lstStyle/>
          <a:p>
            <a:fld id="{91CB8535-DC0F-AF47-A510-8461A80C06B7}" type="slidenum">
              <a:rPr lang="en-US" smtClean="0"/>
              <a:t>3</a:t>
            </a:fld>
            <a:endParaRPr lang="en-US"/>
          </a:p>
        </p:txBody>
      </p:sp>
    </p:spTree>
    <p:extLst>
      <p:ext uri="{BB962C8B-B14F-4D97-AF65-F5344CB8AC3E}">
        <p14:creationId xmlns:p14="http://schemas.microsoft.com/office/powerpoint/2010/main" val="8217856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defRPr/>
            </a:pPr>
            <a:endParaRPr lang="en-US" dirty="0"/>
          </a:p>
        </p:txBody>
      </p:sp>
      <p:sp>
        <p:nvSpPr>
          <p:cNvPr id="4" name="Slide Number Placeholder 3"/>
          <p:cNvSpPr>
            <a:spLocks noGrp="1"/>
          </p:cNvSpPr>
          <p:nvPr>
            <p:ph type="sldNum" sz="quarter" idx="5"/>
          </p:nvPr>
        </p:nvSpPr>
        <p:spPr/>
        <p:txBody>
          <a:bodyPr/>
          <a:lstStyle/>
          <a:p>
            <a:fld id="{91CB8535-DC0F-AF47-A510-8461A80C06B7}" type="slidenum">
              <a:rPr lang="en-US" smtClean="0"/>
              <a:t>4</a:t>
            </a:fld>
            <a:endParaRPr lang="en-US"/>
          </a:p>
        </p:txBody>
      </p:sp>
    </p:spTree>
    <p:extLst>
      <p:ext uri="{BB962C8B-B14F-4D97-AF65-F5344CB8AC3E}">
        <p14:creationId xmlns:p14="http://schemas.microsoft.com/office/powerpoint/2010/main" val="18540803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600"/>
              </a:spcBef>
              <a:spcAft>
                <a:spcPts val="0"/>
              </a:spcAft>
              <a:buClrTx/>
              <a:buSzTx/>
              <a:buFont typeface="Arial"/>
              <a:buNone/>
              <a:tabLst/>
              <a:defRPr/>
            </a:pPr>
            <a:endParaRPr lang="en-US" dirty="0"/>
          </a:p>
        </p:txBody>
      </p:sp>
      <p:sp>
        <p:nvSpPr>
          <p:cNvPr id="4" name="Slide Number Placeholder 3"/>
          <p:cNvSpPr>
            <a:spLocks noGrp="1"/>
          </p:cNvSpPr>
          <p:nvPr>
            <p:ph type="sldNum" sz="quarter" idx="5"/>
          </p:nvPr>
        </p:nvSpPr>
        <p:spPr/>
        <p:txBody>
          <a:bodyPr/>
          <a:lstStyle/>
          <a:p>
            <a:fld id="{91CB8535-DC0F-AF47-A510-8461A80C06B7}" type="slidenum">
              <a:rPr lang="en-US" smtClean="0"/>
              <a:t>5</a:t>
            </a:fld>
            <a:endParaRPr lang="en-US"/>
          </a:p>
        </p:txBody>
      </p:sp>
    </p:spTree>
    <p:extLst>
      <p:ext uri="{BB962C8B-B14F-4D97-AF65-F5344CB8AC3E}">
        <p14:creationId xmlns:p14="http://schemas.microsoft.com/office/powerpoint/2010/main" val="7467589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91CB8535-DC0F-AF47-A510-8461A80C06B7}" type="slidenum">
              <a:rPr lang="en-US" smtClean="0"/>
              <a:t>6</a:t>
            </a:fld>
            <a:endParaRPr lang="en-US"/>
          </a:p>
        </p:txBody>
      </p:sp>
    </p:spTree>
    <p:extLst>
      <p:ext uri="{BB962C8B-B14F-4D97-AF65-F5344CB8AC3E}">
        <p14:creationId xmlns:p14="http://schemas.microsoft.com/office/powerpoint/2010/main" val="10984618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91CB8535-DC0F-AF47-A510-8461A80C06B7}" type="slidenum">
              <a:rPr lang="en-US" smtClean="0"/>
              <a:t>7</a:t>
            </a:fld>
            <a:endParaRPr lang="en-US"/>
          </a:p>
        </p:txBody>
      </p:sp>
    </p:spTree>
    <p:extLst>
      <p:ext uri="{BB962C8B-B14F-4D97-AF65-F5344CB8AC3E}">
        <p14:creationId xmlns:p14="http://schemas.microsoft.com/office/powerpoint/2010/main" val="33115078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SzPct val="10000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91CB8535-DC0F-AF47-A510-8461A80C06B7}" type="slidenum">
              <a:rPr lang="en-US" smtClean="0"/>
              <a:t>8</a:t>
            </a:fld>
            <a:endParaRPr lang="en-US"/>
          </a:p>
        </p:txBody>
      </p:sp>
    </p:spTree>
    <p:extLst>
      <p:ext uri="{BB962C8B-B14F-4D97-AF65-F5344CB8AC3E}">
        <p14:creationId xmlns:p14="http://schemas.microsoft.com/office/powerpoint/2010/main" val="38663314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91CB8535-DC0F-AF47-A510-8461A80C06B7}" type="slidenum">
              <a:rPr lang="en-US" smtClean="0"/>
              <a:t>9</a:t>
            </a:fld>
            <a:endParaRPr lang="en-US"/>
          </a:p>
        </p:txBody>
      </p:sp>
    </p:spTree>
    <p:extLst>
      <p:ext uri="{BB962C8B-B14F-4D97-AF65-F5344CB8AC3E}">
        <p14:creationId xmlns:p14="http://schemas.microsoft.com/office/powerpoint/2010/main" val="29106684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91CB8535-DC0F-AF47-A510-8461A80C06B7}" type="slidenum">
              <a:rPr lang="en-US" smtClean="0"/>
              <a:t>10</a:t>
            </a:fld>
            <a:endParaRPr lang="en-US"/>
          </a:p>
        </p:txBody>
      </p:sp>
    </p:spTree>
    <p:extLst>
      <p:ext uri="{BB962C8B-B14F-4D97-AF65-F5344CB8AC3E}">
        <p14:creationId xmlns:p14="http://schemas.microsoft.com/office/powerpoint/2010/main" val="14133214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91CB8535-DC0F-AF47-A510-8461A80C06B7}" type="slidenum">
              <a:rPr lang="en-US" smtClean="0"/>
              <a:t>11</a:t>
            </a:fld>
            <a:endParaRPr lang="en-US"/>
          </a:p>
        </p:txBody>
      </p:sp>
    </p:spTree>
    <p:extLst>
      <p:ext uri="{BB962C8B-B14F-4D97-AF65-F5344CB8AC3E}">
        <p14:creationId xmlns:p14="http://schemas.microsoft.com/office/powerpoint/2010/main" val="5828839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91CB8535-DC0F-AF47-A510-8461A80C06B7}" type="slidenum">
              <a:rPr lang="en-US" smtClean="0"/>
              <a:t>12</a:t>
            </a:fld>
            <a:endParaRPr lang="en-US"/>
          </a:p>
        </p:txBody>
      </p:sp>
    </p:spTree>
    <p:extLst>
      <p:ext uri="{BB962C8B-B14F-4D97-AF65-F5344CB8AC3E}">
        <p14:creationId xmlns:p14="http://schemas.microsoft.com/office/powerpoint/2010/main" val="29621913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600"/>
              </a:spcBef>
              <a:spcAft>
                <a:spcPts val="0"/>
              </a:spcAft>
              <a:buClrTx/>
              <a:buSzTx/>
              <a:buFont typeface="Arial"/>
              <a:buNone/>
              <a:tabLst/>
              <a:defRPr/>
            </a:pPr>
            <a:endParaRPr lang="en-US" dirty="0"/>
          </a:p>
        </p:txBody>
      </p:sp>
      <p:sp>
        <p:nvSpPr>
          <p:cNvPr id="4" name="Slide Number Placeholder 3"/>
          <p:cNvSpPr>
            <a:spLocks noGrp="1"/>
          </p:cNvSpPr>
          <p:nvPr>
            <p:ph type="sldNum" sz="quarter" idx="5"/>
          </p:nvPr>
        </p:nvSpPr>
        <p:spPr/>
        <p:txBody>
          <a:bodyPr/>
          <a:lstStyle/>
          <a:p>
            <a:fld id="{91CB8535-DC0F-AF47-A510-8461A80C06B7}" type="slidenum">
              <a:rPr lang="en-US" smtClean="0"/>
              <a:t>13</a:t>
            </a:fld>
            <a:endParaRPr lang="en-US"/>
          </a:p>
        </p:txBody>
      </p:sp>
    </p:spTree>
    <p:extLst>
      <p:ext uri="{BB962C8B-B14F-4D97-AF65-F5344CB8AC3E}">
        <p14:creationId xmlns:p14="http://schemas.microsoft.com/office/powerpoint/2010/main" val="32423132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600"/>
              </a:spcBef>
              <a:spcAft>
                <a:spcPts val="0"/>
              </a:spcAft>
              <a:buClrTx/>
              <a:buSzTx/>
              <a:buFont typeface="Arial"/>
              <a:buNone/>
              <a:tabLst/>
              <a:defRPr/>
            </a:pPr>
            <a:endParaRPr lang="en-US" dirty="0"/>
          </a:p>
        </p:txBody>
      </p:sp>
      <p:sp>
        <p:nvSpPr>
          <p:cNvPr id="4" name="Slide Number Placeholder 3"/>
          <p:cNvSpPr>
            <a:spLocks noGrp="1"/>
          </p:cNvSpPr>
          <p:nvPr>
            <p:ph type="sldNum" sz="quarter" idx="5"/>
          </p:nvPr>
        </p:nvSpPr>
        <p:spPr/>
        <p:txBody>
          <a:bodyPr/>
          <a:lstStyle/>
          <a:p>
            <a:fld id="{91CB8535-DC0F-AF47-A510-8461A80C06B7}" type="slidenum">
              <a:rPr lang="en-US" smtClean="0"/>
              <a:t>14</a:t>
            </a:fld>
            <a:endParaRPr lang="en-US"/>
          </a:p>
        </p:txBody>
      </p:sp>
    </p:spTree>
    <p:extLst>
      <p:ext uri="{BB962C8B-B14F-4D97-AF65-F5344CB8AC3E}">
        <p14:creationId xmlns:p14="http://schemas.microsoft.com/office/powerpoint/2010/main" val="30621726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182880" indent="-182880"/>
            <a:endParaRPr lang="en-US" dirty="0"/>
          </a:p>
        </p:txBody>
      </p:sp>
      <p:sp>
        <p:nvSpPr>
          <p:cNvPr id="4" name="Slide Number Placeholder 3"/>
          <p:cNvSpPr>
            <a:spLocks noGrp="1"/>
          </p:cNvSpPr>
          <p:nvPr>
            <p:ph type="sldNum" sz="quarter" idx="5"/>
          </p:nvPr>
        </p:nvSpPr>
        <p:spPr/>
        <p:txBody>
          <a:bodyPr/>
          <a:lstStyle/>
          <a:p>
            <a:fld id="{91CB8535-DC0F-AF47-A510-8461A80C06B7}" type="slidenum">
              <a:rPr lang="en-US" smtClean="0"/>
              <a:t>15</a:t>
            </a:fld>
            <a:endParaRPr lang="en-US"/>
          </a:p>
        </p:txBody>
      </p:sp>
    </p:spTree>
    <p:extLst>
      <p:ext uri="{BB962C8B-B14F-4D97-AF65-F5344CB8AC3E}">
        <p14:creationId xmlns:p14="http://schemas.microsoft.com/office/powerpoint/2010/main" val="19552858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91CB8535-DC0F-AF47-A510-8461A80C06B7}" type="slidenum">
              <a:rPr lang="en-US" smtClean="0"/>
              <a:t>16</a:t>
            </a:fld>
            <a:endParaRPr lang="en-US"/>
          </a:p>
        </p:txBody>
      </p:sp>
    </p:spTree>
    <p:extLst>
      <p:ext uri="{BB962C8B-B14F-4D97-AF65-F5344CB8AC3E}">
        <p14:creationId xmlns:p14="http://schemas.microsoft.com/office/powerpoint/2010/main" val="40122091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91CB8535-DC0F-AF47-A510-8461A80C06B7}" type="slidenum">
              <a:rPr lang="en-US" smtClean="0"/>
              <a:t>17</a:t>
            </a:fld>
            <a:endParaRPr lang="en-US"/>
          </a:p>
        </p:txBody>
      </p:sp>
    </p:spTree>
    <p:extLst>
      <p:ext uri="{BB962C8B-B14F-4D97-AF65-F5344CB8AC3E}">
        <p14:creationId xmlns:p14="http://schemas.microsoft.com/office/powerpoint/2010/main" val="35653977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91CB8535-DC0F-AF47-A510-8461A80C06B7}" type="slidenum">
              <a:rPr lang="en-US" smtClean="0"/>
              <a:t>18</a:t>
            </a:fld>
            <a:endParaRPr lang="en-US"/>
          </a:p>
        </p:txBody>
      </p:sp>
    </p:spTree>
    <p:extLst>
      <p:ext uri="{BB962C8B-B14F-4D97-AF65-F5344CB8AC3E}">
        <p14:creationId xmlns:p14="http://schemas.microsoft.com/office/powerpoint/2010/main" val="278934864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600"/>
              </a:spcBef>
              <a:spcAft>
                <a:spcPts val="0"/>
              </a:spcAft>
              <a:buClrTx/>
              <a:buSzTx/>
              <a:buFont typeface="Arial" panose="020B0604020202020204" pitchFamily="34" charset="0"/>
              <a:buNone/>
              <a:tabLst/>
              <a:defRPr/>
            </a:pPr>
            <a:endParaRPr lang="en-US" sz="1200" b="0" dirty="0"/>
          </a:p>
        </p:txBody>
      </p:sp>
      <p:sp>
        <p:nvSpPr>
          <p:cNvPr id="4" name="Slide Number Placeholder 3"/>
          <p:cNvSpPr>
            <a:spLocks noGrp="1"/>
          </p:cNvSpPr>
          <p:nvPr>
            <p:ph type="sldNum" sz="quarter" idx="5"/>
          </p:nvPr>
        </p:nvSpPr>
        <p:spPr/>
        <p:txBody>
          <a:bodyPr/>
          <a:lstStyle/>
          <a:p>
            <a:fld id="{91CB8535-DC0F-AF47-A510-8461A80C06B7}" type="slidenum">
              <a:rPr lang="en-US" smtClean="0"/>
              <a:t>19</a:t>
            </a:fld>
            <a:endParaRPr lang="en-US"/>
          </a:p>
        </p:txBody>
      </p:sp>
    </p:spTree>
    <p:extLst>
      <p:ext uri="{BB962C8B-B14F-4D97-AF65-F5344CB8AC3E}">
        <p14:creationId xmlns:p14="http://schemas.microsoft.com/office/powerpoint/2010/main" val="37215490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nSpc>
                <a:spcPct val="100000"/>
              </a:lnSpc>
              <a:buFontTx/>
              <a:buNone/>
            </a:pPr>
            <a:endParaRPr lang="en-US" sz="1200" dirty="0">
              <a:solidFill>
                <a:schemeClr val="tx1"/>
              </a:solidFill>
            </a:endParaRPr>
          </a:p>
        </p:txBody>
      </p:sp>
      <p:sp>
        <p:nvSpPr>
          <p:cNvPr id="4" name="Slide Number Placeholder 3"/>
          <p:cNvSpPr>
            <a:spLocks noGrp="1"/>
          </p:cNvSpPr>
          <p:nvPr>
            <p:ph type="sldNum" sz="quarter" idx="5"/>
          </p:nvPr>
        </p:nvSpPr>
        <p:spPr/>
        <p:txBody>
          <a:bodyPr/>
          <a:lstStyle/>
          <a:p>
            <a:fld id="{91CB8535-DC0F-AF47-A510-8461A80C06B7}" type="slidenum">
              <a:rPr lang="en-US" smtClean="0"/>
              <a:t>20</a:t>
            </a:fld>
            <a:endParaRPr lang="en-US"/>
          </a:p>
        </p:txBody>
      </p:sp>
    </p:spTree>
    <p:extLst>
      <p:ext uri="{BB962C8B-B14F-4D97-AF65-F5344CB8AC3E}">
        <p14:creationId xmlns:p14="http://schemas.microsoft.com/office/powerpoint/2010/main" val="52670283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91CB8535-DC0F-AF47-A510-8461A80C06B7}" type="slidenum">
              <a:rPr lang="en-US" smtClean="0"/>
              <a:t>21</a:t>
            </a:fld>
            <a:endParaRPr lang="en-US"/>
          </a:p>
        </p:txBody>
      </p:sp>
    </p:spTree>
    <p:extLst>
      <p:ext uri="{BB962C8B-B14F-4D97-AF65-F5344CB8AC3E}">
        <p14:creationId xmlns:p14="http://schemas.microsoft.com/office/powerpoint/2010/main" val="261826045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nSpc>
                <a:spcPct val="100000"/>
              </a:lnSpc>
              <a:buFont typeface="Arial" panose="020B0604020202020204" pitchFamily="34" charset="0"/>
              <a:buNone/>
            </a:pPr>
            <a:endParaRPr lang="en-US" sz="1200" strike="sngStrike" baseline="-25000" dirty="0">
              <a:solidFill>
                <a:schemeClr val="tx1"/>
              </a:solidFill>
            </a:endParaRPr>
          </a:p>
        </p:txBody>
      </p:sp>
      <p:sp>
        <p:nvSpPr>
          <p:cNvPr id="4" name="Slide Number Placeholder 3"/>
          <p:cNvSpPr>
            <a:spLocks noGrp="1"/>
          </p:cNvSpPr>
          <p:nvPr>
            <p:ph type="sldNum" sz="quarter" idx="5"/>
          </p:nvPr>
        </p:nvSpPr>
        <p:spPr/>
        <p:txBody>
          <a:bodyPr/>
          <a:lstStyle/>
          <a:p>
            <a:fld id="{91CB8535-DC0F-AF47-A510-8461A80C06B7}" type="slidenum">
              <a:rPr lang="en-US" smtClean="0"/>
              <a:t>22</a:t>
            </a:fld>
            <a:endParaRPr lang="en-US"/>
          </a:p>
        </p:txBody>
      </p:sp>
    </p:spTree>
    <p:extLst>
      <p:ext uri="{BB962C8B-B14F-4D97-AF65-F5344CB8AC3E}">
        <p14:creationId xmlns:p14="http://schemas.microsoft.com/office/powerpoint/2010/main" val="237651224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91CB8535-DC0F-AF47-A510-8461A80C06B7}" type="slidenum">
              <a:rPr lang="en-US" smtClean="0"/>
              <a:t>23</a:t>
            </a:fld>
            <a:endParaRPr lang="en-US"/>
          </a:p>
        </p:txBody>
      </p:sp>
    </p:spTree>
    <p:extLst>
      <p:ext uri="{BB962C8B-B14F-4D97-AF65-F5344CB8AC3E}">
        <p14:creationId xmlns:p14="http://schemas.microsoft.com/office/powerpoint/2010/main" val="149438502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nSpc>
                <a:spcPct val="100000"/>
              </a:lnSpc>
              <a:buFont typeface="Arial" panose="020B0604020202020204" pitchFamily="34" charset="0"/>
              <a:buNone/>
            </a:pPr>
            <a:endParaRPr lang="en-US" sz="1200" strike="sngStrike" baseline="-25000" dirty="0">
              <a:solidFill>
                <a:schemeClr val="tx1"/>
              </a:solidFill>
            </a:endParaRPr>
          </a:p>
        </p:txBody>
      </p:sp>
      <p:sp>
        <p:nvSpPr>
          <p:cNvPr id="4" name="Slide Number Placeholder 3"/>
          <p:cNvSpPr>
            <a:spLocks noGrp="1"/>
          </p:cNvSpPr>
          <p:nvPr>
            <p:ph type="sldNum" sz="quarter" idx="5"/>
          </p:nvPr>
        </p:nvSpPr>
        <p:spPr/>
        <p:txBody>
          <a:bodyPr/>
          <a:lstStyle/>
          <a:p>
            <a:fld id="{91CB8535-DC0F-AF47-A510-8461A80C06B7}" type="slidenum">
              <a:rPr lang="en-US" smtClean="0"/>
              <a:t>24</a:t>
            </a:fld>
            <a:endParaRPr lang="en-US"/>
          </a:p>
        </p:txBody>
      </p:sp>
    </p:spTree>
    <p:extLst>
      <p:ext uri="{BB962C8B-B14F-4D97-AF65-F5344CB8AC3E}">
        <p14:creationId xmlns:p14="http://schemas.microsoft.com/office/powerpoint/2010/main" val="206506375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91CB8535-DC0F-AF47-A510-8461A80C06B7}" type="slidenum">
              <a:rPr lang="en-US" smtClean="0"/>
              <a:t>25</a:t>
            </a:fld>
            <a:endParaRPr lang="en-US"/>
          </a:p>
        </p:txBody>
      </p:sp>
    </p:spTree>
    <p:extLst>
      <p:ext uri="{BB962C8B-B14F-4D97-AF65-F5344CB8AC3E}">
        <p14:creationId xmlns:p14="http://schemas.microsoft.com/office/powerpoint/2010/main" val="224399077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nSpc>
                <a:spcPct val="100000"/>
              </a:lnSpc>
              <a:buFont typeface="Arial" panose="020B0604020202020204" pitchFamily="34" charset="0"/>
              <a:buNone/>
            </a:pPr>
            <a:endParaRPr lang="en-US" sz="1200" strike="sngStrike" baseline="-25000" dirty="0">
              <a:solidFill>
                <a:schemeClr val="tx1"/>
              </a:solidFill>
            </a:endParaRPr>
          </a:p>
        </p:txBody>
      </p:sp>
      <p:sp>
        <p:nvSpPr>
          <p:cNvPr id="4" name="Slide Number Placeholder 3"/>
          <p:cNvSpPr>
            <a:spLocks noGrp="1"/>
          </p:cNvSpPr>
          <p:nvPr>
            <p:ph type="sldNum" sz="quarter" idx="5"/>
          </p:nvPr>
        </p:nvSpPr>
        <p:spPr/>
        <p:txBody>
          <a:bodyPr/>
          <a:lstStyle/>
          <a:p>
            <a:fld id="{91CB8535-DC0F-AF47-A510-8461A80C06B7}" type="slidenum">
              <a:rPr lang="en-US" smtClean="0"/>
              <a:t>26</a:t>
            </a:fld>
            <a:endParaRPr lang="en-US"/>
          </a:p>
        </p:txBody>
      </p:sp>
    </p:spTree>
    <p:extLst>
      <p:ext uri="{BB962C8B-B14F-4D97-AF65-F5344CB8AC3E}">
        <p14:creationId xmlns:p14="http://schemas.microsoft.com/office/powerpoint/2010/main" val="211309937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600"/>
              </a:spcBef>
              <a:spcAft>
                <a:spcPts val="0"/>
              </a:spcAft>
              <a:buClrTx/>
              <a:buSzTx/>
              <a:buFont typeface="Arial" panose="020B0604020202020204" pitchFamily="34" charset="0"/>
              <a:buNone/>
              <a:tabLst/>
              <a:defRPr/>
            </a:pPr>
            <a:endParaRPr lang="en-US" sz="1800" dirty="0">
              <a:effectLst/>
              <a:latin typeface="Segoe UI" panose="020B0502040204020203" pitchFamily="34" charset="0"/>
            </a:endParaRPr>
          </a:p>
        </p:txBody>
      </p:sp>
      <p:sp>
        <p:nvSpPr>
          <p:cNvPr id="4" name="Slide Number Placeholder 3"/>
          <p:cNvSpPr>
            <a:spLocks noGrp="1"/>
          </p:cNvSpPr>
          <p:nvPr>
            <p:ph type="sldNum" sz="quarter" idx="5"/>
          </p:nvPr>
        </p:nvSpPr>
        <p:spPr/>
        <p:txBody>
          <a:bodyPr/>
          <a:lstStyle/>
          <a:p>
            <a:fld id="{91CB8535-DC0F-AF47-A510-8461A80C06B7}" type="slidenum">
              <a:rPr lang="en-US" smtClean="0"/>
              <a:t>27</a:t>
            </a:fld>
            <a:endParaRPr lang="en-US"/>
          </a:p>
        </p:txBody>
      </p:sp>
    </p:spTree>
    <p:extLst>
      <p:ext uri="{BB962C8B-B14F-4D97-AF65-F5344CB8AC3E}">
        <p14:creationId xmlns:p14="http://schemas.microsoft.com/office/powerpoint/2010/main" val="168983545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91CB8535-DC0F-AF47-A510-8461A80C06B7}" type="slidenum">
              <a:rPr lang="en-US" smtClean="0"/>
              <a:t>28</a:t>
            </a:fld>
            <a:endParaRPr lang="en-US"/>
          </a:p>
        </p:txBody>
      </p:sp>
    </p:spTree>
    <p:extLst>
      <p:ext uri="{BB962C8B-B14F-4D97-AF65-F5344CB8AC3E}">
        <p14:creationId xmlns:p14="http://schemas.microsoft.com/office/powerpoint/2010/main" val="219067700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91CB8535-DC0F-AF47-A510-8461A80C06B7}" type="slidenum">
              <a:rPr lang="en-US" smtClean="0"/>
              <a:t>29</a:t>
            </a:fld>
            <a:endParaRPr lang="en-US"/>
          </a:p>
        </p:txBody>
      </p:sp>
    </p:spTree>
    <p:extLst>
      <p:ext uri="{BB962C8B-B14F-4D97-AF65-F5344CB8AC3E}">
        <p14:creationId xmlns:p14="http://schemas.microsoft.com/office/powerpoint/2010/main" val="284710021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sz="1200" dirty="0"/>
          </a:p>
        </p:txBody>
      </p:sp>
      <p:sp>
        <p:nvSpPr>
          <p:cNvPr id="4" name="Slide Number Placeholder 3"/>
          <p:cNvSpPr>
            <a:spLocks noGrp="1"/>
          </p:cNvSpPr>
          <p:nvPr>
            <p:ph type="sldNum" sz="quarter" idx="5"/>
          </p:nvPr>
        </p:nvSpPr>
        <p:spPr/>
        <p:txBody>
          <a:bodyPr/>
          <a:lstStyle/>
          <a:p>
            <a:fld id="{91CB8535-DC0F-AF47-A510-8461A80C06B7}" type="slidenum">
              <a:rPr lang="en-US" smtClean="0"/>
              <a:t>30</a:t>
            </a:fld>
            <a:endParaRPr lang="en-US"/>
          </a:p>
        </p:txBody>
      </p:sp>
    </p:spTree>
    <p:extLst>
      <p:ext uri="{BB962C8B-B14F-4D97-AF65-F5344CB8AC3E}">
        <p14:creationId xmlns:p14="http://schemas.microsoft.com/office/powerpoint/2010/main" val="218845876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91CB8535-DC0F-AF47-A510-8461A80C06B7}" type="slidenum">
              <a:rPr lang="en-US" smtClean="0"/>
              <a:t>31</a:t>
            </a:fld>
            <a:endParaRPr lang="en-US"/>
          </a:p>
        </p:txBody>
      </p:sp>
    </p:spTree>
    <p:extLst>
      <p:ext uri="{BB962C8B-B14F-4D97-AF65-F5344CB8AC3E}">
        <p14:creationId xmlns:p14="http://schemas.microsoft.com/office/powerpoint/2010/main" val="398593947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nSpc>
                <a:spcPct val="100000"/>
              </a:lnSpc>
              <a:buFont typeface="Arial" panose="020B0604020202020204" pitchFamily="34" charset="0"/>
              <a:buNone/>
            </a:pPr>
            <a:endParaRPr lang="en-US" sz="1200" strike="sngStrike" baseline="-25000" dirty="0">
              <a:solidFill>
                <a:schemeClr val="tx1"/>
              </a:solidFill>
            </a:endParaRPr>
          </a:p>
        </p:txBody>
      </p:sp>
      <p:sp>
        <p:nvSpPr>
          <p:cNvPr id="4" name="Slide Number Placeholder 3"/>
          <p:cNvSpPr>
            <a:spLocks noGrp="1"/>
          </p:cNvSpPr>
          <p:nvPr>
            <p:ph type="sldNum" sz="quarter" idx="5"/>
          </p:nvPr>
        </p:nvSpPr>
        <p:spPr/>
        <p:txBody>
          <a:bodyPr/>
          <a:lstStyle/>
          <a:p>
            <a:fld id="{91CB8535-DC0F-AF47-A510-8461A80C06B7}" type="slidenum">
              <a:rPr lang="en-US" smtClean="0"/>
              <a:t>32</a:t>
            </a:fld>
            <a:endParaRPr lang="en-US"/>
          </a:p>
        </p:txBody>
      </p:sp>
    </p:spTree>
    <p:extLst>
      <p:ext uri="{BB962C8B-B14F-4D97-AF65-F5344CB8AC3E}">
        <p14:creationId xmlns:p14="http://schemas.microsoft.com/office/powerpoint/2010/main" val="283282434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Tx/>
              <a:buNone/>
            </a:pPr>
            <a:endParaRPr lang="en-US" dirty="0"/>
          </a:p>
        </p:txBody>
      </p:sp>
      <p:sp>
        <p:nvSpPr>
          <p:cNvPr id="4" name="Slide Number Placeholder 3"/>
          <p:cNvSpPr>
            <a:spLocks noGrp="1"/>
          </p:cNvSpPr>
          <p:nvPr>
            <p:ph type="sldNum" sz="quarter" idx="5"/>
          </p:nvPr>
        </p:nvSpPr>
        <p:spPr/>
        <p:txBody>
          <a:bodyPr/>
          <a:lstStyle/>
          <a:p>
            <a:fld id="{91CB8535-DC0F-AF47-A510-8461A80C06B7}" type="slidenum">
              <a:rPr lang="en-US" smtClean="0"/>
              <a:t>33</a:t>
            </a:fld>
            <a:endParaRPr lang="en-US"/>
          </a:p>
        </p:txBody>
      </p:sp>
    </p:spTree>
    <p:extLst>
      <p:ext uri="{BB962C8B-B14F-4D97-AF65-F5344CB8AC3E}">
        <p14:creationId xmlns:p14="http://schemas.microsoft.com/office/powerpoint/2010/main" val="352732373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nSpc>
                <a:spcPct val="100000"/>
              </a:lnSpc>
              <a:buFont typeface="Arial" panose="020B0604020202020204" pitchFamily="34" charset="0"/>
              <a:buNone/>
            </a:pPr>
            <a:endParaRPr lang="en-US" sz="1200" strike="sngStrike" baseline="-25000" dirty="0">
              <a:solidFill>
                <a:schemeClr val="tx1"/>
              </a:solidFill>
            </a:endParaRPr>
          </a:p>
        </p:txBody>
      </p:sp>
      <p:sp>
        <p:nvSpPr>
          <p:cNvPr id="4" name="Slide Number Placeholder 3"/>
          <p:cNvSpPr>
            <a:spLocks noGrp="1"/>
          </p:cNvSpPr>
          <p:nvPr>
            <p:ph type="sldNum" sz="quarter" idx="5"/>
          </p:nvPr>
        </p:nvSpPr>
        <p:spPr/>
        <p:txBody>
          <a:bodyPr/>
          <a:lstStyle/>
          <a:p>
            <a:fld id="{91CB8535-DC0F-AF47-A510-8461A80C06B7}" type="slidenum">
              <a:rPr lang="en-US" smtClean="0"/>
              <a:t>34</a:t>
            </a:fld>
            <a:endParaRPr lang="en-US"/>
          </a:p>
        </p:txBody>
      </p:sp>
    </p:spTree>
    <p:extLst>
      <p:ext uri="{BB962C8B-B14F-4D97-AF65-F5344CB8AC3E}">
        <p14:creationId xmlns:p14="http://schemas.microsoft.com/office/powerpoint/2010/main" val="232236358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91CB8535-DC0F-AF47-A510-8461A80C06B7}" type="slidenum">
              <a:rPr lang="en-US" smtClean="0"/>
              <a:t>35</a:t>
            </a:fld>
            <a:endParaRPr lang="en-US"/>
          </a:p>
        </p:txBody>
      </p:sp>
    </p:spTree>
    <p:extLst>
      <p:ext uri="{BB962C8B-B14F-4D97-AF65-F5344CB8AC3E}">
        <p14:creationId xmlns:p14="http://schemas.microsoft.com/office/powerpoint/2010/main" val="60269666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nSpc>
                <a:spcPct val="100000"/>
              </a:lnSpc>
              <a:buFont typeface="Arial" panose="020B0604020202020204" pitchFamily="34" charset="0"/>
              <a:buNone/>
            </a:pPr>
            <a:endParaRPr lang="en-US" sz="1200" strike="sngStrike" baseline="-25000" dirty="0">
              <a:solidFill>
                <a:schemeClr val="tx1"/>
              </a:solidFill>
            </a:endParaRPr>
          </a:p>
        </p:txBody>
      </p:sp>
      <p:sp>
        <p:nvSpPr>
          <p:cNvPr id="4" name="Slide Number Placeholder 3"/>
          <p:cNvSpPr>
            <a:spLocks noGrp="1"/>
          </p:cNvSpPr>
          <p:nvPr>
            <p:ph type="sldNum" sz="quarter" idx="5"/>
          </p:nvPr>
        </p:nvSpPr>
        <p:spPr/>
        <p:txBody>
          <a:bodyPr/>
          <a:lstStyle/>
          <a:p>
            <a:fld id="{91CB8535-DC0F-AF47-A510-8461A80C06B7}" type="slidenum">
              <a:rPr lang="en-US" smtClean="0"/>
              <a:t>36</a:t>
            </a:fld>
            <a:endParaRPr lang="en-US"/>
          </a:p>
        </p:txBody>
      </p:sp>
    </p:spTree>
    <p:extLst>
      <p:ext uri="{BB962C8B-B14F-4D97-AF65-F5344CB8AC3E}">
        <p14:creationId xmlns:p14="http://schemas.microsoft.com/office/powerpoint/2010/main" val="297447542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82880" indent="-182880">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91CB8535-DC0F-AF47-A510-8461A80C06B7}" type="slidenum">
              <a:rPr lang="en-US" smtClean="0"/>
              <a:t>37</a:t>
            </a:fld>
            <a:endParaRPr lang="en-US"/>
          </a:p>
        </p:txBody>
      </p:sp>
    </p:spTree>
    <p:extLst>
      <p:ext uri="{BB962C8B-B14F-4D97-AF65-F5344CB8AC3E}">
        <p14:creationId xmlns:p14="http://schemas.microsoft.com/office/powerpoint/2010/main" val="218196010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91CB8535-DC0F-AF47-A510-8461A80C06B7}" type="slidenum">
              <a:rPr lang="en-US" smtClean="0"/>
              <a:t>38</a:t>
            </a:fld>
            <a:endParaRPr lang="en-US"/>
          </a:p>
        </p:txBody>
      </p:sp>
    </p:spTree>
    <p:extLst>
      <p:ext uri="{BB962C8B-B14F-4D97-AF65-F5344CB8AC3E}">
        <p14:creationId xmlns:p14="http://schemas.microsoft.com/office/powerpoint/2010/main" val="59050339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91CB8535-DC0F-AF47-A510-8461A80C06B7}" type="slidenum">
              <a:rPr lang="en-US" smtClean="0"/>
              <a:t>39</a:t>
            </a:fld>
            <a:endParaRPr lang="en-US"/>
          </a:p>
        </p:txBody>
      </p:sp>
    </p:spTree>
    <p:extLst>
      <p:ext uri="{BB962C8B-B14F-4D97-AF65-F5344CB8AC3E}">
        <p14:creationId xmlns:p14="http://schemas.microsoft.com/office/powerpoint/2010/main" val="305619324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91CB8535-DC0F-AF47-A510-8461A80C06B7}" type="slidenum">
              <a:rPr lang="en-US" smtClean="0"/>
              <a:t>40</a:t>
            </a:fld>
            <a:endParaRPr lang="en-US"/>
          </a:p>
        </p:txBody>
      </p:sp>
    </p:spTree>
    <p:extLst>
      <p:ext uri="{BB962C8B-B14F-4D97-AF65-F5344CB8AC3E}">
        <p14:creationId xmlns:p14="http://schemas.microsoft.com/office/powerpoint/2010/main" val="5226957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3_Title Slide 04">
    <p:spTree>
      <p:nvGrpSpPr>
        <p:cNvPr id="1" name=""/>
        <p:cNvGrpSpPr/>
        <p:nvPr/>
      </p:nvGrpSpPr>
      <p:grpSpPr>
        <a:xfrm>
          <a:off x="0" y="0"/>
          <a:ext cx="0" cy="0"/>
          <a:chOff x="0" y="0"/>
          <a:chExt cx="0" cy="0"/>
        </a:xfrm>
      </p:grpSpPr>
      <p:sp>
        <p:nvSpPr>
          <p:cNvPr id="11" name="Shape">
            <a:extLst>
              <a:ext uri="{FF2B5EF4-FFF2-40B4-BE49-F238E27FC236}">
                <a16:creationId xmlns:a16="http://schemas.microsoft.com/office/drawing/2014/main" id="{A252826B-D2E1-4943-814B-73EFDBC534AA}"/>
              </a:ext>
            </a:extLst>
          </p:cNvPr>
          <p:cNvSpPr>
            <a:spLocks noChangeAspect="1" noEditPoints="1"/>
          </p:cNvSpPr>
          <p:nvPr userDrawn="1"/>
        </p:nvSpPr>
        <p:spPr bwMode="hidden">
          <a:xfrm>
            <a:off x="0" y="0"/>
            <a:ext cx="12192001" cy="6858000"/>
          </a:xfrm>
          <a:custGeom>
            <a:avLst/>
            <a:gdLst>
              <a:gd name="connsiteX0" fmla="*/ 8708435 w 8708436"/>
              <a:gd name="connsiteY0" fmla="*/ 0 h 6858000"/>
              <a:gd name="connsiteX1" fmla="*/ 8708436 w 8708436"/>
              <a:gd name="connsiteY1" fmla="*/ 0 h 6858000"/>
              <a:gd name="connsiteX2" fmla="*/ 8708436 w 8708436"/>
              <a:gd name="connsiteY2" fmla="*/ 6858000 h 6858000"/>
              <a:gd name="connsiteX3" fmla="*/ 0 w 8708436"/>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708436" h="6858000">
                <a:moveTo>
                  <a:pt x="8708435" y="0"/>
                </a:moveTo>
                <a:lnTo>
                  <a:pt x="8708436" y="0"/>
                </a:lnTo>
                <a:lnTo>
                  <a:pt x="8708436" y="6858000"/>
                </a:lnTo>
                <a:lnTo>
                  <a:pt x="0" y="6858000"/>
                </a:lnTo>
                <a:close/>
              </a:path>
            </a:pathLst>
          </a:custGeom>
          <a:solidFill>
            <a:schemeClr val="tx2"/>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Tree>
    <p:extLst>
      <p:ext uri="{BB962C8B-B14F-4D97-AF65-F5344CB8AC3E}">
        <p14:creationId xmlns:p14="http://schemas.microsoft.com/office/powerpoint/2010/main" val="125138814"/>
      </p:ext>
    </p:extLst>
  </p:cSld>
  <p:clrMapOvr>
    <a:masterClrMapping/>
  </p:clrMapOvr>
  <p:extLst>
    <p:ext uri="{DCECCB84-F9BA-43D5-87BE-67443E8EF086}">
      <p15:sldGuideLst xmlns:p15="http://schemas.microsoft.com/office/powerpoint/2012/main">
        <p15:guide id="1" pos="3744">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4_Title Slide 04">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CB12CCF-F480-4E37-847C-EB34245EB653}"/>
              </a:ext>
            </a:extLst>
          </p:cNvPr>
          <p:cNvSpPr/>
          <p:nvPr userDrawn="1"/>
        </p:nvSpPr>
        <p:spPr>
          <a:xfrm>
            <a:off x="6029864" y="0"/>
            <a:ext cx="6162136" cy="7237562"/>
          </a:xfrm>
          <a:prstGeom prst="rect">
            <a:avLst/>
          </a:prstGeom>
          <a:solidFill>
            <a:schemeClr val="bg2">
              <a:lumMod val="90000"/>
            </a:schemeClr>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Tree>
    <p:extLst>
      <p:ext uri="{BB962C8B-B14F-4D97-AF65-F5344CB8AC3E}">
        <p14:creationId xmlns:p14="http://schemas.microsoft.com/office/powerpoint/2010/main" val="293970257"/>
      </p:ext>
    </p:extLst>
  </p:cSld>
  <p:clrMapOvr>
    <a:masterClrMapping/>
  </p:clrMapOvr>
  <p:extLst>
    <p:ext uri="{DCECCB84-F9BA-43D5-87BE-67443E8EF086}">
      <p15:sldGuideLst xmlns:p15="http://schemas.microsoft.com/office/powerpoint/2012/main">
        <p15:guide id="1" pos="3744">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grpSp>
        <p:nvGrpSpPr>
          <p:cNvPr id="5" name="Shapes">
            <a:extLst>
              <a:ext uri="{FF2B5EF4-FFF2-40B4-BE49-F238E27FC236}">
                <a16:creationId xmlns:a16="http://schemas.microsoft.com/office/drawing/2014/main" id="{BAEB401E-5143-6042-9787-A0BD49D949C4}"/>
              </a:ext>
            </a:extLst>
          </p:cNvPr>
          <p:cNvGrpSpPr/>
          <p:nvPr userDrawn="1"/>
        </p:nvGrpSpPr>
        <p:grpSpPr>
          <a:xfrm>
            <a:off x="4484721" y="456312"/>
            <a:ext cx="7250555" cy="5944426"/>
            <a:chOff x="4484721" y="456312"/>
            <a:chExt cx="7250555" cy="5944426"/>
          </a:xfrm>
        </p:grpSpPr>
        <p:sp>
          <p:nvSpPr>
            <p:cNvPr id="10" name="Shape 1">
              <a:extLst>
                <a:ext uri="{FF2B5EF4-FFF2-40B4-BE49-F238E27FC236}">
                  <a16:creationId xmlns:a16="http://schemas.microsoft.com/office/drawing/2014/main" id="{DE3424D6-78F7-4144-A1E8-D56118CB908C}"/>
                </a:ext>
                <a:ext uri="{C183D7F6-B498-43B3-948B-1728B52AA6E4}">
                  <adec:decorative xmlns:adec="http://schemas.microsoft.com/office/drawing/2017/decorative" val="1"/>
                </a:ext>
              </a:extLst>
            </p:cNvPr>
            <p:cNvSpPr>
              <a:spLocks noChangeAspect="1" noEditPoints="1"/>
            </p:cNvSpPr>
            <p:nvPr userDrawn="1"/>
          </p:nvSpPr>
          <p:spPr bwMode="hidden">
            <a:xfrm>
              <a:off x="7707222" y="456567"/>
              <a:ext cx="4028054" cy="2896340"/>
            </a:xfrm>
            <a:custGeom>
              <a:avLst/>
              <a:gdLst>
                <a:gd name="T0" fmla="*/ 4228 w 4228"/>
                <a:gd name="T1" fmla="*/ 2080 h 3040"/>
                <a:gd name="T2" fmla="*/ 4228 w 4228"/>
                <a:gd name="T3" fmla="*/ 2080 h 3040"/>
                <a:gd name="T4" fmla="*/ 0 w 4228"/>
                <a:gd name="T5" fmla="*/ 0 h 3040"/>
                <a:gd name="T6" fmla="*/ 2472 w 4228"/>
                <a:gd name="T7" fmla="*/ 3040 h 3040"/>
                <a:gd name="T8" fmla="*/ 4228 w 4228"/>
                <a:gd name="T9" fmla="*/ 2080 h 3040"/>
              </a:gdLst>
              <a:ahLst/>
              <a:cxnLst>
                <a:cxn ang="0">
                  <a:pos x="T0" y="T1"/>
                </a:cxn>
                <a:cxn ang="0">
                  <a:pos x="T2" y="T3"/>
                </a:cxn>
                <a:cxn ang="0">
                  <a:pos x="T4" y="T5"/>
                </a:cxn>
                <a:cxn ang="0">
                  <a:pos x="T6" y="T7"/>
                </a:cxn>
                <a:cxn ang="0">
                  <a:pos x="T8" y="T9"/>
                </a:cxn>
              </a:cxnLst>
              <a:rect l="0" t="0" r="r" b="b"/>
              <a:pathLst>
                <a:path w="4228" h="3040">
                  <a:moveTo>
                    <a:pt x="4228" y="2080"/>
                  </a:moveTo>
                  <a:lnTo>
                    <a:pt x="4228" y="2080"/>
                  </a:lnTo>
                  <a:lnTo>
                    <a:pt x="0" y="0"/>
                  </a:lnTo>
                  <a:lnTo>
                    <a:pt x="2472" y="3040"/>
                  </a:lnTo>
                  <a:lnTo>
                    <a:pt x="4228" y="2080"/>
                  </a:lnTo>
                  <a:close/>
                </a:path>
              </a:pathLst>
            </a:custGeom>
            <a:solidFill>
              <a:srgbClr val="C3EC0C"/>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Shape 2">
              <a:extLst>
                <a:ext uri="{FF2B5EF4-FFF2-40B4-BE49-F238E27FC236}">
                  <a16:creationId xmlns:a16="http://schemas.microsoft.com/office/drawing/2014/main" id="{686489CF-E6D3-426A-A240-1655E80B023F}"/>
                </a:ext>
              </a:extLst>
            </p:cNvPr>
            <p:cNvSpPr>
              <a:spLocks noChangeAspect="1" noEditPoints="1"/>
            </p:cNvSpPr>
            <p:nvPr userDrawn="1"/>
          </p:nvSpPr>
          <p:spPr bwMode="hidden">
            <a:xfrm>
              <a:off x="4484721" y="456312"/>
              <a:ext cx="7250043" cy="5944426"/>
            </a:xfrm>
            <a:custGeom>
              <a:avLst/>
              <a:gdLst>
                <a:gd name="connsiteX0" fmla="*/ 3222559 w 7250043"/>
                <a:gd name="connsiteY0" fmla="*/ 0 h 5944426"/>
                <a:gd name="connsiteX1" fmla="*/ 7250043 w 7250043"/>
                <a:gd name="connsiteY1" fmla="*/ 4953688 h 5944426"/>
                <a:gd name="connsiteX2" fmla="*/ 0 w 7250043"/>
                <a:gd name="connsiteY2" fmla="*/ 5944426 h 5944426"/>
              </a:gdLst>
              <a:ahLst/>
              <a:cxnLst>
                <a:cxn ang="0">
                  <a:pos x="connsiteX0" y="connsiteY0"/>
                </a:cxn>
                <a:cxn ang="0">
                  <a:pos x="connsiteX1" y="connsiteY1"/>
                </a:cxn>
                <a:cxn ang="0">
                  <a:pos x="connsiteX2" y="connsiteY2"/>
                </a:cxn>
              </a:cxnLst>
              <a:rect l="l" t="t" r="r" b="b"/>
              <a:pathLst>
                <a:path w="7250043" h="5944426">
                  <a:moveTo>
                    <a:pt x="3222559" y="0"/>
                  </a:moveTo>
                  <a:lnTo>
                    <a:pt x="7250043" y="4953688"/>
                  </a:lnTo>
                  <a:lnTo>
                    <a:pt x="0" y="5944426"/>
                  </a:lnTo>
                  <a:close/>
                </a:path>
              </a:pathLst>
            </a:custGeom>
            <a:ln>
              <a:noFill/>
            </a:ln>
          </p:spPr>
          <p:style>
            <a:lnRef idx="0">
              <a:schemeClr val="accent1"/>
            </a:lnRef>
            <a:fillRef idx="1">
              <a:schemeClr val="accent1"/>
            </a:fillRef>
            <a:effectRef idx="0">
              <a:srgbClr val="000000"/>
            </a:effectRef>
            <a:fontRef idx="minor">
              <a:schemeClr val="lt1"/>
            </a:fontRef>
          </p:style>
          <p:txBody>
            <a:bodyPr wrap="square" rtlCol="0" anchor="ctr">
              <a:noAutofit/>
            </a:bodyPr>
            <a:lstStyle/>
            <a:p>
              <a:pPr algn="ctr">
                <a:lnSpc>
                  <a:spcPct val="100000"/>
                </a:lnSpc>
              </a:pPr>
              <a:endParaRPr lang="en-US" sz="1800"/>
            </a:p>
          </p:txBody>
        </p:sp>
      </p:grpSp>
      <p:pic>
        <p:nvPicPr>
          <p:cNvPr id="4" name="Guidehouse Logo" descr="Guidehouse">
            <a:extLst>
              <a:ext uri="{FF2B5EF4-FFF2-40B4-BE49-F238E27FC236}">
                <a16:creationId xmlns:a16="http://schemas.microsoft.com/office/drawing/2014/main" id="{FA2772B8-B63F-594C-AD84-89D9237E071C}"/>
              </a:ext>
            </a:extLst>
          </p:cNvPr>
          <p:cNvPicPr>
            <a:picLocks noChangeAspect="1"/>
          </p:cNvPicPr>
          <p:nvPr userDrawn="1"/>
        </p:nvPicPr>
        <p:blipFill>
          <a:blip r:embed="rId2"/>
          <a:stretch>
            <a:fillRect/>
          </a:stretch>
        </p:blipFill>
        <p:spPr bwMode="gray">
          <a:xfrm>
            <a:off x="231775" y="229237"/>
            <a:ext cx="2547112" cy="981456"/>
          </a:xfrm>
          <a:prstGeom prst="rect">
            <a:avLst/>
          </a:prstGeom>
        </p:spPr>
      </p:pic>
      <p:sp>
        <p:nvSpPr>
          <p:cNvPr id="2" name="Title 1">
            <a:extLst>
              <a:ext uri="{FF2B5EF4-FFF2-40B4-BE49-F238E27FC236}">
                <a16:creationId xmlns:a16="http://schemas.microsoft.com/office/drawing/2014/main" id="{DD93F370-0603-42F8-A7D8-E3390EE70687}"/>
              </a:ext>
            </a:extLst>
          </p:cNvPr>
          <p:cNvSpPr>
            <a:spLocks noGrp="1"/>
          </p:cNvSpPr>
          <p:nvPr userDrawn="1">
            <p:ph type="ctrTitle" hasCustomPrompt="1"/>
          </p:nvPr>
        </p:nvSpPr>
        <p:spPr>
          <a:xfrm>
            <a:off x="457200" y="1736725"/>
            <a:ext cx="5486400" cy="2057400"/>
          </a:xfrm>
        </p:spPr>
        <p:txBody>
          <a:bodyPr anchor="b"/>
          <a:lstStyle>
            <a:lvl1pPr algn="l">
              <a:defRPr sz="4800" spc="-100" baseline="0"/>
            </a:lvl1pPr>
          </a:lstStyle>
          <a:p>
            <a:r>
              <a:rPr lang="en-US"/>
              <a:t>[Presentation title]</a:t>
            </a:r>
          </a:p>
        </p:txBody>
      </p:sp>
      <p:sp>
        <p:nvSpPr>
          <p:cNvPr id="3" name="Subtitle 2">
            <a:extLst>
              <a:ext uri="{FF2B5EF4-FFF2-40B4-BE49-F238E27FC236}">
                <a16:creationId xmlns:a16="http://schemas.microsoft.com/office/drawing/2014/main" id="{4077195B-8D8D-4BD5-8ADD-A390F24676CD}"/>
              </a:ext>
            </a:extLst>
          </p:cNvPr>
          <p:cNvSpPr>
            <a:spLocks noGrp="1"/>
          </p:cNvSpPr>
          <p:nvPr userDrawn="1">
            <p:ph type="subTitle" idx="1" hasCustomPrompt="1"/>
          </p:nvPr>
        </p:nvSpPr>
        <p:spPr>
          <a:xfrm>
            <a:off x="457200" y="4023360"/>
            <a:ext cx="5486400" cy="1189931"/>
          </a:xfrm>
        </p:spPr>
        <p:txBody>
          <a:bodyPr>
            <a:noAutofit/>
          </a:bodyPr>
          <a:lstStyle>
            <a:lvl1pPr marL="0" indent="0" algn="l">
              <a:spcBef>
                <a:spcPts val="0"/>
              </a:spcBef>
              <a:buNone/>
              <a:defRPr sz="1800"/>
            </a:lvl1pPr>
            <a:lvl2pPr marL="0" indent="0" algn="l">
              <a:spcBef>
                <a:spcPts val="0"/>
              </a:spcBef>
              <a:buNone/>
              <a:defRPr sz="1800"/>
            </a:lvl2pPr>
            <a:lvl3pPr marL="0" indent="0" algn="l">
              <a:spcBef>
                <a:spcPts val="0"/>
              </a:spcBef>
              <a:buNone/>
              <a:defRPr sz="1800"/>
            </a:lvl3pPr>
            <a:lvl4pPr marL="0" indent="0" algn="l">
              <a:spcBef>
                <a:spcPts val="0"/>
              </a:spcBef>
              <a:buNone/>
              <a:defRPr sz="1800"/>
            </a:lvl4pPr>
            <a:lvl5pPr marL="0" indent="0" algn="l">
              <a:spcBef>
                <a:spcPts val="0"/>
              </a:spcBef>
              <a:buNone/>
              <a:defRPr sz="1800"/>
            </a:lvl5pPr>
            <a:lvl6pPr marL="0" indent="0" algn="l">
              <a:spcBef>
                <a:spcPts val="0"/>
              </a:spcBef>
              <a:buNone/>
              <a:defRPr sz="1800"/>
            </a:lvl6pPr>
            <a:lvl7pPr marL="0" indent="0" algn="l">
              <a:spcBef>
                <a:spcPts val="0"/>
              </a:spcBef>
              <a:buNone/>
              <a:defRPr sz="1800"/>
            </a:lvl7pPr>
            <a:lvl8pPr marL="0" indent="0" algn="l">
              <a:spcBef>
                <a:spcPts val="0"/>
              </a:spcBef>
              <a:buNone/>
              <a:defRPr sz="1800"/>
            </a:lvl8pPr>
            <a:lvl9pPr marL="0" indent="0" algn="l">
              <a:spcBef>
                <a:spcPts val="0"/>
              </a:spcBef>
              <a:buNone/>
              <a:defRPr sz="1800"/>
            </a:lvl9pPr>
          </a:lstStyle>
          <a:p>
            <a:r>
              <a:rPr lang="en-US"/>
              <a:t>[Optional presentation subtitle]</a:t>
            </a:r>
          </a:p>
        </p:txBody>
      </p:sp>
      <p:sp>
        <p:nvSpPr>
          <p:cNvPr id="9" name="Text Placeholder 3">
            <a:extLst>
              <a:ext uri="{FF2B5EF4-FFF2-40B4-BE49-F238E27FC236}">
                <a16:creationId xmlns:a16="http://schemas.microsoft.com/office/drawing/2014/main" id="{5C800EA8-6366-7F4C-B7F3-6DF82E498590}"/>
              </a:ext>
            </a:extLst>
          </p:cNvPr>
          <p:cNvSpPr>
            <a:spLocks noGrp="1"/>
          </p:cNvSpPr>
          <p:nvPr userDrawn="1">
            <p:ph type="body" sz="quarter" idx="10" hasCustomPrompt="1"/>
          </p:nvPr>
        </p:nvSpPr>
        <p:spPr>
          <a:xfrm>
            <a:off x="457200" y="5815907"/>
            <a:ext cx="5486400" cy="638868"/>
          </a:xfrm>
        </p:spPr>
        <p:txBody>
          <a:bodyPr anchor="b" anchorCtr="0"/>
          <a:lstStyle>
            <a:lvl1pPr marL="0" indent="0">
              <a:spcBef>
                <a:spcPts val="0"/>
              </a:spcBef>
              <a:buFontTx/>
              <a:buNone/>
              <a:defRPr/>
            </a:lvl1pPr>
            <a:lvl2pPr marL="0" indent="0">
              <a:spcBef>
                <a:spcPts val="0"/>
              </a:spcBef>
              <a:buFontTx/>
              <a:buNone/>
              <a:defRPr/>
            </a:lvl2pPr>
            <a:lvl3pPr marL="0" indent="0">
              <a:spcBef>
                <a:spcPts val="0"/>
              </a:spcBef>
              <a:buFontTx/>
              <a:buNone/>
              <a:defRPr/>
            </a:lvl3pPr>
            <a:lvl4pPr marL="0" indent="0">
              <a:spcBef>
                <a:spcPts val="0"/>
              </a:spcBef>
              <a:buFontTx/>
              <a:buNone/>
              <a:defRPr/>
            </a:lvl4pPr>
            <a:lvl5pPr marL="0" indent="0">
              <a:spcBef>
                <a:spcPts val="0"/>
              </a:spcBef>
              <a:buFontTx/>
              <a:buNone/>
              <a:defRPr/>
            </a:lvl5pPr>
            <a:lvl6pPr marL="0" indent="0">
              <a:spcBef>
                <a:spcPts val="0"/>
              </a:spcBef>
              <a:buFontTx/>
              <a:buNone/>
              <a:defRPr/>
            </a:lvl6pPr>
            <a:lvl7pPr marL="0" indent="0">
              <a:spcBef>
                <a:spcPts val="0"/>
              </a:spcBef>
              <a:buFontTx/>
              <a:buNone/>
              <a:defRPr/>
            </a:lvl7pPr>
            <a:lvl8pPr marL="0" indent="0">
              <a:spcBef>
                <a:spcPts val="0"/>
              </a:spcBef>
              <a:buFontTx/>
              <a:buNone/>
              <a:defRPr/>
            </a:lvl8pPr>
            <a:lvl9pPr marL="0" indent="0">
              <a:spcBef>
                <a:spcPts val="0"/>
              </a:spcBef>
              <a:buFontTx/>
              <a:buNone/>
              <a:defRPr/>
            </a:lvl9pPr>
          </a:lstStyle>
          <a:p>
            <a:pPr lvl="0"/>
            <a:r>
              <a:rPr lang="en-US"/>
              <a:t>[Month 00, 0000]</a:t>
            </a:r>
          </a:p>
        </p:txBody>
      </p:sp>
    </p:spTree>
    <p:extLst>
      <p:ext uri="{BB962C8B-B14F-4D97-AF65-F5344CB8AC3E}">
        <p14:creationId xmlns:p14="http://schemas.microsoft.com/office/powerpoint/2010/main" val="1286001903"/>
      </p:ext>
    </p:extLst>
  </p:cSld>
  <p:clrMapOvr>
    <a:masterClrMapping/>
  </p:clrMapOvr>
  <p:extLst>
    <p:ext uri="{DCECCB84-F9BA-43D5-87BE-67443E8EF086}">
      <p15:sldGuideLst xmlns:p15="http://schemas.microsoft.com/office/powerpoint/2012/main">
        <p15:guide id="1" pos="3744"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Title Slide Photo">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DE3424D6-78F7-4144-A1E8-D56118CB908C}"/>
              </a:ext>
              <a:ext uri="{C183D7F6-B498-43B3-948B-1728B52AA6E4}">
                <adec:decorative xmlns:adec="http://schemas.microsoft.com/office/drawing/2017/decorative" val="1"/>
              </a:ext>
            </a:extLst>
          </p:cNvPr>
          <p:cNvSpPr>
            <a:spLocks noChangeAspect="1" noEditPoints="1"/>
          </p:cNvSpPr>
          <p:nvPr userDrawn="1"/>
        </p:nvSpPr>
        <p:spPr bwMode="hidden">
          <a:xfrm>
            <a:off x="7707222" y="456567"/>
            <a:ext cx="4028054" cy="2896340"/>
          </a:xfrm>
          <a:custGeom>
            <a:avLst/>
            <a:gdLst>
              <a:gd name="T0" fmla="*/ 4228 w 4228"/>
              <a:gd name="T1" fmla="*/ 2080 h 3040"/>
              <a:gd name="T2" fmla="*/ 4228 w 4228"/>
              <a:gd name="T3" fmla="*/ 2080 h 3040"/>
              <a:gd name="T4" fmla="*/ 0 w 4228"/>
              <a:gd name="T5" fmla="*/ 0 h 3040"/>
              <a:gd name="T6" fmla="*/ 2472 w 4228"/>
              <a:gd name="T7" fmla="*/ 3040 h 3040"/>
              <a:gd name="T8" fmla="*/ 4228 w 4228"/>
              <a:gd name="T9" fmla="*/ 2080 h 3040"/>
            </a:gdLst>
            <a:ahLst/>
            <a:cxnLst>
              <a:cxn ang="0">
                <a:pos x="T0" y="T1"/>
              </a:cxn>
              <a:cxn ang="0">
                <a:pos x="T2" y="T3"/>
              </a:cxn>
              <a:cxn ang="0">
                <a:pos x="T4" y="T5"/>
              </a:cxn>
              <a:cxn ang="0">
                <a:pos x="T6" y="T7"/>
              </a:cxn>
              <a:cxn ang="0">
                <a:pos x="T8" y="T9"/>
              </a:cxn>
            </a:cxnLst>
            <a:rect l="0" t="0" r="r" b="b"/>
            <a:pathLst>
              <a:path w="4228" h="3040">
                <a:moveTo>
                  <a:pt x="4228" y="2080"/>
                </a:moveTo>
                <a:lnTo>
                  <a:pt x="4228" y="2080"/>
                </a:lnTo>
                <a:lnTo>
                  <a:pt x="0" y="0"/>
                </a:lnTo>
                <a:lnTo>
                  <a:pt x="2472" y="3040"/>
                </a:lnTo>
                <a:lnTo>
                  <a:pt x="4228" y="2080"/>
                </a:lnTo>
                <a:close/>
              </a:path>
            </a:pathLst>
          </a:custGeom>
          <a:solidFill>
            <a:srgbClr val="C3EC0C"/>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Picture Placeholder 1">
            <a:extLst>
              <a:ext uri="{FF2B5EF4-FFF2-40B4-BE49-F238E27FC236}">
                <a16:creationId xmlns:a16="http://schemas.microsoft.com/office/drawing/2014/main" id="{77FC4A0E-480A-4616-AABA-2E10C878AE5A}"/>
              </a:ext>
            </a:extLst>
          </p:cNvPr>
          <p:cNvSpPr>
            <a:spLocks noGrp="1"/>
          </p:cNvSpPr>
          <p:nvPr>
            <p:ph type="pic" sz="quarter" idx="11"/>
          </p:nvPr>
        </p:nvSpPr>
        <p:spPr bwMode="hidden">
          <a:xfrm>
            <a:off x="4484722" y="456312"/>
            <a:ext cx="7250043" cy="5944426"/>
          </a:xfrm>
          <a:custGeom>
            <a:avLst/>
            <a:gdLst>
              <a:gd name="connsiteX0" fmla="*/ 3222559 w 7250043"/>
              <a:gd name="connsiteY0" fmla="*/ 0 h 5944426"/>
              <a:gd name="connsiteX1" fmla="*/ 7250043 w 7250043"/>
              <a:gd name="connsiteY1" fmla="*/ 4953688 h 5944426"/>
              <a:gd name="connsiteX2" fmla="*/ 0 w 7250043"/>
              <a:gd name="connsiteY2" fmla="*/ 5944426 h 5944426"/>
            </a:gdLst>
            <a:ahLst/>
            <a:cxnLst>
              <a:cxn ang="0">
                <a:pos x="connsiteX0" y="connsiteY0"/>
              </a:cxn>
              <a:cxn ang="0">
                <a:pos x="connsiteX1" y="connsiteY1"/>
              </a:cxn>
              <a:cxn ang="0">
                <a:pos x="connsiteX2" y="connsiteY2"/>
              </a:cxn>
            </a:cxnLst>
            <a:rect l="l" t="t" r="r" b="b"/>
            <a:pathLst>
              <a:path w="7250043" h="5944426">
                <a:moveTo>
                  <a:pt x="3222559" y="0"/>
                </a:moveTo>
                <a:lnTo>
                  <a:pt x="7250043" y="4953688"/>
                </a:lnTo>
                <a:lnTo>
                  <a:pt x="0" y="5944426"/>
                </a:lnTo>
                <a:close/>
              </a:path>
            </a:pathLst>
          </a:custGeom>
          <a:solidFill>
            <a:srgbClr val="F4F4F4"/>
          </a:solidFill>
        </p:spPr>
        <p:txBody>
          <a:bodyPr wrap="square" anchor="ctr" anchorCtr="0">
            <a:noAutofit/>
          </a:bodyPr>
          <a:lstStyle>
            <a:lvl1pPr marL="0" indent="0" algn="ctr">
              <a:buFontTx/>
              <a:buNone/>
              <a:defRPr sz="1400"/>
            </a:lvl1pPr>
          </a:lstStyle>
          <a:p>
            <a:r>
              <a:rPr lang="en-US"/>
              <a:t>Click icon to add picture</a:t>
            </a:r>
          </a:p>
        </p:txBody>
      </p:sp>
      <p:pic>
        <p:nvPicPr>
          <p:cNvPr id="4" name="Guidehouse Logo" descr="Guidehouse">
            <a:extLst>
              <a:ext uri="{FF2B5EF4-FFF2-40B4-BE49-F238E27FC236}">
                <a16:creationId xmlns:a16="http://schemas.microsoft.com/office/drawing/2014/main" id="{FA2772B8-B63F-594C-AD84-89D9237E071C}"/>
              </a:ext>
            </a:extLst>
          </p:cNvPr>
          <p:cNvPicPr>
            <a:picLocks noChangeAspect="1"/>
          </p:cNvPicPr>
          <p:nvPr userDrawn="1"/>
        </p:nvPicPr>
        <p:blipFill>
          <a:blip r:embed="rId2"/>
          <a:stretch>
            <a:fillRect/>
          </a:stretch>
        </p:blipFill>
        <p:spPr bwMode="gray">
          <a:xfrm>
            <a:off x="231775" y="229237"/>
            <a:ext cx="2547112" cy="981456"/>
          </a:xfrm>
          <a:prstGeom prst="rect">
            <a:avLst/>
          </a:prstGeom>
        </p:spPr>
      </p:pic>
      <p:sp>
        <p:nvSpPr>
          <p:cNvPr id="2" name="Title 2">
            <a:extLst>
              <a:ext uri="{FF2B5EF4-FFF2-40B4-BE49-F238E27FC236}">
                <a16:creationId xmlns:a16="http://schemas.microsoft.com/office/drawing/2014/main" id="{DD93F370-0603-42F8-A7D8-E3390EE70687}"/>
              </a:ext>
            </a:extLst>
          </p:cNvPr>
          <p:cNvSpPr>
            <a:spLocks noGrp="1"/>
          </p:cNvSpPr>
          <p:nvPr userDrawn="1">
            <p:ph type="ctrTitle" hasCustomPrompt="1"/>
          </p:nvPr>
        </p:nvSpPr>
        <p:spPr>
          <a:xfrm>
            <a:off x="457200" y="1736725"/>
            <a:ext cx="5486400" cy="2057400"/>
          </a:xfrm>
        </p:spPr>
        <p:txBody>
          <a:bodyPr anchor="b"/>
          <a:lstStyle>
            <a:lvl1pPr algn="l">
              <a:defRPr sz="4800" spc="-100" baseline="0"/>
            </a:lvl1pPr>
          </a:lstStyle>
          <a:p>
            <a:r>
              <a:rPr lang="en-US"/>
              <a:t>[Presentation title]</a:t>
            </a:r>
          </a:p>
        </p:txBody>
      </p:sp>
      <p:sp>
        <p:nvSpPr>
          <p:cNvPr id="3" name="Subtitle 3">
            <a:extLst>
              <a:ext uri="{FF2B5EF4-FFF2-40B4-BE49-F238E27FC236}">
                <a16:creationId xmlns:a16="http://schemas.microsoft.com/office/drawing/2014/main" id="{4077195B-8D8D-4BD5-8ADD-A390F24676CD}"/>
              </a:ext>
            </a:extLst>
          </p:cNvPr>
          <p:cNvSpPr>
            <a:spLocks noGrp="1"/>
          </p:cNvSpPr>
          <p:nvPr userDrawn="1">
            <p:ph type="subTitle" idx="1" hasCustomPrompt="1"/>
          </p:nvPr>
        </p:nvSpPr>
        <p:spPr>
          <a:xfrm>
            <a:off x="457200" y="4023360"/>
            <a:ext cx="5486400" cy="1189931"/>
          </a:xfrm>
        </p:spPr>
        <p:txBody>
          <a:bodyPr>
            <a:noAutofit/>
          </a:bodyPr>
          <a:lstStyle>
            <a:lvl1pPr marL="0" indent="0" algn="l">
              <a:spcBef>
                <a:spcPts val="0"/>
              </a:spcBef>
              <a:buNone/>
              <a:defRPr sz="1800"/>
            </a:lvl1pPr>
            <a:lvl2pPr marL="0" indent="0" algn="l">
              <a:spcBef>
                <a:spcPts val="0"/>
              </a:spcBef>
              <a:buNone/>
              <a:defRPr sz="1800"/>
            </a:lvl2pPr>
            <a:lvl3pPr marL="0" indent="0" algn="l">
              <a:spcBef>
                <a:spcPts val="0"/>
              </a:spcBef>
              <a:buNone/>
              <a:defRPr sz="1800"/>
            </a:lvl3pPr>
            <a:lvl4pPr marL="0" indent="0" algn="l">
              <a:spcBef>
                <a:spcPts val="0"/>
              </a:spcBef>
              <a:buNone/>
              <a:defRPr sz="1800"/>
            </a:lvl4pPr>
            <a:lvl5pPr marL="0" indent="0" algn="l">
              <a:spcBef>
                <a:spcPts val="0"/>
              </a:spcBef>
              <a:buNone/>
              <a:defRPr sz="1800"/>
            </a:lvl5pPr>
            <a:lvl6pPr marL="0" indent="0" algn="l">
              <a:spcBef>
                <a:spcPts val="0"/>
              </a:spcBef>
              <a:buNone/>
              <a:defRPr sz="1800"/>
            </a:lvl6pPr>
            <a:lvl7pPr marL="0" indent="0" algn="l">
              <a:spcBef>
                <a:spcPts val="0"/>
              </a:spcBef>
              <a:buNone/>
              <a:defRPr sz="1800"/>
            </a:lvl7pPr>
            <a:lvl8pPr marL="0" indent="0" algn="l">
              <a:spcBef>
                <a:spcPts val="0"/>
              </a:spcBef>
              <a:buNone/>
              <a:defRPr sz="1800"/>
            </a:lvl8pPr>
            <a:lvl9pPr marL="0" indent="0" algn="l">
              <a:spcBef>
                <a:spcPts val="0"/>
              </a:spcBef>
              <a:buNone/>
              <a:defRPr sz="1800"/>
            </a:lvl9pPr>
          </a:lstStyle>
          <a:p>
            <a:r>
              <a:rPr lang="en-US"/>
              <a:t>[Optional presentation subtitle]</a:t>
            </a:r>
          </a:p>
        </p:txBody>
      </p:sp>
      <p:sp>
        <p:nvSpPr>
          <p:cNvPr id="9" name="Text Placeholder 4">
            <a:extLst>
              <a:ext uri="{FF2B5EF4-FFF2-40B4-BE49-F238E27FC236}">
                <a16:creationId xmlns:a16="http://schemas.microsoft.com/office/drawing/2014/main" id="{5C800EA8-6366-7F4C-B7F3-6DF82E498590}"/>
              </a:ext>
            </a:extLst>
          </p:cNvPr>
          <p:cNvSpPr>
            <a:spLocks noGrp="1"/>
          </p:cNvSpPr>
          <p:nvPr userDrawn="1">
            <p:ph type="body" sz="quarter" idx="10" hasCustomPrompt="1"/>
          </p:nvPr>
        </p:nvSpPr>
        <p:spPr>
          <a:xfrm>
            <a:off x="457200" y="5815907"/>
            <a:ext cx="5486400" cy="638868"/>
          </a:xfrm>
        </p:spPr>
        <p:txBody>
          <a:bodyPr anchor="b" anchorCtr="0"/>
          <a:lstStyle>
            <a:lvl1pPr marL="0" indent="0">
              <a:spcBef>
                <a:spcPts val="0"/>
              </a:spcBef>
              <a:buFontTx/>
              <a:buNone/>
              <a:defRPr/>
            </a:lvl1pPr>
            <a:lvl2pPr marL="0" indent="0">
              <a:spcBef>
                <a:spcPts val="0"/>
              </a:spcBef>
              <a:buFontTx/>
              <a:buNone/>
              <a:defRPr/>
            </a:lvl2pPr>
            <a:lvl3pPr marL="0" indent="0">
              <a:spcBef>
                <a:spcPts val="0"/>
              </a:spcBef>
              <a:buFontTx/>
              <a:buNone/>
              <a:defRPr/>
            </a:lvl3pPr>
            <a:lvl4pPr marL="0" indent="0">
              <a:spcBef>
                <a:spcPts val="0"/>
              </a:spcBef>
              <a:buFontTx/>
              <a:buNone/>
              <a:defRPr/>
            </a:lvl4pPr>
            <a:lvl5pPr marL="0" indent="0">
              <a:spcBef>
                <a:spcPts val="0"/>
              </a:spcBef>
              <a:buFontTx/>
              <a:buNone/>
              <a:defRPr/>
            </a:lvl5pPr>
            <a:lvl6pPr marL="0" indent="0">
              <a:spcBef>
                <a:spcPts val="0"/>
              </a:spcBef>
              <a:buFontTx/>
              <a:buNone/>
              <a:defRPr/>
            </a:lvl6pPr>
            <a:lvl7pPr marL="0" indent="0">
              <a:spcBef>
                <a:spcPts val="0"/>
              </a:spcBef>
              <a:buFontTx/>
              <a:buNone/>
              <a:defRPr/>
            </a:lvl7pPr>
            <a:lvl8pPr marL="0" indent="0">
              <a:spcBef>
                <a:spcPts val="0"/>
              </a:spcBef>
              <a:buFontTx/>
              <a:buNone/>
              <a:defRPr/>
            </a:lvl8pPr>
            <a:lvl9pPr marL="0" indent="0">
              <a:spcBef>
                <a:spcPts val="0"/>
              </a:spcBef>
              <a:buFontTx/>
              <a:buNone/>
              <a:defRPr/>
            </a:lvl9pPr>
          </a:lstStyle>
          <a:p>
            <a:pPr lvl="0"/>
            <a:r>
              <a:rPr lang="en-US"/>
              <a:t>[Month 00, 0000]</a:t>
            </a:r>
          </a:p>
        </p:txBody>
      </p:sp>
    </p:spTree>
    <p:extLst>
      <p:ext uri="{BB962C8B-B14F-4D97-AF65-F5344CB8AC3E}">
        <p14:creationId xmlns:p14="http://schemas.microsoft.com/office/powerpoint/2010/main" val="56461282"/>
      </p:ext>
    </p:extLst>
  </p:cSld>
  <p:clrMapOvr>
    <a:masterClrMapping/>
  </p:clrMapOvr>
  <p:extLst>
    <p:ext uri="{DCECCB84-F9BA-43D5-87BE-67443E8EF086}">
      <p15:sldGuideLst xmlns:p15="http://schemas.microsoft.com/office/powerpoint/2012/main">
        <p15:guide id="1" pos="3744">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1_Title Slide Photo">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DE3424D6-78F7-4144-A1E8-D56118CB908C}"/>
              </a:ext>
              <a:ext uri="{C183D7F6-B498-43B3-948B-1728B52AA6E4}">
                <adec:decorative xmlns:adec="http://schemas.microsoft.com/office/drawing/2017/decorative" val="1"/>
              </a:ext>
            </a:extLst>
          </p:cNvPr>
          <p:cNvSpPr>
            <a:spLocks noChangeAspect="1" noEditPoints="1"/>
          </p:cNvSpPr>
          <p:nvPr userDrawn="1"/>
        </p:nvSpPr>
        <p:spPr bwMode="hidden">
          <a:xfrm>
            <a:off x="7707222" y="456567"/>
            <a:ext cx="4028054" cy="2896340"/>
          </a:xfrm>
          <a:custGeom>
            <a:avLst/>
            <a:gdLst>
              <a:gd name="T0" fmla="*/ 4228 w 4228"/>
              <a:gd name="T1" fmla="*/ 2080 h 3040"/>
              <a:gd name="T2" fmla="*/ 4228 w 4228"/>
              <a:gd name="T3" fmla="*/ 2080 h 3040"/>
              <a:gd name="T4" fmla="*/ 0 w 4228"/>
              <a:gd name="T5" fmla="*/ 0 h 3040"/>
              <a:gd name="T6" fmla="*/ 2472 w 4228"/>
              <a:gd name="T7" fmla="*/ 3040 h 3040"/>
              <a:gd name="T8" fmla="*/ 4228 w 4228"/>
              <a:gd name="T9" fmla="*/ 2080 h 3040"/>
            </a:gdLst>
            <a:ahLst/>
            <a:cxnLst>
              <a:cxn ang="0">
                <a:pos x="T0" y="T1"/>
              </a:cxn>
              <a:cxn ang="0">
                <a:pos x="T2" y="T3"/>
              </a:cxn>
              <a:cxn ang="0">
                <a:pos x="T4" y="T5"/>
              </a:cxn>
              <a:cxn ang="0">
                <a:pos x="T6" y="T7"/>
              </a:cxn>
              <a:cxn ang="0">
                <a:pos x="T8" y="T9"/>
              </a:cxn>
            </a:cxnLst>
            <a:rect l="0" t="0" r="r" b="b"/>
            <a:pathLst>
              <a:path w="4228" h="3040">
                <a:moveTo>
                  <a:pt x="4228" y="2080"/>
                </a:moveTo>
                <a:lnTo>
                  <a:pt x="4228" y="2080"/>
                </a:lnTo>
                <a:lnTo>
                  <a:pt x="0" y="0"/>
                </a:lnTo>
                <a:lnTo>
                  <a:pt x="2472" y="3040"/>
                </a:lnTo>
                <a:lnTo>
                  <a:pt x="4228" y="2080"/>
                </a:lnTo>
                <a:close/>
              </a:path>
            </a:pathLst>
          </a:custGeom>
          <a:solidFill>
            <a:schemeClr val="tx2"/>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Picture Placeholder 1">
            <a:extLst>
              <a:ext uri="{FF2B5EF4-FFF2-40B4-BE49-F238E27FC236}">
                <a16:creationId xmlns:a16="http://schemas.microsoft.com/office/drawing/2014/main" id="{77FC4A0E-480A-4616-AABA-2E10C878AE5A}"/>
              </a:ext>
            </a:extLst>
          </p:cNvPr>
          <p:cNvSpPr>
            <a:spLocks noGrp="1"/>
          </p:cNvSpPr>
          <p:nvPr>
            <p:ph type="pic" sz="quarter" idx="11"/>
          </p:nvPr>
        </p:nvSpPr>
        <p:spPr bwMode="hidden">
          <a:xfrm>
            <a:off x="4484722" y="456312"/>
            <a:ext cx="7250043" cy="5944426"/>
          </a:xfrm>
          <a:custGeom>
            <a:avLst/>
            <a:gdLst>
              <a:gd name="connsiteX0" fmla="*/ 3222559 w 7250043"/>
              <a:gd name="connsiteY0" fmla="*/ 0 h 5944426"/>
              <a:gd name="connsiteX1" fmla="*/ 7250043 w 7250043"/>
              <a:gd name="connsiteY1" fmla="*/ 4953688 h 5944426"/>
              <a:gd name="connsiteX2" fmla="*/ 0 w 7250043"/>
              <a:gd name="connsiteY2" fmla="*/ 5944426 h 5944426"/>
            </a:gdLst>
            <a:ahLst/>
            <a:cxnLst>
              <a:cxn ang="0">
                <a:pos x="connsiteX0" y="connsiteY0"/>
              </a:cxn>
              <a:cxn ang="0">
                <a:pos x="connsiteX1" y="connsiteY1"/>
              </a:cxn>
              <a:cxn ang="0">
                <a:pos x="connsiteX2" y="connsiteY2"/>
              </a:cxn>
            </a:cxnLst>
            <a:rect l="l" t="t" r="r" b="b"/>
            <a:pathLst>
              <a:path w="7250043" h="5944426">
                <a:moveTo>
                  <a:pt x="3222559" y="0"/>
                </a:moveTo>
                <a:lnTo>
                  <a:pt x="7250043" y="4953688"/>
                </a:lnTo>
                <a:lnTo>
                  <a:pt x="0" y="5944426"/>
                </a:lnTo>
                <a:close/>
              </a:path>
            </a:pathLst>
          </a:custGeom>
          <a:solidFill>
            <a:srgbClr val="F4F4F4"/>
          </a:solidFill>
        </p:spPr>
        <p:txBody>
          <a:bodyPr wrap="square" anchor="ctr" anchorCtr="0">
            <a:noAutofit/>
          </a:bodyPr>
          <a:lstStyle>
            <a:lvl1pPr marL="0" indent="0" algn="ctr">
              <a:buFontTx/>
              <a:buNone/>
              <a:defRPr sz="1400"/>
            </a:lvl1pPr>
          </a:lstStyle>
          <a:p>
            <a:r>
              <a:rPr lang="en-US"/>
              <a:t>Click icon to add picture</a:t>
            </a:r>
          </a:p>
        </p:txBody>
      </p:sp>
      <p:pic>
        <p:nvPicPr>
          <p:cNvPr id="4" name="Guidehouse Logo" descr="Guidehouse">
            <a:extLst>
              <a:ext uri="{FF2B5EF4-FFF2-40B4-BE49-F238E27FC236}">
                <a16:creationId xmlns:a16="http://schemas.microsoft.com/office/drawing/2014/main" id="{FA2772B8-B63F-594C-AD84-89D9237E071C}"/>
              </a:ext>
            </a:extLst>
          </p:cNvPr>
          <p:cNvPicPr>
            <a:picLocks noChangeAspect="1"/>
          </p:cNvPicPr>
          <p:nvPr userDrawn="1"/>
        </p:nvPicPr>
        <p:blipFill>
          <a:blip r:embed="rId2"/>
          <a:stretch>
            <a:fillRect/>
          </a:stretch>
        </p:blipFill>
        <p:spPr bwMode="gray">
          <a:xfrm>
            <a:off x="231775" y="229237"/>
            <a:ext cx="2547112" cy="981456"/>
          </a:xfrm>
          <a:prstGeom prst="rect">
            <a:avLst/>
          </a:prstGeom>
        </p:spPr>
      </p:pic>
      <p:sp>
        <p:nvSpPr>
          <p:cNvPr id="2" name="Title 2">
            <a:extLst>
              <a:ext uri="{FF2B5EF4-FFF2-40B4-BE49-F238E27FC236}">
                <a16:creationId xmlns:a16="http://schemas.microsoft.com/office/drawing/2014/main" id="{DD93F370-0603-42F8-A7D8-E3390EE70687}"/>
              </a:ext>
            </a:extLst>
          </p:cNvPr>
          <p:cNvSpPr>
            <a:spLocks noGrp="1"/>
          </p:cNvSpPr>
          <p:nvPr userDrawn="1">
            <p:ph type="ctrTitle" hasCustomPrompt="1"/>
          </p:nvPr>
        </p:nvSpPr>
        <p:spPr>
          <a:xfrm>
            <a:off x="457200" y="1736725"/>
            <a:ext cx="5486400" cy="2057400"/>
          </a:xfrm>
        </p:spPr>
        <p:txBody>
          <a:bodyPr anchor="b"/>
          <a:lstStyle>
            <a:lvl1pPr algn="l">
              <a:defRPr sz="4800" spc="-100" baseline="0"/>
            </a:lvl1pPr>
          </a:lstStyle>
          <a:p>
            <a:r>
              <a:rPr lang="en-US"/>
              <a:t>[Presentation title]</a:t>
            </a:r>
          </a:p>
        </p:txBody>
      </p:sp>
      <p:sp>
        <p:nvSpPr>
          <p:cNvPr id="3" name="Subtitle 3">
            <a:extLst>
              <a:ext uri="{FF2B5EF4-FFF2-40B4-BE49-F238E27FC236}">
                <a16:creationId xmlns:a16="http://schemas.microsoft.com/office/drawing/2014/main" id="{4077195B-8D8D-4BD5-8ADD-A390F24676CD}"/>
              </a:ext>
            </a:extLst>
          </p:cNvPr>
          <p:cNvSpPr>
            <a:spLocks noGrp="1"/>
          </p:cNvSpPr>
          <p:nvPr userDrawn="1">
            <p:ph type="subTitle" idx="1" hasCustomPrompt="1"/>
          </p:nvPr>
        </p:nvSpPr>
        <p:spPr>
          <a:xfrm>
            <a:off x="457200" y="4023360"/>
            <a:ext cx="5486400" cy="1189931"/>
          </a:xfrm>
        </p:spPr>
        <p:txBody>
          <a:bodyPr>
            <a:noAutofit/>
          </a:bodyPr>
          <a:lstStyle>
            <a:lvl1pPr marL="0" indent="0" algn="l">
              <a:spcBef>
                <a:spcPts val="0"/>
              </a:spcBef>
              <a:buNone/>
              <a:defRPr sz="1800"/>
            </a:lvl1pPr>
            <a:lvl2pPr marL="0" indent="0" algn="l">
              <a:spcBef>
                <a:spcPts val="0"/>
              </a:spcBef>
              <a:buNone/>
              <a:defRPr sz="1800"/>
            </a:lvl2pPr>
            <a:lvl3pPr marL="0" indent="0" algn="l">
              <a:spcBef>
                <a:spcPts val="0"/>
              </a:spcBef>
              <a:buNone/>
              <a:defRPr sz="1800"/>
            </a:lvl3pPr>
            <a:lvl4pPr marL="0" indent="0" algn="l">
              <a:spcBef>
                <a:spcPts val="0"/>
              </a:spcBef>
              <a:buNone/>
              <a:defRPr sz="1800"/>
            </a:lvl4pPr>
            <a:lvl5pPr marL="0" indent="0" algn="l">
              <a:spcBef>
                <a:spcPts val="0"/>
              </a:spcBef>
              <a:buNone/>
              <a:defRPr sz="1800"/>
            </a:lvl5pPr>
            <a:lvl6pPr marL="0" indent="0" algn="l">
              <a:spcBef>
                <a:spcPts val="0"/>
              </a:spcBef>
              <a:buNone/>
              <a:defRPr sz="1800"/>
            </a:lvl6pPr>
            <a:lvl7pPr marL="0" indent="0" algn="l">
              <a:spcBef>
                <a:spcPts val="0"/>
              </a:spcBef>
              <a:buNone/>
              <a:defRPr sz="1800"/>
            </a:lvl7pPr>
            <a:lvl8pPr marL="0" indent="0" algn="l">
              <a:spcBef>
                <a:spcPts val="0"/>
              </a:spcBef>
              <a:buNone/>
              <a:defRPr sz="1800"/>
            </a:lvl8pPr>
            <a:lvl9pPr marL="0" indent="0" algn="l">
              <a:spcBef>
                <a:spcPts val="0"/>
              </a:spcBef>
              <a:buNone/>
              <a:defRPr sz="1800"/>
            </a:lvl9pPr>
          </a:lstStyle>
          <a:p>
            <a:r>
              <a:rPr lang="en-US"/>
              <a:t>[Optional presentation subtitle]</a:t>
            </a:r>
          </a:p>
        </p:txBody>
      </p:sp>
      <p:sp>
        <p:nvSpPr>
          <p:cNvPr id="9" name="Text Placeholder 4">
            <a:extLst>
              <a:ext uri="{FF2B5EF4-FFF2-40B4-BE49-F238E27FC236}">
                <a16:creationId xmlns:a16="http://schemas.microsoft.com/office/drawing/2014/main" id="{5C800EA8-6366-7F4C-B7F3-6DF82E498590}"/>
              </a:ext>
            </a:extLst>
          </p:cNvPr>
          <p:cNvSpPr>
            <a:spLocks noGrp="1"/>
          </p:cNvSpPr>
          <p:nvPr userDrawn="1">
            <p:ph type="body" sz="quarter" idx="10" hasCustomPrompt="1"/>
          </p:nvPr>
        </p:nvSpPr>
        <p:spPr>
          <a:xfrm>
            <a:off x="457200" y="5815907"/>
            <a:ext cx="5486400" cy="638868"/>
          </a:xfrm>
        </p:spPr>
        <p:txBody>
          <a:bodyPr anchor="b" anchorCtr="0"/>
          <a:lstStyle>
            <a:lvl1pPr marL="0" indent="0">
              <a:spcBef>
                <a:spcPts val="0"/>
              </a:spcBef>
              <a:buFontTx/>
              <a:buNone/>
              <a:defRPr/>
            </a:lvl1pPr>
            <a:lvl2pPr marL="0" indent="0">
              <a:spcBef>
                <a:spcPts val="0"/>
              </a:spcBef>
              <a:buFontTx/>
              <a:buNone/>
              <a:defRPr/>
            </a:lvl2pPr>
            <a:lvl3pPr marL="0" indent="0">
              <a:spcBef>
                <a:spcPts val="0"/>
              </a:spcBef>
              <a:buFontTx/>
              <a:buNone/>
              <a:defRPr/>
            </a:lvl3pPr>
            <a:lvl4pPr marL="0" indent="0">
              <a:spcBef>
                <a:spcPts val="0"/>
              </a:spcBef>
              <a:buFontTx/>
              <a:buNone/>
              <a:defRPr/>
            </a:lvl4pPr>
            <a:lvl5pPr marL="0" indent="0">
              <a:spcBef>
                <a:spcPts val="0"/>
              </a:spcBef>
              <a:buFontTx/>
              <a:buNone/>
              <a:defRPr/>
            </a:lvl5pPr>
            <a:lvl6pPr marL="0" indent="0">
              <a:spcBef>
                <a:spcPts val="0"/>
              </a:spcBef>
              <a:buFontTx/>
              <a:buNone/>
              <a:defRPr/>
            </a:lvl6pPr>
            <a:lvl7pPr marL="0" indent="0">
              <a:spcBef>
                <a:spcPts val="0"/>
              </a:spcBef>
              <a:buFontTx/>
              <a:buNone/>
              <a:defRPr/>
            </a:lvl7pPr>
            <a:lvl8pPr marL="0" indent="0">
              <a:spcBef>
                <a:spcPts val="0"/>
              </a:spcBef>
              <a:buFontTx/>
              <a:buNone/>
              <a:defRPr/>
            </a:lvl8pPr>
            <a:lvl9pPr marL="0" indent="0">
              <a:spcBef>
                <a:spcPts val="0"/>
              </a:spcBef>
              <a:buFontTx/>
              <a:buNone/>
              <a:defRPr/>
            </a:lvl9pPr>
          </a:lstStyle>
          <a:p>
            <a:pPr lvl="0"/>
            <a:r>
              <a:rPr lang="en-US"/>
              <a:t>[Month 00, 0000]</a:t>
            </a:r>
          </a:p>
        </p:txBody>
      </p:sp>
    </p:spTree>
    <p:extLst>
      <p:ext uri="{BB962C8B-B14F-4D97-AF65-F5344CB8AC3E}">
        <p14:creationId xmlns:p14="http://schemas.microsoft.com/office/powerpoint/2010/main" val="465117987"/>
      </p:ext>
    </p:extLst>
  </p:cSld>
  <p:clrMapOvr>
    <a:masterClrMapping/>
  </p:clrMapOvr>
  <p:extLst>
    <p:ext uri="{DCECCB84-F9BA-43D5-87BE-67443E8EF086}">
      <p15:sldGuideLst xmlns:p15="http://schemas.microsoft.com/office/powerpoint/2012/main">
        <p15:guide id="1" pos="3744">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Title Slide 02">
    <p:spTree>
      <p:nvGrpSpPr>
        <p:cNvPr id="1" name=""/>
        <p:cNvGrpSpPr/>
        <p:nvPr/>
      </p:nvGrpSpPr>
      <p:grpSpPr>
        <a:xfrm>
          <a:off x="0" y="0"/>
          <a:ext cx="0" cy="0"/>
          <a:chOff x="0" y="0"/>
          <a:chExt cx="0" cy="0"/>
        </a:xfrm>
      </p:grpSpPr>
      <p:grpSp>
        <p:nvGrpSpPr>
          <p:cNvPr id="4" name="Shapes">
            <a:extLst>
              <a:ext uri="{FF2B5EF4-FFF2-40B4-BE49-F238E27FC236}">
                <a16:creationId xmlns:a16="http://schemas.microsoft.com/office/drawing/2014/main" id="{D2F4FA03-3CD9-704E-B5E5-8755E94FAEEB}"/>
              </a:ext>
            </a:extLst>
          </p:cNvPr>
          <p:cNvGrpSpPr/>
          <p:nvPr userDrawn="1"/>
        </p:nvGrpSpPr>
        <p:grpSpPr>
          <a:xfrm>
            <a:off x="457200" y="457200"/>
            <a:ext cx="11291889" cy="5951538"/>
            <a:chOff x="457200" y="457200"/>
            <a:chExt cx="11291889" cy="5951538"/>
          </a:xfrm>
        </p:grpSpPr>
        <p:sp>
          <p:nvSpPr>
            <p:cNvPr id="11" name="Shape 1">
              <a:extLst>
                <a:ext uri="{FF2B5EF4-FFF2-40B4-BE49-F238E27FC236}">
                  <a16:creationId xmlns:a16="http://schemas.microsoft.com/office/drawing/2014/main" id="{3848869B-5B98-9341-99D2-16F8F88AF300}"/>
                </a:ext>
                <a:ext uri="{C183D7F6-B498-43B3-948B-1728B52AA6E4}">
                  <adec:decorative xmlns:adec="http://schemas.microsoft.com/office/drawing/2017/decorative" val="1"/>
                </a:ext>
              </a:extLst>
            </p:cNvPr>
            <p:cNvSpPr>
              <a:spLocks noChangeAspect="1" noEditPoints="1"/>
            </p:cNvSpPr>
            <p:nvPr userDrawn="1"/>
          </p:nvSpPr>
          <p:spPr bwMode="hidden">
            <a:xfrm>
              <a:off x="8522971" y="457200"/>
              <a:ext cx="3226118" cy="3234364"/>
            </a:xfrm>
            <a:custGeom>
              <a:avLst/>
              <a:gdLst>
                <a:gd name="connsiteX0" fmla="*/ 8065770 w 11291888"/>
                <a:gd name="connsiteY0" fmla="*/ 0 h 4959350"/>
                <a:gd name="connsiteX1" fmla="*/ 603 w 11291888"/>
                <a:gd name="connsiteY1" fmla="*/ 4959244 h 4959350"/>
                <a:gd name="connsiteX2" fmla="*/ 0 w 11291888"/>
                <a:gd name="connsiteY2" fmla="*/ 4959350 h 4959350"/>
                <a:gd name="connsiteX3" fmla="*/ 8065770 w 11291888"/>
                <a:gd name="connsiteY3" fmla="*/ 0 h 4959350"/>
                <a:gd name="connsiteX4" fmla="*/ 11291888 w 11291888"/>
                <a:gd name="connsiteY4" fmla="*/ 2975610 h 4959350"/>
                <a:gd name="connsiteX5" fmla="*/ 9819004 w 11291888"/>
                <a:gd name="connsiteY5" fmla="*/ 3234364 h 4959350"/>
                <a:gd name="connsiteX0" fmla="*/ 8065167 w 11291285"/>
                <a:gd name="connsiteY0" fmla="*/ 0 h 4959244"/>
                <a:gd name="connsiteX1" fmla="*/ 0 w 11291285"/>
                <a:gd name="connsiteY1" fmla="*/ 4959244 h 4959244"/>
                <a:gd name="connsiteX2" fmla="*/ 8065167 w 11291285"/>
                <a:gd name="connsiteY2" fmla="*/ 0 h 4959244"/>
                <a:gd name="connsiteX3" fmla="*/ 8065167 w 11291285"/>
                <a:gd name="connsiteY3" fmla="*/ 0 h 4959244"/>
                <a:gd name="connsiteX4" fmla="*/ 11291285 w 11291285"/>
                <a:gd name="connsiteY4" fmla="*/ 2975610 h 4959244"/>
                <a:gd name="connsiteX5" fmla="*/ 9818401 w 11291285"/>
                <a:gd name="connsiteY5" fmla="*/ 3234364 h 4959244"/>
                <a:gd name="connsiteX6" fmla="*/ 8065167 w 11291285"/>
                <a:gd name="connsiteY6" fmla="*/ 0 h 4959244"/>
                <a:gd name="connsiteX0" fmla="*/ 0 w 3226118"/>
                <a:gd name="connsiteY0" fmla="*/ 0 h 3234364"/>
                <a:gd name="connsiteX1" fmla="*/ 3226118 w 3226118"/>
                <a:gd name="connsiteY1" fmla="*/ 2975610 h 3234364"/>
                <a:gd name="connsiteX2" fmla="*/ 1753234 w 3226118"/>
                <a:gd name="connsiteY2" fmla="*/ 3234364 h 3234364"/>
                <a:gd name="connsiteX3" fmla="*/ 0 w 3226118"/>
                <a:gd name="connsiteY3" fmla="*/ 0 h 3234364"/>
              </a:gdLst>
              <a:ahLst/>
              <a:cxnLst>
                <a:cxn ang="0">
                  <a:pos x="connsiteX0" y="connsiteY0"/>
                </a:cxn>
                <a:cxn ang="0">
                  <a:pos x="connsiteX1" y="connsiteY1"/>
                </a:cxn>
                <a:cxn ang="0">
                  <a:pos x="connsiteX2" y="connsiteY2"/>
                </a:cxn>
                <a:cxn ang="0">
                  <a:pos x="connsiteX3" y="connsiteY3"/>
                </a:cxn>
              </a:cxnLst>
              <a:rect l="l" t="t" r="r" b="b"/>
              <a:pathLst>
                <a:path w="3226118" h="3234364">
                  <a:moveTo>
                    <a:pt x="0" y="0"/>
                  </a:moveTo>
                  <a:lnTo>
                    <a:pt x="3226118" y="2975610"/>
                  </a:lnTo>
                  <a:lnTo>
                    <a:pt x="1753234" y="3234364"/>
                  </a:lnTo>
                  <a:lnTo>
                    <a:pt x="0" y="0"/>
                  </a:lnTo>
                  <a:close/>
                </a:path>
              </a:pathLst>
            </a:custGeom>
            <a:solidFill>
              <a:srgbClr val="93D500"/>
            </a:solidFill>
            <a:ln w="0">
              <a:noFill/>
              <a:prstDash val="solid"/>
              <a:round/>
              <a:headEnd/>
              <a:tailEnd/>
            </a:ln>
          </p:spPr>
          <p:txBody>
            <a:bodyPr vert="horz" wrap="square" lIns="91440" tIns="45720" rIns="91440" bIns="45720" numCol="1" anchor="t" anchorCtr="0" compatLnSpc="1">
              <a:prstTxWarp prst="textNoShape">
                <a:avLst/>
              </a:prstTxWarp>
              <a:noAutofit/>
            </a:bodyPr>
            <a:lstStyle/>
            <a:p>
              <a:endParaRPr lang="en-US"/>
            </a:p>
          </p:txBody>
        </p:sp>
        <p:sp>
          <p:nvSpPr>
            <p:cNvPr id="12" name="Shape 2">
              <a:extLst>
                <a:ext uri="{FF2B5EF4-FFF2-40B4-BE49-F238E27FC236}">
                  <a16:creationId xmlns:a16="http://schemas.microsoft.com/office/drawing/2014/main" id="{420605EC-4050-B143-BA79-B71B0589B631}"/>
                </a:ext>
                <a:ext uri="{C183D7F6-B498-43B3-948B-1728B52AA6E4}">
                  <adec:decorative xmlns:adec="http://schemas.microsoft.com/office/drawing/2017/decorative" val="1"/>
                </a:ext>
              </a:extLst>
            </p:cNvPr>
            <p:cNvSpPr>
              <a:spLocks noChangeAspect="1" noEditPoints="1"/>
            </p:cNvSpPr>
            <p:nvPr userDrawn="1"/>
          </p:nvSpPr>
          <p:spPr bwMode="hidden">
            <a:xfrm>
              <a:off x="457200" y="457200"/>
              <a:ext cx="11291888" cy="5951538"/>
            </a:xfrm>
            <a:custGeom>
              <a:avLst/>
              <a:gdLst>
                <a:gd name="T0" fmla="*/ 8458 w 11841"/>
                <a:gd name="T1" fmla="*/ 0 h 6240"/>
                <a:gd name="T2" fmla="*/ 8458 w 11841"/>
                <a:gd name="T3" fmla="*/ 0 h 6240"/>
                <a:gd name="T4" fmla="*/ 0 w 11841"/>
                <a:gd name="T5" fmla="*/ 5200 h 6240"/>
                <a:gd name="T6" fmla="*/ 11841 w 11841"/>
                <a:gd name="T7" fmla="*/ 6240 h 6240"/>
                <a:gd name="T8" fmla="*/ 8458 w 11841"/>
                <a:gd name="T9" fmla="*/ 0 h 6240"/>
              </a:gdLst>
              <a:ahLst/>
              <a:cxnLst>
                <a:cxn ang="0">
                  <a:pos x="T0" y="T1"/>
                </a:cxn>
                <a:cxn ang="0">
                  <a:pos x="T2" y="T3"/>
                </a:cxn>
                <a:cxn ang="0">
                  <a:pos x="T4" y="T5"/>
                </a:cxn>
                <a:cxn ang="0">
                  <a:pos x="T6" y="T7"/>
                </a:cxn>
                <a:cxn ang="0">
                  <a:pos x="T8" y="T9"/>
                </a:cxn>
              </a:cxnLst>
              <a:rect l="0" t="0" r="r" b="b"/>
              <a:pathLst>
                <a:path w="11841" h="6240">
                  <a:moveTo>
                    <a:pt x="8458" y="0"/>
                  </a:moveTo>
                  <a:lnTo>
                    <a:pt x="8458" y="0"/>
                  </a:lnTo>
                  <a:lnTo>
                    <a:pt x="0" y="5200"/>
                  </a:lnTo>
                  <a:lnTo>
                    <a:pt x="11841" y="6240"/>
                  </a:lnTo>
                  <a:lnTo>
                    <a:pt x="8458" y="0"/>
                  </a:lnTo>
                  <a:close/>
                </a:path>
              </a:pathLst>
            </a:custGeom>
            <a:solidFill>
              <a:srgbClr val="FADC33"/>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grpSp>
      <p:pic>
        <p:nvPicPr>
          <p:cNvPr id="13" name="Guidehouse Logo" descr="Guidehouse">
            <a:extLst>
              <a:ext uri="{FF2B5EF4-FFF2-40B4-BE49-F238E27FC236}">
                <a16:creationId xmlns:a16="http://schemas.microsoft.com/office/drawing/2014/main" id="{90747639-D64C-864D-B647-468F084CE238}"/>
              </a:ext>
            </a:extLst>
          </p:cNvPr>
          <p:cNvPicPr>
            <a:picLocks noChangeAspect="1"/>
          </p:cNvPicPr>
          <p:nvPr userDrawn="1"/>
        </p:nvPicPr>
        <p:blipFill>
          <a:blip r:embed="rId2"/>
          <a:stretch>
            <a:fillRect/>
          </a:stretch>
        </p:blipFill>
        <p:spPr bwMode="gray">
          <a:xfrm>
            <a:off x="231775" y="229237"/>
            <a:ext cx="2547112" cy="981456"/>
          </a:xfrm>
          <a:prstGeom prst="rect">
            <a:avLst/>
          </a:prstGeom>
        </p:spPr>
      </p:pic>
      <p:sp>
        <p:nvSpPr>
          <p:cNvPr id="2" name="Title 1">
            <a:extLst>
              <a:ext uri="{FF2B5EF4-FFF2-40B4-BE49-F238E27FC236}">
                <a16:creationId xmlns:a16="http://schemas.microsoft.com/office/drawing/2014/main" id="{DD93F370-0603-42F8-A7D8-E3390EE70687}"/>
              </a:ext>
            </a:extLst>
          </p:cNvPr>
          <p:cNvSpPr>
            <a:spLocks noGrp="1"/>
          </p:cNvSpPr>
          <p:nvPr userDrawn="1">
            <p:ph type="ctrTitle" hasCustomPrompt="1"/>
          </p:nvPr>
        </p:nvSpPr>
        <p:spPr>
          <a:xfrm>
            <a:off x="457200" y="1736725"/>
            <a:ext cx="5486400" cy="2057400"/>
          </a:xfrm>
        </p:spPr>
        <p:txBody>
          <a:bodyPr anchor="b"/>
          <a:lstStyle>
            <a:lvl1pPr algn="l">
              <a:defRPr sz="4800" spc="-100" baseline="0"/>
            </a:lvl1pPr>
          </a:lstStyle>
          <a:p>
            <a:r>
              <a:rPr lang="en-US"/>
              <a:t>[Presentation title]</a:t>
            </a:r>
          </a:p>
        </p:txBody>
      </p:sp>
      <p:sp>
        <p:nvSpPr>
          <p:cNvPr id="3" name="Subtitle 2">
            <a:extLst>
              <a:ext uri="{FF2B5EF4-FFF2-40B4-BE49-F238E27FC236}">
                <a16:creationId xmlns:a16="http://schemas.microsoft.com/office/drawing/2014/main" id="{4077195B-8D8D-4BD5-8ADD-A390F24676CD}"/>
              </a:ext>
            </a:extLst>
          </p:cNvPr>
          <p:cNvSpPr>
            <a:spLocks noGrp="1"/>
          </p:cNvSpPr>
          <p:nvPr userDrawn="1">
            <p:ph type="subTitle" idx="1" hasCustomPrompt="1"/>
          </p:nvPr>
        </p:nvSpPr>
        <p:spPr>
          <a:xfrm>
            <a:off x="457200" y="4023360"/>
            <a:ext cx="5486400" cy="1189931"/>
          </a:xfrm>
        </p:spPr>
        <p:txBody>
          <a:bodyPr>
            <a:noAutofit/>
          </a:bodyPr>
          <a:lstStyle>
            <a:lvl1pPr marL="0" indent="0" algn="l">
              <a:spcBef>
                <a:spcPts val="0"/>
              </a:spcBef>
              <a:buNone/>
              <a:defRPr sz="1800"/>
            </a:lvl1pPr>
            <a:lvl2pPr marL="0" indent="0" algn="l">
              <a:spcBef>
                <a:spcPts val="0"/>
              </a:spcBef>
              <a:buNone/>
              <a:defRPr sz="1800"/>
            </a:lvl2pPr>
            <a:lvl3pPr marL="0" indent="0" algn="l">
              <a:spcBef>
                <a:spcPts val="0"/>
              </a:spcBef>
              <a:buNone/>
              <a:defRPr sz="1800"/>
            </a:lvl3pPr>
            <a:lvl4pPr marL="0" indent="0" algn="l">
              <a:spcBef>
                <a:spcPts val="0"/>
              </a:spcBef>
              <a:buNone/>
              <a:defRPr sz="1800"/>
            </a:lvl4pPr>
            <a:lvl5pPr marL="0" indent="0" algn="l">
              <a:spcBef>
                <a:spcPts val="0"/>
              </a:spcBef>
              <a:buNone/>
              <a:defRPr sz="1800"/>
            </a:lvl5pPr>
            <a:lvl6pPr marL="0" indent="0" algn="l">
              <a:spcBef>
                <a:spcPts val="0"/>
              </a:spcBef>
              <a:buNone/>
              <a:defRPr sz="1800"/>
            </a:lvl6pPr>
            <a:lvl7pPr marL="0" indent="0" algn="l">
              <a:spcBef>
                <a:spcPts val="0"/>
              </a:spcBef>
              <a:buNone/>
              <a:defRPr sz="1800"/>
            </a:lvl7pPr>
            <a:lvl8pPr marL="0" indent="0" algn="l">
              <a:spcBef>
                <a:spcPts val="0"/>
              </a:spcBef>
              <a:buNone/>
              <a:defRPr sz="1800"/>
            </a:lvl8pPr>
            <a:lvl9pPr marL="0" indent="0" algn="l">
              <a:spcBef>
                <a:spcPts val="0"/>
              </a:spcBef>
              <a:buNone/>
              <a:defRPr sz="1800"/>
            </a:lvl9pPr>
          </a:lstStyle>
          <a:p>
            <a:r>
              <a:rPr lang="en-US"/>
              <a:t>[Optional presentation subtitle]</a:t>
            </a:r>
          </a:p>
        </p:txBody>
      </p:sp>
      <p:sp>
        <p:nvSpPr>
          <p:cNvPr id="9" name="Text Placeholder 3">
            <a:extLst>
              <a:ext uri="{FF2B5EF4-FFF2-40B4-BE49-F238E27FC236}">
                <a16:creationId xmlns:a16="http://schemas.microsoft.com/office/drawing/2014/main" id="{5C800EA8-6366-7F4C-B7F3-6DF82E498590}"/>
              </a:ext>
            </a:extLst>
          </p:cNvPr>
          <p:cNvSpPr>
            <a:spLocks noGrp="1"/>
          </p:cNvSpPr>
          <p:nvPr userDrawn="1">
            <p:ph type="body" sz="quarter" idx="10" hasCustomPrompt="1"/>
          </p:nvPr>
        </p:nvSpPr>
        <p:spPr>
          <a:xfrm>
            <a:off x="457200" y="5815907"/>
            <a:ext cx="5486400" cy="638868"/>
          </a:xfrm>
        </p:spPr>
        <p:txBody>
          <a:bodyPr anchor="b" anchorCtr="0"/>
          <a:lstStyle>
            <a:lvl1pPr marL="0" indent="0">
              <a:spcBef>
                <a:spcPts val="0"/>
              </a:spcBef>
              <a:buFontTx/>
              <a:buNone/>
              <a:defRPr/>
            </a:lvl1pPr>
            <a:lvl2pPr marL="0" indent="0">
              <a:spcBef>
                <a:spcPts val="0"/>
              </a:spcBef>
              <a:buFontTx/>
              <a:buNone/>
              <a:defRPr/>
            </a:lvl2pPr>
            <a:lvl3pPr marL="0" indent="0">
              <a:spcBef>
                <a:spcPts val="0"/>
              </a:spcBef>
              <a:buFontTx/>
              <a:buNone/>
              <a:defRPr/>
            </a:lvl3pPr>
            <a:lvl4pPr marL="0" indent="0">
              <a:spcBef>
                <a:spcPts val="0"/>
              </a:spcBef>
              <a:buFontTx/>
              <a:buNone/>
              <a:defRPr/>
            </a:lvl4pPr>
            <a:lvl5pPr marL="0" indent="0">
              <a:spcBef>
                <a:spcPts val="0"/>
              </a:spcBef>
              <a:buFontTx/>
              <a:buNone/>
              <a:defRPr/>
            </a:lvl5pPr>
            <a:lvl6pPr marL="0" indent="0">
              <a:spcBef>
                <a:spcPts val="0"/>
              </a:spcBef>
              <a:buFontTx/>
              <a:buNone/>
              <a:defRPr/>
            </a:lvl6pPr>
            <a:lvl7pPr marL="0" indent="0">
              <a:spcBef>
                <a:spcPts val="0"/>
              </a:spcBef>
              <a:buFontTx/>
              <a:buNone/>
              <a:defRPr/>
            </a:lvl7pPr>
            <a:lvl8pPr marL="0" indent="0">
              <a:spcBef>
                <a:spcPts val="0"/>
              </a:spcBef>
              <a:buFontTx/>
              <a:buNone/>
              <a:defRPr/>
            </a:lvl8pPr>
            <a:lvl9pPr marL="0" indent="0">
              <a:spcBef>
                <a:spcPts val="0"/>
              </a:spcBef>
              <a:buFontTx/>
              <a:buNone/>
              <a:defRPr/>
            </a:lvl9pPr>
          </a:lstStyle>
          <a:p>
            <a:pPr lvl="0"/>
            <a:r>
              <a:rPr lang="en-US"/>
              <a:t>[Month 00, 0000]</a:t>
            </a:r>
          </a:p>
        </p:txBody>
      </p:sp>
    </p:spTree>
    <p:extLst>
      <p:ext uri="{BB962C8B-B14F-4D97-AF65-F5344CB8AC3E}">
        <p14:creationId xmlns:p14="http://schemas.microsoft.com/office/powerpoint/2010/main" val="4288412450"/>
      </p:ext>
    </p:extLst>
  </p:cSld>
  <p:clrMapOvr>
    <a:masterClrMapping/>
  </p:clrMapOvr>
  <p:extLst>
    <p:ext uri="{DCECCB84-F9BA-43D5-87BE-67443E8EF086}">
      <p15:sldGuideLst xmlns:p15="http://schemas.microsoft.com/office/powerpoint/2012/main">
        <p15:guide id="1" pos="3744"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1_Title Slide 02">
    <p:spTree>
      <p:nvGrpSpPr>
        <p:cNvPr id="1" name=""/>
        <p:cNvGrpSpPr/>
        <p:nvPr/>
      </p:nvGrpSpPr>
      <p:grpSpPr>
        <a:xfrm>
          <a:off x="0" y="0"/>
          <a:ext cx="0" cy="0"/>
          <a:chOff x="0" y="0"/>
          <a:chExt cx="0" cy="0"/>
        </a:xfrm>
      </p:grpSpPr>
      <p:grpSp>
        <p:nvGrpSpPr>
          <p:cNvPr id="4" name="Shapes">
            <a:extLst>
              <a:ext uri="{FF2B5EF4-FFF2-40B4-BE49-F238E27FC236}">
                <a16:creationId xmlns:a16="http://schemas.microsoft.com/office/drawing/2014/main" id="{D2F4FA03-3CD9-704E-B5E5-8755E94FAEEB}"/>
              </a:ext>
            </a:extLst>
          </p:cNvPr>
          <p:cNvGrpSpPr/>
          <p:nvPr userDrawn="1"/>
        </p:nvGrpSpPr>
        <p:grpSpPr>
          <a:xfrm>
            <a:off x="457200" y="457200"/>
            <a:ext cx="11291889" cy="5951538"/>
            <a:chOff x="457200" y="457200"/>
            <a:chExt cx="11291889" cy="5951538"/>
          </a:xfrm>
        </p:grpSpPr>
        <p:sp>
          <p:nvSpPr>
            <p:cNvPr id="11" name="Shape 1">
              <a:extLst>
                <a:ext uri="{FF2B5EF4-FFF2-40B4-BE49-F238E27FC236}">
                  <a16:creationId xmlns:a16="http://schemas.microsoft.com/office/drawing/2014/main" id="{3848869B-5B98-9341-99D2-16F8F88AF300}"/>
                </a:ext>
                <a:ext uri="{C183D7F6-B498-43B3-948B-1728B52AA6E4}">
                  <adec:decorative xmlns:adec="http://schemas.microsoft.com/office/drawing/2017/decorative" val="1"/>
                </a:ext>
              </a:extLst>
            </p:cNvPr>
            <p:cNvSpPr>
              <a:spLocks noChangeAspect="1" noEditPoints="1"/>
            </p:cNvSpPr>
            <p:nvPr userDrawn="1"/>
          </p:nvSpPr>
          <p:spPr bwMode="hidden">
            <a:xfrm>
              <a:off x="8522971" y="457200"/>
              <a:ext cx="3226118" cy="3234364"/>
            </a:xfrm>
            <a:custGeom>
              <a:avLst/>
              <a:gdLst>
                <a:gd name="connsiteX0" fmla="*/ 8065770 w 11291888"/>
                <a:gd name="connsiteY0" fmla="*/ 0 h 4959350"/>
                <a:gd name="connsiteX1" fmla="*/ 603 w 11291888"/>
                <a:gd name="connsiteY1" fmla="*/ 4959244 h 4959350"/>
                <a:gd name="connsiteX2" fmla="*/ 0 w 11291888"/>
                <a:gd name="connsiteY2" fmla="*/ 4959350 h 4959350"/>
                <a:gd name="connsiteX3" fmla="*/ 8065770 w 11291888"/>
                <a:gd name="connsiteY3" fmla="*/ 0 h 4959350"/>
                <a:gd name="connsiteX4" fmla="*/ 11291888 w 11291888"/>
                <a:gd name="connsiteY4" fmla="*/ 2975610 h 4959350"/>
                <a:gd name="connsiteX5" fmla="*/ 9819004 w 11291888"/>
                <a:gd name="connsiteY5" fmla="*/ 3234364 h 4959350"/>
                <a:gd name="connsiteX0" fmla="*/ 8065167 w 11291285"/>
                <a:gd name="connsiteY0" fmla="*/ 0 h 4959244"/>
                <a:gd name="connsiteX1" fmla="*/ 0 w 11291285"/>
                <a:gd name="connsiteY1" fmla="*/ 4959244 h 4959244"/>
                <a:gd name="connsiteX2" fmla="*/ 8065167 w 11291285"/>
                <a:gd name="connsiteY2" fmla="*/ 0 h 4959244"/>
                <a:gd name="connsiteX3" fmla="*/ 8065167 w 11291285"/>
                <a:gd name="connsiteY3" fmla="*/ 0 h 4959244"/>
                <a:gd name="connsiteX4" fmla="*/ 11291285 w 11291285"/>
                <a:gd name="connsiteY4" fmla="*/ 2975610 h 4959244"/>
                <a:gd name="connsiteX5" fmla="*/ 9818401 w 11291285"/>
                <a:gd name="connsiteY5" fmla="*/ 3234364 h 4959244"/>
                <a:gd name="connsiteX6" fmla="*/ 8065167 w 11291285"/>
                <a:gd name="connsiteY6" fmla="*/ 0 h 4959244"/>
                <a:gd name="connsiteX0" fmla="*/ 0 w 3226118"/>
                <a:gd name="connsiteY0" fmla="*/ 0 h 3234364"/>
                <a:gd name="connsiteX1" fmla="*/ 3226118 w 3226118"/>
                <a:gd name="connsiteY1" fmla="*/ 2975610 h 3234364"/>
                <a:gd name="connsiteX2" fmla="*/ 1753234 w 3226118"/>
                <a:gd name="connsiteY2" fmla="*/ 3234364 h 3234364"/>
                <a:gd name="connsiteX3" fmla="*/ 0 w 3226118"/>
                <a:gd name="connsiteY3" fmla="*/ 0 h 3234364"/>
              </a:gdLst>
              <a:ahLst/>
              <a:cxnLst>
                <a:cxn ang="0">
                  <a:pos x="connsiteX0" y="connsiteY0"/>
                </a:cxn>
                <a:cxn ang="0">
                  <a:pos x="connsiteX1" y="connsiteY1"/>
                </a:cxn>
                <a:cxn ang="0">
                  <a:pos x="connsiteX2" y="connsiteY2"/>
                </a:cxn>
                <a:cxn ang="0">
                  <a:pos x="connsiteX3" y="connsiteY3"/>
                </a:cxn>
              </a:cxnLst>
              <a:rect l="l" t="t" r="r" b="b"/>
              <a:pathLst>
                <a:path w="3226118" h="3234364">
                  <a:moveTo>
                    <a:pt x="0" y="0"/>
                  </a:moveTo>
                  <a:lnTo>
                    <a:pt x="3226118" y="2975610"/>
                  </a:lnTo>
                  <a:lnTo>
                    <a:pt x="1753234" y="3234364"/>
                  </a:lnTo>
                  <a:lnTo>
                    <a:pt x="0" y="0"/>
                  </a:lnTo>
                  <a:close/>
                </a:path>
              </a:pathLst>
            </a:custGeom>
            <a:solidFill>
              <a:schemeClr val="accent3"/>
            </a:solidFill>
            <a:ln w="0">
              <a:noFill/>
              <a:prstDash val="solid"/>
              <a:round/>
              <a:headEnd/>
              <a:tailEnd/>
            </a:ln>
          </p:spPr>
          <p:txBody>
            <a:bodyPr vert="horz" wrap="square" lIns="91440" tIns="45720" rIns="91440" bIns="45720" numCol="1" anchor="t" anchorCtr="0" compatLnSpc="1">
              <a:prstTxWarp prst="textNoShape">
                <a:avLst/>
              </a:prstTxWarp>
              <a:noAutofit/>
            </a:bodyPr>
            <a:lstStyle/>
            <a:p>
              <a:endParaRPr lang="en-US"/>
            </a:p>
          </p:txBody>
        </p:sp>
        <p:sp>
          <p:nvSpPr>
            <p:cNvPr id="12" name="Shape 2">
              <a:extLst>
                <a:ext uri="{FF2B5EF4-FFF2-40B4-BE49-F238E27FC236}">
                  <a16:creationId xmlns:a16="http://schemas.microsoft.com/office/drawing/2014/main" id="{420605EC-4050-B143-BA79-B71B0589B631}"/>
                </a:ext>
                <a:ext uri="{C183D7F6-B498-43B3-948B-1728B52AA6E4}">
                  <adec:decorative xmlns:adec="http://schemas.microsoft.com/office/drawing/2017/decorative" val="1"/>
                </a:ext>
              </a:extLst>
            </p:cNvPr>
            <p:cNvSpPr>
              <a:spLocks noChangeAspect="1" noEditPoints="1"/>
            </p:cNvSpPr>
            <p:nvPr userDrawn="1"/>
          </p:nvSpPr>
          <p:spPr bwMode="hidden">
            <a:xfrm>
              <a:off x="457200" y="457200"/>
              <a:ext cx="11291888" cy="5951538"/>
            </a:xfrm>
            <a:custGeom>
              <a:avLst/>
              <a:gdLst>
                <a:gd name="T0" fmla="*/ 8458 w 11841"/>
                <a:gd name="T1" fmla="*/ 0 h 6240"/>
                <a:gd name="T2" fmla="*/ 8458 w 11841"/>
                <a:gd name="T3" fmla="*/ 0 h 6240"/>
                <a:gd name="T4" fmla="*/ 0 w 11841"/>
                <a:gd name="T5" fmla="*/ 5200 h 6240"/>
                <a:gd name="T6" fmla="*/ 11841 w 11841"/>
                <a:gd name="T7" fmla="*/ 6240 h 6240"/>
                <a:gd name="T8" fmla="*/ 8458 w 11841"/>
                <a:gd name="T9" fmla="*/ 0 h 6240"/>
              </a:gdLst>
              <a:ahLst/>
              <a:cxnLst>
                <a:cxn ang="0">
                  <a:pos x="T0" y="T1"/>
                </a:cxn>
                <a:cxn ang="0">
                  <a:pos x="T2" y="T3"/>
                </a:cxn>
                <a:cxn ang="0">
                  <a:pos x="T4" y="T5"/>
                </a:cxn>
                <a:cxn ang="0">
                  <a:pos x="T6" y="T7"/>
                </a:cxn>
                <a:cxn ang="0">
                  <a:pos x="T8" y="T9"/>
                </a:cxn>
              </a:cxnLst>
              <a:rect l="0" t="0" r="r" b="b"/>
              <a:pathLst>
                <a:path w="11841" h="6240">
                  <a:moveTo>
                    <a:pt x="8458" y="0"/>
                  </a:moveTo>
                  <a:lnTo>
                    <a:pt x="8458" y="0"/>
                  </a:lnTo>
                  <a:lnTo>
                    <a:pt x="0" y="5200"/>
                  </a:lnTo>
                  <a:lnTo>
                    <a:pt x="11841" y="6240"/>
                  </a:lnTo>
                  <a:lnTo>
                    <a:pt x="8458"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grpSp>
      <p:pic>
        <p:nvPicPr>
          <p:cNvPr id="13" name="Guidehouse Logo" descr="Guidehouse">
            <a:extLst>
              <a:ext uri="{FF2B5EF4-FFF2-40B4-BE49-F238E27FC236}">
                <a16:creationId xmlns:a16="http://schemas.microsoft.com/office/drawing/2014/main" id="{90747639-D64C-864D-B647-468F084CE238}"/>
              </a:ext>
            </a:extLst>
          </p:cNvPr>
          <p:cNvPicPr>
            <a:picLocks noChangeAspect="1"/>
          </p:cNvPicPr>
          <p:nvPr userDrawn="1"/>
        </p:nvPicPr>
        <p:blipFill>
          <a:blip r:embed="rId2"/>
          <a:stretch>
            <a:fillRect/>
          </a:stretch>
        </p:blipFill>
        <p:spPr bwMode="gray">
          <a:xfrm>
            <a:off x="231775" y="229237"/>
            <a:ext cx="2547112" cy="981456"/>
          </a:xfrm>
          <a:prstGeom prst="rect">
            <a:avLst/>
          </a:prstGeom>
        </p:spPr>
      </p:pic>
      <p:sp>
        <p:nvSpPr>
          <p:cNvPr id="2" name="Title 1">
            <a:extLst>
              <a:ext uri="{FF2B5EF4-FFF2-40B4-BE49-F238E27FC236}">
                <a16:creationId xmlns:a16="http://schemas.microsoft.com/office/drawing/2014/main" id="{DD93F370-0603-42F8-A7D8-E3390EE70687}"/>
              </a:ext>
            </a:extLst>
          </p:cNvPr>
          <p:cNvSpPr>
            <a:spLocks noGrp="1"/>
          </p:cNvSpPr>
          <p:nvPr userDrawn="1">
            <p:ph type="ctrTitle" hasCustomPrompt="1"/>
          </p:nvPr>
        </p:nvSpPr>
        <p:spPr>
          <a:xfrm>
            <a:off x="457200" y="1736725"/>
            <a:ext cx="5486400" cy="2057400"/>
          </a:xfrm>
        </p:spPr>
        <p:txBody>
          <a:bodyPr anchor="b"/>
          <a:lstStyle>
            <a:lvl1pPr algn="l">
              <a:defRPr sz="4800" spc="-100" baseline="0"/>
            </a:lvl1pPr>
          </a:lstStyle>
          <a:p>
            <a:r>
              <a:rPr lang="en-US"/>
              <a:t>[Presentation title]</a:t>
            </a:r>
          </a:p>
        </p:txBody>
      </p:sp>
      <p:sp>
        <p:nvSpPr>
          <p:cNvPr id="3" name="Subtitle 2">
            <a:extLst>
              <a:ext uri="{FF2B5EF4-FFF2-40B4-BE49-F238E27FC236}">
                <a16:creationId xmlns:a16="http://schemas.microsoft.com/office/drawing/2014/main" id="{4077195B-8D8D-4BD5-8ADD-A390F24676CD}"/>
              </a:ext>
            </a:extLst>
          </p:cNvPr>
          <p:cNvSpPr>
            <a:spLocks noGrp="1"/>
          </p:cNvSpPr>
          <p:nvPr userDrawn="1">
            <p:ph type="subTitle" idx="1" hasCustomPrompt="1"/>
          </p:nvPr>
        </p:nvSpPr>
        <p:spPr>
          <a:xfrm>
            <a:off x="457200" y="4023360"/>
            <a:ext cx="5486400" cy="1189931"/>
          </a:xfrm>
        </p:spPr>
        <p:txBody>
          <a:bodyPr>
            <a:noAutofit/>
          </a:bodyPr>
          <a:lstStyle>
            <a:lvl1pPr marL="0" indent="0" algn="l">
              <a:spcBef>
                <a:spcPts val="0"/>
              </a:spcBef>
              <a:buNone/>
              <a:defRPr sz="1800"/>
            </a:lvl1pPr>
            <a:lvl2pPr marL="0" indent="0" algn="l">
              <a:spcBef>
                <a:spcPts val="0"/>
              </a:spcBef>
              <a:buNone/>
              <a:defRPr sz="1800"/>
            </a:lvl2pPr>
            <a:lvl3pPr marL="0" indent="0" algn="l">
              <a:spcBef>
                <a:spcPts val="0"/>
              </a:spcBef>
              <a:buNone/>
              <a:defRPr sz="1800"/>
            </a:lvl3pPr>
            <a:lvl4pPr marL="0" indent="0" algn="l">
              <a:spcBef>
                <a:spcPts val="0"/>
              </a:spcBef>
              <a:buNone/>
              <a:defRPr sz="1800"/>
            </a:lvl4pPr>
            <a:lvl5pPr marL="0" indent="0" algn="l">
              <a:spcBef>
                <a:spcPts val="0"/>
              </a:spcBef>
              <a:buNone/>
              <a:defRPr sz="1800"/>
            </a:lvl5pPr>
            <a:lvl6pPr marL="0" indent="0" algn="l">
              <a:spcBef>
                <a:spcPts val="0"/>
              </a:spcBef>
              <a:buNone/>
              <a:defRPr sz="1800"/>
            </a:lvl6pPr>
            <a:lvl7pPr marL="0" indent="0" algn="l">
              <a:spcBef>
                <a:spcPts val="0"/>
              </a:spcBef>
              <a:buNone/>
              <a:defRPr sz="1800"/>
            </a:lvl7pPr>
            <a:lvl8pPr marL="0" indent="0" algn="l">
              <a:spcBef>
                <a:spcPts val="0"/>
              </a:spcBef>
              <a:buNone/>
              <a:defRPr sz="1800"/>
            </a:lvl8pPr>
            <a:lvl9pPr marL="0" indent="0" algn="l">
              <a:spcBef>
                <a:spcPts val="0"/>
              </a:spcBef>
              <a:buNone/>
              <a:defRPr sz="1800"/>
            </a:lvl9pPr>
          </a:lstStyle>
          <a:p>
            <a:r>
              <a:rPr lang="en-US"/>
              <a:t>[Optional presentation subtitle]</a:t>
            </a:r>
          </a:p>
        </p:txBody>
      </p:sp>
      <p:sp>
        <p:nvSpPr>
          <p:cNvPr id="9" name="Text Placeholder 3">
            <a:extLst>
              <a:ext uri="{FF2B5EF4-FFF2-40B4-BE49-F238E27FC236}">
                <a16:creationId xmlns:a16="http://schemas.microsoft.com/office/drawing/2014/main" id="{5C800EA8-6366-7F4C-B7F3-6DF82E498590}"/>
              </a:ext>
            </a:extLst>
          </p:cNvPr>
          <p:cNvSpPr>
            <a:spLocks noGrp="1"/>
          </p:cNvSpPr>
          <p:nvPr userDrawn="1">
            <p:ph type="body" sz="quarter" idx="10" hasCustomPrompt="1"/>
          </p:nvPr>
        </p:nvSpPr>
        <p:spPr>
          <a:xfrm>
            <a:off x="457200" y="5815907"/>
            <a:ext cx="5486400" cy="638868"/>
          </a:xfrm>
        </p:spPr>
        <p:txBody>
          <a:bodyPr anchor="b" anchorCtr="0"/>
          <a:lstStyle>
            <a:lvl1pPr marL="0" indent="0">
              <a:spcBef>
                <a:spcPts val="0"/>
              </a:spcBef>
              <a:buFontTx/>
              <a:buNone/>
              <a:defRPr/>
            </a:lvl1pPr>
            <a:lvl2pPr marL="0" indent="0">
              <a:spcBef>
                <a:spcPts val="0"/>
              </a:spcBef>
              <a:buFontTx/>
              <a:buNone/>
              <a:defRPr/>
            </a:lvl2pPr>
            <a:lvl3pPr marL="0" indent="0">
              <a:spcBef>
                <a:spcPts val="0"/>
              </a:spcBef>
              <a:buFontTx/>
              <a:buNone/>
              <a:defRPr/>
            </a:lvl3pPr>
            <a:lvl4pPr marL="0" indent="0">
              <a:spcBef>
                <a:spcPts val="0"/>
              </a:spcBef>
              <a:buFontTx/>
              <a:buNone/>
              <a:defRPr/>
            </a:lvl4pPr>
            <a:lvl5pPr marL="0" indent="0">
              <a:spcBef>
                <a:spcPts val="0"/>
              </a:spcBef>
              <a:buFontTx/>
              <a:buNone/>
              <a:defRPr/>
            </a:lvl5pPr>
            <a:lvl6pPr marL="0" indent="0">
              <a:spcBef>
                <a:spcPts val="0"/>
              </a:spcBef>
              <a:buFontTx/>
              <a:buNone/>
              <a:defRPr/>
            </a:lvl6pPr>
            <a:lvl7pPr marL="0" indent="0">
              <a:spcBef>
                <a:spcPts val="0"/>
              </a:spcBef>
              <a:buFontTx/>
              <a:buNone/>
              <a:defRPr/>
            </a:lvl7pPr>
            <a:lvl8pPr marL="0" indent="0">
              <a:spcBef>
                <a:spcPts val="0"/>
              </a:spcBef>
              <a:buFontTx/>
              <a:buNone/>
              <a:defRPr/>
            </a:lvl8pPr>
            <a:lvl9pPr marL="0" indent="0">
              <a:spcBef>
                <a:spcPts val="0"/>
              </a:spcBef>
              <a:buFontTx/>
              <a:buNone/>
              <a:defRPr/>
            </a:lvl9pPr>
          </a:lstStyle>
          <a:p>
            <a:pPr lvl="0"/>
            <a:r>
              <a:rPr lang="en-US"/>
              <a:t>[Month 00, 0000]</a:t>
            </a:r>
          </a:p>
        </p:txBody>
      </p:sp>
    </p:spTree>
    <p:extLst>
      <p:ext uri="{BB962C8B-B14F-4D97-AF65-F5344CB8AC3E}">
        <p14:creationId xmlns:p14="http://schemas.microsoft.com/office/powerpoint/2010/main" val="3990852066"/>
      </p:ext>
    </p:extLst>
  </p:cSld>
  <p:clrMapOvr>
    <a:masterClrMapping/>
  </p:clrMapOvr>
  <p:extLst>
    <p:ext uri="{DCECCB84-F9BA-43D5-87BE-67443E8EF086}">
      <p15:sldGuideLst xmlns:p15="http://schemas.microsoft.com/office/powerpoint/2012/main">
        <p15:guide id="1" pos="3744">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Title Slide 03">
    <p:spTree>
      <p:nvGrpSpPr>
        <p:cNvPr id="1" name=""/>
        <p:cNvGrpSpPr/>
        <p:nvPr/>
      </p:nvGrpSpPr>
      <p:grpSpPr>
        <a:xfrm>
          <a:off x="0" y="0"/>
          <a:ext cx="0" cy="0"/>
          <a:chOff x="0" y="0"/>
          <a:chExt cx="0" cy="0"/>
        </a:xfrm>
      </p:grpSpPr>
      <p:grpSp>
        <p:nvGrpSpPr>
          <p:cNvPr id="4" name="Shapes">
            <a:extLst>
              <a:ext uri="{FF2B5EF4-FFF2-40B4-BE49-F238E27FC236}">
                <a16:creationId xmlns:a16="http://schemas.microsoft.com/office/drawing/2014/main" id="{C33F3FF8-A40C-5F48-ACD0-D1FF25F872A5}"/>
              </a:ext>
            </a:extLst>
          </p:cNvPr>
          <p:cNvGrpSpPr/>
          <p:nvPr userDrawn="1"/>
        </p:nvGrpSpPr>
        <p:grpSpPr>
          <a:xfrm>
            <a:off x="457200" y="457200"/>
            <a:ext cx="11291889" cy="5951538"/>
            <a:chOff x="457200" y="457200"/>
            <a:chExt cx="11291889" cy="5951538"/>
          </a:xfrm>
        </p:grpSpPr>
        <p:sp>
          <p:nvSpPr>
            <p:cNvPr id="11" name="Shape 1">
              <a:extLst>
                <a:ext uri="{FF2B5EF4-FFF2-40B4-BE49-F238E27FC236}">
                  <a16:creationId xmlns:a16="http://schemas.microsoft.com/office/drawing/2014/main" id="{A93BAFC2-687A-4A43-9E5C-6CE18A3F4D35}"/>
                </a:ext>
                <a:ext uri="{C183D7F6-B498-43B3-948B-1728B52AA6E4}">
                  <adec:decorative xmlns:adec="http://schemas.microsoft.com/office/drawing/2017/decorative" val="1"/>
                </a:ext>
              </a:extLst>
            </p:cNvPr>
            <p:cNvSpPr>
              <a:spLocks noChangeAspect="1" noEditPoints="1"/>
            </p:cNvSpPr>
            <p:nvPr userDrawn="1"/>
          </p:nvSpPr>
          <p:spPr bwMode="hidden">
            <a:xfrm>
              <a:off x="8522971" y="457200"/>
              <a:ext cx="3226118" cy="3234364"/>
            </a:xfrm>
            <a:custGeom>
              <a:avLst/>
              <a:gdLst>
                <a:gd name="connsiteX0" fmla="*/ 8065770 w 11291888"/>
                <a:gd name="connsiteY0" fmla="*/ 0 h 4959350"/>
                <a:gd name="connsiteX1" fmla="*/ 603 w 11291888"/>
                <a:gd name="connsiteY1" fmla="*/ 4959244 h 4959350"/>
                <a:gd name="connsiteX2" fmla="*/ 0 w 11291888"/>
                <a:gd name="connsiteY2" fmla="*/ 4959350 h 4959350"/>
                <a:gd name="connsiteX3" fmla="*/ 8065770 w 11291888"/>
                <a:gd name="connsiteY3" fmla="*/ 0 h 4959350"/>
                <a:gd name="connsiteX4" fmla="*/ 11291888 w 11291888"/>
                <a:gd name="connsiteY4" fmla="*/ 2975610 h 4959350"/>
                <a:gd name="connsiteX5" fmla="*/ 9819004 w 11291888"/>
                <a:gd name="connsiteY5" fmla="*/ 3234364 h 4959350"/>
                <a:gd name="connsiteX0" fmla="*/ 8065167 w 11291285"/>
                <a:gd name="connsiteY0" fmla="*/ 0 h 4959244"/>
                <a:gd name="connsiteX1" fmla="*/ 0 w 11291285"/>
                <a:gd name="connsiteY1" fmla="*/ 4959244 h 4959244"/>
                <a:gd name="connsiteX2" fmla="*/ 8065167 w 11291285"/>
                <a:gd name="connsiteY2" fmla="*/ 0 h 4959244"/>
                <a:gd name="connsiteX3" fmla="*/ 8065167 w 11291285"/>
                <a:gd name="connsiteY3" fmla="*/ 0 h 4959244"/>
                <a:gd name="connsiteX4" fmla="*/ 11291285 w 11291285"/>
                <a:gd name="connsiteY4" fmla="*/ 2975610 h 4959244"/>
                <a:gd name="connsiteX5" fmla="*/ 9818401 w 11291285"/>
                <a:gd name="connsiteY5" fmla="*/ 3234364 h 4959244"/>
                <a:gd name="connsiteX6" fmla="*/ 8065167 w 11291285"/>
                <a:gd name="connsiteY6" fmla="*/ 0 h 4959244"/>
                <a:gd name="connsiteX0" fmla="*/ 0 w 3226118"/>
                <a:gd name="connsiteY0" fmla="*/ 0 h 3234364"/>
                <a:gd name="connsiteX1" fmla="*/ 3226118 w 3226118"/>
                <a:gd name="connsiteY1" fmla="*/ 2975610 h 3234364"/>
                <a:gd name="connsiteX2" fmla="*/ 1753234 w 3226118"/>
                <a:gd name="connsiteY2" fmla="*/ 3234364 h 3234364"/>
                <a:gd name="connsiteX3" fmla="*/ 0 w 3226118"/>
                <a:gd name="connsiteY3" fmla="*/ 0 h 3234364"/>
              </a:gdLst>
              <a:ahLst/>
              <a:cxnLst>
                <a:cxn ang="0">
                  <a:pos x="connsiteX0" y="connsiteY0"/>
                </a:cxn>
                <a:cxn ang="0">
                  <a:pos x="connsiteX1" y="connsiteY1"/>
                </a:cxn>
                <a:cxn ang="0">
                  <a:pos x="connsiteX2" y="connsiteY2"/>
                </a:cxn>
                <a:cxn ang="0">
                  <a:pos x="connsiteX3" y="connsiteY3"/>
                </a:cxn>
              </a:cxnLst>
              <a:rect l="l" t="t" r="r" b="b"/>
              <a:pathLst>
                <a:path w="3226118" h="3234364">
                  <a:moveTo>
                    <a:pt x="0" y="0"/>
                  </a:moveTo>
                  <a:lnTo>
                    <a:pt x="3226118" y="2975610"/>
                  </a:lnTo>
                  <a:lnTo>
                    <a:pt x="1753234" y="3234364"/>
                  </a:lnTo>
                  <a:lnTo>
                    <a:pt x="0" y="0"/>
                  </a:lnTo>
                  <a:close/>
                </a:path>
              </a:pathLst>
            </a:custGeom>
            <a:solidFill>
              <a:srgbClr val="93D500"/>
            </a:solidFill>
            <a:ln w="0">
              <a:noFill/>
              <a:prstDash val="solid"/>
              <a:round/>
              <a:headEnd/>
              <a:tailEnd/>
            </a:ln>
          </p:spPr>
          <p:txBody>
            <a:bodyPr vert="horz" wrap="square" lIns="91440" tIns="45720" rIns="91440" bIns="45720" numCol="1" anchor="t" anchorCtr="0" compatLnSpc="1">
              <a:prstTxWarp prst="textNoShape">
                <a:avLst/>
              </a:prstTxWarp>
              <a:noAutofit/>
            </a:bodyPr>
            <a:lstStyle/>
            <a:p>
              <a:endParaRPr lang="en-US"/>
            </a:p>
          </p:txBody>
        </p:sp>
        <p:sp>
          <p:nvSpPr>
            <p:cNvPr id="13" name="Shape 2">
              <a:extLst>
                <a:ext uri="{FF2B5EF4-FFF2-40B4-BE49-F238E27FC236}">
                  <a16:creationId xmlns:a16="http://schemas.microsoft.com/office/drawing/2014/main" id="{86F43E0A-1943-4C48-8D49-8182ABF20983}"/>
                </a:ext>
                <a:ext uri="{C183D7F6-B498-43B3-948B-1728B52AA6E4}">
                  <adec:decorative xmlns:adec="http://schemas.microsoft.com/office/drawing/2017/decorative" val="1"/>
                </a:ext>
              </a:extLst>
            </p:cNvPr>
            <p:cNvSpPr>
              <a:spLocks noChangeAspect="1" noEditPoints="1"/>
            </p:cNvSpPr>
            <p:nvPr userDrawn="1"/>
          </p:nvSpPr>
          <p:spPr bwMode="hidden">
            <a:xfrm>
              <a:off x="457200" y="457200"/>
              <a:ext cx="11291888" cy="5951538"/>
            </a:xfrm>
            <a:custGeom>
              <a:avLst/>
              <a:gdLst>
                <a:gd name="T0" fmla="*/ 8458 w 11841"/>
                <a:gd name="T1" fmla="*/ 0 h 6240"/>
                <a:gd name="T2" fmla="*/ 8458 w 11841"/>
                <a:gd name="T3" fmla="*/ 0 h 6240"/>
                <a:gd name="T4" fmla="*/ 0 w 11841"/>
                <a:gd name="T5" fmla="*/ 5200 h 6240"/>
                <a:gd name="T6" fmla="*/ 11841 w 11841"/>
                <a:gd name="T7" fmla="*/ 6240 h 6240"/>
                <a:gd name="T8" fmla="*/ 8458 w 11841"/>
                <a:gd name="T9" fmla="*/ 0 h 6240"/>
              </a:gdLst>
              <a:ahLst/>
              <a:cxnLst>
                <a:cxn ang="0">
                  <a:pos x="T0" y="T1"/>
                </a:cxn>
                <a:cxn ang="0">
                  <a:pos x="T2" y="T3"/>
                </a:cxn>
                <a:cxn ang="0">
                  <a:pos x="T4" y="T5"/>
                </a:cxn>
                <a:cxn ang="0">
                  <a:pos x="T6" y="T7"/>
                </a:cxn>
                <a:cxn ang="0">
                  <a:pos x="T8" y="T9"/>
                </a:cxn>
              </a:cxnLst>
              <a:rect l="0" t="0" r="r" b="b"/>
              <a:pathLst>
                <a:path w="11841" h="6240">
                  <a:moveTo>
                    <a:pt x="8458" y="0"/>
                  </a:moveTo>
                  <a:lnTo>
                    <a:pt x="8458" y="0"/>
                  </a:lnTo>
                  <a:lnTo>
                    <a:pt x="0" y="5200"/>
                  </a:lnTo>
                  <a:lnTo>
                    <a:pt x="11841" y="6240"/>
                  </a:lnTo>
                  <a:lnTo>
                    <a:pt x="8458" y="0"/>
                  </a:lnTo>
                  <a:close/>
                </a:path>
              </a:pathLst>
            </a:custGeom>
            <a:solidFill>
              <a:srgbClr val="F4F4F4"/>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grpSp>
      <p:pic>
        <p:nvPicPr>
          <p:cNvPr id="14" name="Guidehouse Logo" descr="Guidehouse">
            <a:extLst>
              <a:ext uri="{FF2B5EF4-FFF2-40B4-BE49-F238E27FC236}">
                <a16:creationId xmlns:a16="http://schemas.microsoft.com/office/drawing/2014/main" id="{C3875FF3-EB71-5540-A1B4-DB8FCA649E33}"/>
              </a:ext>
            </a:extLst>
          </p:cNvPr>
          <p:cNvPicPr>
            <a:picLocks noChangeAspect="1"/>
          </p:cNvPicPr>
          <p:nvPr userDrawn="1"/>
        </p:nvPicPr>
        <p:blipFill>
          <a:blip r:embed="rId2"/>
          <a:stretch>
            <a:fillRect/>
          </a:stretch>
        </p:blipFill>
        <p:spPr bwMode="gray">
          <a:xfrm>
            <a:off x="231775" y="229237"/>
            <a:ext cx="2547112" cy="981456"/>
          </a:xfrm>
          <a:prstGeom prst="rect">
            <a:avLst/>
          </a:prstGeom>
        </p:spPr>
      </p:pic>
      <p:sp>
        <p:nvSpPr>
          <p:cNvPr id="2" name="Title 1">
            <a:extLst>
              <a:ext uri="{FF2B5EF4-FFF2-40B4-BE49-F238E27FC236}">
                <a16:creationId xmlns:a16="http://schemas.microsoft.com/office/drawing/2014/main" id="{DD93F370-0603-42F8-A7D8-E3390EE70687}"/>
              </a:ext>
            </a:extLst>
          </p:cNvPr>
          <p:cNvSpPr>
            <a:spLocks noGrp="1"/>
          </p:cNvSpPr>
          <p:nvPr userDrawn="1">
            <p:ph type="ctrTitle" hasCustomPrompt="1"/>
          </p:nvPr>
        </p:nvSpPr>
        <p:spPr>
          <a:xfrm>
            <a:off x="457200" y="1736725"/>
            <a:ext cx="5486400" cy="2057400"/>
          </a:xfrm>
        </p:spPr>
        <p:txBody>
          <a:bodyPr anchor="b"/>
          <a:lstStyle>
            <a:lvl1pPr algn="l">
              <a:defRPr sz="4800" spc="-100" baseline="0"/>
            </a:lvl1pPr>
          </a:lstStyle>
          <a:p>
            <a:r>
              <a:rPr lang="en-US"/>
              <a:t>[Presentation title]</a:t>
            </a:r>
          </a:p>
        </p:txBody>
      </p:sp>
      <p:sp>
        <p:nvSpPr>
          <p:cNvPr id="3" name="Subtitle 2">
            <a:extLst>
              <a:ext uri="{FF2B5EF4-FFF2-40B4-BE49-F238E27FC236}">
                <a16:creationId xmlns:a16="http://schemas.microsoft.com/office/drawing/2014/main" id="{4077195B-8D8D-4BD5-8ADD-A390F24676CD}"/>
              </a:ext>
            </a:extLst>
          </p:cNvPr>
          <p:cNvSpPr>
            <a:spLocks noGrp="1"/>
          </p:cNvSpPr>
          <p:nvPr userDrawn="1">
            <p:ph type="subTitle" idx="1" hasCustomPrompt="1"/>
          </p:nvPr>
        </p:nvSpPr>
        <p:spPr>
          <a:xfrm>
            <a:off x="457200" y="4023360"/>
            <a:ext cx="5486400" cy="1189931"/>
          </a:xfrm>
        </p:spPr>
        <p:txBody>
          <a:bodyPr>
            <a:noAutofit/>
          </a:bodyPr>
          <a:lstStyle>
            <a:lvl1pPr marL="0" indent="0" algn="l">
              <a:spcBef>
                <a:spcPts val="0"/>
              </a:spcBef>
              <a:buNone/>
              <a:defRPr sz="1800"/>
            </a:lvl1pPr>
            <a:lvl2pPr marL="0" indent="0" algn="l">
              <a:spcBef>
                <a:spcPts val="0"/>
              </a:spcBef>
              <a:buNone/>
              <a:defRPr sz="1800"/>
            </a:lvl2pPr>
            <a:lvl3pPr marL="0" indent="0" algn="l">
              <a:spcBef>
                <a:spcPts val="0"/>
              </a:spcBef>
              <a:buNone/>
              <a:defRPr sz="1800"/>
            </a:lvl3pPr>
            <a:lvl4pPr marL="0" indent="0" algn="l">
              <a:spcBef>
                <a:spcPts val="0"/>
              </a:spcBef>
              <a:buNone/>
              <a:defRPr sz="1800"/>
            </a:lvl4pPr>
            <a:lvl5pPr marL="0" indent="0" algn="l">
              <a:spcBef>
                <a:spcPts val="0"/>
              </a:spcBef>
              <a:buNone/>
              <a:defRPr sz="1800"/>
            </a:lvl5pPr>
            <a:lvl6pPr marL="0" indent="0" algn="l">
              <a:spcBef>
                <a:spcPts val="0"/>
              </a:spcBef>
              <a:buNone/>
              <a:defRPr sz="1800"/>
            </a:lvl6pPr>
            <a:lvl7pPr marL="0" indent="0" algn="l">
              <a:spcBef>
                <a:spcPts val="0"/>
              </a:spcBef>
              <a:buNone/>
              <a:defRPr sz="1800"/>
            </a:lvl7pPr>
            <a:lvl8pPr marL="0" indent="0" algn="l">
              <a:spcBef>
                <a:spcPts val="0"/>
              </a:spcBef>
              <a:buNone/>
              <a:defRPr sz="1800"/>
            </a:lvl8pPr>
            <a:lvl9pPr marL="0" indent="0" algn="l">
              <a:spcBef>
                <a:spcPts val="0"/>
              </a:spcBef>
              <a:buNone/>
              <a:defRPr sz="1800"/>
            </a:lvl9pPr>
          </a:lstStyle>
          <a:p>
            <a:r>
              <a:rPr lang="en-US"/>
              <a:t>[Optional presentation subtitle]</a:t>
            </a:r>
          </a:p>
        </p:txBody>
      </p:sp>
      <p:sp>
        <p:nvSpPr>
          <p:cNvPr id="9" name="Text Placeholder 3">
            <a:extLst>
              <a:ext uri="{FF2B5EF4-FFF2-40B4-BE49-F238E27FC236}">
                <a16:creationId xmlns:a16="http://schemas.microsoft.com/office/drawing/2014/main" id="{5C800EA8-6366-7F4C-B7F3-6DF82E498590}"/>
              </a:ext>
            </a:extLst>
          </p:cNvPr>
          <p:cNvSpPr>
            <a:spLocks noGrp="1"/>
          </p:cNvSpPr>
          <p:nvPr userDrawn="1">
            <p:ph type="body" sz="quarter" idx="10" hasCustomPrompt="1"/>
          </p:nvPr>
        </p:nvSpPr>
        <p:spPr>
          <a:xfrm>
            <a:off x="457200" y="5815907"/>
            <a:ext cx="5486400" cy="638868"/>
          </a:xfrm>
        </p:spPr>
        <p:txBody>
          <a:bodyPr anchor="b" anchorCtr="0"/>
          <a:lstStyle>
            <a:lvl1pPr marL="0" indent="0">
              <a:spcBef>
                <a:spcPts val="0"/>
              </a:spcBef>
              <a:buFontTx/>
              <a:buNone/>
              <a:defRPr/>
            </a:lvl1pPr>
            <a:lvl2pPr marL="0" indent="0">
              <a:spcBef>
                <a:spcPts val="0"/>
              </a:spcBef>
              <a:buFontTx/>
              <a:buNone/>
              <a:defRPr/>
            </a:lvl2pPr>
            <a:lvl3pPr marL="0" indent="0">
              <a:spcBef>
                <a:spcPts val="0"/>
              </a:spcBef>
              <a:buFontTx/>
              <a:buNone/>
              <a:defRPr/>
            </a:lvl3pPr>
            <a:lvl4pPr marL="0" indent="0">
              <a:spcBef>
                <a:spcPts val="0"/>
              </a:spcBef>
              <a:buFontTx/>
              <a:buNone/>
              <a:defRPr/>
            </a:lvl4pPr>
            <a:lvl5pPr marL="0" indent="0">
              <a:spcBef>
                <a:spcPts val="0"/>
              </a:spcBef>
              <a:buFontTx/>
              <a:buNone/>
              <a:defRPr/>
            </a:lvl5pPr>
            <a:lvl6pPr marL="0" indent="0">
              <a:spcBef>
                <a:spcPts val="0"/>
              </a:spcBef>
              <a:buFontTx/>
              <a:buNone/>
              <a:defRPr/>
            </a:lvl6pPr>
            <a:lvl7pPr marL="0" indent="0">
              <a:spcBef>
                <a:spcPts val="0"/>
              </a:spcBef>
              <a:buFontTx/>
              <a:buNone/>
              <a:defRPr/>
            </a:lvl7pPr>
            <a:lvl8pPr marL="0" indent="0">
              <a:spcBef>
                <a:spcPts val="0"/>
              </a:spcBef>
              <a:buFontTx/>
              <a:buNone/>
              <a:defRPr/>
            </a:lvl8pPr>
            <a:lvl9pPr marL="0" indent="0">
              <a:spcBef>
                <a:spcPts val="0"/>
              </a:spcBef>
              <a:buFontTx/>
              <a:buNone/>
              <a:defRPr/>
            </a:lvl9pPr>
          </a:lstStyle>
          <a:p>
            <a:pPr lvl="0"/>
            <a:r>
              <a:rPr lang="en-US"/>
              <a:t>[Month 00, 0000]</a:t>
            </a:r>
          </a:p>
        </p:txBody>
      </p:sp>
    </p:spTree>
    <p:extLst>
      <p:ext uri="{BB962C8B-B14F-4D97-AF65-F5344CB8AC3E}">
        <p14:creationId xmlns:p14="http://schemas.microsoft.com/office/powerpoint/2010/main" val="2454877859"/>
      </p:ext>
    </p:extLst>
  </p:cSld>
  <p:clrMapOvr>
    <a:masterClrMapping/>
  </p:clrMapOvr>
  <p:extLst>
    <p:ext uri="{DCECCB84-F9BA-43D5-87BE-67443E8EF086}">
      <p15:sldGuideLst xmlns:p15="http://schemas.microsoft.com/office/powerpoint/2012/main">
        <p15:guide id="1" pos="3744"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Title Slide 04">
    <p:spTree>
      <p:nvGrpSpPr>
        <p:cNvPr id="1" name=""/>
        <p:cNvGrpSpPr/>
        <p:nvPr/>
      </p:nvGrpSpPr>
      <p:grpSpPr>
        <a:xfrm>
          <a:off x="0" y="0"/>
          <a:ext cx="0" cy="0"/>
          <a:chOff x="0" y="0"/>
          <a:chExt cx="0" cy="0"/>
        </a:xfrm>
      </p:grpSpPr>
      <p:sp>
        <p:nvSpPr>
          <p:cNvPr id="11" name="Shape">
            <a:extLst>
              <a:ext uri="{FF2B5EF4-FFF2-40B4-BE49-F238E27FC236}">
                <a16:creationId xmlns:a16="http://schemas.microsoft.com/office/drawing/2014/main" id="{A252826B-D2E1-4943-814B-73EFDBC534AA}"/>
              </a:ext>
            </a:extLst>
          </p:cNvPr>
          <p:cNvSpPr>
            <a:spLocks noChangeAspect="1" noEditPoints="1"/>
          </p:cNvSpPr>
          <p:nvPr userDrawn="1"/>
        </p:nvSpPr>
        <p:spPr bwMode="hidden">
          <a:xfrm>
            <a:off x="3483565" y="0"/>
            <a:ext cx="8708436" cy="6858000"/>
          </a:xfrm>
          <a:custGeom>
            <a:avLst/>
            <a:gdLst>
              <a:gd name="connsiteX0" fmla="*/ 8708435 w 8708436"/>
              <a:gd name="connsiteY0" fmla="*/ 0 h 6858000"/>
              <a:gd name="connsiteX1" fmla="*/ 8708436 w 8708436"/>
              <a:gd name="connsiteY1" fmla="*/ 0 h 6858000"/>
              <a:gd name="connsiteX2" fmla="*/ 8708436 w 8708436"/>
              <a:gd name="connsiteY2" fmla="*/ 6858000 h 6858000"/>
              <a:gd name="connsiteX3" fmla="*/ 0 w 8708436"/>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708436" h="6858000">
                <a:moveTo>
                  <a:pt x="8708435" y="0"/>
                </a:moveTo>
                <a:lnTo>
                  <a:pt x="8708436" y="0"/>
                </a:lnTo>
                <a:lnTo>
                  <a:pt x="8708436" y="6858000"/>
                </a:lnTo>
                <a:lnTo>
                  <a:pt x="0" y="6858000"/>
                </a:lnTo>
                <a:close/>
              </a:path>
            </a:pathLst>
          </a:custGeom>
          <a:solidFill>
            <a:srgbClr val="C3EC0C"/>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pic>
        <p:nvPicPr>
          <p:cNvPr id="7" name="Guidehouse Logo" descr="Guidehouse">
            <a:extLst>
              <a:ext uri="{FF2B5EF4-FFF2-40B4-BE49-F238E27FC236}">
                <a16:creationId xmlns:a16="http://schemas.microsoft.com/office/drawing/2014/main" id="{9BF2D702-0994-614E-BFCC-A3CA037D5D44}"/>
              </a:ext>
            </a:extLst>
          </p:cNvPr>
          <p:cNvPicPr>
            <a:picLocks noChangeAspect="1"/>
          </p:cNvPicPr>
          <p:nvPr userDrawn="1"/>
        </p:nvPicPr>
        <p:blipFill>
          <a:blip r:embed="rId2"/>
          <a:stretch>
            <a:fillRect/>
          </a:stretch>
        </p:blipFill>
        <p:spPr bwMode="gray">
          <a:xfrm>
            <a:off x="231775" y="229237"/>
            <a:ext cx="2547112" cy="981456"/>
          </a:xfrm>
          <a:prstGeom prst="rect">
            <a:avLst/>
          </a:prstGeom>
        </p:spPr>
      </p:pic>
      <p:sp>
        <p:nvSpPr>
          <p:cNvPr id="2" name="Title 1">
            <a:extLst>
              <a:ext uri="{FF2B5EF4-FFF2-40B4-BE49-F238E27FC236}">
                <a16:creationId xmlns:a16="http://schemas.microsoft.com/office/drawing/2014/main" id="{DD93F370-0603-42F8-A7D8-E3390EE70687}"/>
              </a:ext>
            </a:extLst>
          </p:cNvPr>
          <p:cNvSpPr>
            <a:spLocks noGrp="1"/>
          </p:cNvSpPr>
          <p:nvPr userDrawn="1">
            <p:ph type="ctrTitle" hasCustomPrompt="1"/>
          </p:nvPr>
        </p:nvSpPr>
        <p:spPr>
          <a:xfrm>
            <a:off x="457200" y="1736724"/>
            <a:ext cx="5486400" cy="2058035"/>
          </a:xfrm>
        </p:spPr>
        <p:txBody>
          <a:bodyPr anchor="b"/>
          <a:lstStyle>
            <a:lvl1pPr algn="l">
              <a:defRPr sz="4800" spc="-100" baseline="0"/>
            </a:lvl1pPr>
          </a:lstStyle>
          <a:p>
            <a:r>
              <a:rPr lang="en-US"/>
              <a:t>[Presentation title]</a:t>
            </a:r>
          </a:p>
        </p:txBody>
      </p:sp>
      <p:sp>
        <p:nvSpPr>
          <p:cNvPr id="3" name="Subtitle 2">
            <a:extLst>
              <a:ext uri="{FF2B5EF4-FFF2-40B4-BE49-F238E27FC236}">
                <a16:creationId xmlns:a16="http://schemas.microsoft.com/office/drawing/2014/main" id="{4077195B-8D8D-4BD5-8ADD-A390F24676CD}"/>
              </a:ext>
            </a:extLst>
          </p:cNvPr>
          <p:cNvSpPr>
            <a:spLocks noGrp="1"/>
          </p:cNvSpPr>
          <p:nvPr userDrawn="1">
            <p:ph type="subTitle" idx="1" hasCustomPrompt="1"/>
          </p:nvPr>
        </p:nvSpPr>
        <p:spPr>
          <a:xfrm>
            <a:off x="457200" y="4023360"/>
            <a:ext cx="5486400" cy="1189931"/>
          </a:xfrm>
        </p:spPr>
        <p:txBody>
          <a:bodyPr>
            <a:noAutofit/>
          </a:bodyPr>
          <a:lstStyle>
            <a:lvl1pPr marL="0" indent="0" algn="l">
              <a:spcBef>
                <a:spcPts val="0"/>
              </a:spcBef>
              <a:buNone/>
              <a:defRPr sz="1800"/>
            </a:lvl1pPr>
            <a:lvl2pPr marL="0" indent="0" algn="l">
              <a:spcBef>
                <a:spcPts val="0"/>
              </a:spcBef>
              <a:buNone/>
              <a:defRPr sz="1800"/>
            </a:lvl2pPr>
            <a:lvl3pPr marL="0" indent="0" algn="l">
              <a:spcBef>
                <a:spcPts val="0"/>
              </a:spcBef>
              <a:buNone/>
              <a:defRPr sz="1800"/>
            </a:lvl3pPr>
            <a:lvl4pPr marL="0" indent="0" algn="l">
              <a:spcBef>
                <a:spcPts val="0"/>
              </a:spcBef>
              <a:buNone/>
              <a:defRPr sz="1800"/>
            </a:lvl4pPr>
            <a:lvl5pPr marL="0" indent="0" algn="l">
              <a:spcBef>
                <a:spcPts val="0"/>
              </a:spcBef>
              <a:buNone/>
              <a:defRPr sz="1800"/>
            </a:lvl5pPr>
            <a:lvl6pPr marL="0" indent="0" algn="l">
              <a:spcBef>
                <a:spcPts val="0"/>
              </a:spcBef>
              <a:buNone/>
              <a:defRPr sz="1800"/>
            </a:lvl6pPr>
            <a:lvl7pPr marL="0" indent="0" algn="l">
              <a:spcBef>
                <a:spcPts val="0"/>
              </a:spcBef>
              <a:buNone/>
              <a:defRPr sz="1800"/>
            </a:lvl7pPr>
            <a:lvl8pPr marL="0" indent="0" algn="l">
              <a:spcBef>
                <a:spcPts val="0"/>
              </a:spcBef>
              <a:buNone/>
              <a:defRPr sz="1800"/>
            </a:lvl8pPr>
            <a:lvl9pPr marL="0" indent="0" algn="l">
              <a:spcBef>
                <a:spcPts val="0"/>
              </a:spcBef>
              <a:buNone/>
              <a:defRPr sz="1800"/>
            </a:lvl9pPr>
          </a:lstStyle>
          <a:p>
            <a:r>
              <a:rPr lang="en-US"/>
              <a:t>[Optional presentation subtitle]</a:t>
            </a:r>
          </a:p>
        </p:txBody>
      </p:sp>
      <p:sp>
        <p:nvSpPr>
          <p:cNvPr id="9" name="Text Placeholder 3">
            <a:extLst>
              <a:ext uri="{FF2B5EF4-FFF2-40B4-BE49-F238E27FC236}">
                <a16:creationId xmlns:a16="http://schemas.microsoft.com/office/drawing/2014/main" id="{5C800EA8-6366-7F4C-B7F3-6DF82E498590}"/>
              </a:ext>
            </a:extLst>
          </p:cNvPr>
          <p:cNvSpPr>
            <a:spLocks noGrp="1"/>
          </p:cNvSpPr>
          <p:nvPr userDrawn="1">
            <p:ph type="body" sz="quarter" idx="10" hasCustomPrompt="1"/>
          </p:nvPr>
        </p:nvSpPr>
        <p:spPr>
          <a:xfrm>
            <a:off x="457200" y="5815907"/>
            <a:ext cx="5486400" cy="638868"/>
          </a:xfrm>
        </p:spPr>
        <p:txBody>
          <a:bodyPr anchor="b" anchorCtr="0"/>
          <a:lstStyle>
            <a:lvl1pPr marL="0" indent="0">
              <a:spcBef>
                <a:spcPts val="0"/>
              </a:spcBef>
              <a:buFontTx/>
              <a:buNone/>
              <a:defRPr/>
            </a:lvl1pPr>
            <a:lvl2pPr marL="0" indent="0">
              <a:spcBef>
                <a:spcPts val="0"/>
              </a:spcBef>
              <a:buFontTx/>
              <a:buNone/>
              <a:defRPr/>
            </a:lvl2pPr>
            <a:lvl3pPr marL="0" indent="0">
              <a:spcBef>
                <a:spcPts val="0"/>
              </a:spcBef>
              <a:buFontTx/>
              <a:buNone/>
              <a:defRPr/>
            </a:lvl3pPr>
            <a:lvl4pPr marL="0" indent="0">
              <a:spcBef>
                <a:spcPts val="0"/>
              </a:spcBef>
              <a:buFontTx/>
              <a:buNone/>
              <a:defRPr/>
            </a:lvl4pPr>
            <a:lvl5pPr marL="0" indent="0">
              <a:spcBef>
                <a:spcPts val="0"/>
              </a:spcBef>
              <a:buFontTx/>
              <a:buNone/>
              <a:defRPr/>
            </a:lvl5pPr>
            <a:lvl6pPr marL="0" indent="0">
              <a:spcBef>
                <a:spcPts val="0"/>
              </a:spcBef>
              <a:buFontTx/>
              <a:buNone/>
              <a:defRPr/>
            </a:lvl6pPr>
            <a:lvl7pPr marL="0" indent="0">
              <a:spcBef>
                <a:spcPts val="0"/>
              </a:spcBef>
              <a:buFontTx/>
              <a:buNone/>
              <a:defRPr/>
            </a:lvl7pPr>
            <a:lvl8pPr marL="0" indent="0">
              <a:spcBef>
                <a:spcPts val="0"/>
              </a:spcBef>
              <a:buFontTx/>
              <a:buNone/>
              <a:defRPr/>
            </a:lvl8pPr>
            <a:lvl9pPr marL="0" indent="0">
              <a:spcBef>
                <a:spcPts val="0"/>
              </a:spcBef>
              <a:buFontTx/>
              <a:buNone/>
              <a:defRPr/>
            </a:lvl9pPr>
          </a:lstStyle>
          <a:p>
            <a:pPr lvl="0"/>
            <a:r>
              <a:rPr lang="en-US"/>
              <a:t>[Month 00, 0000]</a:t>
            </a:r>
          </a:p>
        </p:txBody>
      </p:sp>
    </p:spTree>
    <p:extLst>
      <p:ext uri="{BB962C8B-B14F-4D97-AF65-F5344CB8AC3E}">
        <p14:creationId xmlns:p14="http://schemas.microsoft.com/office/powerpoint/2010/main" val="1523713635"/>
      </p:ext>
    </p:extLst>
  </p:cSld>
  <p:clrMapOvr>
    <a:masterClrMapping/>
  </p:clrMapOvr>
  <p:extLst>
    <p:ext uri="{DCECCB84-F9BA-43D5-87BE-67443E8EF086}">
      <p15:sldGuideLst xmlns:p15="http://schemas.microsoft.com/office/powerpoint/2012/main">
        <p15:guide id="1" pos="3744"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1_Title Slide 04">
    <p:spTree>
      <p:nvGrpSpPr>
        <p:cNvPr id="1" name=""/>
        <p:cNvGrpSpPr/>
        <p:nvPr/>
      </p:nvGrpSpPr>
      <p:grpSpPr>
        <a:xfrm>
          <a:off x="0" y="0"/>
          <a:ext cx="0" cy="0"/>
          <a:chOff x="0" y="0"/>
          <a:chExt cx="0" cy="0"/>
        </a:xfrm>
      </p:grpSpPr>
      <p:sp>
        <p:nvSpPr>
          <p:cNvPr id="11" name="Shape">
            <a:extLst>
              <a:ext uri="{FF2B5EF4-FFF2-40B4-BE49-F238E27FC236}">
                <a16:creationId xmlns:a16="http://schemas.microsoft.com/office/drawing/2014/main" id="{A252826B-D2E1-4943-814B-73EFDBC534AA}"/>
              </a:ext>
            </a:extLst>
          </p:cNvPr>
          <p:cNvSpPr>
            <a:spLocks noChangeAspect="1" noEditPoints="1"/>
          </p:cNvSpPr>
          <p:nvPr userDrawn="1"/>
        </p:nvSpPr>
        <p:spPr bwMode="hidden">
          <a:xfrm>
            <a:off x="3483565" y="0"/>
            <a:ext cx="8708436" cy="6858000"/>
          </a:xfrm>
          <a:custGeom>
            <a:avLst/>
            <a:gdLst>
              <a:gd name="connsiteX0" fmla="*/ 8708435 w 8708436"/>
              <a:gd name="connsiteY0" fmla="*/ 0 h 6858000"/>
              <a:gd name="connsiteX1" fmla="*/ 8708436 w 8708436"/>
              <a:gd name="connsiteY1" fmla="*/ 0 h 6858000"/>
              <a:gd name="connsiteX2" fmla="*/ 8708436 w 8708436"/>
              <a:gd name="connsiteY2" fmla="*/ 6858000 h 6858000"/>
              <a:gd name="connsiteX3" fmla="*/ 0 w 8708436"/>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708436" h="6858000">
                <a:moveTo>
                  <a:pt x="8708435" y="0"/>
                </a:moveTo>
                <a:lnTo>
                  <a:pt x="8708436" y="0"/>
                </a:lnTo>
                <a:lnTo>
                  <a:pt x="8708436" y="6858000"/>
                </a:lnTo>
                <a:lnTo>
                  <a:pt x="0" y="6858000"/>
                </a:lnTo>
                <a:close/>
              </a:path>
            </a:pathLst>
          </a:custGeom>
          <a:solidFill>
            <a:schemeClr val="tx2"/>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pic>
        <p:nvPicPr>
          <p:cNvPr id="7" name="Guidehouse Logo" descr="Guidehouse">
            <a:extLst>
              <a:ext uri="{FF2B5EF4-FFF2-40B4-BE49-F238E27FC236}">
                <a16:creationId xmlns:a16="http://schemas.microsoft.com/office/drawing/2014/main" id="{9BF2D702-0994-614E-BFCC-A3CA037D5D44}"/>
              </a:ext>
            </a:extLst>
          </p:cNvPr>
          <p:cNvPicPr>
            <a:picLocks noChangeAspect="1"/>
          </p:cNvPicPr>
          <p:nvPr userDrawn="1"/>
        </p:nvPicPr>
        <p:blipFill>
          <a:blip r:embed="rId2"/>
          <a:stretch>
            <a:fillRect/>
          </a:stretch>
        </p:blipFill>
        <p:spPr bwMode="gray">
          <a:xfrm>
            <a:off x="231775" y="229237"/>
            <a:ext cx="2547112" cy="981456"/>
          </a:xfrm>
          <a:prstGeom prst="rect">
            <a:avLst/>
          </a:prstGeom>
        </p:spPr>
      </p:pic>
      <p:sp>
        <p:nvSpPr>
          <p:cNvPr id="2" name="Title 1">
            <a:extLst>
              <a:ext uri="{FF2B5EF4-FFF2-40B4-BE49-F238E27FC236}">
                <a16:creationId xmlns:a16="http://schemas.microsoft.com/office/drawing/2014/main" id="{DD93F370-0603-42F8-A7D8-E3390EE70687}"/>
              </a:ext>
            </a:extLst>
          </p:cNvPr>
          <p:cNvSpPr>
            <a:spLocks noGrp="1"/>
          </p:cNvSpPr>
          <p:nvPr userDrawn="1">
            <p:ph type="ctrTitle" hasCustomPrompt="1"/>
          </p:nvPr>
        </p:nvSpPr>
        <p:spPr>
          <a:xfrm>
            <a:off x="457200" y="1736724"/>
            <a:ext cx="5486400" cy="2058035"/>
          </a:xfrm>
        </p:spPr>
        <p:txBody>
          <a:bodyPr anchor="b"/>
          <a:lstStyle>
            <a:lvl1pPr algn="l">
              <a:defRPr sz="4800" spc="-100" baseline="0"/>
            </a:lvl1pPr>
          </a:lstStyle>
          <a:p>
            <a:r>
              <a:rPr lang="en-US"/>
              <a:t>[Presentation title]</a:t>
            </a:r>
          </a:p>
        </p:txBody>
      </p:sp>
      <p:sp>
        <p:nvSpPr>
          <p:cNvPr id="3" name="Subtitle 2">
            <a:extLst>
              <a:ext uri="{FF2B5EF4-FFF2-40B4-BE49-F238E27FC236}">
                <a16:creationId xmlns:a16="http://schemas.microsoft.com/office/drawing/2014/main" id="{4077195B-8D8D-4BD5-8ADD-A390F24676CD}"/>
              </a:ext>
            </a:extLst>
          </p:cNvPr>
          <p:cNvSpPr>
            <a:spLocks noGrp="1"/>
          </p:cNvSpPr>
          <p:nvPr userDrawn="1">
            <p:ph type="subTitle" idx="1" hasCustomPrompt="1"/>
          </p:nvPr>
        </p:nvSpPr>
        <p:spPr>
          <a:xfrm>
            <a:off x="457200" y="4023360"/>
            <a:ext cx="5486400" cy="1189931"/>
          </a:xfrm>
        </p:spPr>
        <p:txBody>
          <a:bodyPr>
            <a:noAutofit/>
          </a:bodyPr>
          <a:lstStyle>
            <a:lvl1pPr marL="0" indent="0" algn="l">
              <a:spcBef>
                <a:spcPts val="0"/>
              </a:spcBef>
              <a:buNone/>
              <a:defRPr sz="1800"/>
            </a:lvl1pPr>
            <a:lvl2pPr marL="0" indent="0" algn="l">
              <a:spcBef>
                <a:spcPts val="0"/>
              </a:spcBef>
              <a:buNone/>
              <a:defRPr sz="1800"/>
            </a:lvl2pPr>
            <a:lvl3pPr marL="0" indent="0" algn="l">
              <a:spcBef>
                <a:spcPts val="0"/>
              </a:spcBef>
              <a:buNone/>
              <a:defRPr sz="1800"/>
            </a:lvl3pPr>
            <a:lvl4pPr marL="0" indent="0" algn="l">
              <a:spcBef>
                <a:spcPts val="0"/>
              </a:spcBef>
              <a:buNone/>
              <a:defRPr sz="1800"/>
            </a:lvl4pPr>
            <a:lvl5pPr marL="0" indent="0" algn="l">
              <a:spcBef>
                <a:spcPts val="0"/>
              </a:spcBef>
              <a:buNone/>
              <a:defRPr sz="1800"/>
            </a:lvl5pPr>
            <a:lvl6pPr marL="0" indent="0" algn="l">
              <a:spcBef>
                <a:spcPts val="0"/>
              </a:spcBef>
              <a:buNone/>
              <a:defRPr sz="1800"/>
            </a:lvl6pPr>
            <a:lvl7pPr marL="0" indent="0" algn="l">
              <a:spcBef>
                <a:spcPts val="0"/>
              </a:spcBef>
              <a:buNone/>
              <a:defRPr sz="1800"/>
            </a:lvl7pPr>
            <a:lvl8pPr marL="0" indent="0" algn="l">
              <a:spcBef>
                <a:spcPts val="0"/>
              </a:spcBef>
              <a:buNone/>
              <a:defRPr sz="1800"/>
            </a:lvl8pPr>
            <a:lvl9pPr marL="0" indent="0" algn="l">
              <a:spcBef>
                <a:spcPts val="0"/>
              </a:spcBef>
              <a:buNone/>
              <a:defRPr sz="1800"/>
            </a:lvl9pPr>
          </a:lstStyle>
          <a:p>
            <a:r>
              <a:rPr lang="en-US"/>
              <a:t>[Optional presentation subtitle]</a:t>
            </a:r>
          </a:p>
        </p:txBody>
      </p:sp>
      <p:sp>
        <p:nvSpPr>
          <p:cNvPr id="9" name="Text Placeholder 3">
            <a:extLst>
              <a:ext uri="{FF2B5EF4-FFF2-40B4-BE49-F238E27FC236}">
                <a16:creationId xmlns:a16="http://schemas.microsoft.com/office/drawing/2014/main" id="{5C800EA8-6366-7F4C-B7F3-6DF82E498590}"/>
              </a:ext>
            </a:extLst>
          </p:cNvPr>
          <p:cNvSpPr>
            <a:spLocks noGrp="1"/>
          </p:cNvSpPr>
          <p:nvPr userDrawn="1">
            <p:ph type="body" sz="quarter" idx="10" hasCustomPrompt="1"/>
          </p:nvPr>
        </p:nvSpPr>
        <p:spPr>
          <a:xfrm>
            <a:off x="457200" y="5815907"/>
            <a:ext cx="5486400" cy="638868"/>
          </a:xfrm>
        </p:spPr>
        <p:txBody>
          <a:bodyPr anchor="b" anchorCtr="0"/>
          <a:lstStyle>
            <a:lvl1pPr marL="0" indent="0">
              <a:spcBef>
                <a:spcPts val="0"/>
              </a:spcBef>
              <a:buFontTx/>
              <a:buNone/>
              <a:defRPr/>
            </a:lvl1pPr>
            <a:lvl2pPr marL="0" indent="0">
              <a:spcBef>
                <a:spcPts val="0"/>
              </a:spcBef>
              <a:buFontTx/>
              <a:buNone/>
              <a:defRPr/>
            </a:lvl2pPr>
            <a:lvl3pPr marL="0" indent="0">
              <a:spcBef>
                <a:spcPts val="0"/>
              </a:spcBef>
              <a:buFontTx/>
              <a:buNone/>
              <a:defRPr/>
            </a:lvl3pPr>
            <a:lvl4pPr marL="0" indent="0">
              <a:spcBef>
                <a:spcPts val="0"/>
              </a:spcBef>
              <a:buFontTx/>
              <a:buNone/>
              <a:defRPr/>
            </a:lvl4pPr>
            <a:lvl5pPr marL="0" indent="0">
              <a:spcBef>
                <a:spcPts val="0"/>
              </a:spcBef>
              <a:buFontTx/>
              <a:buNone/>
              <a:defRPr/>
            </a:lvl5pPr>
            <a:lvl6pPr marL="0" indent="0">
              <a:spcBef>
                <a:spcPts val="0"/>
              </a:spcBef>
              <a:buFontTx/>
              <a:buNone/>
              <a:defRPr/>
            </a:lvl6pPr>
            <a:lvl7pPr marL="0" indent="0">
              <a:spcBef>
                <a:spcPts val="0"/>
              </a:spcBef>
              <a:buFontTx/>
              <a:buNone/>
              <a:defRPr/>
            </a:lvl7pPr>
            <a:lvl8pPr marL="0" indent="0">
              <a:spcBef>
                <a:spcPts val="0"/>
              </a:spcBef>
              <a:buFontTx/>
              <a:buNone/>
              <a:defRPr/>
            </a:lvl8pPr>
            <a:lvl9pPr marL="0" indent="0">
              <a:spcBef>
                <a:spcPts val="0"/>
              </a:spcBef>
              <a:buFontTx/>
              <a:buNone/>
              <a:defRPr/>
            </a:lvl9pPr>
          </a:lstStyle>
          <a:p>
            <a:pPr lvl="0"/>
            <a:r>
              <a:rPr lang="en-US"/>
              <a:t>[Month 00, 0000]</a:t>
            </a:r>
          </a:p>
        </p:txBody>
      </p:sp>
    </p:spTree>
    <p:extLst>
      <p:ext uri="{BB962C8B-B14F-4D97-AF65-F5344CB8AC3E}">
        <p14:creationId xmlns:p14="http://schemas.microsoft.com/office/powerpoint/2010/main" val="3186980217"/>
      </p:ext>
    </p:extLst>
  </p:cSld>
  <p:clrMapOvr>
    <a:masterClrMapping/>
  </p:clrMapOvr>
  <p:extLst>
    <p:ext uri="{DCECCB84-F9BA-43D5-87BE-67443E8EF086}">
      <p15:sldGuideLst xmlns:p15="http://schemas.microsoft.com/office/powerpoint/2012/main">
        <p15:guide id="1" pos="3744">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2_Title Slide 04">
    <p:spTree>
      <p:nvGrpSpPr>
        <p:cNvPr id="1" name=""/>
        <p:cNvGrpSpPr/>
        <p:nvPr/>
      </p:nvGrpSpPr>
      <p:grpSpPr>
        <a:xfrm>
          <a:off x="0" y="0"/>
          <a:ext cx="0" cy="0"/>
          <a:chOff x="0" y="0"/>
          <a:chExt cx="0" cy="0"/>
        </a:xfrm>
      </p:grpSpPr>
      <p:sp>
        <p:nvSpPr>
          <p:cNvPr id="11" name="Shape">
            <a:extLst>
              <a:ext uri="{FF2B5EF4-FFF2-40B4-BE49-F238E27FC236}">
                <a16:creationId xmlns:a16="http://schemas.microsoft.com/office/drawing/2014/main" id="{A252826B-D2E1-4943-814B-73EFDBC534AA}"/>
              </a:ext>
            </a:extLst>
          </p:cNvPr>
          <p:cNvSpPr>
            <a:spLocks noChangeAspect="1" noEditPoints="1"/>
          </p:cNvSpPr>
          <p:nvPr userDrawn="1"/>
        </p:nvSpPr>
        <p:spPr bwMode="hidden">
          <a:xfrm>
            <a:off x="3483565" y="0"/>
            <a:ext cx="8708436" cy="6858000"/>
          </a:xfrm>
          <a:custGeom>
            <a:avLst/>
            <a:gdLst>
              <a:gd name="connsiteX0" fmla="*/ 8708435 w 8708436"/>
              <a:gd name="connsiteY0" fmla="*/ 0 h 6858000"/>
              <a:gd name="connsiteX1" fmla="*/ 8708436 w 8708436"/>
              <a:gd name="connsiteY1" fmla="*/ 0 h 6858000"/>
              <a:gd name="connsiteX2" fmla="*/ 8708436 w 8708436"/>
              <a:gd name="connsiteY2" fmla="*/ 6858000 h 6858000"/>
              <a:gd name="connsiteX3" fmla="*/ 0 w 8708436"/>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708436" h="6858000">
                <a:moveTo>
                  <a:pt x="8708435" y="0"/>
                </a:moveTo>
                <a:lnTo>
                  <a:pt x="8708436" y="0"/>
                </a:lnTo>
                <a:lnTo>
                  <a:pt x="8708436" y="6858000"/>
                </a:lnTo>
                <a:lnTo>
                  <a:pt x="0" y="6858000"/>
                </a:lnTo>
                <a:close/>
              </a:path>
            </a:pathLst>
          </a:custGeom>
          <a:solidFill>
            <a:schemeClr val="bg2"/>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pic>
        <p:nvPicPr>
          <p:cNvPr id="7" name="Guidehouse Logo" descr="Guidehouse">
            <a:extLst>
              <a:ext uri="{FF2B5EF4-FFF2-40B4-BE49-F238E27FC236}">
                <a16:creationId xmlns:a16="http://schemas.microsoft.com/office/drawing/2014/main" id="{9BF2D702-0994-614E-BFCC-A3CA037D5D44}"/>
              </a:ext>
            </a:extLst>
          </p:cNvPr>
          <p:cNvPicPr>
            <a:picLocks noChangeAspect="1"/>
          </p:cNvPicPr>
          <p:nvPr userDrawn="1"/>
        </p:nvPicPr>
        <p:blipFill>
          <a:blip r:embed="rId2"/>
          <a:stretch>
            <a:fillRect/>
          </a:stretch>
        </p:blipFill>
        <p:spPr bwMode="gray">
          <a:xfrm>
            <a:off x="231775" y="229237"/>
            <a:ext cx="2547112" cy="981456"/>
          </a:xfrm>
          <a:prstGeom prst="rect">
            <a:avLst/>
          </a:prstGeom>
        </p:spPr>
      </p:pic>
      <p:sp>
        <p:nvSpPr>
          <p:cNvPr id="2" name="Title 1">
            <a:extLst>
              <a:ext uri="{FF2B5EF4-FFF2-40B4-BE49-F238E27FC236}">
                <a16:creationId xmlns:a16="http://schemas.microsoft.com/office/drawing/2014/main" id="{DD93F370-0603-42F8-A7D8-E3390EE70687}"/>
              </a:ext>
            </a:extLst>
          </p:cNvPr>
          <p:cNvSpPr>
            <a:spLocks noGrp="1"/>
          </p:cNvSpPr>
          <p:nvPr userDrawn="1">
            <p:ph type="ctrTitle" hasCustomPrompt="1"/>
          </p:nvPr>
        </p:nvSpPr>
        <p:spPr>
          <a:xfrm>
            <a:off x="457200" y="1736724"/>
            <a:ext cx="5486400" cy="2058035"/>
          </a:xfrm>
        </p:spPr>
        <p:txBody>
          <a:bodyPr anchor="b"/>
          <a:lstStyle>
            <a:lvl1pPr algn="l">
              <a:defRPr sz="4800" spc="-100" baseline="0"/>
            </a:lvl1pPr>
          </a:lstStyle>
          <a:p>
            <a:r>
              <a:rPr lang="en-US"/>
              <a:t>[Presentation title]</a:t>
            </a:r>
          </a:p>
        </p:txBody>
      </p:sp>
      <p:sp>
        <p:nvSpPr>
          <p:cNvPr id="3" name="Subtitle 2">
            <a:extLst>
              <a:ext uri="{FF2B5EF4-FFF2-40B4-BE49-F238E27FC236}">
                <a16:creationId xmlns:a16="http://schemas.microsoft.com/office/drawing/2014/main" id="{4077195B-8D8D-4BD5-8ADD-A390F24676CD}"/>
              </a:ext>
            </a:extLst>
          </p:cNvPr>
          <p:cNvSpPr>
            <a:spLocks noGrp="1"/>
          </p:cNvSpPr>
          <p:nvPr userDrawn="1">
            <p:ph type="subTitle" idx="1" hasCustomPrompt="1"/>
          </p:nvPr>
        </p:nvSpPr>
        <p:spPr>
          <a:xfrm>
            <a:off x="457200" y="4023360"/>
            <a:ext cx="5486400" cy="1189931"/>
          </a:xfrm>
        </p:spPr>
        <p:txBody>
          <a:bodyPr>
            <a:noAutofit/>
          </a:bodyPr>
          <a:lstStyle>
            <a:lvl1pPr marL="0" indent="0" algn="l">
              <a:spcBef>
                <a:spcPts val="0"/>
              </a:spcBef>
              <a:buNone/>
              <a:defRPr sz="1800"/>
            </a:lvl1pPr>
            <a:lvl2pPr marL="0" indent="0" algn="l">
              <a:spcBef>
                <a:spcPts val="0"/>
              </a:spcBef>
              <a:buNone/>
              <a:defRPr sz="1800"/>
            </a:lvl2pPr>
            <a:lvl3pPr marL="0" indent="0" algn="l">
              <a:spcBef>
                <a:spcPts val="0"/>
              </a:spcBef>
              <a:buNone/>
              <a:defRPr sz="1800"/>
            </a:lvl3pPr>
            <a:lvl4pPr marL="0" indent="0" algn="l">
              <a:spcBef>
                <a:spcPts val="0"/>
              </a:spcBef>
              <a:buNone/>
              <a:defRPr sz="1800"/>
            </a:lvl4pPr>
            <a:lvl5pPr marL="0" indent="0" algn="l">
              <a:spcBef>
                <a:spcPts val="0"/>
              </a:spcBef>
              <a:buNone/>
              <a:defRPr sz="1800"/>
            </a:lvl5pPr>
            <a:lvl6pPr marL="0" indent="0" algn="l">
              <a:spcBef>
                <a:spcPts val="0"/>
              </a:spcBef>
              <a:buNone/>
              <a:defRPr sz="1800"/>
            </a:lvl6pPr>
            <a:lvl7pPr marL="0" indent="0" algn="l">
              <a:spcBef>
                <a:spcPts val="0"/>
              </a:spcBef>
              <a:buNone/>
              <a:defRPr sz="1800"/>
            </a:lvl7pPr>
            <a:lvl8pPr marL="0" indent="0" algn="l">
              <a:spcBef>
                <a:spcPts val="0"/>
              </a:spcBef>
              <a:buNone/>
              <a:defRPr sz="1800"/>
            </a:lvl8pPr>
            <a:lvl9pPr marL="0" indent="0" algn="l">
              <a:spcBef>
                <a:spcPts val="0"/>
              </a:spcBef>
              <a:buNone/>
              <a:defRPr sz="1800"/>
            </a:lvl9pPr>
          </a:lstStyle>
          <a:p>
            <a:r>
              <a:rPr lang="en-US"/>
              <a:t>[Optional presentation subtitle]</a:t>
            </a:r>
          </a:p>
        </p:txBody>
      </p:sp>
      <p:sp>
        <p:nvSpPr>
          <p:cNvPr id="9" name="Text Placeholder 3">
            <a:extLst>
              <a:ext uri="{FF2B5EF4-FFF2-40B4-BE49-F238E27FC236}">
                <a16:creationId xmlns:a16="http://schemas.microsoft.com/office/drawing/2014/main" id="{5C800EA8-6366-7F4C-B7F3-6DF82E498590}"/>
              </a:ext>
            </a:extLst>
          </p:cNvPr>
          <p:cNvSpPr>
            <a:spLocks noGrp="1"/>
          </p:cNvSpPr>
          <p:nvPr userDrawn="1">
            <p:ph type="body" sz="quarter" idx="10" hasCustomPrompt="1"/>
          </p:nvPr>
        </p:nvSpPr>
        <p:spPr>
          <a:xfrm>
            <a:off x="457200" y="5815907"/>
            <a:ext cx="5486400" cy="638868"/>
          </a:xfrm>
        </p:spPr>
        <p:txBody>
          <a:bodyPr anchor="b" anchorCtr="0"/>
          <a:lstStyle>
            <a:lvl1pPr marL="0" indent="0">
              <a:spcBef>
                <a:spcPts val="0"/>
              </a:spcBef>
              <a:buFontTx/>
              <a:buNone/>
              <a:defRPr/>
            </a:lvl1pPr>
            <a:lvl2pPr marL="0" indent="0">
              <a:spcBef>
                <a:spcPts val="0"/>
              </a:spcBef>
              <a:buFontTx/>
              <a:buNone/>
              <a:defRPr/>
            </a:lvl2pPr>
            <a:lvl3pPr marL="0" indent="0">
              <a:spcBef>
                <a:spcPts val="0"/>
              </a:spcBef>
              <a:buFontTx/>
              <a:buNone/>
              <a:defRPr/>
            </a:lvl3pPr>
            <a:lvl4pPr marL="0" indent="0">
              <a:spcBef>
                <a:spcPts val="0"/>
              </a:spcBef>
              <a:buFontTx/>
              <a:buNone/>
              <a:defRPr/>
            </a:lvl4pPr>
            <a:lvl5pPr marL="0" indent="0">
              <a:spcBef>
                <a:spcPts val="0"/>
              </a:spcBef>
              <a:buFontTx/>
              <a:buNone/>
              <a:defRPr/>
            </a:lvl5pPr>
            <a:lvl6pPr marL="0" indent="0">
              <a:spcBef>
                <a:spcPts val="0"/>
              </a:spcBef>
              <a:buFontTx/>
              <a:buNone/>
              <a:defRPr/>
            </a:lvl6pPr>
            <a:lvl7pPr marL="0" indent="0">
              <a:spcBef>
                <a:spcPts val="0"/>
              </a:spcBef>
              <a:buFontTx/>
              <a:buNone/>
              <a:defRPr/>
            </a:lvl7pPr>
            <a:lvl8pPr marL="0" indent="0">
              <a:spcBef>
                <a:spcPts val="0"/>
              </a:spcBef>
              <a:buFontTx/>
              <a:buNone/>
              <a:defRPr/>
            </a:lvl8pPr>
            <a:lvl9pPr marL="0" indent="0">
              <a:spcBef>
                <a:spcPts val="0"/>
              </a:spcBef>
              <a:buFontTx/>
              <a:buNone/>
              <a:defRPr/>
            </a:lvl9pPr>
          </a:lstStyle>
          <a:p>
            <a:pPr lvl="0"/>
            <a:r>
              <a:rPr lang="en-US"/>
              <a:t>[Month 00, 0000]</a:t>
            </a:r>
          </a:p>
        </p:txBody>
      </p:sp>
    </p:spTree>
    <p:extLst>
      <p:ext uri="{BB962C8B-B14F-4D97-AF65-F5344CB8AC3E}">
        <p14:creationId xmlns:p14="http://schemas.microsoft.com/office/powerpoint/2010/main" val="3356780657"/>
      </p:ext>
    </p:extLst>
  </p:cSld>
  <p:clrMapOvr>
    <a:masterClrMapping/>
  </p:clrMapOvr>
  <p:extLst>
    <p:ext uri="{DCECCB84-F9BA-43D5-87BE-67443E8EF086}">
      <p15:sldGuideLst xmlns:p15="http://schemas.microsoft.com/office/powerpoint/2012/main">
        <p15:guide id="1" pos="3744">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Title Slide 05">
    <p:bg>
      <p:bgPr>
        <a:solidFill>
          <a:srgbClr val="F4F4F4"/>
        </a:solidFill>
        <a:effectLst/>
      </p:bgPr>
    </p:bg>
    <p:spTree>
      <p:nvGrpSpPr>
        <p:cNvPr id="1" name=""/>
        <p:cNvGrpSpPr/>
        <p:nvPr/>
      </p:nvGrpSpPr>
      <p:grpSpPr>
        <a:xfrm>
          <a:off x="0" y="0"/>
          <a:ext cx="0" cy="0"/>
          <a:chOff x="0" y="0"/>
          <a:chExt cx="0" cy="0"/>
        </a:xfrm>
      </p:grpSpPr>
      <p:sp>
        <p:nvSpPr>
          <p:cNvPr id="7" name="Shape">
            <a:extLst>
              <a:ext uri="{FF2B5EF4-FFF2-40B4-BE49-F238E27FC236}">
                <a16:creationId xmlns:a16="http://schemas.microsoft.com/office/drawing/2014/main" id="{E7371C45-72A6-6840-9B0E-7B2431333160}"/>
              </a:ext>
            </a:extLst>
          </p:cNvPr>
          <p:cNvSpPr>
            <a:spLocks noChangeAspect="1" noEditPoints="1"/>
          </p:cNvSpPr>
          <p:nvPr userDrawn="1"/>
        </p:nvSpPr>
        <p:spPr bwMode="hidden">
          <a:xfrm>
            <a:off x="3483565" y="0"/>
            <a:ext cx="8708436" cy="6858000"/>
          </a:xfrm>
          <a:custGeom>
            <a:avLst/>
            <a:gdLst>
              <a:gd name="connsiteX0" fmla="*/ 8708435 w 8708436"/>
              <a:gd name="connsiteY0" fmla="*/ 0 h 6858000"/>
              <a:gd name="connsiteX1" fmla="*/ 8708436 w 8708436"/>
              <a:gd name="connsiteY1" fmla="*/ 0 h 6858000"/>
              <a:gd name="connsiteX2" fmla="*/ 8708436 w 8708436"/>
              <a:gd name="connsiteY2" fmla="*/ 6858000 h 6858000"/>
              <a:gd name="connsiteX3" fmla="*/ 0 w 8708436"/>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708436" h="6858000">
                <a:moveTo>
                  <a:pt x="8708435" y="0"/>
                </a:moveTo>
                <a:lnTo>
                  <a:pt x="8708436" y="0"/>
                </a:lnTo>
                <a:lnTo>
                  <a:pt x="8708436" y="6858000"/>
                </a:lnTo>
                <a:lnTo>
                  <a:pt x="0" y="6858000"/>
                </a:lnTo>
                <a:close/>
              </a:path>
            </a:pathLst>
          </a:custGeom>
          <a:solidFill>
            <a:srgbClr val="FADC33"/>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pic>
        <p:nvPicPr>
          <p:cNvPr id="11" name="Guidehouse Logo" descr="Guidehouse">
            <a:extLst>
              <a:ext uri="{FF2B5EF4-FFF2-40B4-BE49-F238E27FC236}">
                <a16:creationId xmlns:a16="http://schemas.microsoft.com/office/drawing/2014/main" id="{E32146CC-B893-E243-BA81-B43C34FEFA1D}"/>
              </a:ext>
            </a:extLst>
          </p:cNvPr>
          <p:cNvPicPr>
            <a:picLocks noChangeAspect="1"/>
          </p:cNvPicPr>
          <p:nvPr userDrawn="1"/>
        </p:nvPicPr>
        <p:blipFill>
          <a:blip r:embed="rId2"/>
          <a:stretch>
            <a:fillRect/>
          </a:stretch>
        </p:blipFill>
        <p:spPr bwMode="gray">
          <a:xfrm>
            <a:off x="231775" y="229237"/>
            <a:ext cx="2547112" cy="981456"/>
          </a:xfrm>
          <a:prstGeom prst="rect">
            <a:avLst/>
          </a:prstGeom>
        </p:spPr>
      </p:pic>
      <p:sp>
        <p:nvSpPr>
          <p:cNvPr id="2" name="Title 1">
            <a:extLst>
              <a:ext uri="{FF2B5EF4-FFF2-40B4-BE49-F238E27FC236}">
                <a16:creationId xmlns:a16="http://schemas.microsoft.com/office/drawing/2014/main" id="{DD93F370-0603-42F8-A7D8-E3390EE70687}"/>
              </a:ext>
            </a:extLst>
          </p:cNvPr>
          <p:cNvSpPr>
            <a:spLocks noGrp="1"/>
          </p:cNvSpPr>
          <p:nvPr userDrawn="1">
            <p:ph type="ctrTitle" hasCustomPrompt="1"/>
          </p:nvPr>
        </p:nvSpPr>
        <p:spPr>
          <a:xfrm>
            <a:off x="457200" y="1736724"/>
            <a:ext cx="5486400" cy="2058035"/>
          </a:xfrm>
        </p:spPr>
        <p:txBody>
          <a:bodyPr anchor="b"/>
          <a:lstStyle>
            <a:lvl1pPr algn="l">
              <a:defRPr sz="4800" spc="-100" baseline="0"/>
            </a:lvl1pPr>
          </a:lstStyle>
          <a:p>
            <a:r>
              <a:rPr lang="en-US"/>
              <a:t>[Presentation title]</a:t>
            </a:r>
          </a:p>
        </p:txBody>
      </p:sp>
      <p:sp>
        <p:nvSpPr>
          <p:cNvPr id="3" name="Subtitle 2">
            <a:extLst>
              <a:ext uri="{FF2B5EF4-FFF2-40B4-BE49-F238E27FC236}">
                <a16:creationId xmlns:a16="http://schemas.microsoft.com/office/drawing/2014/main" id="{4077195B-8D8D-4BD5-8ADD-A390F24676CD}"/>
              </a:ext>
            </a:extLst>
          </p:cNvPr>
          <p:cNvSpPr>
            <a:spLocks noGrp="1"/>
          </p:cNvSpPr>
          <p:nvPr userDrawn="1">
            <p:ph type="subTitle" idx="1" hasCustomPrompt="1"/>
          </p:nvPr>
        </p:nvSpPr>
        <p:spPr>
          <a:xfrm>
            <a:off x="457200" y="4023360"/>
            <a:ext cx="5486400" cy="1189931"/>
          </a:xfrm>
        </p:spPr>
        <p:txBody>
          <a:bodyPr>
            <a:noAutofit/>
          </a:bodyPr>
          <a:lstStyle>
            <a:lvl1pPr marL="0" indent="0" algn="l">
              <a:spcBef>
                <a:spcPts val="0"/>
              </a:spcBef>
              <a:buNone/>
              <a:defRPr sz="1800"/>
            </a:lvl1pPr>
            <a:lvl2pPr marL="0" indent="0" algn="l">
              <a:spcBef>
                <a:spcPts val="0"/>
              </a:spcBef>
              <a:buNone/>
              <a:defRPr sz="1800"/>
            </a:lvl2pPr>
            <a:lvl3pPr marL="0" indent="0" algn="l">
              <a:spcBef>
                <a:spcPts val="0"/>
              </a:spcBef>
              <a:buNone/>
              <a:defRPr sz="1800"/>
            </a:lvl3pPr>
            <a:lvl4pPr marL="0" indent="0" algn="l">
              <a:spcBef>
                <a:spcPts val="0"/>
              </a:spcBef>
              <a:buNone/>
              <a:defRPr sz="1800"/>
            </a:lvl4pPr>
            <a:lvl5pPr marL="0" indent="0" algn="l">
              <a:spcBef>
                <a:spcPts val="0"/>
              </a:spcBef>
              <a:buNone/>
              <a:defRPr sz="1800"/>
            </a:lvl5pPr>
            <a:lvl6pPr marL="0" indent="0" algn="l">
              <a:spcBef>
                <a:spcPts val="0"/>
              </a:spcBef>
              <a:buNone/>
              <a:defRPr sz="1800"/>
            </a:lvl6pPr>
            <a:lvl7pPr marL="0" indent="0" algn="l">
              <a:spcBef>
                <a:spcPts val="0"/>
              </a:spcBef>
              <a:buNone/>
              <a:defRPr sz="1800"/>
            </a:lvl7pPr>
            <a:lvl8pPr marL="0" indent="0" algn="l">
              <a:spcBef>
                <a:spcPts val="0"/>
              </a:spcBef>
              <a:buNone/>
              <a:defRPr sz="1800"/>
            </a:lvl8pPr>
            <a:lvl9pPr marL="0" indent="0" algn="l">
              <a:spcBef>
                <a:spcPts val="0"/>
              </a:spcBef>
              <a:buNone/>
              <a:defRPr sz="1800"/>
            </a:lvl9pPr>
          </a:lstStyle>
          <a:p>
            <a:r>
              <a:rPr lang="en-US"/>
              <a:t>[Optional presentation subtitle]</a:t>
            </a:r>
          </a:p>
        </p:txBody>
      </p:sp>
      <p:sp>
        <p:nvSpPr>
          <p:cNvPr id="9" name="Text Placeholder 3">
            <a:extLst>
              <a:ext uri="{FF2B5EF4-FFF2-40B4-BE49-F238E27FC236}">
                <a16:creationId xmlns:a16="http://schemas.microsoft.com/office/drawing/2014/main" id="{5C800EA8-6366-7F4C-B7F3-6DF82E498590}"/>
              </a:ext>
            </a:extLst>
          </p:cNvPr>
          <p:cNvSpPr>
            <a:spLocks noGrp="1"/>
          </p:cNvSpPr>
          <p:nvPr userDrawn="1">
            <p:ph type="body" sz="quarter" idx="10" hasCustomPrompt="1"/>
          </p:nvPr>
        </p:nvSpPr>
        <p:spPr>
          <a:xfrm>
            <a:off x="457200" y="5815907"/>
            <a:ext cx="5486400" cy="638868"/>
          </a:xfrm>
        </p:spPr>
        <p:txBody>
          <a:bodyPr anchor="b" anchorCtr="0"/>
          <a:lstStyle>
            <a:lvl1pPr marL="0" indent="0">
              <a:spcBef>
                <a:spcPts val="0"/>
              </a:spcBef>
              <a:buFontTx/>
              <a:buNone/>
              <a:defRPr/>
            </a:lvl1pPr>
            <a:lvl2pPr marL="0" indent="0">
              <a:spcBef>
                <a:spcPts val="0"/>
              </a:spcBef>
              <a:buFontTx/>
              <a:buNone/>
              <a:defRPr/>
            </a:lvl2pPr>
            <a:lvl3pPr marL="0" indent="0">
              <a:spcBef>
                <a:spcPts val="0"/>
              </a:spcBef>
              <a:buFontTx/>
              <a:buNone/>
              <a:defRPr/>
            </a:lvl3pPr>
            <a:lvl4pPr marL="0" indent="0">
              <a:spcBef>
                <a:spcPts val="0"/>
              </a:spcBef>
              <a:buFontTx/>
              <a:buNone/>
              <a:defRPr/>
            </a:lvl4pPr>
            <a:lvl5pPr marL="0" indent="0">
              <a:spcBef>
                <a:spcPts val="0"/>
              </a:spcBef>
              <a:buFontTx/>
              <a:buNone/>
              <a:defRPr/>
            </a:lvl5pPr>
            <a:lvl6pPr marL="0" indent="0">
              <a:spcBef>
                <a:spcPts val="0"/>
              </a:spcBef>
              <a:buFontTx/>
              <a:buNone/>
              <a:defRPr/>
            </a:lvl6pPr>
            <a:lvl7pPr marL="0" indent="0">
              <a:spcBef>
                <a:spcPts val="0"/>
              </a:spcBef>
              <a:buFontTx/>
              <a:buNone/>
              <a:defRPr/>
            </a:lvl7pPr>
            <a:lvl8pPr marL="0" indent="0">
              <a:spcBef>
                <a:spcPts val="0"/>
              </a:spcBef>
              <a:buFontTx/>
              <a:buNone/>
              <a:defRPr/>
            </a:lvl8pPr>
            <a:lvl9pPr marL="0" indent="0">
              <a:spcBef>
                <a:spcPts val="0"/>
              </a:spcBef>
              <a:buFontTx/>
              <a:buNone/>
              <a:defRPr/>
            </a:lvl9pPr>
          </a:lstStyle>
          <a:p>
            <a:pPr lvl="0"/>
            <a:r>
              <a:rPr lang="en-US"/>
              <a:t>[Month 00, 0000]</a:t>
            </a:r>
          </a:p>
        </p:txBody>
      </p:sp>
    </p:spTree>
    <p:extLst>
      <p:ext uri="{BB962C8B-B14F-4D97-AF65-F5344CB8AC3E}">
        <p14:creationId xmlns:p14="http://schemas.microsoft.com/office/powerpoint/2010/main" val="4021114939"/>
      </p:ext>
    </p:extLst>
  </p:cSld>
  <p:clrMapOvr>
    <a:masterClrMapping/>
  </p:clrMapOvr>
  <p:extLst>
    <p:ext uri="{DCECCB84-F9BA-43D5-87BE-67443E8EF086}">
      <p15:sldGuideLst xmlns:p15="http://schemas.microsoft.com/office/powerpoint/2012/main">
        <p15:guide id="1" pos="3744" userDrawn="1">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Title Slide 05 Photo">
    <p:bg>
      <p:bgPr>
        <a:solidFill>
          <a:srgbClr val="F4F4F4"/>
        </a:solidFill>
        <a:effectLst/>
      </p:bgPr>
    </p:bg>
    <p:spTree>
      <p:nvGrpSpPr>
        <p:cNvPr id="1" name=""/>
        <p:cNvGrpSpPr/>
        <p:nvPr/>
      </p:nvGrpSpPr>
      <p:grpSpPr>
        <a:xfrm>
          <a:off x="0" y="0"/>
          <a:ext cx="0" cy="0"/>
          <a:chOff x="0" y="0"/>
          <a:chExt cx="0" cy="0"/>
        </a:xfrm>
      </p:grpSpPr>
      <p:sp>
        <p:nvSpPr>
          <p:cNvPr id="13" name="Picture Placeholder 1">
            <a:extLst>
              <a:ext uri="{FF2B5EF4-FFF2-40B4-BE49-F238E27FC236}">
                <a16:creationId xmlns:a16="http://schemas.microsoft.com/office/drawing/2014/main" id="{2EDFD349-EA5D-4455-9C95-FD5EC000A651}"/>
              </a:ext>
            </a:extLst>
          </p:cNvPr>
          <p:cNvSpPr>
            <a:spLocks noGrp="1"/>
          </p:cNvSpPr>
          <p:nvPr>
            <p:ph type="pic" sz="quarter" idx="11"/>
          </p:nvPr>
        </p:nvSpPr>
        <p:spPr bwMode="hidden">
          <a:xfrm>
            <a:off x="3483566" y="0"/>
            <a:ext cx="8708435" cy="6858000"/>
          </a:xfrm>
          <a:custGeom>
            <a:avLst/>
            <a:gdLst>
              <a:gd name="connsiteX0" fmla="*/ 8708435 w 8708435"/>
              <a:gd name="connsiteY0" fmla="*/ 0 h 6858000"/>
              <a:gd name="connsiteX1" fmla="*/ 8708435 w 8708435"/>
              <a:gd name="connsiteY1" fmla="*/ 6858000 h 6858000"/>
              <a:gd name="connsiteX2" fmla="*/ 0 w 8708435"/>
              <a:gd name="connsiteY2" fmla="*/ 6858000 h 6858000"/>
            </a:gdLst>
            <a:ahLst/>
            <a:cxnLst>
              <a:cxn ang="0">
                <a:pos x="connsiteX0" y="connsiteY0"/>
              </a:cxn>
              <a:cxn ang="0">
                <a:pos x="connsiteX1" y="connsiteY1"/>
              </a:cxn>
              <a:cxn ang="0">
                <a:pos x="connsiteX2" y="connsiteY2"/>
              </a:cxn>
            </a:cxnLst>
            <a:rect l="l" t="t" r="r" b="b"/>
            <a:pathLst>
              <a:path w="8708435" h="6858000">
                <a:moveTo>
                  <a:pt x="8708435" y="0"/>
                </a:moveTo>
                <a:lnTo>
                  <a:pt x="8708435" y="6858000"/>
                </a:lnTo>
                <a:lnTo>
                  <a:pt x="0" y="6858000"/>
                </a:lnTo>
                <a:close/>
              </a:path>
            </a:pathLst>
          </a:custGeom>
          <a:solidFill>
            <a:srgbClr val="FADC33"/>
          </a:solidFill>
        </p:spPr>
        <p:txBody>
          <a:bodyPr wrap="square" anchor="ctr" anchorCtr="0">
            <a:noAutofit/>
          </a:bodyPr>
          <a:lstStyle>
            <a:lvl1pPr marL="0" indent="0" algn="ctr">
              <a:buNone/>
              <a:defRPr sz="1400"/>
            </a:lvl1pPr>
          </a:lstStyle>
          <a:p>
            <a:r>
              <a:rPr lang="en-US"/>
              <a:t>Click icon to add picture</a:t>
            </a:r>
          </a:p>
        </p:txBody>
      </p:sp>
      <p:pic>
        <p:nvPicPr>
          <p:cNvPr id="11" name="Guidehouse Logo" descr="Guidehouse">
            <a:extLst>
              <a:ext uri="{FF2B5EF4-FFF2-40B4-BE49-F238E27FC236}">
                <a16:creationId xmlns:a16="http://schemas.microsoft.com/office/drawing/2014/main" id="{E32146CC-B893-E243-BA81-B43C34FEFA1D}"/>
              </a:ext>
            </a:extLst>
          </p:cNvPr>
          <p:cNvPicPr>
            <a:picLocks noChangeAspect="1"/>
          </p:cNvPicPr>
          <p:nvPr userDrawn="1"/>
        </p:nvPicPr>
        <p:blipFill>
          <a:blip r:embed="rId2"/>
          <a:stretch>
            <a:fillRect/>
          </a:stretch>
        </p:blipFill>
        <p:spPr bwMode="gray">
          <a:xfrm>
            <a:off x="231775" y="229237"/>
            <a:ext cx="2547112" cy="981456"/>
          </a:xfrm>
          <a:prstGeom prst="rect">
            <a:avLst/>
          </a:prstGeom>
        </p:spPr>
      </p:pic>
      <p:sp>
        <p:nvSpPr>
          <p:cNvPr id="2" name="Title 2">
            <a:extLst>
              <a:ext uri="{FF2B5EF4-FFF2-40B4-BE49-F238E27FC236}">
                <a16:creationId xmlns:a16="http://schemas.microsoft.com/office/drawing/2014/main" id="{DD93F370-0603-42F8-A7D8-E3390EE70687}"/>
              </a:ext>
            </a:extLst>
          </p:cNvPr>
          <p:cNvSpPr>
            <a:spLocks noGrp="1"/>
          </p:cNvSpPr>
          <p:nvPr userDrawn="1">
            <p:ph type="ctrTitle" hasCustomPrompt="1"/>
          </p:nvPr>
        </p:nvSpPr>
        <p:spPr>
          <a:xfrm>
            <a:off x="457200" y="1736724"/>
            <a:ext cx="5486400" cy="2058035"/>
          </a:xfrm>
        </p:spPr>
        <p:txBody>
          <a:bodyPr anchor="b"/>
          <a:lstStyle>
            <a:lvl1pPr algn="l">
              <a:defRPr sz="4800" spc="-100" baseline="0"/>
            </a:lvl1pPr>
          </a:lstStyle>
          <a:p>
            <a:r>
              <a:rPr lang="en-US"/>
              <a:t>[Presentation title]</a:t>
            </a:r>
          </a:p>
        </p:txBody>
      </p:sp>
      <p:sp>
        <p:nvSpPr>
          <p:cNvPr id="3" name="Subtitle 3">
            <a:extLst>
              <a:ext uri="{FF2B5EF4-FFF2-40B4-BE49-F238E27FC236}">
                <a16:creationId xmlns:a16="http://schemas.microsoft.com/office/drawing/2014/main" id="{4077195B-8D8D-4BD5-8ADD-A390F24676CD}"/>
              </a:ext>
            </a:extLst>
          </p:cNvPr>
          <p:cNvSpPr>
            <a:spLocks noGrp="1"/>
          </p:cNvSpPr>
          <p:nvPr userDrawn="1">
            <p:ph type="subTitle" idx="1" hasCustomPrompt="1"/>
          </p:nvPr>
        </p:nvSpPr>
        <p:spPr>
          <a:xfrm>
            <a:off x="457200" y="4023360"/>
            <a:ext cx="5486400" cy="1189931"/>
          </a:xfrm>
        </p:spPr>
        <p:txBody>
          <a:bodyPr>
            <a:noAutofit/>
          </a:bodyPr>
          <a:lstStyle>
            <a:lvl1pPr marL="0" indent="0" algn="l">
              <a:spcBef>
                <a:spcPts val="0"/>
              </a:spcBef>
              <a:buNone/>
              <a:defRPr sz="1800"/>
            </a:lvl1pPr>
            <a:lvl2pPr marL="0" indent="0" algn="l">
              <a:spcBef>
                <a:spcPts val="0"/>
              </a:spcBef>
              <a:buNone/>
              <a:defRPr sz="1800"/>
            </a:lvl2pPr>
            <a:lvl3pPr marL="0" indent="0" algn="l">
              <a:spcBef>
                <a:spcPts val="0"/>
              </a:spcBef>
              <a:buNone/>
              <a:defRPr sz="1800"/>
            </a:lvl3pPr>
            <a:lvl4pPr marL="0" indent="0" algn="l">
              <a:spcBef>
                <a:spcPts val="0"/>
              </a:spcBef>
              <a:buNone/>
              <a:defRPr sz="1800"/>
            </a:lvl4pPr>
            <a:lvl5pPr marL="0" indent="0" algn="l">
              <a:spcBef>
                <a:spcPts val="0"/>
              </a:spcBef>
              <a:buNone/>
              <a:defRPr sz="1800"/>
            </a:lvl5pPr>
            <a:lvl6pPr marL="0" indent="0" algn="l">
              <a:spcBef>
                <a:spcPts val="0"/>
              </a:spcBef>
              <a:buNone/>
              <a:defRPr sz="1800"/>
            </a:lvl6pPr>
            <a:lvl7pPr marL="0" indent="0" algn="l">
              <a:spcBef>
                <a:spcPts val="0"/>
              </a:spcBef>
              <a:buNone/>
              <a:defRPr sz="1800"/>
            </a:lvl7pPr>
            <a:lvl8pPr marL="0" indent="0" algn="l">
              <a:spcBef>
                <a:spcPts val="0"/>
              </a:spcBef>
              <a:buNone/>
              <a:defRPr sz="1800"/>
            </a:lvl8pPr>
            <a:lvl9pPr marL="0" indent="0" algn="l">
              <a:spcBef>
                <a:spcPts val="0"/>
              </a:spcBef>
              <a:buNone/>
              <a:defRPr sz="1800"/>
            </a:lvl9pPr>
          </a:lstStyle>
          <a:p>
            <a:r>
              <a:rPr lang="en-US"/>
              <a:t>[Optional presentation subtitle]</a:t>
            </a:r>
          </a:p>
        </p:txBody>
      </p:sp>
      <p:sp>
        <p:nvSpPr>
          <p:cNvPr id="9" name="Text Placeholder 4">
            <a:extLst>
              <a:ext uri="{FF2B5EF4-FFF2-40B4-BE49-F238E27FC236}">
                <a16:creationId xmlns:a16="http://schemas.microsoft.com/office/drawing/2014/main" id="{5C800EA8-6366-7F4C-B7F3-6DF82E498590}"/>
              </a:ext>
            </a:extLst>
          </p:cNvPr>
          <p:cNvSpPr>
            <a:spLocks noGrp="1"/>
          </p:cNvSpPr>
          <p:nvPr userDrawn="1">
            <p:ph type="body" sz="quarter" idx="10" hasCustomPrompt="1"/>
          </p:nvPr>
        </p:nvSpPr>
        <p:spPr>
          <a:xfrm>
            <a:off x="457200" y="5815907"/>
            <a:ext cx="5486400" cy="638868"/>
          </a:xfrm>
        </p:spPr>
        <p:txBody>
          <a:bodyPr anchor="b" anchorCtr="0"/>
          <a:lstStyle>
            <a:lvl1pPr marL="0" indent="0">
              <a:spcBef>
                <a:spcPts val="0"/>
              </a:spcBef>
              <a:buFontTx/>
              <a:buNone/>
              <a:defRPr/>
            </a:lvl1pPr>
            <a:lvl2pPr marL="0" indent="0">
              <a:spcBef>
                <a:spcPts val="0"/>
              </a:spcBef>
              <a:buFontTx/>
              <a:buNone/>
              <a:defRPr/>
            </a:lvl2pPr>
            <a:lvl3pPr marL="0" indent="0">
              <a:spcBef>
                <a:spcPts val="0"/>
              </a:spcBef>
              <a:buFontTx/>
              <a:buNone/>
              <a:defRPr/>
            </a:lvl3pPr>
            <a:lvl4pPr marL="0" indent="0">
              <a:spcBef>
                <a:spcPts val="0"/>
              </a:spcBef>
              <a:buFontTx/>
              <a:buNone/>
              <a:defRPr/>
            </a:lvl4pPr>
            <a:lvl5pPr marL="0" indent="0">
              <a:spcBef>
                <a:spcPts val="0"/>
              </a:spcBef>
              <a:buFontTx/>
              <a:buNone/>
              <a:defRPr/>
            </a:lvl5pPr>
            <a:lvl6pPr marL="0" indent="0">
              <a:spcBef>
                <a:spcPts val="0"/>
              </a:spcBef>
              <a:buFontTx/>
              <a:buNone/>
              <a:defRPr/>
            </a:lvl6pPr>
            <a:lvl7pPr marL="0" indent="0">
              <a:spcBef>
                <a:spcPts val="0"/>
              </a:spcBef>
              <a:buFontTx/>
              <a:buNone/>
              <a:defRPr/>
            </a:lvl7pPr>
            <a:lvl8pPr marL="0" indent="0">
              <a:spcBef>
                <a:spcPts val="0"/>
              </a:spcBef>
              <a:buFontTx/>
              <a:buNone/>
              <a:defRPr/>
            </a:lvl8pPr>
            <a:lvl9pPr marL="0" indent="0">
              <a:spcBef>
                <a:spcPts val="0"/>
              </a:spcBef>
              <a:buFontTx/>
              <a:buNone/>
              <a:defRPr/>
            </a:lvl9pPr>
          </a:lstStyle>
          <a:p>
            <a:pPr lvl="0"/>
            <a:r>
              <a:rPr lang="en-US"/>
              <a:t>[Month 00, 0000]</a:t>
            </a:r>
          </a:p>
        </p:txBody>
      </p:sp>
    </p:spTree>
    <p:extLst>
      <p:ext uri="{BB962C8B-B14F-4D97-AF65-F5344CB8AC3E}">
        <p14:creationId xmlns:p14="http://schemas.microsoft.com/office/powerpoint/2010/main" val="2569799103"/>
      </p:ext>
    </p:extLst>
  </p:cSld>
  <p:clrMapOvr>
    <a:masterClrMapping/>
  </p:clrMapOvr>
  <p:extLst>
    <p:ext uri="{DCECCB84-F9BA-43D5-87BE-67443E8EF086}">
      <p15:sldGuideLst xmlns:p15="http://schemas.microsoft.com/office/powerpoint/2012/main">
        <p15:guide id="1" pos="3744">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Title Slide 06">
    <p:spTree>
      <p:nvGrpSpPr>
        <p:cNvPr id="1" name=""/>
        <p:cNvGrpSpPr/>
        <p:nvPr/>
      </p:nvGrpSpPr>
      <p:grpSpPr>
        <a:xfrm>
          <a:off x="0" y="0"/>
          <a:ext cx="0" cy="0"/>
          <a:chOff x="0" y="0"/>
          <a:chExt cx="0" cy="0"/>
        </a:xfrm>
      </p:grpSpPr>
      <p:sp>
        <p:nvSpPr>
          <p:cNvPr id="8" name="Shape">
            <a:extLst>
              <a:ext uri="{FF2B5EF4-FFF2-40B4-BE49-F238E27FC236}">
                <a16:creationId xmlns:a16="http://schemas.microsoft.com/office/drawing/2014/main" id="{7DE88D0B-AFE3-46E8-83DB-5AB20802945F}"/>
              </a:ext>
              <a:ext uri="{C183D7F6-B498-43B3-948B-1728B52AA6E4}">
                <adec:decorative xmlns:adec="http://schemas.microsoft.com/office/drawing/2017/decorative" val="1"/>
              </a:ext>
            </a:extLst>
          </p:cNvPr>
          <p:cNvSpPr>
            <a:spLocks noChangeAspect="1" noEditPoints="1"/>
          </p:cNvSpPr>
          <p:nvPr userDrawn="1"/>
        </p:nvSpPr>
        <p:spPr bwMode="hidden">
          <a:xfrm>
            <a:off x="0" y="0"/>
            <a:ext cx="12192000" cy="6858000"/>
          </a:xfrm>
          <a:custGeom>
            <a:avLst/>
            <a:gdLst>
              <a:gd name="T0" fmla="*/ 9142 w 12799"/>
              <a:gd name="T1" fmla="*/ 0 h 7199"/>
              <a:gd name="T2" fmla="*/ 9142 w 12799"/>
              <a:gd name="T3" fmla="*/ 0 h 7199"/>
              <a:gd name="T4" fmla="*/ 0 w 12799"/>
              <a:gd name="T5" fmla="*/ 5999 h 7199"/>
              <a:gd name="T6" fmla="*/ 12799 w 12799"/>
              <a:gd name="T7" fmla="*/ 7199 h 7199"/>
              <a:gd name="T8" fmla="*/ 9142 w 12799"/>
              <a:gd name="T9" fmla="*/ 0 h 7199"/>
            </a:gdLst>
            <a:ahLst/>
            <a:cxnLst>
              <a:cxn ang="0">
                <a:pos x="T0" y="T1"/>
              </a:cxn>
              <a:cxn ang="0">
                <a:pos x="T2" y="T3"/>
              </a:cxn>
              <a:cxn ang="0">
                <a:pos x="T4" y="T5"/>
              </a:cxn>
              <a:cxn ang="0">
                <a:pos x="T6" y="T7"/>
              </a:cxn>
              <a:cxn ang="0">
                <a:pos x="T8" y="T9"/>
              </a:cxn>
            </a:cxnLst>
            <a:rect l="0" t="0" r="r" b="b"/>
            <a:pathLst>
              <a:path w="12799" h="7199">
                <a:moveTo>
                  <a:pt x="9142" y="0"/>
                </a:moveTo>
                <a:lnTo>
                  <a:pt x="9142" y="0"/>
                </a:lnTo>
                <a:lnTo>
                  <a:pt x="0" y="5999"/>
                </a:lnTo>
                <a:lnTo>
                  <a:pt x="12799" y="7199"/>
                </a:lnTo>
                <a:lnTo>
                  <a:pt x="9142" y="0"/>
                </a:lnTo>
                <a:close/>
              </a:path>
            </a:pathLst>
          </a:custGeom>
          <a:solidFill>
            <a:srgbClr val="FADC33"/>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pic>
        <p:nvPicPr>
          <p:cNvPr id="7" name="Guidehouse Logo" descr="Guidehouse">
            <a:extLst>
              <a:ext uri="{FF2B5EF4-FFF2-40B4-BE49-F238E27FC236}">
                <a16:creationId xmlns:a16="http://schemas.microsoft.com/office/drawing/2014/main" id="{9BF2D702-0994-614E-BFCC-A3CA037D5D44}"/>
              </a:ext>
            </a:extLst>
          </p:cNvPr>
          <p:cNvPicPr>
            <a:picLocks noChangeAspect="1"/>
          </p:cNvPicPr>
          <p:nvPr userDrawn="1"/>
        </p:nvPicPr>
        <p:blipFill>
          <a:blip r:embed="rId2"/>
          <a:stretch>
            <a:fillRect/>
          </a:stretch>
        </p:blipFill>
        <p:spPr bwMode="gray">
          <a:xfrm>
            <a:off x="231775" y="229237"/>
            <a:ext cx="2547112" cy="981456"/>
          </a:xfrm>
          <a:prstGeom prst="rect">
            <a:avLst/>
          </a:prstGeom>
        </p:spPr>
      </p:pic>
      <p:sp>
        <p:nvSpPr>
          <p:cNvPr id="2" name="Title 1">
            <a:extLst>
              <a:ext uri="{FF2B5EF4-FFF2-40B4-BE49-F238E27FC236}">
                <a16:creationId xmlns:a16="http://schemas.microsoft.com/office/drawing/2014/main" id="{DD93F370-0603-42F8-A7D8-E3390EE70687}"/>
              </a:ext>
            </a:extLst>
          </p:cNvPr>
          <p:cNvSpPr>
            <a:spLocks noGrp="1"/>
          </p:cNvSpPr>
          <p:nvPr userDrawn="1">
            <p:ph type="ctrTitle" hasCustomPrompt="1"/>
          </p:nvPr>
        </p:nvSpPr>
        <p:spPr>
          <a:xfrm>
            <a:off x="457200" y="1736724"/>
            <a:ext cx="5486400" cy="2058035"/>
          </a:xfrm>
        </p:spPr>
        <p:txBody>
          <a:bodyPr anchor="b"/>
          <a:lstStyle>
            <a:lvl1pPr algn="l">
              <a:defRPr sz="4800" spc="-100" baseline="0"/>
            </a:lvl1pPr>
          </a:lstStyle>
          <a:p>
            <a:r>
              <a:rPr lang="en-US"/>
              <a:t>[Presentation title]</a:t>
            </a:r>
          </a:p>
        </p:txBody>
      </p:sp>
      <p:sp>
        <p:nvSpPr>
          <p:cNvPr id="3" name="Subtitle 2">
            <a:extLst>
              <a:ext uri="{FF2B5EF4-FFF2-40B4-BE49-F238E27FC236}">
                <a16:creationId xmlns:a16="http://schemas.microsoft.com/office/drawing/2014/main" id="{4077195B-8D8D-4BD5-8ADD-A390F24676CD}"/>
              </a:ext>
            </a:extLst>
          </p:cNvPr>
          <p:cNvSpPr>
            <a:spLocks noGrp="1"/>
          </p:cNvSpPr>
          <p:nvPr userDrawn="1">
            <p:ph type="subTitle" idx="1" hasCustomPrompt="1"/>
          </p:nvPr>
        </p:nvSpPr>
        <p:spPr>
          <a:xfrm>
            <a:off x="457200" y="4023360"/>
            <a:ext cx="5486400" cy="1189931"/>
          </a:xfrm>
        </p:spPr>
        <p:txBody>
          <a:bodyPr>
            <a:noAutofit/>
          </a:bodyPr>
          <a:lstStyle>
            <a:lvl1pPr marL="0" indent="0" algn="l">
              <a:spcBef>
                <a:spcPts val="0"/>
              </a:spcBef>
              <a:buNone/>
              <a:defRPr sz="1800"/>
            </a:lvl1pPr>
            <a:lvl2pPr marL="0" indent="0" algn="l">
              <a:spcBef>
                <a:spcPts val="0"/>
              </a:spcBef>
              <a:buNone/>
              <a:defRPr sz="1800"/>
            </a:lvl2pPr>
            <a:lvl3pPr marL="0" indent="0" algn="l">
              <a:spcBef>
                <a:spcPts val="0"/>
              </a:spcBef>
              <a:buNone/>
              <a:defRPr sz="1800"/>
            </a:lvl3pPr>
            <a:lvl4pPr marL="0" indent="0" algn="l">
              <a:spcBef>
                <a:spcPts val="0"/>
              </a:spcBef>
              <a:buNone/>
              <a:defRPr sz="1800"/>
            </a:lvl4pPr>
            <a:lvl5pPr marL="0" indent="0" algn="l">
              <a:spcBef>
                <a:spcPts val="0"/>
              </a:spcBef>
              <a:buNone/>
              <a:defRPr sz="1800"/>
            </a:lvl5pPr>
            <a:lvl6pPr marL="0" indent="0" algn="l">
              <a:spcBef>
                <a:spcPts val="0"/>
              </a:spcBef>
              <a:buNone/>
              <a:defRPr sz="1800"/>
            </a:lvl6pPr>
            <a:lvl7pPr marL="0" indent="0" algn="l">
              <a:spcBef>
                <a:spcPts val="0"/>
              </a:spcBef>
              <a:buNone/>
              <a:defRPr sz="1800"/>
            </a:lvl7pPr>
            <a:lvl8pPr marL="0" indent="0" algn="l">
              <a:spcBef>
                <a:spcPts val="0"/>
              </a:spcBef>
              <a:buNone/>
              <a:defRPr sz="1800"/>
            </a:lvl8pPr>
            <a:lvl9pPr marL="0" indent="0" algn="l">
              <a:spcBef>
                <a:spcPts val="0"/>
              </a:spcBef>
              <a:buNone/>
              <a:defRPr sz="1800"/>
            </a:lvl9pPr>
          </a:lstStyle>
          <a:p>
            <a:r>
              <a:rPr lang="en-US"/>
              <a:t>[Optional presentation subtitle]</a:t>
            </a:r>
          </a:p>
        </p:txBody>
      </p:sp>
      <p:sp>
        <p:nvSpPr>
          <p:cNvPr id="9" name="Text Placeholder 3">
            <a:extLst>
              <a:ext uri="{FF2B5EF4-FFF2-40B4-BE49-F238E27FC236}">
                <a16:creationId xmlns:a16="http://schemas.microsoft.com/office/drawing/2014/main" id="{5C800EA8-6366-7F4C-B7F3-6DF82E498590}"/>
              </a:ext>
            </a:extLst>
          </p:cNvPr>
          <p:cNvSpPr>
            <a:spLocks noGrp="1"/>
          </p:cNvSpPr>
          <p:nvPr userDrawn="1">
            <p:ph type="body" sz="quarter" idx="10" hasCustomPrompt="1"/>
          </p:nvPr>
        </p:nvSpPr>
        <p:spPr>
          <a:xfrm>
            <a:off x="457200" y="5815907"/>
            <a:ext cx="5486400" cy="638868"/>
          </a:xfrm>
        </p:spPr>
        <p:txBody>
          <a:bodyPr anchor="b" anchorCtr="0"/>
          <a:lstStyle>
            <a:lvl1pPr marL="0" indent="0">
              <a:spcBef>
                <a:spcPts val="0"/>
              </a:spcBef>
              <a:buFontTx/>
              <a:buNone/>
              <a:defRPr/>
            </a:lvl1pPr>
            <a:lvl2pPr marL="0" indent="0">
              <a:spcBef>
                <a:spcPts val="0"/>
              </a:spcBef>
              <a:buFontTx/>
              <a:buNone/>
              <a:defRPr/>
            </a:lvl2pPr>
            <a:lvl3pPr marL="0" indent="0">
              <a:spcBef>
                <a:spcPts val="0"/>
              </a:spcBef>
              <a:buFontTx/>
              <a:buNone/>
              <a:defRPr/>
            </a:lvl3pPr>
            <a:lvl4pPr marL="0" indent="0">
              <a:spcBef>
                <a:spcPts val="0"/>
              </a:spcBef>
              <a:buFontTx/>
              <a:buNone/>
              <a:defRPr/>
            </a:lvl4pPr>
            <a:lvl5pPr marL="0" indent="0">
              <a:spcBef>
                <a:spcPts val="0"/>
              </a:spcBef>
              <a:buFontTx/>
              <a:buNone/>
              <a:defRPr/>
            </a:lvl5pPr>
            <a:lvl6pPr marL="0" indent="0">
              <a:spcBef>
                <a:spcPts val="0"/>
              </a:spcBef>
              <a:buFontTx/>
              <a:buNone/>
              <a:defRPr/>
            </a:lvl6pPr>
            <a:lvl7pPr marL="0" indent="0">
              <a:spcBef>
                <a:spcPts val="0"/>
              </a:spcBef>
              <a:buFontTx/>
              <a:buNone/>
              <a:defRPr/>
            </a:lvl7pPr>
            <a:lvl8pPr marL="0" indent="0">
              <a:spcBef>
                <a:spcPts val="0"/>
              </a:spcBef>
              <a:buFontTx/>
              <a:buNone/>
              <a:defRPr/>
            </a:lvl8pPr>
            <a:lvl9pPr marL="0" indent="0">
              <a:spcBef>
                <a:spcPts val="0"/>
              </a:spcBef>
              <a:buFontTx/>
              <a:buNone/>
              <a:defRPr/>
            </a:lvl9pPr>
          </a:lstStyle>
          <a:p>
            <a:pPr lvl="0"/>
            <a:r>
              <a:rPr lang="en-US"/>
              <a:t>[Month 00, 0000]</a:t>
            </a:r>
          </a:p>
        </p:txBody>
      </p:sp>
    </p:spTree>
    <p:extLst>
      <p:ext uri="{BB962C8B-B14F-4D97-AF65-F5344CB8AC3E}">
        <p14:creationId xmlns:p14="http://schemas.microsoft.com/office/powerpoint/2010/main" val="2874069182"/>
      </p:ext>
    </p:extLst>
  </p:cSld>
  <p:clrMapOvr>
    <a:masterClrMapping/>
  </p:clrMapOvr>
  <p:extLst>
    <p:ext uri="{DCECCB84-F9BA-43D5-87BE-67443E8EF086}">
      <p15:sldGuideLst xmlns:p15="http://schemas.microsoft.com/office/powerpoint/2012/main">
        <p15:guide id="1" pos="3744" userDrawn="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Title Slide 07">
    <p:bg>
      <p:bgPr>
        <a:solidFill>
          <a:srgbClr val="F4F4F4"/>
        </a:solidFill>
        <a:effectLst/>
      </p:bgPr>
    </p:bg>
    <p:spTree>
      <p:nvGrpSpPr>
        <p:cNvPr id="1" name=""/>
        <p:cNvGrpSpPr/>
        <p:nvPr/>
      </p:nvGrpSpPr>
      <p:grpSpPr>
        <a:xfrm>
          <a:off x="0" y="0"/>
          <a:ext cx="0" cy="0"/>
          <a:chOff x="0" y="0"/>
          <a:chExt cx="0" cy="0"/>
        </a:xfrm>
      </p:grpSpPr>
      <p:sp>
        <p:nvSpPr>
          <p:cNvPr id="12" name="Shape">
            <a:extLst>
              <a:ext uri="{FF2B5EF4-FFF2-40B4-BE49-F238E27FC236}">
                <a16:creationId xmlns:a16="http://schemas.microsoft.com/office/drawing/2014/main" id="{4FA61ADB-B0A1-424C-8378-FBE5AAFCBF7D}"/>
              </a:ext>
              <a:ext uri="{C183D7F6-B498-43B3-948B-1728B52AA6E4}">
                <adec:decorative xmlns:adec="http://schemas.microsoft.com/office/drawing/2017/decorative" val="1"/>
              </a:ext>
            </a:extLst>
          </p:cNvPr>
          <p:cNvSpPr>
            <a:spLocks noChangeAspect="1" noEditPoints="1"/>
          </p:cNvSpPr>
          <p:nvPr userDrawn="1"/>
        </p:nvSpPr>
        <p:spPr bwMode="hidden">
          <a:xfrm>
            <a:off x="0" y="0"/>
            <a:ext cx="12192000" cy="6858000"/>
          </a:xfrm>
          <a:custGeom>
            <a:avLst/>
            <a:gdLst>
              <a:gd name="T0" fmla="*/ 9142 w 12799"/>
              <a:gd name="T1" fmla="*/ 0 h 7199"/>
              <a:gd name="T2" fmla="*/ 9142 w 12799"/>
              <a:gd name="T3" fmla="*/ 0 h 7199"/>
              <a:gd name="T4" fmla="*/ 0 w 12799"/>
              <a:gd name="T5" fmla="*/ 5999 h 7199"/>
              <a:gd name="T6" fmla="*/ 12799 w 12799"/>
              <a:gd name="T7" fmla="*/ 7199 h 7199"/>
              <a:gd name="T8" fmla="*/ 9142 w 12799"/>
              <a:gd name="T9" fmla="*/ 0 h 7199"/>
            </a:gdLst>
            <a:ahLst/>
            <a:cxnLst>
              <a:cxn ang="0">
                <a:pos x="T0" y="T1"/>
              </a:cxn>
              <a:cxn ang="0">
                <a:pos x="T2" y="T3"/>
              </a:cxn>
              <a:cxn ang="0">
                <a:pos x="T4" y="T5"/>
              </a:cxn>
              <a:cxn ang="0">
                <a:pos x="T6" y="T7"/>
              </a:cxn>
              <a:cxn ang="0">
                <a:pos x="T8" y="T9"/>
              </a:cxn>
            </a:cxnLst>
            <a:rect l="0" t="0" r="r" b="b"/>
            <a:pathLst>
              <a:path w="12799" h="7199">
                <a:moveTo>
                  <a:pt x="9142" y="0"/>
                </a:moveTo>
                <a:lnTo>
                  <a:pt x="9142" y="0"/>
                </a:lnTo>
                <a:lnTo>
                  <a:pt x="0" y="5999"/>
                </a:lnTo>
                <a:lnTo>
                  <a:pt x="12799" y="7199"/>
                </a:lnTo>
                <a:lnTo>
                  <a:pt x="9142" y="0"/>
                </a:lnTo>
                <a:close/>
              </a:path>
            </a:pathLst>
          </a:custGeom>
          <a:solidFill>
            <a:srgbClr val="FADC33"/>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pic>
        <p:nvPicPr>
          <p:cNvPr id="11" name="Guidehouse Logo" descr="Guidehouse">
            <a:extLst>
              <a:ext uri="{FF2B5EF4-FFF2-40B4-BE49-F238E27FC236}">
                <a16:creationId xmlns:a16="http://schemas.microsoft.com/office/drawing/2014/main" id="{E63ECA9C-A6F3-8D4B-9F24-2FF423CBECD5}"/>
              </a:ext>
            </a:extLst>
          </p:cNvPr>
          <p:cNvPicPr>
            <a:picLocks noChangeAspect="1"/>
          </p:cNvPicPr>
          <p:nvPr userDrawn="1"/>
        </p:nvPicPr>
        <p:blipFill>
          <a:blip r:embed="rId2"/>
          <a:stretch>
            <a:fillRect/>
          </a:stretch>
        </p:blipFill>
        <p:spPr bwMode="gray">
          <a:xfrm>
            <a:off x="231775" y="229237"/>
            <a:ext cx="2547112" cy="981456"/>
          </a:xfrm>
          <a:prstGeom prst="rect">
            <a:avLst/>
          </a:prstGeom>
        </p:spPr>
      </p:pic>
      <p:sp>
        <p:nvSpPr>
          <p:cNvPr id="2" name="Title 1">
            <a:extLst>
              <a:ext uri="{FF2B5EF4-FFF2-40B4-BE49-F238E27FC236}">
                <a16:creationId xmlns:a16="http://schemas.microsoft.com/office/drawing/2014/main" id="{DD93F370-0603-42F8-A7D8-E3390EE70687}"/>
              </a:ext>
            </a:extLst>
          </p:cNvPr>
          <p:cNvSpPr>
            <a:spLocks noGrp="1"/>
          </p:cNvSpPr>
          <p:nvPr userDrawn="1">
            <p:ph type="ctrTitle" hasCustomPrompt="1"/>
          </p:nvPr>
        </p:nvSpPr>
        <p:spPr>
          <a:xfrm>
            <a:off x="457200" y="1736724"/>
            <a:ext cx="5486400" cy="2058035"/>
          </a:xfrm>
        </p:spPr>
        <p:txBody>
          <a:bodyPr anchor="b"/>
          <a:lstStyle>
            <a:lvl1pPr algn="l">
              <a:defRPr sz="4800" spc="-100" baseline="0"/>
            </a:lvl1pPr>
          </a:lstStyle>
          <a:p>
            <a:r>
              <a:rPr lang="en-US"/>
              <a:t>[Presentation title]</a:t>
            </a:r>
          </a:p>
        </p:txBody>
      </p:sp>
      <p:sp>
        <p:nvSpPr>
          <p:cNvPr id="3" name="Subtitle 2">
            <a:extLst>
              <a:ext uri="{FF2B5EF4-FFF2-40B4-BE49-F238E27FC236}">
                <a16:creationId xmlns:a16="http://schemas.microsoft.com/office/drawing/2014/main" id="{4077195B-8D8D-4BD5-8ADD-A390F24676CD}"/>
              </a:ext>
            </a:extLst>
          </p:cNvPr>
          <p:cNvSpPr>
            <a:spLocks noGrp="1"/>
          </p:cNvSpPr>
          <p:nvPr userDrawn="1">
            <p:ph type="subTitle" idx="1" hasCustomPrompt="1"/>
          </p:nvPr>
        </p:nvSpPr>
        <p:spPr>
          <a:xfrm>
            <a:off x="457200" y="4023360"/>
            <a:ext cx="5486400" cy="1189931"/>
          </a:xfrm>
        </p:spPr>
        <p:txBody>
          <a:bodyPr>
            <a:noAutofit/>
          </a:bodyPr>
          <a:lstStyle>
            <a:lvl1pPr marL="0" indent="0" algn="l">
              <a:spcBef>
                <a:spcPts val="0"/>
              </a:spcBef>
              <a:buNone/>
              <a:defRPr sz="1800"/>
            </a:lvl1pPr>
            <a:lvl2pPr marL="0" indent="0" algn="l">
              <a:spcBef>
                <a:spcPts val="0"/>
              </a:spcBef>
              <a:buNone/>
              <a:defRPr sz="1800"/>
            </a:lvl2pPr>
            <a:lvl3pPr marL="0" indent="0" algn="l">
              <a:spcBef>
                <a:spcPts val="0"/>
              </a:spcBef>
              <a:buNone/>
              <a:defRPr sz="1800"/>
            </a:lvl3pPr>
            <a:lvl4pPr marL="0" indent="0" algn="l">
              <a:spcBef>
                <a:spcPts val="0"/>
              </a:spcBef>
              <a:buNone/>
              <a:defRPr sz="1800"/>
            </a:lvl4pPr>
            <a:lvl5pPr marL="0" indent="0" algn="l">
              <a:spcBef>
                <a:spcPts val="0"/>
              </a:spcBef>
              <a:buNone/>
              <a:defRPr sz="1800"/>
            </a:lvl5pPr>
            <a:lvl6pPr marL="0" indent="0" algn="l">
              <a:spcBef>
                <a:spcPts val="0"/>
              </a:spcBef>
              <a:buNone/>
              <a:defRPr sz="1800"/>
            </a:lvl6pPr>
            <a:lvl7pPr marL="0" indent="0" algn="l">
              <a:spcBef>
                <a:spcPts val="0"/>
              </a:spcBef>
              <a:buNone/>
              <a:defRPr sz="1800"/>
            </a:lvl7pPr>
            <a:lvl8pPr marL="0" indent="0" algn="l">
              <a:spcBef>
                <a:spcPts val="0"/>
              </a:spcBef>
              <a:buNone/>
              <a:defRPr sz="1800"/>
            </a:lvl8pPr>
            <a:lvl9pPr marL="0" indent="0" algn="l">
              <a:spcBef>
                <a:spcPts val="0"/>
              </a:spcBef>
              <a:buNone/>
              <a:defRPr sz="1800"/>
            </a:lvl9pPr>
          </a:lstStyle>
          <a:p>
            <a:r>
              <a:rPr lang="en-US"/>
              <a:t>[Optional presentation subtitle]</a:t>
            </a:r>
          </a:p>
        </p:txBody>
      </p:sp>
      <p:sp>
        <p:nvSpPr>
          <p:cNvPr id="9" name="Text Placeholder 3">
            <a:extLst>
              <a:ext uri="{FF2B5EF4-FFF2-40B4-BE49-F238E27FC236}">
                <a16:creationId xmlns:a16="http://schemas.microsoft.com/office/drawing/2014/main" id="{5C800EA8-6366-7F4C-B7F3-6DF82E498590}"/>
              </a:ext>
            </a:extLst>
          </p:cNvPr>
          <p:cNvSpPr>
            <a:spLocks noGrp="1"/>
          </p:cNvSpPr>
          <p:nvPr userDrawn="1">
            <p:ph type="body" sz="quarter" idx="10" hasCustomPrompt="1"/>
          </p:nvPr>
        </p:nvSpPr>
        <p:spPr>
          <a:xfrm>
            <a:off x="457200" y="5815907"/>
            <a:ext cx="5486400" cy="638868"/>
          </a:xfrm>
        </p:spPr>
        <p:txBody>
          <a:bodyPr anchor="b" anchorCtr="0"/>
          <a:lstStyle>
            <a:lvl1pPr marL="0" indent="0">
              <a:spcBef>
                <a:spcPts val="0"/>
              </a:spcBef>
              <a:buFontTx/>
              <a:buNone/>
              <a:defRPr/>
            </a:lvl1pPr>
            <a:lvl2pPr marL="0" indent="0">
              <a:spcBef>
                <a:spcPts val="0"/>
              </a:spcBef>
              <a:buFontTx/>
              <a:buNone/>
              <a:defRPr/>
            </a:lvl2pPr>
            <a:lvl3pPr marL="0" indent="0">
              <a:spcBef>
                <a:spcPts val="0"/>
              </a:spcBef>
              <a:buFontTx/>
              <a:buNone/>
              <a:defRPr/>
            </a:lvl3pPr>
            <a:lvl4pPr marL="0" indent="0">
              <a:spcBef>
                <a:spcPts val="0"/>
              </a:spcBef>
              <a:buFontTx/>
              <a:buNone/>
              <a:defRPr/>
            </a:lvl4pPr>
            <a:lvl5pPr marL="0" indent="0">
              <a:spcBef>
                <a:spcPts val="0"/>
              </a:spcBef>
              <a:buFontTx/>
              <a:buNone/>
              <a:defRPr/>
            </a:lvl5pPr>
            <a:lvl6pPr marL="0" indent="0">
              <a:spcBef>
                <a:spcPts val="0"/>
              </a:spcBef>
              <a:buFontTx/>
              <a:buNone/>
              <a:defRPr/>
            </a:lvl6pPr>
            <a:lvl7pPr marL="0" indent="0">
              <a:spcBef>
                <a:spcPts val="0"/>
              </a:spcBef>
              <a:buFontTx/>
              <a:buNone/>
              <a:defRPr/>
            </a:lvl7pPr>
            <a:lvl8pPr marL="0" indent="0">
              <a:spcBef>
                <a:spcPts val="0"/>
              </a:spcBef>
              <a:buFontTx/>
              <a:buNone/>
              <a:defRPr/>
            </a:lvl8pPr>
            <a:lvl9pPr marL="0" indent="0">
              <a:spcBef>
                <a:spcPts val="0"/>
              </a:spcBef>
              <a:buFontTx/>
              <a:buNone/>
              <a:defRPr/>
            </a:lvl9pPr>
          </a:lstStyle>
          <a:p>
            <a:pPr lvl="0"/>
            <a:r>
              <a:rPr lang="en-US"/>
              <a:t>[Month 00, 0000]</a:t>
            </a:r>
          </a:p>
        </p:txBody>
      </p:sp>
    </p:spTree>
    <p:extLst>
      <p:ext uri="{BB962C8B-B14F-4D97-AF65-F5344CB8AC3E}">
        <p14:creationId xmlns:p14="http://schemas.microsoft.com/office/powerpoint/2010/main" val="713733772"/>
      </p:ext>
    </p:extLst>
  </p:cSld>
  <p:clrMapOvr>
    <a:masterClrMapping/>
  </p:clrMapOvr>
  <p:extLst>
    <p:ext uri="{DCECCB84-F9BA-43D5-87BE-67443E8EF086}">
      <p15:sldGuideLst xmlns:p15="http://schemas.microsoft.com/office/powerpoint/2012/main">
        <p15:guide id="1" pos="3744" userDrawn="1">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77D43C-8061-4F4B-A58C-537B44EA7F0E}"/>
              </a:ext>
            </a:extLst>
          </p:cNvPr>
          <p:cNvSpPr>
            <a:spLocks noGrp="1"/>
          </p:cNvSpPr>
          <p:nvPr>
            <p:ph type="title" hasCustomPrompt="1"/>
          </p:nvPr>
        </p:nvSpPr>
        <p:spPr/>
        <p:txBody>
          <a:bodyPr/>
          <a:lstStyle>
            <a:lvl1pPr>
              <a:defRPr/>
            </a:lvl1pPr>
          </a:lstStyle>
          <a:p>
            <a:r>
              <a:rPr lang="en-US"/>
              <a:t>[Slide title]</a:t>
            </a:r>
          </a:p>
        </p:txBody>
      </p:sp>
      <p:sp>
        <p:nvSpPr>
          <p:cNvPr id="3" name="Content Placeholder 2">
            <a:extLst>
              <a:ext uri="{FF2B5EF4-FFF2-40B4-BE49-F238E27FC236}">
                <a16:creationId xmlns:a16="http://schemas.microsoft.com/office/drawing/2014/main" id="{58BCB52D-820B-4886-993D-F1BD3CE0A1BF}"/>
              </a:ext>
            </a:extLst>
          </p:cNvPr>
          <p:cNvSpPr>
            <a:spLocks noGrp="1"/>
          </p:cNvSpPr>
          <p:nvPr>
            <p:ph idx="1" hasCustomPrompt="1"/>
          </p:nvPr>
        </p:nvSpPr>
        <p:spPr/>
        <p:txBody>
          <a:bodyPr numCol="2" spcCol="758952"/>
          <a:lstStyle>
            <a:lvl1pPr marL="0" indent="0">
              <a:buFontTx/>
              <a:buNone/>
              <a:tabLst>
                <a:tab pos="5254625" algn="r"/>
              </a:tabLst>
              <a:defRPr/>
            </a:lvl1pPr>
            <a:lvl2pPr marL="182563" indent="-182563">
              <a:tabLst>
                <a:tab pos="5254625" algn="r"/>
              </a:tabLst>
              <a:defRPr/>
            </a:lvl2pPr>
            <a:lvl3pPr marL="365125" indent="-182563">
              <a:tabLst>
                <a:tab pos="5254625" algn="r"/>
              </a:tabLst>
              <a:defRPr/>
            </a:lvl3pPr>
            <a:lvl4pPr marL="547688" indent="-182563">
              <a:tabLst>
                <a:tab pos="5254625" algn="r"/>
              </a:tabLst>
              <a:defRPr/>
            </a:lvl4pPr>
            <a:lvl5pPr marL="730250" indent="-182563">
              <a:tabLst>
                <a:tab pos="5254625" algn="r"/>
              </a:tabLst>
              <a:defRPr/>
            </a:lvl5pPr>
            <a:lvl6pPr marL="914400" indent="-182563">
              <a:tabLst>
                <a:tab pos="5254625" algn="r"/>
              </a:tabLst>
              <a:defRPr/>
            </a:lvl6pPr>
            <a:lvl7pPr marL="1096963" indent="-182563">
              <a:tabLst>
                <a:tab pos="5254625" algn="r"/>
              </a:tabLst>
              <a:defRPr/>
            </a:lvl7pPr>
            <a:lvl8pPr marL="1279525" indent="-182563">
              <a:tabLst>
                <a:tab pos="5254625" algn="r"/>
              </a:tabLst>
              <a:defRPr/>
            </a:lvl8pPr>
            <a:lvl9pPr marL="1462088" indent="-182563">
              <a:tabLst>
                <a:tab pos="5254625" algn="r"/>
              </a:tabLst>
              <a:defRPr/>
            </a:lvl9pPr>
          </a:lstStyle>
          <a:p>
            <a:pPr lvl="0"/>
            <a:r>
              <a:rPr lang="en-US"/>
              <a:t>[Agenda item]</a:t>
            </a:r>
          </a:p>
          <a:p>
            <a:pPr lvl="1"/>
            <a:r>
              <a:rPr lang="en-US"/>
              <a:t>Second level</a:t>
            </a:r>
          </a:p>
          <a:p>
            <a:pPr lvl="2"/>
            <a:r>
              <a:rPr lang="en-US"/>
              <a:t>Third level</a:t>
            </a:r>
          </a:p>
          <a:p>
            <a:pPr lvl="3"/>
            <a:r>
              <a:rPr lang="en-US"/>
              <a:t>Fourth level</a:t>
            </a:r>
          </a:p>
          <a:p>
            <a:pPr lvl="4"/>
            <a:r>
              <a:rPr lang="en-US"/>
              <a:t>Fifth level</a:t>
            </a:r>
          </a:p>
          <a:p>
            <a:pPr lvl="5"/>
            <a:r>
              <a:rPr lang="en-US"/>
              <a:t>Sixth level</a:t>
            </a:r>
          </a:p>
          <a:p>
            <a:pPr lvl="6"/>
            <a:r>
              <a:rPr lang="en-US"/>
              <a:t>Seventh level</a:t>
            </a:r>
          </a:p>
          <a:p>
            <a:pPr lvl="7"/>
            <a:r>
              <a:rPr lang="en-US"/>
              <a:t>Eighth level</a:t>
            </a:r>
          </a:p>
          <a:p>
            <a:pPr lvl="8"/>
            <a:r>
              <a:rPr lang="en-US"/>
              <a:t>Ninth level</a:t>
            </a:r>
          </a:p>
        </p:txBody>
      </p:sp>
      <p:sp>
        <p:nvSpPr>
          <p:cNvPr id="5" name="Footer Placeholder 3">
            <a:extLst>
              <a:ext uri="{FF2B5EF4-FFF2-40B4-BE49-F238E27FC236}">
                <a16:creationId xmlns:a16="http://schemas.microsoft.com/office/drawing/2014/main" id="{803D2708-6BA0-4A59-BB45-BA25910EB65C}"/>
              </a:ext>
            </a:extLst>
          </p:cNvPr>
          <p:cNvSpPr>
            <a:spLocks noGrp="1"/>
          </p:cNvSpPr>
          <p:nvPr>
            <p:ph type="ftr" sz="quarter" idx="11"/>
          </p:nvPr>
        </p:nvSpPr>
        <p:spPr/>
        <p:txBody>
          <a:bodyPr/>
          <a:lstStyle/>
          <a:p>
            <a:r>
              <a:rPr lang="en-US"/>
              <a:t>[Optional presentation title]</a:t>
            </a:r>
          </a:p>
        </p:txBody>
      </p:sp>
      <p:sp>
        <p:nvSpPr>
          <p:cNvPr id="4" name="Date Placeholder 4">
            <a:extLst>
              <a:ext uri="{FF2B5EF4-FFF2-40B4-BE49-F238E27FC236}">
                <a16:creationId xmlns:a16="http://schemas.microsoft.com/office/drawing/2014/main" id="{54C96292-B167-4D1F-B080-251301C106DD}"/>
              </a:ext>
            </a:extLst>
          </p:cNvPr>
          <p:cNvSpPr>
            <a:spLocks noGrp="1"/>
          </p:cNvSpPr>
          <p:nvPr>
            <p:ph type="dt" sz="half" idx="10"/>
          </p:nvPr>
        </p:nvSpPr>
        <p:spPr/>
        <p:txBody>
          <a:bodyPr/>
          <a:lstStyle/>
          <a:p>
            <a:r>
              <a:rPr lang="en-US"/>
              <a:t>[Month 00, 0000]</a:t>
            </a:r>
          </a:p>
        </p:txBody>
      </p:sp>
      <p:sp>
        <p:nvSpPr>
          <p:cNvPr id="6" name="Slide Number Placeholder 5">
            <a:extLst>
              <a:ext uri="{FF2B5EF4-FFF2-40B4-BE49-F238E27FC236}">
                <a16:creationId xmlns:a16="http://schemas.microsoft.com/office/drawing/2014/main" id="{A7A49372-BC99-44B1-93F3-52B055BA1B4C}"/>
              </a:ext>
            </a:extLst>
          </p:cNvPr>
          <p:cNvSpPr>
            <a:spLocks noGrp="1"/>
          </p:cNvSpPr>
          <p:nvPr>
            <p:ph type="sldNum" sz="quarter" idx="12"/>
          </p:nvPr>
        </p:nvSpPr>
        <p:spPr/>
        <p:txBody>
          <a:bodyPr/>
          <a:lstStyle/>
          <a:p>
            <a:fld id="{B58DE5F1-E0F9-4CCA-92B7-7A6FC4DFEE14}" type="slidenum">
              <a:rPr lang="en-US" smtClean="0"/>
              <a:t>‹#›</a:t>
            </a:fld>
            <a:endParaRPr lang="en-US"/>
          </a:p>
        </p:txBody>
      </p:sp>
      <p:sp>
        <p:nvSpPr>
          <p:cNvPr id="7" name="Rectangle: Rounded Corners 6">
            <a:extLst>
              <a:ext uri="{FF2B5EF4-FFF2-40B4-BE49-F238E27FC236}">
                <a16:creationId xmlns:a16="http://schemas.microsoft.com/office/drawing/2014/main" id="{13D1BF3F-4438-43E9-A827-A534E48A4D89}"/>
              </a:ext>
            </a:extLst>
          </p:cNvPr>
          <p:cNvSpPr/>
          <p:nvPr userDrawn="1"/>
        </p:nvSpPr>
        <p:spPr>
          <a:xfrm>
            <a:off x="0" y="0"/>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3616941004"/>
      </p:ext>
    </p:extLst>
  </p:cSld>
  <p:clrMapOvr>
    <a:masterClrMapping/>
  </p:clrMapOvr>
  <p:extLst>
    <p:ext uri="{DCECCB84-F9BA-43D5-87BE-67443E8EF086}">
      <p15:sldGuideLst xmlns:p15="http://schemas.microsoft.com/office/powerpoint/2012/main">
        <p15:guide id="1" pos="3600" userDrawn="1">
          <p15:clr>
            <a:srgbClr val="FBAE40"/>
          </p15:clr>
        </p15:guide>
        <p15:guide id="2" pos="4080" userDrawn="1">
          <p15:clr>
            <a:srgbClr val="FBAE40"/>
          </p15:clr>
        </p15:guide>
        <p15:guide id="3" orient="horz" pos="1094" userDrawn="1">
          <p15:clr>
            <a:srgbClr val="FBAE40"/>
          </p15:clr>
        </p15:guide>
        <p15:guide id="4" orient="horz" pos="3830"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Agenda - Number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77D43C-8061-4F4B-A58C-537B44EA7F0E}"/>
              </a:ext>
            </a:extLst>
          </p:cNvPr>
          <p:cNvSpPr>
            <a:spLocks noGrp="1"/>
          </p:cNvSpPr>
          <p:nvPr>
            <p:ph type="title" hasCustomPrompt="1"/>
          </p:nvPr>
        </p:nvSpPr>
        <p:spPr/>
        <p:txBody>
          <a:bodyPr/>
          <a:lstStyle>
            <a:lvl1pPr>
              <a:defRPr/>
            </a:lvl1pPr>
          </a:lstStyle>
          <a:p>
            <a:r>
              <a:rPr lang="en-US"/>
              <a:t>[Slide title]</a:t>
            </a:r>
          </a:p>
        </p:txBody>
      </p:sp>
      <p:sp>
        <p:nvSpPr>
          <p:cNvPr id="3" name="Content Placeholder 2">
            <a:extLst>
              <a:ext uri="{FF2B5EF4-FFF2-40B4-BE49-F238E27FC236}">
                <a16:creationId xmlns:a16="http://schemas.microsoft.com/office/drawing/2014/main" id="{58BCB52D-820B-4886-993D-F1BD3CE0A1BF}"/>
              </a:ext>
            </a:extLst>
          </p:cNvPr>
          <p:cNvSpPr>
            <a:spLocks noGrp="1"/>
          </p:cNvSpPr>
          <p:nvPr>
            <p:ph idx="1" hasCustomPrompt="1"/>
          </p:nvPr>
        </p:nvSpPr>
        <p:spPr/>
        <p:txBody>
          <a:bodyPr numCol="2" spcCol="758952"/>
          <a:lstStyle>
            <a:lvl1pPr marL="365125" indent="-365125">
              <a:buFont typeface="+mj-lt"/>
              <a:buAutoNum type="arabicPeriod"/>
              <a:tabLst>
                <a:tab pos="5254625" algn="r"/>
              </a:tabLst>
              <a:defRPr/>
            </a:lvl1pPr>
            <a:lvl2pPr marL="547688" indent="-182563">
              <a:tabLst>
                <a:tab pos="5254625" algn="r"/>
              </a:tabLst>
              <a:defRPr/>
            </a:lvl2pPr>
            <a:lvl3pPr marL="730250" indent="-182563">
              <a:tabLst>
                <a:tab pos="5254625" algn="r"/>
              </a:tabLst>
              <a:defRPr/>
            </a:lvl3pPr>
            <a:lvl4pPr marL="914400" indent="-182563">
              <a:tabLst>
                <a:tab pos="5254625" algn="r"/>
              </a:tabLst>
              <a:defRPr/>
            </a:lvl4pPr>
            <a:lvl5pPr marL="1096963" indent="-182563">
              <a:tabLst>
                <a:tab pos="5254625" algn="r"/>
              </a:tabLst>
              <a:defRPr/>
            </a:lvl5pPr>
            <a:lvl6pPr marL="1279525" indent="-182563">
              <a:tabLst>
                <a:tab pos="5254625" algn="r"/>
              </a:tabLst>
              <a:defRPr/>
            </a:lvl6pPr>
            <a:lvl7pPr marL="1462088" indent="-182563">
              <a:tabLst>
                <a:tab pos="5254625" algn="r"/>
              </a:tabLst>
              <a:defRPr/>
            </a:lvl7pPr>
            <a:lvl8pPr marL="1644650" indent="-182563">
              <a:tabLst>
                <a:tab pos="5254625" algn="r"/>
              </a:tabLst>
              <a:defRPr/>
            </a:lvl8pPr>
            <a:lvl9pPr marL="1828800" indent="-182563">
              <a:tabLst>
                <a:tab pos="5254625" algn="r"/>
              </a:tabLst>
              <a:defRPr/>
            </a:lvl9pPr>
          </a:lstStyle>
          <a:p>
            <a:pPr lvl="0"/>
            <a:r>
              <a:rPr lang="en-US"/>
              <a:t>[Agenda item]</a:t>
            </a:r>
          </a:p>
          <a:p>
            <a:pPr lvl="1"/>
            <a:r>
              <a:rPr lang="en-US"/>
              <a:t>Second level</a:t>
            </a:r>
          </a:p>
          <a:p>
            <a:pPr lvl="2"/>
            <a:r>
              <a:rPr lang="en-US"/>
              <a:t>Third level</a:t>
            </a:r>
          </a:p>
          <a:p>
            <a:pPr lvl="3"/>
            <a:r>
              <a:rPr lang="en-US"/>
              <a:t>Fourth level</a:t>
            </a:r>
          </a:p>
          <a:p>
            <a:pPr lvl="4"/>
            <a:r>
              <a:rPr lang="en-US"/>
              <a:t>Fifth level</a:t>
            </a:r>
          </a:p>
          <a:p>
            <a:pPr lvl="5"/>
            <a:r>
              <a:rPr lang="en-US"/>
              <a:t>Sixth level</a:t>
            </a:r>
          </a:p>
          <a:p>
            <a:pPr lvl="6"/>
            <a:r>
              <a:rPr lang="en-US"/>
              <a:t>Seventh level</a:t>
            </a:r>
          </a:p>
          <a:p>
            <a:pPr lvl="7"/>
            <a:r>
              <a:rPr lang="en-US"/>
              <a:t>Eighth level</a:t>
            </a:r>
          </a:p>
          <a:p>
            <a:pPr lvl="8"/>
            <a:r>
              <a:rPr lang="en-US"/>
              <a:t>Ninth level</a:t>
            </a:r>
          </a:p>
        </p:txBody>
      </p:sp>
      <p:sp>
        <p:nvSpPr>
          <p:cNvPr id="5" name="Footer Placeholder 3">
            <a:extLst>
              <a:ext uri="{FF2B5EF4-FFF2-40B4-BE49-F238E27FC236}">
                <a16:creationId xmlns:a16="http://schemas.microsoft.com/office/drawing/2014/main" id="{803D2708-6BA0-4A59-BB45-BA25910EB65C}"/>
              </a:ext>
            </a:extLst>
          </p:cNvPr>
          <p:cNvSpPr>
            <a:spLocks noGrp="1"/>
          </p:cNvSpPr>
          <p:nvPr>
            <p:ph type="ftr" sz="quarter" idx="11"/>
          </p:nvPr>
        </p:nvSpPr>
        <p:spPr/>
        <p:txBody>
          <a:bodyPr/>
          <a:lstStyle/>
          <a:p>
            <a:r>
              <a:rPr lang="en-US"/>
              <a:t>[Optional presentation title]</a:t>
            </a:r>
          </a:p>
        </p:txBody>
      </p:sp>
      <p:sp>
        <p:nvSpPr>
          <p:cNvPr id="4" name="Date Placeholder 4">
            <a:extLst>
              <a:ext uri="{FF2B5EF4-FFF2-40B4-BE49-F238E27FC236}">
                <a16:creationId xmlns:a16="http://schemas.microsoft.com/office/drawing/2014/main" id="{54C96292-B167-4D1F-B080-251301C106DD}"/>
              </a:ext>
            </a:extLst>
          </p:cNvPr>
          <p:cNvSpPr>
            <a:spLocks noGrp="1"/>
          </p:cNvSpPr>
          <p:nvPr>
            <p:ph type="dt" sz="half" idx="10"/>
          </p:nvPr>
        </p:nvSpPr>
        <p:spPr/>
        <p:txBody>
          <a:bodyPr/>
          <a:lstStyle/>
          <a:p>
            <a:r>
              <a:rPr lang="en-US"/>
              <a:t>[Month 00, 0000]</a:t>
            </a:r>
          </a:p>
        </p:txBody>
      </p:sp>
      <p:sp>
        <p:nvSpPr>
          <p:cNvPr id="6" name="Slide Number Placeholder 5">
            <a:extLst>
              <a:ext uri="{FF2B5EF4-FFF2-40B4-BE49-F238E27FC236}">
                <a16:creationId xmlns:a16="http://schemas.microsoft.com/office/drawing/2014/main" id="{A7A49372-BC99-44B1-93F3-52B055BA1B4C}"/>
              </a:ext>
            </a:extLst>
          </p:cNvPr>
          <p:cNvSpPr>
            <a:spLocks noGrp="1"/>
          </p:cNvSpPr>
          <p:nvPr>
            <p:ph type="sldNum" sz="quarter" idx="12"/>
          </p:nvPr>
        </p:nvSpPr>
        <p:spPr/>
        <p:txBody>
          <a:bodyPr/>
          <a:lstStyle/>
          <a:p>
            <a:fld id="{B58DE5F1-E0F9-4CCA-92B7-7A6FC4DFEE14}" type="slidenum">
              <a:rPr lang="en-US" smtClean="0"/>
              <a:t>‹#›</a:t>
            </a:fld>
            <a:endParaRPr lang="en-US"/>
          </a:p>
        </p:txBody>
      </p:sp>
      <p:sp>
        <p:nvSpPr>
          <p:cNvPr id="7" name="Rectangle: Rounded Corners 6">
            <a:extLst>
              <a:ext uri="{FF2B5EF4-FFF2-40B4-BE49-F238E27FC236}">
                <a16:creationId xmlns:a16="http://schemas.microsoft.com/office/drawing/2014/main" id="{4A20D9E1-7C0F-4BC8-A970-A91E9878E113}"/>
              </a:ext>
            </a:extLst>
          </p:cNvPr>
          <p:cNvSpPr/>
          <p:nvPr userDrawn="1"/>
        </p:nvSpPr>
        <p:spPr>
          <a:xfrm>
            <a:off x="0" y="0"/>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2786750863"/>
      </p:ext>
    </p:extLst>
  </p:cSld>
  <p:clrMapOvr>
    <a:masterClrMapping/>
  </p:clrMapOvr>
  <p:extLst>
    <p:ext uri="{DCECCB84-F9BA-43D5-87BE-67443E8EF086}">
      <p15:sldGuideLst xmlns:p15="http://schemas.microsoft.com/office/powerpoint/2012/main">
        <p15:guide id="1" pos="3600" userDrawn="1">
          <p15:clr>
            <a:srgbClr val="FBAE40"/>
          </p15:clr>
        </p15:guide>
        <p15:guide id="2" pos="4080" userDrawn="1">
          <p15:clr>
            <a:srgbClr val="FBAE40"/>
          </p15:clr>
        </p15:guide>
        <p15:guide id="3" orient="horz" pos="1094" userDrawn="1">
          <p15:clr>
            <a:srgbClr val="FBAE40"/>
          </p15:clr>
        </p15:guide>
        <p15:guide id="4" orient="horz" pos="3830" userDrawn="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Agenda - Number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77D43C-8061-4F4B-A58C-537B44EA7F0E}"/>
              </a:ext>
            </a:extLst>
          </p:cNvPr>
          <p:cNvSpPr>
            <a:spLocks noGrp="1"/>
          </p:cNvSpPr>
          <p:nvPr>
            <p:ph type="title" hasCustomPrompt="1"/>
          </p:nvPr>
        </p:nvSpPr>
        <p:spPr/>
        <p:txBody>
          <a:bodyPr/>
          <a:lstStyle>
            <a:lvl1pPr>
              <a:defRPr/>
            </a:lvl1pPr>
          </a:lstStyle>
          <a:p>
            <a:r>
              <a:rPr lang="en-US"/>
              <a:t>[Slide title]</a:t>
            </a:r>
          </a:p>
        </p:txBody>
      </p:sp>
      <p:sp>
        <p:nvSpPr>
          <p:cNvPr id="3" name="Content Placeholder 2">
            <a:extLst>
              <a:ext uri="{FF2B5EF4-FFF2-40B4-BE49-F238E27FC236}">
                <a16:creationId xmlns:a16="http://schemas.microsoft.com/office/drawing/2014/main" id="{58BCB52D-820B-4886-993D-F1BD3CE0A1BF}"/>
              </a:ext>
            </a:extLst>
          </p:cNvPr>
          <p:cNvSpPr>
            <a:spLocks noGrp="1"/>
          </p:cNvSpPr>
          <p:nvPr>
            <p:ph idx="1" hasCustomPrompt="1"/>
          </p:nvPr>
        </p:nvSpPr>
        <p:spPr/>
        <p:txBody>
          <a:bodyPr numCol="2" spcCol="758952"/>
          <a:lstStyle>
            <a:lvl1pPr marL="365125" indent="-365125">
              <a:buFont typeface="+mj-lt"/>
              <a:buAutoNum type="arabicPeriod"/>
              <a:tabLst>
                <a:tab pos="5254625" algn="r"/>
              </a:tabLst>
              <a:defRPr/>
            </a:lvl1pPr>
            <a:lvl2pPr marL="547688" indent="-182563">
              <a:tabLst>
                <a:tab pos="5254625" algn="r"/>
              </a:tabLst>
              <a:defRPr/>
            </a:lvl2pPr>
            <a:lvl3pPr marL="730250" indent="-182563">
              <a:tabLst>
                <a:tab pos="5254625" algn="r"/>
              </a:tabLst>
              <a:defRPr/>
            </a:lvl3pPr>
            <a:lvl4pPr marL="914400" indent="-182563">
              <a:tabLst>
                <a:tab pos="5254625" algn="r"/>
              </a:tabLst>
              <a:defRPr/>
            </a:lvl4pPr>
            <a:lvl5pPr marL="1096963" indent="-182563">
              <a:tabLst>
                <a:tab pos="5254625" algn="r"/>
              </a:tabLst>
              <a:defRPr/>
            </a:lvl5pPr>
            <a:lvl6pPr marL="1279525" indent="-182563">
              <a:tabLst>
                <a:tab pos="5254625" algn="r"/>
              </a:tabLst>
              <a:defRPr/>
            </a:lvl6pPr>
            <a:lvl7pPr marL="1462088" indent="-182563">
              <a:tabLst>
                <a:tab pos="5254625" algn="r"/>
              </a:tabLst>
              <a:defRPr/>
            </a:lvl7pPr>
            <a:lvl8pPr marL="1644650" indent="-182563">
              <a:tabLst>
                <a:tab pos="5254625" algn="r"/>
              </a:tabLst>
              <a:defRPr/>
            </a:lvl8pPr>
            <a:lvl9pPr marL="1828800" indent="-182563">
              <a:tabLst>
                <a:tab pos="5254625" algn="r"/>
              </a:tabLst>
              <a:defRPr/>
            </a:lvl9pPr>
          </a:lstStyle>
          <a:p>
            <a:pPr lvl="0"/>
            <a:r>
              <a:rPr lang="en-US"/>
              <a:t>[Agenda item]</a:t>
            </a:r>
          </a:p>
          <a:p>
            <a:pPr lvl="1"/>
            <a:r>
              <a:rPr lang="en-US"/>
              <a:t>Second level</a:t>
            </a:r>
          </a:p>
          <a:p>
            <a:pPr lvl="2"/>
            <a:r>
              <a:rPr lang="en-US"/>
              <a:t>Third level</a:t>
            </a:r>
          </a:p>
          <a:p>
            <a:pPr lvl="3"/>
            <a:r>
              <a:rPr lang="en-US"/>
              <a:t>Fourth level</a:t>
            </a:r>
          </a:p>
          <a:p>
            <a:pPr lvl="4"/>
            <a:r>
              <a:rPr lang="en-US"/>
              <a:t>Fifth level</a:t>
            </a:r>
          </a:p>
          <a:p>
            <a:pPr lvl="5"/>
            <a:r>
              <a:rPr lang="en-US"/>
              <a:t>Sixth level</a:t>
            </a:r>
          </a:p>
          <a:p>
            <a:pPr lvl="6"/>
            <a:r>
              <a:rPr lang="en-US"/>
              <a:t>Seventh level</a:t>
            </a:r>
          </a:p>
          <a:p>
            <a:pPr lvl="7"/>
            <a:r>
              <a:rPr lang="en-US"/>
              <a:t>Eighth level</a:t>
            </a:r>
          </a:p>
          <a:p>
            <a:pPr lvl="8"/>
            <a:r>
              <a:rPr lang="en-US"/>
              <a:t>Ninth level</a:t>
            </a:r>
          </a:p>
        </p:txBody>
      </p:sp>
      <p:sp>
        <p:nvSpPr>
          <p:cNvPr id="5" name="Footer Placeholder 3">
            <a:extLst>
              <a:ext uri="{FF2B5EF4-FFF2-40B4-BE49-F238E27FC236}">
                <a16:creationId xmlns:a16="http://schemas.microsoft.com/office/drawing/2014/main" id="{803D2708-6BA0-4A59-BB45-BA25910EB65C}"/>
              </a:ext>
            </a:extLst>
          </p:cNvPr>
          <p:cNvSpPr>
            <a:spLocks noGrp="1"/>
          </p:cNvSpPr>
          <p:nvPr>
            <p:ph type="ftr" sz="quarter" idx="11"/>
          </p:nvPr>
        </p:nvSpPr>
        <p:spPr/>
        <p:txBody>
          <a:bodyPr/>
          <a:lstStyle/>
          <a:p>
            <a:r>
              <a:rPr lang="en-US"/>
              <a:t>[Optional presentation title]</a:t>
            </a:r>
          </a:p>
        </p:txBody>
      </p:sp>
      <p:sp>
        <p:nvSpPr>
          <p:cNvPr id="4" name="Date Placeholder 4">
            <a:extLst>
              <a:ext uri="{FF2B5EF4-FFF2-40B4-BE49-F238E27FC236}">
                <a16:creationId xmlns:a16="http://schemas.microsoft.com/office/drawing/2014/main" id="{54C96292-B167-4D1F-B080-251301C106DD}"/>
              </a:ext>
            </a:extLst>
          </p:cNvPr>
          <p:cNvSpPr>
            <a:spLocks noGrp="1"/>
          </p:cNvSpPr>
          <p:nvPr>
            <p:ph type="dt" sz="half" idx="10"/>
          </p:nvPr>
        </p:nvSpPr>
        <p:spPr/>
        <p:txBody>
          <a:bodyPr/>
          <a:lstStyle/>
          <a:p>
            <a:r>
              <a:rPr lang="en-US"/>
              <a:t>[Month 00, 0000]</a:t>
            </a:r>
          </a:p>
        </p:txBody>
      </p:sp>
      <p:sp>
        <p:nvSpPr>
          <p:cNvPr id="6" name="Slide Number Placeholder 5">
            <a:extLst>
              <a:ext uri="{FF2B5EF4-FFF2-40B4-BE49-F238E27FC236}">
                <a16:creationId xmlns:a16="http://schemas.microsoft.com/office/drawing/2014/main" id="{A7A49372-BC99-44B1-93F3-52B055BA1B4C}"/>
              </a:ext>
            </a:extLst>
          </p:cNvPr>
          <p:cNvSpPr>
            <a:spLocks noGrp="1"/>
          </p:cNvSpPr>
          <p:nvPr>
            <p:ph type="sldNum" sz="quarter" idx="12"/>
          </p:nvPr>
        </p:nvSpPr>
        <p:spPr/>
        <p:txBody>
          <a:bodyPr/>
          <a:lstStyle/>
          <a:p>
            <a:fld id="{B58DE5F1-E0F9-4CCA-92B7-7A6FC4DFEE14}" type="slidenum">
              <a:rPr lang="en-US" smtClean="0"/>
              <a:t>‹#›</a:t>
            </a:fld>
            <a:endParaRPr lang="en-US"/>
          </a:p>
        </p:txBody>
      </p:sp>
      <p:sp>
        <p:nvSpPr>
          <p:cNvPr id="7" name="Rectangle: Rounded Corners 6">
            <a:extLst>
              <a:ext uri="{FF2B5EF4-FFF2-40B4-BE49-F238E27FC236}">
                <a16:creationId xmlns:a16="http://schemas.microsoft.com/office/drawing/2014/main" id="{ADBA5E0A-04ED-4943-BA5C-67AA7D7FF967}"/>
              </a:ext>
            </a:extLst>
          </p:cNvPr>
          <p:cNvSpPr/>
          <p:nvPr userDrawn="1"/>
        </p:nvSpPr>
        <p:spPr>
          <a:xfrm>
            <a:off x="0" y="0"/>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2534170452"/>
      </p:ext>
    </p:extLst>
  </p:cSld>
  <p:clrMapOvr>
    <a:masterClrMapping/>
  </p:clrMapOvr>
  <p:extLst>
    <p:ext uri="{DCECCB84-F9BA-43D5-87BE-67443E8EF086}">
      <p15:sldGuideLst xmlns:p15="http://schemas.microsoft.com/office/powerpoint/2012/main">
        <p15:guide id="1" pos="3600">
          <p15:clr>
            <a:srgbClr val="FBAE40"/>
          </p15:clr>
        </p15:guide>
        <p15:guide id="2" pos="4080">
          <p15:clr>
            <a:srgbClr val="FBAE40"/>
          </p15:clr>
        </p15:guide>
        <p15:guide id="3" orient="horz" pos="1094">
          <p15:clr>
            <a:srgbClr val="FBAE40"/>
          </p15:clr>
        </p15:guide>
        <p15:guide id="4" orient="horz" pos="383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Agenda - Large Text">
    <p:bg>
      <p:bgPr>
        <a:solidFill>
          <a:srgbClr val="F4F4F4"/>
        </a:solidFill>
        <a:effectLst/>
      </p:bgPr>
    </p:bg>
    <p:spTree>
      <p:nvGrpSpPr>
        <p:cNvPr id="1" name=""/>
        <p:cNvGrpSpPr/>
        <p:nvPr/>
      </p:nvGrpSpPr>
      <p:grpSpPr>
        <a:xfrm>
          <a:off x="0" y="0"/>
          <a:ext cx="0" cy="0"/>
          <a:chOff x="0" y="0"/>
          <a:chExt cx="0" cy="0"/>
        </a:xfrm>
      </p:grpSpPr>
      <p:sp>
        <p:nvSpPr>
          <p:cNvPr id="3" name="Content Placeholder 1">
            <a:extLst>
              <a:ext uri="{FF2B5EF4-FFF2-40B4-BE49-F238E27FC236}">
                <a16:creationId xmlns:a16="http://schemas.microsoft.com/office/drawing/2014/main" id="{58BCB52D-820B-4886-993D-F1BD3CE0A1BF}"/>
              </a:ext>
            </a:extLst>
          </p:cNvPr>
          <p:cNvSpPr>
            <a:spLocks noGrp="1"/>
          </p:cNvSpPr>
          <p:nvPr>
            <p:ph idx="1" hasCustomPrompt="1"/>
          </p:nvPr>
        </p:nvSpPr>
        <p:spPr>
          <a:xfrm>
            <a:off x="457201" y="1654175"/>
            <a:ext cx="11277599" cy="4429125"/>
          </a:xfrm>
        </p:spPr>
        <p:txBody>
          <a:bodyPr/>
          <a:lstStyle>
            <a:lvl1pPr marL="777240" indent="-777240">
              <a:lnSpc>
                <a:spcPct val="90000"/>
              </a:lnSpc>
              <a:spcBef>
                <a:spcPts val="2700"/>
              </a:spcBef>
              <a:buFont typeface="+mj-lt"/>
              <a:buAutoNum type="arabicPeriod"/>
              <a:defRPr sz="6000" b="1" spc="-100" baseline="0">
                <a:solidFill>
                  <a:schemeClr val="tx2"/>
                </a:solidFill>
                <a:latin typeface="+mn-lt"/>
              </a:defRPr>
            </a:lvl1pPr>
            <a:lvl2pPr marL="960120">
              <a:spcBef>
                <a:spcPts val="1200"/>
              </a:spcBef>
              <a:defRPr/>
            </a:lvl2pPr>
            <a:lvl3pPr marL="1143000">
              <a:defRPr/>
            </a:lvl3pPr>
            <a:lvl4pPr marL="1325880">
              <a:defRPr/>
            </a:lvl4pPr>
            <a:lvl5pPr marL="1508760">
              <a:defRPr/>
            </a:lvl5pPr>
            <a:lvl6pPr marL="1691640">
              <a:defRPr/>
            </a:lvl6pPr>
            <a:lvl7pPr marL="1874520">
              <a:defRPr/>
            </a:lvl7pPr>
            <a:lvl8pPr marL="2057400">
              <a:defRPr/>
            </a:lvl8pPr>
            <a:lvl9pPr marL="2240280">
              <a:defRPr/>
            </a:lvl9pPr>
          </a:lstStyle>
          <a:p>
            <a:pPr lvl="0"/>
            <a:r>
              <a:rPr lang="en-US"/>
              <a:t>[Agenda item]</a:t>
            </a:r>
          </a:p>
          <a:p>
            <a:pPr lvl="1"/>
            <a:r>
              <a:rPr lang="en-US"/>
              <a:t>Second level</a:t>
            </a:r>
          </a:p>
          <a:p>
            <a:pPr lvl="2"/>
            <a:r>
              <a:rPr lang="en-US"/>
              <a:t>Third level</a:t>
            </a:r>
          </a:p>
          <a:p>
            <a:pPr lvl="3"/>
            <a:r>
              <a:rPr lang="en-US"/>
              <a:t>Fourth level</a:t>
            </a:r>
          </a:p>
          <a:p>
            <a:pPr lvl="4"/>
            <a:r>
              <a:rPr lang="en-US"/>
              <a:t>Fifth level</a:t>
            </a:r>
          </a:p>
          <a:p>
            <a:pPr lvl="5"/>
            <a:r>
              <a:rPr lang="en-US"/>
              <a:t>Sixth level</a:t>
            </a:r>
          </a:p>
          <a:p>
            <a:pPr lvl="6"/>
            <a:r>
              <a:rPr lang="en-US"/>
              <a:t>Seventh level</a:t>
            </a:r>
          </a:p>
          <a:p>
            <a:pPr lvl="7"/>
            <a:r>
              <a:rPr lang="en-US"/>
              <a:t>Eighth level</a:t>
            </a:r>
          </a:p>
          <a:p>
            <a:pPr lvl="8"/>
            <a:r>
              <a:rPr lang="en-US"/>
              <a:t>Ninth level</a:t>
            </a:r>
          </a:p>
        </p:txBody>
      </p:sp>
      <p:sp>
        <p:nvSpPr>
          <p:cNvPr id="5" name="Footer Placeholder 2">
            <a:extLst>
              <a:ext uri="{FF2B5EF4-FFF2-40B4-BE49-F238E27FC236}">
                <a16:creationId xmlns:a16="http://schemas.microsoft.com/office/drawing/2014/main" id="{803D2708-6BA0-4A59-BB45-BA25910EB65C}"/>
              </a:ext>
            </a:extLst>
          </p:cNvPr>
          <p:cNvSpPr>
            <a:spLocks noGrp="1"/>
          </p:cNvSpPr>
          <p:nvPr>
            <p:ph type="ftr" sz="quarter" idx="11"/>
          </p:nvPr>
        </p:nvSpPr>
        <p:spPr/>
        <p:txBody>
          <a:bodyPr/>
          <a:lstStyle/>
          <a:p>
            <a:r>
              <a:rPr lang="en-US"/>
              <a:t>[Optional presentation title]</a:t>
            </a:r>
          </a:p>
        </p:txBody>
      </p:sp>
      <p:sp>
        <p:nvSpPr>
          <p:cNvPr id="4" name="Date Placeholder 3">
            <a:extLst>
              <a:ext uri="{FF2B5EF4-FFF2-40B4-BE49-F238E27FC236}">
                <a16:creationId xmlns:a16="http://schemas.microsoft.com/office/drawing/2014/main" id="{54C96292-B167-4D1F-B080-251301C106DD}"/>
              </a:ext>
            </a:extLst>
          </p:cNvPr>
          <p:cNvSpPr>
            <a:spLocks noGrp="1"/>
          </p:cNvSpPr>
          <p:nvPr>
            <p:ph type="dt" sz="half" idx="10"/>
          </p:nvPr>
        </p:nvSpPr>
        <p:spPr/>
        <p:txBody>
          <a:bodyPr/>
          <a:lstStyle/>
          <a:p>
            <a:r>
              <a:rPr lang="en-US"/>
              <a:t>[Month 00, 0000]</a:t>
            </a:r>
          </a:p>
        </p:txBody>
      </p:sp>
      <p:sp>
        <p:nvSpPr>
          <p:cNvPr id="6" name="Slide Number Placeholder 4">
            <a:extLst>
              <a:ext uri="{FF2B5EF4-FFF2-40B4-BE49-F238E27FC236}">
                <a16:creationId xmlns:a16="http://schemas.microsoft.com/office/drawing/2014/main" id="{A7A49372-BC99-44B1-93F3-52B055BA1B4C}"/>
              </a:ext>
            </a:extLst>
          </p:cNvPr>
          <p:cNvSpPr>
            <a:spLocks noGrp="1"/>
          </p:cNvSpPr>
          <p:nvPr>
            <p:ph type="sldNum" sz="quarter" idx="12"/>
          </p:nvPr>
        </p:nvSpPr>
        <p:spPr/>
        <p:txBody>
          <a:bodyPr/>
          <a:lstStyle/>
          <a:p>
            <a:fld id="{B58DE5F1-E0F9-4CCA-92B7-7A6FC4DFEE14}" type="slidenum">
              <a:rPr lang="en-US" smtClean="0"/>
              <a:t>‹#›</a:t>
            </a:fld>
            <a:endParaRPr lang="en-US"/>
          </a:p>
        </p:txBody>
      </p:sp>
      <p:sp>
        <p:nvSpPr>
          <p:cNvPr id="7" name="Rectangle: Rounded Corners 6">
            <a:extLst>
              <a:ext uri="{FF2B5EF4-FFF2-40B4-BE49-F238E27FC236}">
                <a16:creationId xmlns:a16="http://schemas.microsoft.com/office/drawing/2014/main" id="{8E3F3920-D967-425D-A42B-2EC0767F061B}"/>
              </a:ext>
            </a:extLst>
          </p:cNvPr>
          <p:cNvSpPr/>
          <p:nvPr userDrawn="1"/>
        </p:nvSpPr>
        <p:spPr>
          <a:xfrm>
            <a:off x="0" y="0"/>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724041253"/>
      </p:ext>
    </p:extLst>
  </p:cSld>
  <p:clrMapOvr>
    <a:masterClrMapping/>
  </p:clrMapOvr>
  <p:extLst>
    <p:ext uri="{DCECCB84-F9BA-43D5-87BE-67443E8EF086}">
      <p15:sldGuideLst xmlns:p15="http://schemas.microsoft.com/office/powerpoint/2012/main">
        <p15:guide id="1" orient="horz" pos="1037" userDrawn="1">
          <p15:clr>
            <a:srgbClr val="FBAE40"/>
          </p15:clr>
        </p15:guide>
        <p15:guide id="2" orient="horz" pos="3830" userDrawn="1">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77D43C-8061-4F4B-A58C-537B44EA7F0E}"/>
              </a:ext>
            </a:extLst>
          </p:cNvPr>
          <p:cNvSpPr>
            <a:spLocks noGrp="1"/>
          </p:cNvSpPr>
          <p:nvPr>
            <p:ph type="title" hasCustomPrompt="1"/>
          </p:nvPr>
        </p:nvSpPr>
        <p:spPr/>
        <p:txBody>
          <a:bodyPr/>
          <a:lstStyle>
            <a:lvl1pPr>
              <a:defRPr/>
            </a:lvl1pPr>
          </a:lstStyle>
          <a:p>
            <a:r>
              <a:rPr lang="en-US"/>
              <a:t>[Slide title]</a:t>
            </a:r>
          </a:p>
        </p:txBody>
      </p:sp>
      <p:sp>
        <p:nvSpPr>
          <p:cNvPr id="3" name="Content Placeholder 2">
            <a:extLst>
              <a:ext uri="{FF2B5EF4-FFF2-40B4-BE49-F238E27FC236}">
                <a16:creationId xmlns:a16="http://schemas.microsoft.com/office/drawing/2014/main" id="{58BCB52D-820B-4886-993D-F1BD3CE0A1BF}"/>
              </a:ext>
            </a:extLst>
          </p:cNvPr>
          <p:cNvSpPr>
            <a:spLocks noGrp="1"/>
          </p:cNvSpPr>
          <p:nvPr>
            <p:ph idx="1"/>
          </p:nvPr>
        </p:nvSpPr>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3">
            <a:extLst>
              <a:ext uri="{FF2B5EF4-FFF2-40B4-BE49-F238E27FC236}">
                <a16:creationId xmlns:a16="http://schemas.microsoft.com/office/drawing/2014/main" id="{803D2708-6BA0-4A59-BB45-BA25910EB65C}"/>
              </a:ext>
            </a:extLst>
          </p:cNvPr>
          <p:cNvSpPr>
            <a:spLocks noGrp="1"/>
          </p:cNvSpPr>
          <p:nvPr>
            <p:ph type="ftr" sz="quarter" idx="11"/>
          </p:nvPr>
        </p:nvSpPr>
        <p:spPr/>
        <p:txBody>
          <a:bodyPr/>
          <a:lstStyle/>
          <a:p>
            <a:r>
              <a:rPr lang="en-US"/>
              <a:t>[Optional presentation title]</a:t>
            </a:r>
          </a:p>
        </p:txBody>
      </p:sp>
      <p:sp>
        <p:nvSpPr>
          <p:cNvPr id="4" name="Date Placeholder 4">
            <a:extLst>
              <a:ext uri="{FF2B5EF4-FFF2-40B4-BE49-F238E27FC236}">
                <a16:creationId xmlns:a16="http://schemas.microsoft.com/office/drawing/2014/main" id="{54C96292-B167-4D1F-B080-251301C106DD}"/>
              </a:ext>
            </a:extLst>
          </p:cNvPr>
          <p:cNvSpPr>
            <a:spLocks noGrp="1"/>
          </p:cNvSpPr>
          <p:nvPr>
            <p:ph type="dt" sz="half" idx="10"/>
          </p:nvPr>
        </p:nvSpPr>
        <p:spPr/>
        <p:txBody>
          <a:bodyPr/>
          <a:lstStyle/>
          <a:p>
            <a:r>
              <a:rPr lang="en-US"/>
              <a:t>[Month 00, 0000]</a:t>
            </a:r>
          </a:p>
        </p:txBody>
      </p:sp>
      <p:sp>
        <p:nvSpPr>
          <p:cNvPr id="6" name="Slide Number Placeholder 5">
            <a:extLst>
              <a:ext uri="{FF2B5EF4-FFF2-40B4-BE49-F238E27FC236}">
                <a16:creationId xmlns:a16="http://schemas.microsoft.com/office/drawing/2014/main" id="{A7A49372-BC99-44B1-93F3-52B055BA1B4C}"/>
              </a:ext>
            </a:extLst>
          </p:cNvPr>
          <p:cNvSpPr>
            <a:spLocks noGrp="1"/>
          </p:cNvSpPr>
          <p:nvPr>
            <p:ph type="sldNum" sz="quarter" idx="12"/>
          </p:nvPr>
        </p:nvSpPr>
        <p:spPr/>
        <p:txBody>
          <a:bodyPr/>
          <a:lstStyle/>
          <a:p>
            <a:fld id="{B58DE5F1-E0F9-4CCA-92B7-7A6FC4DFEE14}" type="slidenum">
              <a:rPr lang="en-US" smtClean="0"/>
              <a:t>‹#›</a:t>
            </a:fld>
            <a:endParaRPr lang="en-US"/>
          </a:p>
        </p:txBody>
      </p:sp>
      <p:sp>
        <p:nvSpPr>
          <p:cNvPr id="7" name="Rectangle: Rounded Corners 6">
            <a:extLst>
              <a:ext uri="{FF2B5EF4-FFF2-40B4-BE49-F238E27FC236}">
                <a16:creationId xmlns:a16="http://schemas.microsoft.com/office/drawing/2014/main" id="{9D80D68A-57CF-41A3-ADFB-1211BBF5AFAD}"/>
              </a:ext>
            </a:extLst>
          </p:cNvPr>
          <p:cNvSpPr/>
          <p:nvPr userDrawn="1"/>
        </p:nvSpPr>
        <p:spPr>
          <a:xfrm>
            <a:off x="0" y="0"/>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2196829877"/>
      </p:ext>
    </p:extLst>
  </p:cSld>
  <p:clrMapOvr>
    <a:masterClrMapping/>
  </p:clrMapOvr>
  <p:extLst>
    <p:ext uri="{DCECCB84-F9BA-43D5-87BE-67443E8EF086}">
      <p15:sldGuideLst xmlns:p15="http://schemas.microsoft.com/office/powerpoint/2012/main">
        <p15:guide id="1" orient="horz" pos="1094" userDrawn="1">
          <p15:clr>
            <a:srgbClr val="FBAE40"/>
          </p15:clr>
        </p15:guide>
        <p15:guide id="2" orient="horz" pos="3830" userDrawn="1">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B6F4C8E8-7E9A-224F-8714-AB4216A9C1A5}"/>
              </a:ext>
            </a:extLst>
          </p:cNvPr>
          <p:cNvSpPr>
            <a:spLocks noGrp="1"/>
          </p:cNvSpPr>
          <p:nvPr>
            <p:ph type="title" hasCustomPrompt="1"/>
          </p:nvPr>
        </p:nvSpPr>
        <p:spPr/>
        <p:txBody>
          <a:bodyPr/>
          <a:lstStyle/>
          <a:p>
            <a:r>
              <a:rPr lang="en-US"/>
              <a:t>[Slide title]</a:t>
            </a:r>
          </a:p>
        </p:txBody>
      </p:sp>
      <p:sp>
        <p:nvSpPr>
          <p:cNvPr id="3" name="Content Placeholder 2">
            <a:extLst>
              <a:ext uri="{FF2B5EF4-FFF2-40B4-BE49-F238E27FC236}">
                <a16:creationId xmlns:a16="http://schemas.microsoft.com/office/drawing/2014/main" id="{A8D83941-3469-4946-BCE6-FA84F7323A00}"/>
              </a:ext>
            </a:extLst>
          </p:cNvPr>
          <p:cNvSpPr>
            <a:spLocks noGrp="1"/>
          </p:cNvSpPr>
          <p:nvPr>
            <p:ph sz="half" idx="1"/>
          </p:nvPr>
        </p:nvSpPr>
        <p:spPr>
          <a:xfrm>
            <a:off x="457200" y="1736724"/>
            <a:ext cx="5486400" cy="4344035"/>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38A127C-C71C-410F-8BEA-B1AA4E4DB590}"/>
              </a:ext>
            </a:extLst>
          </p:cNvPr>
          <p:cNvSpPr>
            <a:spLocks noGrp="1"/>
          </p:cNvSpPr>
          <p:nvPr>
            <p:ph sz="half" idx="2"/>
          </p:nvPr>
        </p:nvSpPr>
        <p:spPr>
          <a:xfrm>
            <a:off x="6248400" y="1736724"/>
            <a:ext cx="5486400" cy="4344035"/>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4">
            <a:extLst>
              <a:ext uri="{FF2B5EF4-FFF2-40B4-BE49-F238E27FC236}">
                <a16:creationId xmlns:a16="http://schemas.microsoft.com/office/drawing/2014/main" id="{1FAF82DC-6F49-495E-84A3-282D5A722790}"/>
              </a:ext>
            </a:extLst>
          </p:cNvPr>
          <p:cNvSpPr>
            <a:spLocks noGrp="1"/>
          </p:cNvSpPr>
          <p:nvPr>
            <p:ph type="ftr" sz="quarter" idx="11"/>
          </p:nvPr>
        </p:nvSpPr>
        <p:spPr/>
        <p:txBody>
          <a:bodyPr/>
          <a:lstStyle/>
          <a:p>
            <a:r>
              <a:rPr lang="en-US"/>
              <a:t>[Optional presentation title]</a:t>
            </a:r>
          </a:p>
        </p:txBody>
      </p:sp>
      <p:sp>
        <p:nvSpPr>
          <p:cNvPr id="5" name="Date Placeholder 5">
            <a:extLst>
              <a:ext uri="{FF2B5EF4-FFF2-40B4-BE49-F238E27FC236}">
                <a16:creationId xmlns:a16="http://schemas.microsoft.com/office/drawing/2014/main" id="{57C8CC73-393F-4981-B14C-F9ABD18466AD}"/>
              </a:ext>
            </a:extLst>
          </p:cNvPr>
          <p:cNvSpPr>
            <a:spLocks noGrp="1"/>
          </p:cNvSpPr>
          <p:nvPr>
            <p:ph type="dt" sz="half" idx="10"/>
          </p:nvPr>
        </p:nvSpPr>
        <p:spPr/>
        <p:txBody>
          <a:bodyPr/>
          <a:lstStyle/>
          <a:p>
            <a:r>
              <a:rPr lang="en-US"/>
              <a:t>[Month 00, 0000]</a:t>
            </a:r>
          </a:p>
        </p:txBody>
      </p:sp>
      <p:sp>
        <p:nvSpPr>
          <p:cNvPr id="7" name="Slide Number Placeholder 6">
            <a:extLst>
              <a:ext uri="{FF2B5EF4-FFF2-40B4-BE49-F238E27FC236}">
                <a16:creationId xmlns:a16="http://schemas.microsoft.com/office/drawing/2014/main" id="{941E30D8-4EF8-495A-8824-D819A46BF988}"/>
              </a:ext>
            </a:extLst>
          </p:cNvPr>
          <p:cNvSpPr>
            <a:spLocks noGrp="1"/>
          </p:cNvSpPr>
          <p:nvPr>
            <p:ph type="sldNum" sz="quarter" idx="12"/>
          </p:nvPr>
        </p:nvSpPr>
        <p:spPr/>
        <p:txBody>
          <a:bodyPr/>
          <a:lstStyle/>
          <a:p>
            <a:fld id="{B58DE5F1-E0F9-4CCA-92B7-7A6FC4DFEE14}" type="slidenum">
              <a:rPr lang="en-US" smtClean="0"/>
              <a:t>‹#›</a:t>
            </a:fld>
            <a:endParaRPr lang="en-US"/>
          </a:p>
        </p:txBody>
      </p:sp>
      <p:sp>
        <p:nvSpPr>
          <p:cNvPr id="9" name="Rectangle: Rounded Corners 8">
            <a:extLst>
              <a:ext uri="{FF2B5EF4-FFF2-40B4-BE49-F238E27FC236}">
                <a16:creationId xmlns:a16="http://schemas.microsoft.com/office/drawing/2014/main" id="{373C25D2-C779-49AD-B82B-9299D7FAC2CC}"/>
              </a:ext>
            </a:extLst>
          </p:cNvPr>
          <p:cNvSpPr/>
          <p:nvPr userDrawn="1"/>
        </p:nvSpPr>
        <p:spPr>
          <a:xfrm>
            <a:off x="0" y="0"/>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863907205"/>
      </p:ext>
    </p:extLst>
  </p:cSld>
  <p:clrMapOvr>
    <a:masterClrMapping/>
  </p:clrMapOvr>
  <p:extLst>
    <p:ext uri="{DCECCB84-F9BA-43D5-87BE-67443E8EF086}">
      <p15:sldGuideLst xmlns:p15="http://schemas.microsoft.com/office/powerpoint/2012/main">
        <p15:guide id="1" pos="3744" userDrawn="1">
          <p15:clr>
            <a:srgbClr val="FBAE40"/>
          </p15:clr>
        </p15:guide>
        <p15:guide id="2" pos="3936" userDrawn="1">
          <p15:clr>
            <a:srgbClr val="FBAE40"/>
          </p15:clr>
        </p15:guide>
        <p15:guide id="3" orient="horz" pos="3830" userDrawn="1">
          <p15:clr>
            <a:srgbClr val="FBAE40"/>
          </p15:clr>
        </p15:guide>
        <p15:guide id="4" orient="horz" pos="1094" userDrawn="1">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40A65C3A-C556-7B4E-9098-E1FD19D432C7}"/>
              </a:ext>
            </a:extLst>
          </p:cNvPr>
          <p:cNvSpPr>
            <a:spLocks noGrp="1"/>
          </p:cNvSpPr>
          <p:nvPr>
            <p:ph type="title" hasCustomPrompt="1"/>
          </p:nvPr>
        </p:nvSpPr>
        <p:spPr/>
        <p:txBody>
          <a:bodyPr/>
          <a:lstStyle/>
          <a:p>
            <a:r>
              <a:rPr lang="en-US"/>
              <a:t>[Slide title]</a:t>
            </a:r>
          </a:p>
        </p:txBody>
      </p:sp>
      <p:sp>
        <p:nvSpPr>
          <p:cNvPr id="3" name="Content Placeholder 2">
            <a:extLst>
              <a:ext uri="{FF2B5EF4-FFF2-40B4-BE49-F238E27FC236}">
                <a16:creationId xmlns:a16="http://schemas.microsoft.com/office/drawing/2014/main" id="{A8D83941-3469-4946-BCE6-FA84F7323A00}"/>
              </a:ext>
            </a:extLst>
          </p:cNvPr>
          <p:cNvSpPr>
            <a:spLocks noGrp="1"/>
          </p:cNvSpPr>
          <p:nvPr>
            <p:ph sz="half" idx="1"/>
          </p:nvPr>
        </p:nvSpPr>
        <p:spPr>
          <a:xfrm>
            <a:off x="457200" y="1736724"/>
            <a:ext cx="3566160" cy="4344035"/>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38A127C-C71C-410F-8BEA-B1AA4E4DB590}"/>
              </a:ext>
            </a:extLst>
          </p:cNvPr>
          <p:cNvSpPr>
            <a:spLocks noGrp="1"/>
          </p:cNvSpPr>
          <p:nvPr>
            <p:ph sz="half" idx="2"/>
          </p:nvPr>
        </p:nvSpPr>
        <p:spPr>
          <a:xfrm>
            <a:off x="4307840" y="1736724"/>
            <a:ext cx="3566160" cy="4344035"/>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Content Placeholder 4">
            <a:extLst>
              <a:ext uri="{FF2B5EF4-FFF2-40B4-BE49-F238E27FC236}">
                <a16:creationId xmlns:a16="http://schemas.microsoft.com/office/drawing/2014/main" id="{48592F68-1A92-1442-9565-3EF907A57B35}"/>
              </a:ext>
            </a:extLst>
          </p:cNvPr>
          <p:cNvSpPr>
            <a:spLocks noGrp="1"/>
          </p:cNvSpPr>
          <p:nvPr>
            <p:ph sz="quarter" idx="13"/>
          </p:nvPr>
        </p:nvSpPr>
        <p:spPr>
          <a:xfrm>
            <a:off x="8168640" y="1736724"/>
            <a:ext cx="3566160" cy="434403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1FAF82DC-6F49-495E-84A3-282D5A722790}"/>
              </a:ext>
            </a:extLst>
          </p:cNvPr>
          <p:cNvSpPr>
            <a:spLocks noGrp="1"/>
          </p:cNvSpPr>
          <p:nvPr>
            <p:ph type="ftr" sz="quarter" idx="11"/>
          </p:nvPr>
        </p:nvSpPr>
        <p:spPr/>
        <p:txBody>
          <a:bodyPr/>
          <a:lstStyle/>
          <a:p>
            <a:r>
              <a:rPr lang="en-US"/>
              <a:t>[Optional presentation title]</a:t>
            </a:r>
          </a:p>
        </p:txBody>
      </p:sp>
      <p:sp>
        <p:nvSpPr>
          <p:cNvPr id="5" name="Date Placeholder 6">
            <a:extLst>
              <a:ext uri="{FF2B5EF4-FFF2-40B4-BE49-F238E27FC236}">
                <a16:creationId xmlns:a16="http://schemas.microsoft.com/office/drawing/2014/main" id="{57C8CC73-393F-4981-B14C-F9ABD18466AD}"/>
              </a:ext>
            </a:extLst>
          </p:cNvPr>
          <p:cNvSpPr>
            <a:spLocks noGrp="1"/>
          </p:cNvSpPr>
          <p:nvPr>
            <p:ph type="dt" sz="half" idx="10"/>
          </p:nvPr>
        </p:nvSpPr>
        <p:spPr/>
        <p:txBody>
          <a:bodyPr/>
          <a:lstStyle/>
          <a:p>
            <a:r>
              <a:rPr lang="en-US"/>
              <a:t>[Month 00, 0000]</a:t>
            </a:r>
          </a:p>
        </p:txBody>
      </p:sp>
      <p:sp>
        <p:nvSpPr>
          <p:cNvPr id="7" name="Slide Number Placeholder 7">
            <a:extLst>
              <a:ext uri="{FF2B5EF4-FFF2-40B4-BE49-F238E27FC236}">
                <a16:creationId xmlns:a16="http://schemas.microsoft.com/office/drawing/2014/main" id="{941E30D8-4EF8-495A-8824-D819A46BF988}"/>
              </a:ext>
            </a:extLst>
          </p:cNvPr>
          <p:cNvSpPr>
            <a:spLocks noGrp="1"/>
          </p:cNvSpPr>
          <p:nvPr>
            <p:ph type="sldNum" sz="quarter" idx="12"/>
          </p:nvPr>
        </p:nvSpPr>
        <p:spPr/>
        <p:txBody>
          <a:bodyPr/>
          <a:lstStyle/>
          <a:p>
            <a:fld id="{B58DE5F1-E0F9-4CCA-92B7-7A6FC4DFEE14}" type="slidenum">
              <a:rPr lang="en-US" smtClean="0"/>
              <a:t>‹#›</a:t>
            </a:fld>
            <a:endParaRPr lang="en-US"/>
          </a:p>
        </p:txBody>
      </p:sp>
      <p:sp>
        <p:nvSpPr>
          <p:cNvPr id="9" name="Rectangle: Rounded Corners 8">
            <a:extLst>
              <a:ext uri="{FF2B5EF4-FFF2-40B4-BE49-F238E27FC236}">
                <a16:creationId xmlns:a16="http://schemas.microsoft.com/office/drawing/2014/main" id="{E620A5C4-E4C2-4D31-8C56-DF9B73650400}"/>
              </a:ext>
            </a:extLst>
          </p:cNvPr>
          <p:cNvSpPr/>
          <p:nvPr userDrawn="1"/>
        </p:nvSpPr>
        <p:spPr>
          <a:xfrm>
            <a:off x="0" y="0"/>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1924147579"/>
      </p:ext>
    </p:extLst>
  </p:cSld>
  <p:clrMapOvr>
    <a:masterClrMapping/>
  </p:clrMapOvr>
  <p:extLst>
    <p:ext uri="{DCECCB84-F9BA-43D5-87BE-67443E8EF086}">
      <p15:sldGuideLst xmlns:p15="http://schemas.microsoft.com/office/powerpoint/2012/main">
        <p15:guide id="1" pos="2712" userDrawn="1">
          <p15:clr>
            <a:srgbClr val="FBAE40"/>
          </p15:clr>
        </p15:guide>
        <p15:guide id="2" pos="2536" userDrawn="1">
          <p15:clr>
            <a:srgbClr val="FBAE40"/>
          </p15:clr>
        </p15:guide>
        <p15:guide id="3" pos="4960" userDrawn="1">
          <p15:clr>
            <a:srgbClr val="FBAE40"/>
          </p15:clr>
        </p15:guide>
        <p15:guide id="4" pos="5144" userDrawn="1">
          <p15:clr>
            <a:srgbClr val="FBAE40"/>
          </p15:clr>
        </p15:guide>
        <p15:guide id="5" orient="horz" pos="1094" userDrawn="1">
          <p15:clr>
            <a:srgbClr val="FBAE40"/>
          </p15:clr>
        </p15:guide>
        <p15:guide id="6" orient="horz" pos="3830" userDrawn="1">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Four Content">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2861D7D-0CE3-D447-AB46-E7F0601A9C1D}"/>
              </a:ext>
            </a:extLst>
          </p:cNvPr>
          <p:cNvSpPr>
            <a:spLocks noGrp="1"/>
          </p:cNvSpPr>
          <p:nvPr>
            <p:ph type="title" hasCustomPrompt="1"/>
          </p:nvPr>
        </p:nvSpPr>
        <p:spPr/>
        <p:txBody>
          <a:bodyPr/>
          <a:lstStyle/>
          <a:p>
            <a:r>
              <a:rPr lang="en-US"/>
              <a:t>[Slide title]</a:t>
            </a:r>
          </a:p>
        </p:txBody>
      </p:sp>
      <p:sp>
        <p:nvSpPr>
          <p:cNvPr id="3" name="Content Placeholder 2">
            <a:extLst>
              <a:ext uri="{FF2B5EF4-FFF2-40B4-BE49-F238E27FC236}">
                <a16:creationId xmlns:a16="http://schemas.microsoft.com/office/drawing/2014/main" id="{A8D83941-3469-4946-BCE6-FA84F7323A00}"/>
              </a:ext>
            </a:extLst>
          </p:cNvPr>
          <p:cNvSpPr>
            <a:spLocks noGrp="1"/>
          </p:cNvSpPr>
          <p:nvPr>
            <p:ph sz="half" idx="1"/>
          </p:nvPr>
        </p:nvSpPr>
        <p:spPr>
          <a:xfrm>
            <a:off x="457200" y="1736724"/>
            <a:ext cx="2587752" cy="4344035"/>
          </a:xfrm>
        </p:spPr>
        <p:txBody>
          <a:bodyPr>
            <a:normAutofit/>
          </a:bodyPr>
          <a:lstStyle>
            <a:lvl1pPr>
              <a:defRPr sz="16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38A127C-C71C-410F-8BEA-B1AA4E4DB590}"/>
              </a:ext>
            </a:extLst>
          </p:cNvPr>
          <p:cNvSpPr>
            <a:spLocks noGrp="1"/>
          </p:cNvSpPr>
          <p:nvPr>
            <p:ph sz="half" idx="2"/>
          </p:nvPr>
        </p:nvSpPr>
        <p:spPr>
          <a:xfrm>
            <a:off x="3355848" y="1736724"/>
            <a:ext cx="2587752" cy="4344035"/>
          </a:xfrm>
        </p:spPr>
        <p:txBody>
          <a:bodyPr>
            <a:normAutofit/>
          </a:bodyPr>
          <a:lstStyle>
            <a:lvl1pPr>
              <a:defRPr sz="16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Content Placeholder 4">
            <a:extLst>
              <a:ext uri="{FF2B5EF4-FFF2-40B4-BE49-F238E27FC236}">
                <a16:creationId xmlns:a16="http://schemas.microsoft.com/office/drawing/2014/main" id="{48592F68-1A92-1442-9565-3EF907A57B35}"/>
              </a:ext>
            </a:extLst>
          </p:cNvPr>
          <p:cNvSpPr>
            <a:spLocks noGrp="1"/>
          </p:cNvSpPr>
          <p:nvPr>
            <p:ph sz="quarter" idx="13"/>
          </p:nvPr>
        </p:nvSpPr>
        <p:spPr>
          <a:xfrm>
            <a:off x="6248400" y="1736724"/>
            <a:ext cx="2587752" cy="4344035"/>
          </a:xfrm>
        </p:spPr>
        <p:txBody>
          <a:bodyPr>
            <a:normAutofit/>
          </a:bodyPr>
          <a:lstStyle>
            <a:lvl1pPr>
              <a:defRPr sz="16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5" name="Content Placeholder 5">
            <a:extLst>
              <a:ext uri="{FF2B5EF4-FFF2-40B4-BE49-F238E27FC236}">
                <a16:creationId xmlns:a16="http://schemas.microsoft.com/office/drawing/2014/main" id="{04198CF4-E51B-2147-88D7-1228A1479BFA}"/>
              </a:ext>
            </a:extLst>
          </p:cNvPr>
          <p:cNvSpPr>
            <a:spLocks noGrp="1"/>
          </p:cNvSpPr>
          <p:nvPr>
            <p:ph sz="quarter" idx="14"/>
          </p:nvPr>
        </p:nvSpPr>
        <p:spPr>
          <a:xfrm>
            <a:off x="9147048" y="1736724"/>
            <a:ext cx="2587752" cy="4344035"/>
          </a:xfrm>
        </p:spPr>
        <p:txBody>
          <a:bodyPr>
            <a:normAutofit/>
          </a:bodyPr>
          <a:lstStyle>
            <a:lvl1pPr>
              <a:defRPr sz="16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6">
            <a:extLst>
              <a:ext uri="{FF2B5EF4-FFF2-40B4-BE49-F238E27FC236}">
                <a16:creationId xmlns:a16="http://schemas.microsoft.com/office/drawing/2014/main" id="{1FAF82DC-6F49-495E-84A3-282D5A722790}"/>
              </a:ext>
            </a:extLst>
          </p:cNvPr>
          <p:cNvSpPr>
            <a:spLocks noGrp="1"/>
          </p:cNvSpPr>
          <p:nvPr>
            <p:ph type="ftr" sz="quarter" idx="11"/>
          </p:nvPr>
        </p:nvSpPr>
        <p:spPr/>
        <p:txBody>
          <a:bodyPr/>
          <a:lstStyle/>
          <a:p>
            <a:r>
              <a:rPr lang="en-US"/>
              <a:t>[Optional presentation title]</a:t>
            </a:r>
          </a:p>
        </p:txBody>
      </p:sp>
      <p:sp>
        <p:nvSpPr>
          <p:cNvPr id="5" name="Date Placeholder 7">
            <a:extLst>
              <a:ext uri="{FF2B5EF4-FFF2-40B4-BE49-F238E27FC236}">
                <a16:creationId xmlns:a16="http://schemas.microsoft.com/office/drawing/2014/main" id="{57C8CC73-393F-4981-B14C-F9ABD18466AD}"/>
              </a:ext>
            </a:extLst>
          </p:cNvPr>
          <p:cNvSpPr>
            <a:spLocks noGrp="1"/>
          </p:cNvSpPr>
          <p:nvPr>
            <p:ph type="dt" sz="half" idx="10"/>
          </p:nvPr>
        </p:nvSpPr>
        <p:spPr/>
        <p:txBody>
          <a:bodyPr/>
          <a:lstStyle/>
          <a:p>
            <a:r>
              <a:rPr lang="en-US"/>
              <a:t>[Month 00, 0000]</a:t>
            </a:r>
          </a:p>
        </p:txBody>
      </p:sp>
      <p:sp>
        <p:nvSpPr>
          <p:cNvPr id="7" name="Slide Number Placeholder 8">
            <a:extLst>
              <a:ext uri="{FF2B5EF4-FFF2-40B4-BE49-F238E27FC236}">
                <a16:creationId xmlns:a16="http://schemas.microsoft.com/office/drawing/2014/main" id="{941E30D8-4EF8-495A-8824-D819A46BF988}"/>
              </a:ext>
            </a:extLst>
          </p:cNvPr>
          <p:cNvSpPr>
            <a:spLocks noGrp="1"/>
          </p:cNvSpPr>
          <p:nvPr>
            <p:ph type="sldNum" sz="quarter" idx="12"/>
          </p:nvPr>
        </p:nvSpPr>
        <p:spPr/>
        <p:txBody>
          <a:bodyPr/>
          <a:lstStyle/>
          <a:p>
            <a:fld id="{B58DE5F1-E0F9-4CCA-92B7-7A6FC4DFEE14}" type="slidenum">
              <a:rPr lang="en-US" smtClean="0"/>
              <a:t>‹#›</a:t>
            </a:fld>
            <a:endParaRPr lang="en-US"/>
          </a:p>
        </p:txBody>
      </p:sp>
      <p:sp>
        <p:nvSpPr>
          <p:cNvPr id="10" name="Rectangle: Rounded Corners 9">
            <a:extLst>
              <a:ext uri="{FF2B5EF4-FFF2-40B4-BE49-F238E27FC236}">
                <a16:creationId xmlns:a16="http://schemas.microsoft.com/office/drawing/2014/main" id="{3B5EA1CA-70D9-4327-9DF9-17397B1C9C45}"/>
              </a:ext>
            </a:extLst>
          </p:cNvPr>
          <p:cNvSpPr/>
          <p:nvPr userDrawn="1"/>
        </p:nvSpPr>
        <p:spPr>
          <a:xfrm>
            <a:off x="0" y="0"/>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1650990012"/>
      </p:ext>
    </p:extLst>
  </p:cSld>
  <p:clrMapOvr>
    <a:masterClrMapping/>
  </p:clrMapOvr>
  <p:extLst>
    <p:ext uri="{DCECCB84-F9BA-43D5-87BE-67443E8EF086}">
      <p15:sldGuideLst xmlns:p15="http://schemas.microsoft.com/office/powerpoint/2012/main">
        <p15:guide id="1" pos="2112" userDrawn="1">
          <p15:clr>
            <a:srgbClr val="FBAE40"/>
          </p15:clr>
        </p15:guide>
        <p15:guide id="2" pos="1920" userDrawn="1">
          <p15:clr>
            <a:srgbClr val="FBAE40"/>
          </p15:clr>
        </p15:guide>
        <p15:guide id="3" pos="5568" userDrawn="1">
          <p15:clr>
            <a:srgbClr val="FBAE40"/>
          </p15:clr>
        </p15:guide>
        <p15:guide id="4" pos="5760" userDrawn="1">
          <p15:clr>
            <a:srgbClr val="FBAE40"/>
          </p15:clr>
        </p15:guide>
        <p15:guide id="5" pos="3744" userDrawn="1">
          <p15:clr>
            <a:srgbClr val="FBAE40"/>
          </p15:clr>
        </p15:guide>
        <p15:guide id="6" pos="3936" userDrawn="1">
          <p15:clr>
            <a:srgbClr val="FBAE40"/>
          </p15:clr>
        </p15:guide>
        <p15:guide id="7" orient="horz" pos="1094" userDrawn="1">
          <p15:clr>
            <a:srgbClr val="FBAE40"/>
          </p15:clr>
        </p15:guide>
        <p15:guide id="8" orient="horz" pos="3830" userDrawn="1">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Sidebar Left">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3D903699-153C-AD47-95F6-16E2B30162AA}"/>
              </a:ext>
            </a:extLst>
          </p:cNvPr>
          <p:cNvSpPr>
            <a:spLocks noGrp="1"/>
          </p:cNvSpPr>
          <p:nvPr>
            <p:ph type="title" hasCustomPrompt="1"/>
          </p:nvPr>
        </p:nvSpPr>
        <p:spPr/>
        <p:txBody>
          <a:bodyPr/>
          <a:lstStyle/>
          <a:p>
            <a:r>
              <a:rPr lang="en-US"/>
              <a:t>[Slide title]</a:t>
            </a:r>
          </a:p>
        </p:txBody>
      </p:sp>
      <p:sp>
        <p:nvSpPr>
          <p:cNvPr id="3" name="Content Placeholder 2">
            <a:extLst>
              <a:ext uri="{FF2B5EF4-FFF2-40B4-BE49-F238E27FC236}">
                <a16:creationId xmlns:a16="http://schemas.microsoft.com/office/drawing/2014/main" id="{A8D83941-3469-4946-BCE6-FA84F7323A00}"/>
              </a:ext>
            </a:extLst>
          </p:cNvPr>
          <p:cNvSpPr>
            <a:spLocks noGrp="1"/>
          </p:cNvSpPr>
          <p:nvPr>
            <p:ph sz="half" idx="1"/>
          </p:nvPr>
        </p:nvSpPr>
        <p:spPr>
          <a:xfrm>
            <a:off x="457200" y="1736724"/>
            <a:ext cx="3566160" cy="4344035"/>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38A127C-C71C-410F-8BEA-B1AA4E4DB590}"/>
              </a:ext>
            </a:extLst>
          </p:cNvPr>
          <p:cNvSpPr>
            <a:spLocks noGrp="1"/>
          </p:cNvSpPr>
          <p:nvPr>
            <p:ph sz="half" idx="2"/>
          </p:nvPr>
        </p:nvSpPr>
        <p:spPr>
          <a:xfrm>
            <a:off x="4307840" y="1736724"/>
            <a:ext cx="7426960" cy="4344035"/>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4">
            <a:extLst>
              <a:ext uri="{FF2B5EF4-FFF2-40B4-BE49-F238E27FC236}">
                <a16:creationId xmlns:a16="http://schemas.microsoft.com/office/drawing/2014/main" id="{1FAF82DC-6F49-495E-84A3-282D5A722790}"/>
              </a:ext>
            </a:extLst>
          </p:cNvPr>
          <p:cNvSpPr>
            <a:spLocks noGrp="1"/>
          </p:cNvSpPr>
          <p:nvPr>
            <p:ph type="ftr" sz="quarter" idx="11"/>
          </p:nvPr>
        </p:nvSpPr>
        <p:spPr/>
        <p:txBody>
          <a:bodyPr/>
          <a:lstStyle/>
          <a:p>
            <a:r>
              <a:rPr lang="en-US"/>
              <a:t>[Optional presentation title]</a:t>
            </a:r>
          </a:p>
        </p:txBody>
      </p:sp>
      <p:sp>
        <p:nvSpPr>
          <p:cNvPr id="5" name="Date Placeholder 5">
            <a:extLst>
              <a:ext uri="{FF2B5EF4-FFF2-40B4-BE49-F238E27FC236}">
                <a16:creationId xmlns:a16="http://schemas.microsoft.com/office/drawing/2014/main" id="{57C8CC73-393F-4981-B14C-F9ABD18466AD}"/>
              </a:ext>
            </a:extLst>
          </p:cNvPr>
          <p:cNvSpPr>
            <a:spLocks noGrp="1"/>
          </p:cNvSpPr>
          <p:nvPr>
            <p:ph type="dt" sz="half" idx="10"/>
          </p:nvPr>
        </p:nvSpPr>
        <p:spPr/>
        <p:txBody>
          <a:bodyPr/>
          <a:lstStyle/>
          <a:p>
            <a:r>
              <a:rPr lang="en-US"/>
              <a:t>[Month 00, 0000]</a:t>
            </a:r>
          </a:p>
        </p:txBody>
      </p:sp>
      <p:sp>
        <p:nvSpPr>
          <p:cNvPr id="7" name="Slide Number Placeholder 6">
            <a:extLst>
              <a:ext uri="{FF2B5EF4-FFF2-40B4-BE49-F238E27FC236}">
                <a16:creationId xmlns:a16="http://schemas.microsoft.com/office/drawing/2014/main" id="{941E30D8-4EF8-495A-8824-D819A46BF988}"/>
              </a:ext>
            </a:extLst>
          </p:cNvPr>
          <p:cNvSpPr>
            <a:spLocks noGrp="1"/>
          </p:cNvSpPr>
          <p:nvPr>
            <p:ph type="sldNum" sz="quarter" idx="12"/>
          </p:nvPr>
        </p:nvSpPr>
        <p:spPr/>
        <p:txBody>
          <a:bodyPr/>
          <a:lstStyle/>
          <a:p>
            <a:fld id="{B58DE5F1-E0F9-4CCA-92B7-7A6FC4DFEE14}" type="slidenum">
              <a:rPr lang="en-US" smtClean="0"/>
              <a:t>‹#›</a:t>
            </a:fld>
            <a:endParaRPr lang="en-US"/>
          </a:p>
        </p:txBody>
      </p:sp>
      <p:sp>
        <p:nvSpPr>
          <p:cNvPr id="9" name="Rectangle: Rounded Corners 8">
            <a:extLst>
              <a:ext uri="{FF2B5EF4-FFF2-40B4-BE49-F238E27FC236}">
                <a16:creationId xmlns:a16="http://schemas.microsoft.com/office/drawing/2014/main" id="{EEB14233-8993-466B-9109-2F4C5CD0C9E5}"/>
              </a:ext>
            </a:extLst>
          </p:cNvPr>
          <p:cNvSpPr/>
          <p:nvPr userDrawn="1"/>
        </p:nvSpPr>
        <p:spPr>
          <a:xfrm>
            <a:off x="0" y="0"/>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2920315803"/>
      </p:ext>
    </p:extLst>
  </p:cSld>
  <p:clrMapOvr>
    <a:masterClrMapping/>
  </p:clrMapOvr>
  <p:extLst>
    <p:ext uri="{DCECCB84-F9BA-43D5-87BE-67443E8EF086}">
      <p15:sldGuideLst xmlns:p15="http://schemas.microsoft.com/office/powerpoint/2012/main">
        <p15:guide id="1" pos="2712">
          <p15:clr>
            <a:srgbClr val="FBAE40"/>
          </p15:clr>
        </p15:guide>
        <p15:guide id="2" pos="2536">
          <p15:clr>
            <a:srgbClr val="FBAE40"/>
          </p15:clr>
        </p15:guide>
        <p15:guide id="3" orient="horz" pos="1094" userDrawn="1">
          <p15:clr>
            <a:srgbClr val="FBAE40"/>
          </p15:clr>
        </p15:guide>
        <p15:guide id="4" orient="horz" pos="3830" userDrawn="1">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Sidebar 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FEF123-E2C1-8448-BA4B-9ECBEA28E81D}"/>
              </a:ext>
            </a:extLst>
          </p:cNvPr>
          <p:cNvSpPr>
            <a:spLocks noGrp="1"/>
          </p:cNvSpPr>
          <p:nvPr>
            <p:ph type="title" hasCustomPrompt="1"/>
          </p:nvPr>
        </p:nvSpPr>
        <p:spPr/>
        <p:txBody>
          <a:bodyPr/>
          <a:lstStyle/>
          <a:p>
            <a:r>
              <a:rPr lang="en-US"/>
              <a:t>[Slide title]</a:t>
            </a:r>
          </a:p>
        </p:txBody>
      </p:sp>
      <p:sp>
        <p:nvSpPr>
          <p:cNvPr id="3" name="Content Placeholder 2">
            <a:extLst>
              <a:ext uri="{FF2B5EF4-FFF2-40B4-BE49-F238E27FC236}">
                <a16:creationId xmlns:a16="http://schemas.microsoft.com/office/drawing/2014/main" id="{A8D83941-3469-4946-BCE6-FA84F7323A00}"/>
              </a:ext>
            </a:extLst>
          </p:cNvPr>
          <p:cNvSpPr>
            <a:spLocks noGrp="1"/>
          </p:cNvSpPr>
          <p:nvPr>
            <p:ph sz="half" idx="1"/>
          </p:nvPr>
        </p:nvSpPr>
        <p:spPr>
          <a:xfrm>
            <a:off x="457200" y="1736724"/>
            <a:ext cx="7416800" cy="4344035"/>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38A127C-C71C-410F-8BEA-B1AA4E4DB590}"/>
              </a:ext>
            </a:extLst>
          </p:cNvPr>
          <p:cNvSpPr>
            <a:spLocks noGrp="1"/>
          </p:cNvSpPr>
          <p:nvPr>
            <p:ph sz="half" idx="2"/>
          </p:nvPr>
        </p:nvSpPr>
        <p:spPr>
          <a:xfrm>
            <a:off x="8168640" y="1736724"/>
            <a:ext cx="3566160" cy="4344035"/>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Footer Placeholder 4">
            <a:extLst>
              <a:ext uri="{FF2B5EF4-FFF2-40B4-BE49-F238E27FC236}">
                <a16:creationId xmlns:a16="http://schemas.microsoft.com/office/drawing/2014/main" id="{E99E07BA-A10D-BC4F-976C-2D3F4A4918C2}"/>
              </a:ext>
            </a:extLst>
          </p:cNvPr>
          <p:cNvSpPr>
            <a:spLocks noGrp="1"/>
          </p:cNvSpPr>
          <p:nvPr>
            <p:ph type="ftr" sz="quarter" idx="11"/>
          </p:nvPr>
        </p:nvSpPr>
        <p:spPr/>
        <p:txBody>
          <a:bodyPr/>
          <a:lstStyle/>
          <a:p>
            <a:r>
              <a:rPr lang="en-US"/>
              <a:t>[Optional presentation title]</a:t>
            </a:r>
          </a:p>
        </p:txBody>
      </p:sp>
      <p:sp>
        <p:nvSpPr>
          <p:cNvPr id="8" name="Date Placeholder 5">
            <a:extLst>
              <a:ext uri="{FF2B5EF4-FFF2-40B4-BE49-F238E27FC236}">
                <a16:creationId xmlns:a16="http://schemas.microsoft.com/office/drawing/2014/main" id="{C005F7AA-2760-A243-945A-1826064E050D}"/>
              </a:ext>
            </a:extLst>
          </p:cNvPr>
          <p:cNvSpPr>
            <a:spLocks noGrp="1"/>
          </p:cNvSpPr>
          <p:nvPr>
            <p:ph type="dt" sz="half" idx="10"/>
          </p:nvPr>
        </p:nvSpPr>
        <p:spPr/>
        <p:txBody>
          <a:bodyPr/>
          <a:lstStyle/>
          <a:p>
            <a:r>
              <a:rPr lang="en-US"/>
              <a:t>[Month 00, 0000]</a:t>
            </a:r>
          </a:p>
        </p:txBody>
      </p:sp>
      <p:sp>
        <p:nvSpPr>
          <p:cNvPr id="10" name="Slide Number Placeholder 6">
            <a:extLst>
              <a:ext uri="{FF2B5EF4-FFF2-40B4-BE49-F238E27FC236}">
                <a16:creationId xmlns:a16="http://schemas.microsoft.com/office/drawing/2014/main" id="{67FB1D32-3E1C-554A-A887-047CEBF6A063}"/>
              </a:ext>
            </a:extLst>
          </p:cNvPr>
          <p:cNvSpPr>
            <a:spLocks noGrp="1"/>
          </p:cNvSpPr>
          <p:nvPr>
            <p:ph type="sldNum" sz="quarter" idx="12"/>
          </p:nvPr>
        </p:nvSpPr>
        <p:spPr/>
        <p:txBody>
          <a:bodyPr/>
          <a:lstStyle/>
          <a:p>
            <a:fld id="{B58DE5F1-E0F9-4CCA-92B7-7A6FC4DFEE14}" type="slidenum">
              <a:rPr lang="en-US" smtClean="0"/>
              <a:pPr/>
              <a:t>‹#›</a:t>
            </a:fld>
            <a:endParaRPr lang="en-US"/>
          </a:p>
        </p:txBody>
      </p:sp>
      <p:sp>
        <p:nvSpPr>
          <p:cNvPr id="11" name="Rectangle: Rounded Corners 10">
            <a:extLst>
              <a:ext uri="{FF2B5EF4-FFF2-40B4-BE49-F238E27FC236}">
                <a16:creationId xmlns:a16="http://schemas.microsoft.com/office/drawing/2014/main" id="{1EF90C48-B8D2-4CCE-8C05-951EB017F41A}"/>
              </a:ext>
            </a:extLst>
          </p:cNvPr>
          <p:cNvSpPr/>
          <p:nvPr userDrawn="1"/>
        </p:nvSpPr>
        <p:spPr>
          <a:xfrm>
            <a:off x="0" y="0"/>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765738271"/>
      </p:ext>
    </p:extLst>
  </p:cSld>
  <p:clrMapOvr>
    <a:masterClrMapping/>
  </p:clrMapOvr>
  <p:extLst>
    <p:ext uri="{DCECCB84-F9BA-43D5-87BE-67443E8EF086}">
      <p15:sldGuideLst xmlns:p15="http://schemas.microsoft.com/office/powerpoint/2012/main">
        <p15:guide id="3" pos="4960">
          <p15:clr>
            <a:srgbClr val="FBAE40"/>
          </p15:clr>
        </p15:guide>
        <p15:guide id="4" pos="5144">
          <p15:clr>
            <a:srgbClr val="FBAE40"/>
          </p15:clr>
        </p15:guide>
        <p15:guide id="5" orient="horz" pos="3830" userDrawn="1">
          <p15:clr>
            <a:srgbClr val="FBAE40"/>
          </p15:clr>
        </p15:guide>
        <p15:guide id="6" orient="horz" pos="1094" userDrawn="1">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Half Gree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5D0D90-A7B4-3C4A-BCCD-E0F2E7363B90}"/>
              </a:ext>
            </a:extLst>
          </p:cNvPr>
          <p:cNvSpPr>
            <a:spLocks noGrp="1"/>
          </p:cNvSpPr>
          <p:nvPr>
            <p:ph type="title" hasCustomPrompt="1"/>
          </p:nvPr>
        </p:nvSpPr>
        <p:spPr>
          <a:xfrm>
            <a:off x="457200" y="403226"/>
            <a:ext cx="5368925" cy="914400"/>
          </a:xfrm>
        </p:spPr>
        <p:txBody>
          <a:bodyPr/>
          <a:lstStyle/>
          <a:p>
            <a:r>
              <a:rPr lang="en-US"/>
              <a:t>[Slide title]</a:t>
            </a:r>
          </a:p>
        </p:txBody>
      </p:sp>
      <p:sp>
        <p:nvSpPr>
          <p:cNvPr id="3" name="Content Placeholder 2">
            <a:extLst>
              <a:ext uri="{FF2B5EF4-FFF2-40B4-BE49-F238E27FC236}">
                <a16:creationId xmlns:a16="http://schemas.microsoft.com/office/drawing/2014/main" id="{A8D83941-3469-4946-BCE6-FA84F7323A00}"/>
              </a:ext>
            </a:extLst>
          </p:cNvPr>
          <p:cNvSpPr>
            <a:spLocks noGrp="1"/>
          </p:cNvSpPr>
          <p:nvPr>
            <p:ph sz="half" idx="1"/>
          </p:nvPr>
        </p:nvSpPr>
        <p:spPr>
          <a:xfrm>
            <a:off x="457200" y="1736724"/>
            <a:ext cx="5367528" cy="4344035"/>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38A127C-C71C-410F-8BEA-B1AA4E4DB590}"/>
              </a:ext>
            </a:extLst>
          </p:cNvPr>
          <p:cNvSpPr>
            <a:spLocks noGrp="1"/>
          </p:cNvSpPr>
          <p:nvPr>
            <p:ph sz="half" idx="2"/>
          </p:nvPr>
        </p:nvSpPr>
        <p:spPr>
          <a:xfrm>
            <a:off x="6370320" y="1736724"/>
            <a:ext cx="5364480" cy="4344035"/>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7C8CC73-393F-4981-B14C-F9ABD18466AD}"/>
              </a:ext>
            </a:extLst>
          </p:cNvPr>
          <p:cNvSpPr>
            <a:spLocks noGrp="1"/>
          </p:cNvSpPr>
          <p:nvPr>
            <p:ph type="dt" sz="half" idx="10"/>
          </p:nvPr>
        </p:nvSpPr>
        <p:spPr/>
        <p:txBody>
          <a:bodyPr/>
          <a:lstStyle/>
          <a:p>
            <a:r>
              <a:rPr lang="en-US"/>
              <a:t>[Month 00, 0000]</a:t>
            </a:r>
          </a:p>
        </p:txBody>
      </p:sp>
      <p:sp>
        <p:nvSpPr>
          <p:cNvPr id="7" name="Slide Number Placeholder 5">
            <a:extLst>
              <a:ext uri="{FF2B5EF4-FFF2-40B4-BE49-F238E27FC236}">
                <a16:creationId xmlns:a16="http://schemas.microsoft.com/office/drawing/2014/main" id="{941E30D8-4EF8-495A-8824-D819A46BF988}"/>
              </a:ext>
            </a:extLst>
          </p:cNvPr>
          <p:cNvSpPr>
            <a:spLocks noGrp="1"/>
          </p:cNvSpPr>
          <p:nvPr>
            <p:ph type="sldNum" sz="quarter" idx="12"/>
          </p:nvPr>
        </p:nvSpPr>
        <p:spPr/>
        <p:txBody>
          <a:bodyPr/>
          <a:lstStyle/>
          <a:p>
            <a:fld id="{B58DE5F1-E0F9-4CCA-92B7-7A6FC4DFEE14}" type="slidenum">
              <a:rPr lang="en-US" smtClean="0"/>
              <a:t>‹#›</a:t>
            </a:fld>
            <a:endParaRPr lang="en-US"/>
          </a:p>
        </p:txBody>
      </p:sp>
    </p:spTree>
    <p:extLst>
      <p:ext uri="{BB962C8B-B14F-4D97-AF65-F5344CB8AC3E}">
        <p14:creationId xmlns:p14="http://schemas.microsoft.com/office/powerpoint/2010/main" val="3497070195"/>
      </p:ext>
    </p:extLst>
  </p:cSld>
  <p:clrMapOvr>
    <a:masterClrMapping/>
  </p:clrMapOvr>
  <p:extLst>
    <p:ext uri="{DCECCB84-F9BA-43D5-87BE-67443E8EF086}">
      <p15:sldGuideLst xmlns:p15="http://schemas.microsoft.com/office/powerpoint/2012/main">
        <p15:guide id="1" pos="3670">
          <p15:clr>
            <a:srgbClr val="FBAE40"/>
          </p15:clr>
        </p15:guide>
        <p15:guide id="2" pos="4008" userDrawn="1">
          <p15:clr>
            <a:srgbClr val="FBAE40"/>
          </p15:clr>
        </p15:guide>
        <p15:guide id="3" pos="3840">
          <p15:clr>
            <a:srgbClr val="FBAE40"/>
          </p15:clr>
        </p15:guide>
        <p15:guide id="4" orient="horz" pos="1094" userDrawn="1">
          <p15:clr>
            <a:srgbClr val="FBAE40"/>
          </p15:clr>
        </p15:guide>
        <p15:guide id="5" orient="horz" pos="3830" userDrawn="1">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Half Gra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D80E7D-A66E-6643-B78E-3A6C0F675CD9}"/>
              </a:ext>
            </a:extLst>
          </p:cNvPr>
          <p:cNvSpPr>
            <a:spLocks noGrp="1"/>
          </p:cNvSpPr>
          <p:nvPr>
            <p:ph type="title" hasCustomPrompt="1"/>
          </p:nvPr>
        </p:nvSpPr>
        <p:spPr>
          <a:xfrm>
            <a:off x="457200" y="403226"/>
            <a:ext cx="5367528" cy="914400"/>
          </a:xfrm>
        </p:spPr>
        <p:txBody>
          <a:bodyPr/>
          <a:lstStyle/>
          <a:p>
            <a:r>
              <a:rPr lang="en-US"/>
              <a:t>[Slide title]</a:t>
            </a:r>
          </a:p>
        </p:txBody>
      </p:sp>
      <p:sp>
        <p:nvSpPr>
          <p:cNvPr id="3" name="Content Placeholder 2">
            <a:extLst>
              <a:ext uri="{FF2B5EF4-FFF2-40B4-BE49-F238E27FC236}">
                <a16:creationId xmlns:a16="http://schemas.microsoft.com/office/drawing/2014/main" id="{A8D83941-3469-4946-BCE6-FA84F7323A00}"/>
              </a:ext>
            </a:extLst>
          </p:cNvPr>
          <p:cNvSpPr>
            <a:spLocks noGrp="1"/>
          </p:cNvSpPr>
          <p:nvPr>
            <p:ph sz="half" idx="1"/>
          </p:nvPr>
        </p:nvSpPr>
        <p:spPr>
          <a:xfrm>
            <a:off x="457200" y="1736724"/>
            <a:ext cx="5367528" cy="4344035"/>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38A127C-C71C-410F-8BEA-B1AA4E4DB590}"/>
              </a:ext>
            </a:extLst>
          </p:cNvPr>
          <p:cNvSpPr>
            <a:spLocks noGrp="1"/>
          </p:cNvSpPr>
          <p:nvPr>
            <p:ph sz="half" idx="2"/>
          </p:nvPr>
        </p:nvSpPr>
        <p:spPr>
          <a:xfrm>
            <a:off x="6370320" y="1736724"/>
            <a:ext cx="5364480" cy="4344035"/>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7C8CC73-393F-4981-B14C-F9ABD18466AD}"/>
              </a:ext>
            </a:extLst>
          </p:cNvPr>
          <p:cNvSpPr>
            <a:spLocks noGrp="1"/>
          </p:cNvSpPr>
          <p:nvPr>
            <p:ph type="dt" sz="half" idx="10"/>
          </p:nvPr>
        </p:nvSpPr>
        <p:spPr/>
        <p:txBody>
          <a:bodyPr/>
          <a:lstStyle/>
          <a:p>
            <a:r>
              <a:rPr lang="en-US"/>
              <a:t>[Month 00, 0000]</a:t>
            </a:r>
          </a:p>
        </p:txBody>
      </p:sp>
      <p:sp>
        <p:nvSpPr>
          <p:cNvPr id="7" name="Slide Number Placeholder 5">
            <a:extLst>
              <a:ext uri="{FF2B5EF4-FFF2-40B4-BE49-F238E27FC236}">
                <a16:creationId xmlns:a16="http://schemas.microsoft.com/office/drawing/2014/main" id="{941E30D8-4EF8-495A-8824-D819A46BF988}"/>
              </a:ext>
            </a:extLst>
          </p:cNvPr>
          <p:cNvSpPr>
            <a:spLocks noGrp="1"/>
          </p:cNvSpPr>
          <p:nvPr>
            <p:ph type="sldNum" sz="quarter" idx="12"/>
          </p:nvPr>
        </p:nvSpPr>
        <p:spPr/>
        <p:txBody>
          <a:bodyPr/>
          <a:lstStyle/>
          <a:p>
            <a:fld id="{B58DE5F1-E0F9-4CCA-92B7-7A6FC4DFEE14}" type="slidenum">
              <a:rPr lang="en-US" smtClean="0"/>
              <a:t>‹#›</a:t>
            </a:fld>
            <a:endParaRPr lang="en-US"/>
          </a:p>
        </p:txBody>
      </p:sp>
      <p:sp>
        <p:nvSpPr>
          <p:cNvPr id="8" name="Rectangle: Rounded Corners 7">
            <a:extLst>
              <a:ext uri="{FF2B5EF4-FFF2-40B4-BE49-F238E27FC236}">
                <a16:creationId xmlns:a16="http://schemas.microsoft.com/office/drawing/2014/main" id="{5FEFFCDD-77EB-4792-B09B-9E41A99E02A0}"/>
              </a:ext>
            </a:extLst>
          </p:cNvPr>
          <p:cNvSpPr/>
          <p:nvPr userDrawn="1"/>
        </p:nvSpPr>
        <p:spPr>
          <a:xfrm>
            <a:off x="0" y="0"/>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827724411"/>
      </p:ext>
    </p:extLst>
  </p:cSld>
  <p:clrMapOvr>
    <a:masterClrMapping/>
  </p:clrMapOvr>
  <p:extLst>
    <p:ext uri="{DCECCB84-F9BA-43D5-87BE-67443E8EF086}">
      <p15:sldGuideLst xmlns:p15="http://schemas.microsoft.com/office/powerpoint/2012/main">
        <p15:guide id="1" pos="3670">
          <p15:clr>
            <a:srgbClr val="FBAE40"/>
          </p15:clr>
        </p15:guide>
        <p15:guide id="2" pos="4012">
          <p15:clr>
            <a:srgbClr val="FBAE40"/>
          </p15:clr>
        </p15:guide>
        <p15:guide id="3" pos="3840">
          <p15:clr>
            <a:srgbClr val="FBAE40"/>
          </p15:clr>
        </p15:guide>
        <p15:guide id="4" orient="horz" pos="1094" userDrawn="1">
          <p15:clr>
            <a:srgbClr val="FBAE40"/>
          </p15:clr>
        </p15:guide>
        <p15:guide id="5" orient="horz" pos="3830" userDrawn="1">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Half Photo">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D80E7D-A66E-6643-B78E-3A6C0F675CD9}"/>
              </a:ext>
            </a:extLst>
          </p:cNvPr>
          <p:cNvSpPr>
            <a:spLocks noGrp="1"/>
          </p:cNvSpPr>
          <p:nvPr>
            <p:ph type="title" hasCustomPrompt="1"/>
          </p:nvPr>
        </p:nvSpPr>
        <p:spPr>
          <a:xfrm>
            <a:off x="457200" y="403226"/>
            <a:ext cx="5367528" cy="914400"/>
          </a:xfrm>
        </p:spPr>
        <p:txBody>
          <a:bodyPr/>
          <a:lstStyle/>
          <a:p>
            <a:r>
              <a:rPr lang="en-US"/>
              <a:t>[Slide title]</a:t>
            </a:r>
          </a:p>
        </p:txBody>
      </p:sp>
      <p:sp>
        <p:nvSpPr>
          <p:cNvPr id="3" name="Content Placeholder 2">
            <a:extLst>
              <a:ext uri="{FF2B5EF4-FFF2-40B4-BE49-F238E27FC236}">
                <a16:creationId xmlns:a16="http://schemas.microsoft.com/office/drawing/2014/main" id="{A8D83941-3469-4946-BCE6-FA84F7323A00}"/>
              </a:ext>
            </a:extLst>
          </p:cNvPr>
          <p:cNvSpPr>
            <a:spLocks noGrp="1"/>
          </p:cNvSpPr>
          <p:nvPr>
            <p:ph sz="half" idx="1"/>
          </p:nvPr>
        </p:nvSpPr>
        <p:spPr>
          <a:xfrm>
            <a:off x="457200" y="1736724"/>
            <a:ext cx="5367528" cy="4344035"/>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Picture Placeholder 3">
            <a:extLst>
              <a:ext uri="{FF2B5EF4-FFF2-40B4-BE49-F238E27FC236}">
                <a16:creationId xmlns:a16="http://schemas.microsoft.com/office/drawing/2014/main" id="{9919D5A2-095D-9E4E-847B-87B05ECD795F}"/>
              </a:ext>
            </a:extLst>
          </p:cNvPr>
          <p:cNvSpPr>
            <a:spLocks noGrp="1"/>
          </p:cNvSpPr>
          <p:nvPr>
            <p:ph type="pic" sz="quarter" idx="13"/>
          </p:nvPr>
        </p:nvSpPr>
        <p:spPr>
          <a:xfrm>
            <a:off x="6096000" y="0"/>
            <a:ext cx="6096000" cy="6858000"/>
          </a:xfrm>
          <a:solidFill>
            <a:srgbClr val="F4F4F4"/>
          </a:solidFill>
        </p:spPr>
        <p:txBody>
          <a:bodyPr anchor="ctr" anchorCtr="0"/>
          <a:lstStyle>
            <a:lvl1pPr marL="0" indent="0" algn="ctr">
              <a:buFontTx/>
              <a:buNone/>
              <a:defRPr/>
            </a:lvl1pPr>
          </a:lstStyle>
          <a:p>
            <a:r>
              <a:rPr lang="en-US"/>
              <a:t>Click icon to add picture</a:t>
            </a:r>
          </a:p>
        </p:txBody>
      </p:sp>
      <p:sp>
        <p:nvSpPr>
          <p:cNvPr id="5" name="Date Placeholder 4">
            <a:extLst>
              <a:ext uri="{FF2B5EF4-FFF2-40B4-BE49-F238E27FC236}">
                <a16:creationId xmlns:a16="http://schemas.microsoft.com/office/drawing/2014/main" id="{57C8CC73-393F-4981-B14C-F9ABD18466AD}"/>
              </a:ext>
            </a:extLst>
          </p:cNvPr>
          <p:cNvSpPr>
            <a:spLocks noGrp="1"/>
          </p:cNvSpPr>
          <p:nvPr>
            <p:ph type="dt" sz="half" idx="10"/>
          </p:nvPr>
        </p:nvSpPr>
        <p:spPr/>
        <p:txBody>
          <a:bodyPr/>
          <a:lstStyle/>
          <a:p>
            <a:r>
              <a:rPr lang="en-US"/>
              <a:t>[Month 00, 0000]</a:t>
            </a:r>
          </a:p>
        </p:txBody>
      </p:sp>
      <p:sp>
        <p:nvSpPr>
          <p:cNvPr id="7" name="Slide Number Placeholder 5">
            <a:extLst>
              <a:ext uri="{FF2B5EF4-FFF2-40B4-BE49-F238E27FC236}">
                <a16:creationId xmlns:a16="http://schemas.microsoft.com/office/drawing/2014/main" id="{941E30D8-4EF8-495A-8824-D819A46BF988}"/>
              </a:ext>
            </a:extLst>
          </p:cNvPr>
          <p:cNvSpPr>
            <a:spLocks noGrp="1"/>
          </p:cNvSpPr>
          <p:nvPr>
            <p:ph type="sldNum" sz="quarter" idx="12"/>
          </p:nvPr>
        </p:nvSpPr>
        <p:spPr/>
        <p:txBody>
          <a:bodyPr/>
          <a:lstStyle/>
          <a:p>
            <a:fld id="{B58DE5F1-E0F9-4CCA-92B7-7A6FC4DFEE14}" type="slidenum">
              <a:rPr lang="en-US" smtClean="0"/>
              <a:t>‹#›</a:t>
            </a:fld>
            <a:endParaRPr lang="en-US"/>
          </a:p>
        </p:txBody>
      </p:sp>
    </p:spTree>
    <p:extLst>
      <p:ext uri="{BB962C8B-B14F-4D97-AF65-F5344CB8AC3E}">
        <p14:creationId xmlns:p14="http://schemas.microsoft.com/office/powerpoint/2010/main" val="456132930"/>
      </p:ext>
    </p:extLst>
  </p:cSld>
  <p:clrMapOvr>
    <a:masterClrMapping/>
  </p:clrMapOvr>
  <p:extLst>
    <p:ext uri="{DCECCB84-F9BA-43D5-87BE-67443E8EF086}">
      <p15:sldGuideLst xmlns:p15="http://schemas.microsoft.com/office/powerpoint/2012/main">
        <p15:guide id="1" pos="3670">
          <p15:clr>
            <a:srgbClr val="FBAE40"/>
          </p15:clr>
        </p15:guide>
        <p15:guide id="3" pos="3840">
          <p15:clr>
            <a:srgbClr val="FBAE40"/>
          </p15:clr>
        </p15:guide>
        <p15:guide id="4" orient="horz" pos="1094" userDrawn="1">
          <p15:clr>
            <a:srgbClr val="FBAE40"/>
          </p15:clr>
        </p15:guide>
        <p15:guide id="5" orient="horz" pos="3830" userDrawn="1">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Big Statement">
    <p:spTree>
      <p:nvGrpSpPr>
        <p:cNvPr id="1" name=""/>
        <p:cNvGrpSpPr/>
        <p:nvPr/>
      </p:nvGrpSpPr>
      <p:grpSpPr>
        <a:xfrm>
          <a:off x="0" y="0"/>
          <a:ext cx="0" cy="0"/>
          <a:chOff x="0" y="0"/>
          <a:chExt cx="0" cy="0"/>
        </a:xfrm>
      </p:grpSpPr>
      <p:sp>
        <p:nvSpPr>
          <p:cNvPr id="3" name="Content Placeholder 1">
            <a:extLst>
              <a:ext uri="{FF2B5EF4-FFF2-40B4-BE49-F238E27FC236}">
                <a16:creationId xmlns:a16="http://schemas.microsoft.com/office/drawing/2014/main" id="{58BCB52D-820B-4886-993D-F1BD3CE0A1BF}"/>
              </a:ext>
            </a:extLst>
          </p:cNvPr>
          <p:cNvSpPr>
            <a:spLocks noGrp="1"/>
          </p:cNvSpPr>
          <p:nvPr>
            <p:ph idx="1" hasCustomPrompt="1"/>
          </p:nvPr>
        </p:nvSpPr>
        <p:spPr>
          <a:xfrm>
            <a:off x="457201" y="1654175"/>
            <a:ext cx="7415783" cy="4429125"/>
          </a:xfrm>
        </p:spPr>
        <p:txBody>
          <a:bodyPr/>
          <a:lstStyle>
            <a:lvl1pPr marL="0" indent="0">
              <a:lnSpc>
                <a:spcPct val="90000"/>
              </a:lnSpc>
              <a:spcBef>
                <a:spcPts val="0"/>
              </a:spcBef>
              <a:buFontTx/>
              <a:buNone/>
              <a:defRPr sz="4800" b="1" spc="-100" baseline="0">
                <a:solidFill>
                  <a:schemeClr val="tx1"/>
                </a:solidFill>
                <a:latin typeface="+mn-lt"/>
              </a:defRPr>
            </a:lvl1pPr>
            <a:lvl2pPr marL="182880">
              <a:spcBef>
                <a:spcPts val="1200"/>
              </a:spcBef>
              <a:defRPr/>
            </a:lvl2pPr>
            <a:lvl3pPr marL="365760">
              <a:defRPr/>
            </a:lvl3pPr>
            <a:lvl4pPr marL="548640">
              <a:defRPr/>
            </a:lvl4pPr>
            <a:lvl5pPr marL="731520">
              <a:defRPr/>
            </a:lvl5pPr>
            <a:lvl6pPr marL="914400">
              <a:defRPr/>
            </a:lvl6pPr>
            <a:lvl7pPr marL="1097280">
              <a:defRPr/>
            </a:lvl7pPr>
            <a:lvl8pPr marL="1280160">
              <a:defRPr/>
            </a:lvl8pPr>
            <a:lvl9pPr marL="1463040">
              <a:defRPr/>
            </a:lvl9pPr>
          </a:lstStyle>
          <a:p>
            <a:pPr lvl="0"/>
            <a:r>
              <a:rPr lang="en-US"/>
              <a:t>[Big statement]</a:t>
            </a:r>
          </a:p>
          <a:p>
            <a:pPr lvl="1"/>
            <a:r>
              <a:rPr lang="en-US"/>
              <a:t>Second level</a:t>
            </a:r>
          </a:p>
          <a:p>
            <a:pPr lvl="2"/>
            <a:r>
              <a:rPr lang="en-US"/>
              <a:t>Third level</a:t>
            </a:r>
          </a:p>
          <a:p>
            <a:pPr lvl="3"/>
            <a:r>
              <a:rPr lang="en-US"/>
              <a:t>Fourth level</a:t>
            </a:r>
          </a:p>
          <a:p>
            <a:pPr lvl="4"/>
            <a:r>
              <a:rPr lang="en-US"/>
              <a:t>Fifth level</a:t>
            </a:r>
          </a:p>
          <a:p>
            <a:pPr lvl="5"/>
            <a:r>
              <a:rPr lang="en-US"/>
              <a:t>Sixth level</a:t>
            </a:r>
          </a:p>
          <a:p>
            <a:pPr lvl="6"/>
            <a:r>
              <a:rPr lang="en-US"/>
              <a:t>Seventh level</a:t>
            </a:r>
          </a:p>
          <a:p>
            <a:pPr lvl="7"/>
            <a:r>
              <a:rPr lang="en-US"/>
              <a:t>Eighth level</a:t>
            </a:r>
          </a:p>
          <a:p>
            <a:pPr lvl="8"/>
            <a:r>
              <a:rPr lang="en-US"/>
              <a:t>Ninth level</a:t>
            </a:r>
          </a:p>
        </p:txBody>
      </p:sp>
      <p:sp>
        <p:nvSpPr>
          <p:cNvPr id="5" name="Footer Placeholder 2">
            <a:extLst>
              <a:ext uri="{FF2B5EF4-FFF2-40B4-BE49-F238E27FC236}">
                <a16:creationId xmlns:a16="http://schemas.microsoft.com/office/drawing/2014/main" id="{803D2708-6BA0-4A59-BB45-BA25910EB65C}"/>
              </a:ext>
            </a:extLst>
          </p:cNvPr>
          <p:cNvSpPr>
            <a:spLocks noGrp="1"/>
          </p:cNvSpPr>
          <p:nvPr>
            <p:ph type="ftr" sz="quarter" idx="11"/>
          </p:nvPr>
        </p:nvSpPr>
        <p:spPr/>
        <p:txBody>
          <a:bodyPr/>
          <a:lstStyle/>
          <a:p>
            <a:r>
              <a:rPr lang="en-US"/>
              <a:t>[Optional presentation title]</a:t>
            </a:r>
          </a:p>
        </p:txBody>
      </p:sp>
      <p:sp>
        <p:nvSpPr>
          <p:cNvPr id="4" name="Date Placeholder 3">
            <a:extLst>
              <a:ext uri="{FF2B5EF4-FFF2-40B4-BE49-F238E27FC236}">
                <a16:creationId xmlns:a16="http://schemas.microsoft.com/office/drawing/2014/main" id="{54C96292-B167-4D1F-B080-251301C106DD}"/>
              </a:ext>
            </a:extLst>
          </p:cNvPr>
          <p:cNvSpPr>
            <a:spLocks noGrp="1"/>
          </p:cNvSpPr>
          <p:nvPr>
            <p:ph type="dt" sz="half" idx="10"/>
          </p:nvPr>
        </p:nvSpPr>
        <p:spPr/>
        <p:txBody>
          <a:bodyPr/>
          <a:lstStyle/>
          <a:p>
            <a:r>
              <a:rPr lang="en-US"/>
              <a:t>[Month 00, 0000]</a:t>
            </a:r>
          </a:p>
        </p:txBody>
      </p:sp>
      <p:sp>
        <p:nvSpPr>
          <p:cNvPr id="6" name="Slide Number Placeholder 4">
            <a:extLst>
              <a:ext uri="{FF2B5EF4-FFF2-40B4-BE49-F238E27FC236}">
                <a16:creationId xmlns:a16="http://schemas.microsoft.com/office/drawing/2014/main" id="{A7A49372-BC99-44B1-93F3-52B055BA1B4C}"/>
              </a:ext>
            </a:extLst>
          </p:cNvPr>
          <p:cNvSpPr>
            <a:spLocks noGrp="1"/>
          </p:cNvSpPr>
          <p:nvPr>
            <p:ph type="sldNum" sz="quarter" idx="12"/>
          </p:nvPr>
        </p:nvSpPr>
        <p:spPr/>
        <p:txBody>
          <a:bodyPr/>
          <a:lstStyle/>
          <a:p>
            <a:fld id="{B58DE5F1-E0F9-4CCA-92B7-7A6FC4DFEE14}" type="slidenum">
              <a:rPr lang="en-US" smtClean="0"/>
              <a:t>‹#›</a:t>
            </a:fld>
            <a:endParaRPr lang="en-US"/>
          </a:p>
        </p:txBody>
      </p:sp>
      <p:sp>
        <p:nvSpPr>
          <p:cNvPr id="7" name="Rectangle: Rounded Corners 6">
            <a:extLst>
              <a:ext uri="{FF2B5EF4-FFF2-40B4-BE49-F238E27FC236}">
                <a16:creationId xmlns:a16="http://schemas.microsoft.com/office/drawing/2014/main" id="{3E181C50-8D8F-439D-AB61-957A04BB3FF0}"/>
              </a:ext>
            </a:extLst>
          </p:cNvPr>
          <p:cNvSpPr/>
          <p:nvPr userDrawn="1"/>
        </p:nvSpPr>
        <p:spPr>
          <a:xfrm>
            <a:off x="0" y="0"/>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2715955837"/>
      </p:ext>
    </p:extLst>
  </p:cSld>
  <p:clrMapOvr>
    <a:masterClrMapping/>
  </p:clrMapOvr>
  <p:extLst>
    <p:ext uri="{DCECCB84-F9BA-43D5-87BE-67443E8EF086}">
      <p15:sldGuideLst xmlns:p15="http://schemas.microsoft.com/office/powerpoint/2012/main">
        <p15:guide id="1" pos="4960" userDrawn="1">
          <p15:clr>
            <a:srgbClr val="FBAE40"/>
          </p15:clr>
        </p15:guide>
        <p15:guide id="2" orient="horz" pos="1037" userDrawn="1">
          <p15:clr>
            <a:srgbClr val="FBAE40"/>
          </p15:clr>
        </p15:guide>
        <p15:guide id="3" orient="horz" pos="3830" userDrawn="1">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7" name="Shape">
            <a:extLst>
              <a:ext uri="{FF2B5EF4-FFF2-40B4-BE49-F238E27FC236}">
                <a16:creationId xmlns:a16="http://schemas.microsoft.com/office/drawing/2014/main" id="{B3093561-FFEC-AC4A-AA9E-7C9E1BC47FF1}"/>
              </a:ext>
            </a:extLst>
          </p:cNvPr>
          <p:cNvSpPr>
            <a:spLocks noChangeAspect="1" noEditPoints="1"/>
          </p:cNvSpPr>
          <p:nvPr userDrawn="1"/>
        </p:nvSpPr>
        <p:spPr bwMode="hidden">
          <a:xfrm>
            <a:off x="3483565" y="0"/>
            <a:ext cx="8708436" cy="6858000"/>
          </a:xfrm>
          <a:custGeom>
            <a:avLst/>
            <a:gdLst>
              <a:gd name="connsiteX0" fmla="*/ 8708435 w 8708436"/>
              <a:gd name="connsiteY0" fmla="*/ 0 h 6858000"/>
              <a:gd name="connsiteX1" fmla="*/ 8708436 w 8708436"/>
              <a:gd name="connsiteY1" fmla="*/ 0 h 6858000"/>
              <a:gd name="connsiteX2" fmla="*/ 8708436 w 8708436"/>
              <a:gd name="connsiteY2" fmla="*/ 6858000 h 6858000"/>
              <a:gd name="connsiteX3" fmla="*/ 0 w 8708436"/>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708436" h="6858000">
                <a:moveTo>
                  <a:pt x="8708435" y="0"/>
                </a:moveTo>
                <a:lnTo>
                  <a:pt x="8708436" y="0"/>
                </a:lnTo>
                <a:lnTo>
                  <a:pt x="8708436" y="6858000"/>
                </a:lnTo>
                <a:lnTo>
                  <a:pt x="0" y="6858000"/>
                </a:lnTo>
                <a:close/>
              </a:path>
            </a:pathLst>
          </a:custGeom>
          <a:solidFill>
            <a:schemeClr val="accent1"/>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2" name="Title 1">
            <a:extLst>
              <a:ext uri="{FF2B5EF4-FFF2-40B4-BE49-F238E27FC236}">
                <a16:creationId xmlns:a16="http://schemas.microsoft.com/office/drawing/2014/main" id="{42A20B57-9C1D-4E8F-B2A3-A6062F929C2D}"/>
              </a:ext>
            </a:extLst>
          </p:cNvPr>
          <p:cNvSpPr>
            <a:spLocks noGrp="1"/>
          </p:cNvSpPr>
          <p:nvPr userDrawn="1">
            <p:ph type="title" hasCustomPrompt="1"/>
          </p:nvPr>
        </p:nvSpPr>
        <p:spPr>
          <a:xfrm>
            <a:off x="457200" y="374648"/>
            <a:ext cx="5486400" cy="3429000"/>
          </a:xfrm>
        </p:spPr>
        <p:txBody>
          <a:bodyPr anchor="t" anchorCtr="0"/>
          <a:lstStyle>
            <a:lvl1pPr>
              <a:defRPr sz="4800" spc="-100" baseline="0"/>
            </a:lvl1pPr>
          </a:lstStyle>
          <a:p>
            <a:r>
              <a:rPr lang="en-US"/>
              <a:t>[Section title]</a:t>
            </a:r>
          </a:p>
        </p:txBody>
      </p:sp>
      <p:sp>
        <p:nvSpPr>
          <p:cNvPr id="5" name="Footer Placeholder 2">
            <a:extLst>
              <a:ext uri="{FF2B5EF4-FFF2-40B4-BE49-F238E27FC236}">
                <a16:creationId xmlns:a16="http://schemas.microsoft.com/office/drawing/2014/main" id="{7F9C3797-B4F9-481A-ADC7-21C0CA065530}"/>
              </a:ext>
            </a:extLst>
          </p:cNvPr>
          <p:cNvSpPr>
            <a:spLocks noGrp="1"/>
          </p:cNvSpPr>
          <p:nvPr userDrawn="1">
            <p:ph type="ftr" sz="quarter" idx="11"/>
          </p:nvPr>
        </p:nvSpPr>
        <p:spPr/>
        <p:txBody>
          <a:bodyPr/>
          <a:lstStyle/>
          <a:p>
            <a:r>
              <a:rPr lang="en-US"/>
              <a:t>[Optional presentation title]</a:t>
            </a:r>
          </a:p>
        </p:txBody>
      </p:sp>
      <p:sp>
        <p:nvSpPr>
          <p:cNvPr id="4" name="Date Placeholder 3">
            <a:extLst>
              <a:ext uri="{FF2B5EF4-FFF2-40B4-BE49-F238E27FC236}">
                <a16:creationId xmlns:a16="http://schemas.microsoft.com/office/drawing/2014/main" id="{AE7C35D4-00CA-4567-9558-A8ECCAC3D77E}"/>
              </a:ext>
            </a:extLst>
          </p:cNvPr>
          <p:cNvSpPr>
            <a:spLocks noGrp="1"/>
          </p:cNvSpPr>
          <p:nvPr userDrawn="1">
            <p:ph type="dt" sz="half" idx="10"/>
          </p:nvPr>
        </p:nvSpPr>
        <p:spPr/>
        <p:txBody>
          <a:bodyPr/>
          <a:lstStyle/>
          <a:p>
            <a:r>
              <a:rPr lang="en-US"/>
              <a:t>[Month 00, 0000]</a:t>
            </a:r>
          </a:p>
        </p:txBody>
      </p:sp>
      <p:sp>
        <p:nvSpPr>
          <p:cNvPr id="6" name="Slide Number Placeholder 4">
            <a:extLst>
              <a:ext uri="{FF2B5EF4-FFF2-40B4-BE49-F238E27FC236}">
                <a16:creationId xmlns:a16="http://schemas.microsoft.com/office/drawing/2014/main" id="{FDB1BE67-4AA2-4F98-8F15-39B4F53A1316}"/>
              </a:ext>
            </a:extLst>
          </p:cNvPr>
          <p:cNvSpPr>
            <a:spLocks noGrp="1"/>
          </p:cNvSpPr>
          <p:nvPr userDrawn="1">
            <p:ph type="sldNum" sz="quarter" idx="12"/>
          </p:nvPr>
        </p:nvSpPr>
        <p:spPr/>
        <p:txBody>
          <a:bodyPr/>
          <a:lstStyle/>
          <a:p>
            <a:fld id="{B58DE5F1-E0F9-4CCA-92B7-7A6FC4DFEE14}" type="slidenum">
              <a:rPr lang="en-US" smtClean="0"/>
              <a:t>‹#›</a:t>
            </a:fld>
            <a:endParaRPr lang="en-US"/>
          </a:p>
        </p:txBody>
      </p:sp>
    </p:spTree>
    <p:extLst>
      <p:ext uri="{BB962C8B-B14F-4D97-AF65-F5344CB8AC3E}">
        <p14:creationId xmlns:p14="http://schemas.microsoft.com/office/powerpoint/2010/main" val="1858165958"/>
      </p:ext>
    </p:extLst>
  </p:cSld>
  <p:clrMapOvr>
    <a:masterClrMapping/>
  </p:clrMapOvr>
  <p:extLst>
    <p:ext uri="{DCECCB84-F9BA-43D5-87BE-67443E8EF086}">
      <p15:sldGuideLst xmlns:p15="http://schemas.microsoft.com/office/powerpoint/2012/main">
        <p15:guide id="2" pos="3744" userDrawn="1">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Section Header 02">
    <p:bg>
      <p:bgPr>
        <a:solidFill>
          <a:srgbClr val="C3EC0C"/>
        </a:solidFill>
        <a:effectLst/>
      </p:bgPr>
    </p:bg>
    <p:spTree>
      <p:nvGrpSpPr>
        <p:cNvPr id="1" name=""/>
        <p:cNvGrpSpPr/>
        <p:nvPr/>
      </p:nvGrpSpPr>
      <p:grpSpPr>
        <a:xfrm>
          <a:off x="0" y="0"/>
          <a:ext cx="0" cy="0"/>
          <a:chOff x="0" y="0"/>
          <a:chExt cx="0" cy="0"/>
        </a:xfrm>
      </p:grpSpPr>
      <p:sp>
        <p:nvSpPr>
          <p:cNvPr id="7" name="Shape">
            <a:extLst>
              <a:ext uri="{FF2B5EF4-FFF2-40B4-BE49-F238E27FC236}">
                <a16:creationId xmlns:a16="http://schemas.microsoft.com/office/drawing/2014/main" id="{94526527-F49D-7441-9404-4DBB8E34ED28}"/>
              </a:ext>
            </a:extLst>
          </p:cNvPr>
          <p:cNvSpPr>
            <a:spLocks noChangeAspect="1" noEditPoints="1"/>
          </p:cNvSpPr>
          <p:nvPr userDrawn="1"/>
        </p:nvSpPr>
        <p:spPr bwMode="hidden">
          <a:xfrm>
            <a:off x="3483565" y="0"/>
            <a:ext cx="8708436" cy="6858000"/>
          </a:xfrm>
          <a:custGeom>
            <a:avLst/>
            <a:gdLst>
              <a:gd name="connsiteX0" fmla="*/ 8708435 w 8708436"/>
              <a:gd name="connsiteY0" fmla="*/ 0 h 6858000"/>
              <a:gd name="connsiteX1" fmla="*/ 8708436 w 8708436"/>
              <a:gd name="connsiteY1" fmla="*/ 0 h 6858000"/>
              <a:gd name="connsiteX2" fmla="*/ 8708436 w 8708436"/>
              <a:gd name="connsiteY2" fmla="*/ 6858000 h 6858000"/>
              <a:gd name="connsiteX3" fmla="*/ 0 w 8708436"/>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708436" h="6858000">
                <a:moveTo>
                  <a:pt x="8708435" y="0"/>
                </a:moveTo>
                <a:lnTo>
                  <a:pt x="8708436" y="0"/>
                </a:lnTo>
                <a:lnTo>
                  <a:pt x="8708436" y="6858000"/>
                </a:lnTo>
                <a:lnTo>
                  <a:pt x="0" y="6858000"/>
                </a:lnTo>
                <a:close/>
              </a:path>
            </a:pathLst>
          </a:custGeom>
          <a:solidFill>
            <a:srgbClr val="FFFFFF"/>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2" name="Title 1">
            <a:extLst>
              <a:ext uri="{FF2B5EF4-FFF2-40B4-BE49-F238E27FC236}">
                <a16:creationId xmlns:a16="http://schemas.microsoft.com/office/drawing/2014/main" id="{42A20B57-9C1D-4E8F-B2A3-A6062F929C2D}"/>
              </a:ext>
            </a:extLst>
          </p:cNvPr>
          <p:cNvSpPr>
            <a:spLocks noGrp="1"/>
          </p:cNvSpPr>
          <p:nvPr>
            <p:ph type="title" hasCustomPrompt="1"/>
          </p:nvPr>
        </p:nvSpPr>
        <p:spPr>
          <a:xfrm>
            <a:off x="457200" y="374648"/>
            <a:ext cx="5486400" cy="3429000"/>
          </a:xfrm>
        </p:spPr>
        <p:txBody>
          <a:bodyPr anchor="t" anchorCtr="0"/>
          <a:lstStyle>
            <a:lvl1pPr>
              <a:defRPr sz="4800" spc="-100" baseline="0"/>
            </a:lvl1pPr>
          </a:lstStyle>
          <a:p>
            <a:r>
              <a:rPr lang="en-US"/>
              <a:t>[Section title]</a:t>
            </a:r>
          </a:p>
        </p:txBody>
      </p:sp>
      <p:sp>
        <p:nvSpPr>
          <p:cNvPr id="5" name="Footer Placeholder 2">
            <a:extLst>
              <a:ext uri="{FF2B5EF4-FFF2-40B4-BE49-F238E27FC236}">
                <a16:creationId xmlns:a16="http://schemas.microsoft.com/office/drawing/2014/main" id="{7F9C3797-B4F9-481A-ADC7-21C0CA065530}"/>
              </a:ext>
            </a:extLst>
          </p:cNvPr>
          <p:cNvSpPr>
            <a:spLocks noGrp="1"/>
          </p:cNvSpPr>
          <p:nvPr>
            <p:ph type="ftr" sz="quarter" idx="11"/>
          </p:nvPr>
        </p:nvSpPr>
        <p:spPr/>
        <p:txBody>
          <a:bodyPr/>
          <a:lstStyle/>
          <a:p>
            <a:r>
              <a:rPr lang="en-US"/>
              <a:t>[Optional presentation title]</a:t>
            </a:r>
          </a:p>
        </p:txBody>
      </p:sp>
      <p:sp>
        <p:nvSpPr>
          <p:cNvPr id="4" name="Date Placeholder 3">
            <a:extLst>
              <a:ext uri="{FF2B5EF4-FFF2-40B4-BE49-F238E27FC236}">
                <a16:creationId xmlns:a16="http://schemas.microsoft.com/office/drawing/2014/main" id="{AE7C35D4-00CA-4567-9558-A8ECCAC3D77E}"/>
              </a:ext>
            </a:extLst>
          </p:cNvPr>
          <p:cNvSpPr>
            <a:spLocks noGrp="1"/>
          </p:cNvSpPr>
          <p:nvPr>
            <p:ph type="dt" sz="half" idx="10"/>
          </p:nvPr>
        </p:nvSpPr>
        <p:spPr/>
        <p:txBody>
          <a:bodyPr/>
          <a:lstStyle/>
          <a:p>
            <a:r>
              <a:rPr lang="en-US"/>
              <a:t>[Month 00, 0000]</a:t>
            </a:r>
          </a:p>
        </p:txBody>
      </p:sp>
      <p:sp>
        <p:nvSpPr>
          <p:cNvPr id="6" name="Slide Number Placeholder 4">
            <a:extLst>
              <a:ext uri="{FF2B5EF4-FFF2-40B4-BE49-F238E27FC236}">
                <a16:creationId xmlns:a16="http://schemas.microsoft.com/office/drawing/2014/main" id="{FDB1BE67-4AA2-4F98-8F15-39B4F53A1316}"/>
              </a:ext>
            </a:extLst>
          </p:cNvPr>
          <p:cNvSpPr>
            <a:spLocks noGrp="1"/>
          </p:cNvSpPr>
          <p:nvPr>
            <p:ph type="sldNum" sz="quarter" idx="12"/>
          </p:nvPr>
        </p:nvSpPr>
        <p:spPr/>
        <p:txBody>
          <a:bodyPr/>
          <a:lstStyle/>
          <a:p>
            <a:fld id="{B58DE5F1-E0F9-4CCA-92B7-7A6FC4DFEE14}" type="slidenum">
              <a:rPr lang="en-US" smtClean="0"/>
              <a:t>‹#›</a:t>
            </a:fld>
            <a:endParaRPr lang="en-US"/>
          </a:p>
        </p:txBody>
      </p:sp>
    </p:spTree>
    <p:extLst>
      <p:ext uri="{BB962C8B-B14F-4D97-AF65-F5344CB8AC3E}">
        <p14:creationId xmlns:p14="http://schemas.microsoft.com/office/powerpoint/2010/main" val="3802550281"/>
      </p:ext>
    </p:extLst>
  </p:cSld>
  <p:clrMapOvr>
    <a:masterClrMapping/>
  </p:clrMapOvr>
  <p:extLst>
    <p:ext uri="{DCECCB84-F9BA-43D5-87BE-67443E8EF086}">
      <p15:sldGuideLst xmlns:p15="http://schemas.microsoft.com/office/powerpoint/2012/main">
        <p15:guide id="2" pos="3744" userDrawn="1">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Section Header 02 Photo">
    <p:bg>
      <p:bgPr>
        <a:solidFill>
          <a:srgbClr val="C3EC0C"/>
        </a:solidFill>
        <a:effectLst/>
      </p:bgPr>
    </p:bg>
    <p:spTree>
      <p:nvGrpSpPr>
        <p:cNvPr id="1" name=""/>
        <p:cNvGrpSpPr/>
        <p:nvPr/>
      </p:nvGrpSpPr>
      <p:grpSpPr>
        <a:xfrm>
          <a:off x="0" y="0"/>
          <a:ext cx="0" cy="0"/>
          <a:chOff x="0" y="0"/>
          <a:chExt cx="0" cy="0"/>
        </a:xfrm>
      </p:grpSpPr>
      <p:sp>
        <p:nvSpPr>
          <p:cNvPr id="9" name="Picture Placeholder 1">
            <a:extLst>
              <a:ext uri="{FF2B5EF4-FFF2-40B4-BE49-F238E27FC236}">
                <a16:creationId xmlns:a16="http://schemas.microsoft.com/office/drawing/2014/main" id="{767FC2C6-DD37-7F4B-B4FB-61005955D5B4}"/>
              </a:ext>
            </a:extLst>
          </p:cNvPr>
          <p:cNvSpPr>
            <a:spLocks noGrp="1"/>
          </p:cNvSpPr>
          <p:nvPr>
            <p:ph type="pic" sz="quarter" idx="13"/>
          </p:nvPr>
        </p:nvSpPr>
        <p:spPr bwMode="hidden">
          <a:xfrm>
            <a:off x="3483566" y="0"/>
            <a:ext cx="8708435" cy="6858000"/>
          </a:xfrm>
          <a:custGeom>
            <a:avLst/>
            <a:gdLst>
              <a:gd name="connsiteX0" fmla="*/ 8708435 w 8708435"/>
              <a:gd name="connsiteY0" fmla="*/ 0 h 6858000"/>
              <a:gd name="connsiteX1" fmla="*/ 8708435 w 8708435"/>
              <a:gd name="connsiteY1" fmla="*/ 6858000 h 6858000"/>
              <a:gd name="connsiteX2" fmla="*/ 0 w 8708435"/>
              <a:gd name="connsiteY2" fmla="*/ 6858000 h 6858000"/>
            </a:gdLst>
            <a:ahLst/>
            <a:cxnLst>
              <a:cxn ang="0">
                <a:pos x="connsiteX0" y="connsiteY0"/>
              </a:cxn>
              <a:cxn ang="0">
                <a:pos x="connsiteX1" y="connsiteY1"/>
              </a:cxn>
              <a:cxn ang="0">
                <a:pos x="connsiteX2" y="connsiteY2"/>
              </a:cxn>
            </a:cxnLst>
            <a:rect l="l" t="t" r="r" b="b"/>
            <a:pathLst>
              <a:path w="8708435" h="6858000">
                <a:moveTo>
                  <a:pt x="8708435" y="0"/>
                </a:moveTo>
                <a:lnTo>
                  <a:pt x="8708435" y="6858000"/>
                </a:lnTo>
                <a:lnTo>
                  <a:pt x="0" y="6858000"/>
                </a:lnTo>
                <a:close/>
              </a:path>
            </a:pathLst>
          </a:custGeom>
          <a:solidFill>
            <a:srgbClr val="FFFFFF"/>
          </a:solidFill>
        </p:spPr>
        <p:txBody>
          <a:bodyPr wrap="square" anchor="ctr" anchorCtr="0">
            <a:noAutofit/>
          </a:bodyPr>
          <a:lstStyle>
            <a:lvl1pPr marL="0" indent="0" algn="ctr">
              <a:buNone/>
              <a:defRPr sz="1400"/>
            </a:lvl1pPr>
          </a:lstStyle>
          <a:p>
            <a:r>
              <a:rPr lang="en-US"/>
              <a:t>Click icon to add picture</a:t>
            </a:r>
          </a:p>
        </p:txBody>
      </p:sp>
      <p:sp>
        <p:nvSpPr>
          <p:cNvPr id="2" name="Title 2">
            <a:extLst>
              <a:ext uri="{FF2B5EF4-FFF2-40B4-BE49-F238E27FC236}">
                <a16:creationId xmlns:a16="http://schemas.microsoft.com/office/drawing/2014/main" id="{42A20B57-9C1D-4E8F-B2A3-A6062F929C2D}"/>
              </a:ext>
            </a:extLst>
          </p:cNvPr>
          <p:cNvSpPr>
            <a:spLocks noGrp="1"/>
          </p:cNvSpPr>
          <p:nvPr userDrawn="1">
            <p:ph type="title" hasCustomPrompt="1"/>
          </p:nvPr>
        </p:nvSpPr>
        <p:spPr>
          <a:xfrm>
            <a:off x="457200" y="374648"/>
            <a:ext cx="5486400" cy="3429000"/>
          </a:xfrm>
        </p:spPr>
        <p:txBody>
          <a:bodyPr anchor="t" anchorCtr="0"/>
          <a:lstStyle>
            <a:lvl1pPr>
              <a:defRPr sz="4800" spc="-100" baseline="0"/>
            </a:lvl1pPr>
          </a:lstStyle>
          <a:p>
            <a:r>
              <a:rPr lang="en-US"/>
              <a:t>[Section title]</a:t>
            </a:r>
          </a:p>
        </p:txBody>
      </p:sp>
      <p:sp>
        <p:nvSpPr>
          <p:cNvPr id="5" name="Footer Placeholder 3">
            <a:extLst>
              <a:ext uri="{FF2B5EF4-FFF2-40B4-BE49-F238E27FC236}">
                <a16:creationId xmlns:a16="http://schemas.microsoft.com/office/drawing/2014/main" id="{7F9C3797-B4F9-481A-ADC7-21C0CA065530}"/>
              </a:ext>
            </a:extLst>
          </p:cNvPr>
          <p:cNvSpPr>
            <a:spLocks noGrp="1"/>
          </p:cNvSpPr>
          <p:nvPr userDrawn="1">
            <p:ph type="ftr" sz="quarter" idx="11"/>
          </p:nvPr>
        </p:nvSpPr>
        <p:spPr/>
        <p:txBody>
          <a:bodyPr/>
          <a:lstStyle/>
          <a:p>
            <a:r>
              <a:rPr lang="en-US"/>
              <a:t>[Optional presentation title]</a:t>
            </a:r>
          </a:p>
        </p:txBody>
      </p:sp>
      <p:sp>
        <p:nvSpPr>
          <p:cNvPr id="4" name="Date Placeholder 4">
            <a:extLst>
              <a:ext uri="{FF2B5EF4-FFF2-40B4-BE49-F238E27FC236}">
                <a16:creationId xmlns:a16="http://schemas.microsoft.com/office/drawing/2014/main" id="{AE7C35D4-00CA-4567-9558-A8ECCAC3D77E}"/>
              </a:ext>
            </a:extLst>
          </p:cNvPr>
          <p:cNvSpPr>
            <a:spLocks noGrp="1"/>
          </p:cNvSpPr>
          <p:nvPr userDrawn="1">
            <p:ph type="dt" sz="half" idx="10"/>
          </p:nvPr>
        </p:nvSpPr>
        <p:spPr/>
        <p:txBody>
          <a:bodyPr/>
          <a:lstStyle/>
          <a:p>
            <a:r>
              <a:rPr lang="en-US"/>
              <a:t>[Month 00, 0000]</a:t>
            </a:r>
          </a:p>
        </p:txBody>
      </p:sp>
      <p:sp>
        <p:nvSpPr>
          <p:cNvPr id="6" name="Slide Number Placeholder 5">
            <a:extLst>
              <a:ext uri="{FF2B5EF4-FFF2-40B4-BE49-F238E27FC236}">
                <a16:creationId xmlns:a16="http://schemas.microsoft.com/office/drawing/2014/main" id="{FDB1BE67-4AA2-4F98-8F15-39B4F53A1316}"/>
              </a:ext>
            </a:extLst>
          </p:cNvPr>
          <p:cNvSpPr>
            <a:spLocks noGrp="1"/>
          </p:cNvSpPr>
          <p:nvPr userDrawn="1">
            <p:ph type="sldNum" sz="quarter" idx="12"/>
          </p:nvPr>
        </p:nvSpPr>
        <p:spPr/>
        <p:txBody>
          <a:bodyPr/>
          <a:lstStyle/>
          <a:p>
            <a:fld id="{B58DE5F1-E0F9-4CCA-92B7-7A6FC4DFEE14}" type="slidenum">
              <a:rPr lang="en-US" smtClean="0"/>
              <a:t>‹#›</a:t>
            </a:fld>
            <a:endParaRPr lang="en-US"/>
          </a:p>
        </p:txBody>
      </p:sp>
    </p:spTree>
    <p:extLst>
      <p:ext uri="{BB962C8B-B14F-4D97-AF65-F5344CB8AC3E}">
        <p14:creationId xmlns:p14="http://schemas.microsoft.com/office/powerpoint/2010/main" val="2589659216"/>
      </p:ext>
    </p:extLst>
  </p:cSld>
  <p:clrMapOvr>
    <a:masterClrMapping/>
  </p:clrMapOvr>
  <p:extLst>
    <p:ext uri="{DCECCB84-F9BA-43D5-87BE-67443E8EF086}">
      <p15:sldGuideLst xmlns:p15="http://schemas.microsoft.com/office/powerpoint/2012/main">
        <p15:guide id="2" pos="3744">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Section Header 03">
    <p:bg>
      <p:bgPr>
        <a:solidFill>
          <a:srgbClr val="F4F4F4"/>
        </a:solidFill>
        <a:effectLst/>
      </p:bgPr>
    </p:bg>
    <p:spTree>
      <p:nvGrpSpPr>
        <p:cNvPr id="1" name=""/>
        <p:cNvGrpSpPr/>
        <p:nvPr/>
      </p:nvGrpSpPr>
      <p:grpSpPr>
        <a:xfrm>
          <a:off x="0" y="0"/>
          <a:ext cx="0" cy="0"/>
          <a:chOff x="0" y="0"/>
          <a:chExt cx="0" cy="0"/>
        </a:xfrm>
      </p:grpSpPr>
      <p:sp>
        <p:nvSpPr>
          <p:cNvPr id="7" name="Shape">
            <a:extLst>
              <a:ext uri="{FF2B5EF4-FFF2-40B4-BE49-F238E27FC236}">
                <a16:creationId xmlns:a16="http://schemas.microsoft.com/office/drawing/2014/main" id="{4EDC7173-D075-434C-BA78-539B17BFB71F}"/>
              </a:ext>
            </a:extLst>
          </p:cNvPr>
          <p:cNvSpPr>
            <a:spLocks noChangeAspect="1" noEditPoints="1"/>
          </p:cNvSpPr>
          <p:nvPr userDrawn="1"/>
        </p:nvSpPr>
        <p:spPr bwMode="hidden">
          <a:xfrm>
            <a:off x="3483565" y="0"/>
            <a:ext cx="8708436" cy="6858000"/>
          </a:xfrm>
          <a:custGeom>
            <a:avLst/>
            <a:gdLst>
              <a:gd name="connsiteX0" fmla="*/ 8708435 w 8708436"/>
              <a:gd name="connsiteY0" fmla="*/ 0 h 6858000"/>
              <a:gd name="connsiteX1" fmla="*/ 8708436 w 8708436"/>
              <a:gd name="connsiteY1" fmla="*/ 0 h 6858000"/>
              <a:gd name="connsiteX2" fmla="*/ 8708436 w 8708436"/>
              <a:gd name="connsiteY2" fmla="*/ 6858000 h 6858000"/>
              <a:gd name="connsiteX3" fmla="*/ 0 w 8708436"/>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708436" h="6858000">
                <a:moveTo>
                  <a:pt x="8708435" y="0"/>
                </a:moveTo>
                <a:lnTo>
                  <a:pt x="8708436" y="0"/>
                </a:lnTo>
                <a:lnTo>
                  <a:pt x="8708436" y="6858000"/>
                </a:lnTo>
                <a:lnTo>
                  <a:pt x="0" y="6858000"/>
                </a:lnTo>
                <a:close/>
              </a:path>
            </a:pathLst>
          </a:custGeom>
          <a:solidFill>
            <a:srgbClr val="FFFFFF"/>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2" name="Title 1">
            <a:extLst>
              <a:ext uri="{FF2B5EF4-FFF2-40B4-BE49-F238E27FC236}">
                <a16:creationId xmlns:a16="http://schemas.microsoft.com/office/drawing/2014/main" id="{42A20B57-9C1D-4E8F-B2A3-A6062F929C2D}"/>
              </a:ext>
            </a:extLst>
          </p:cNvPr>
          <p:cNvSpPr>
            <a:spLocks noGrp="1"/>
          </p:cNvSpPr>
          <p:nvPr>
            <p:ph type="title" hasCustomPrompt="1"/>
          </p:nvPr>
        </p:nvSpPr>
        <p:spPr>
          <a:xfrm>
            <a:off x="457200" y="374648"/>
            <a:ext cx="5486400" cy="3429000"/>
          </a:xfrm>
        </p:spPr>
        <p:txBody>
          <a:bodyPr anchor="t" anchorCtr="0"/>
          <a:lstStyle>
            <a:lvl1pPr>
              <a:defRPr sz="4800" spc="-100" baseline="0"/>
            </a:lvl1pPr>
          </a:lstStyle>
          <a:p>
            <a:r>
              <a:rPr lang="en-US"/>
              <a:t>[Section title]</a:t>
            </a:r>
          </a:p>
        </p:txBody>
      </p:sp>
      <p:sp>
        <p:nvSpPr>
          <p:cNvPr id="5" name="Footer Placeholder 2">
            <a:extLst>
              <a:ext uri="{FF2B5EF4-FFF2-40B4-BE49-F238E27FC236}">
                <a16:creationId xmlns:a16="http://schemas.microsoft.com/office/drawing/2014/main" id="{7F9C3797-B4F9-481A-ADC7-21C0CA065530}"/>
              </a:ext>
            </a:extLst>
          </p:cNvPr>
          <p:cNvSpPr>
            <a:spLocks noGrp="1"/>
          </p:cNvSpPr>
          <p:nvPr>
            <p:ph type="ftr" sz="quarter" idx="11"/>
          </p:nvPr>
        </p:nvSpPr>
        <p:spPr/>
        <p:txBody>
          <a:bodyPr/>
          <a:lstStyle/>
          <a:p>
            <a:r>
              <a:rPr lang="en-US"/>
              <a:t>[Optional presentation title]</a:t>
            </a:r>
          </a:p>
        </p:txBody>
      </p:sp>
      <p:sp>
        <p:nvSpPr>
          <p:cNvPr id="4" name="Date Placeholder 3">
            <a:extLst>
              <a:ext uri="{FF2B5EF4-FFF2-40B4-BE49-F238E27FC236}">
                <a16:creationId xmlns:a16="http://schemas.microsoft.com/office/drawing/2014/main" id="{AE7C35D4-00CA-4567-9558-A8ECCAC3D77E}"/>
              </a:ext>
            </a:extLst>
          </p:cNvPr>
          <p:cNvSpPr>
            <a:spLocks noGrp="1"/>
          </p:cNvSpPr>
          <p:nvPr>
            <p:ph type="dt" sz="half" idx="10"/>
          </p:nvPr>
        </p:nvSpPr>
        <p:spPr/>
        <p:txBody>
          <a:bodyPr/>
          <a:lstStyle/>
          <a:p>
            <a:r>
              <a:rPr lang="en-US"/>
              <a:t>[Month 00, 0000]</a:t>
            </a:r>
          </a:p>
        </p:txBody>
      </p:sp>
      <p:sp>
        <p:nvSpPr>
          <p:cNvPr id="6" name="Slide Number Placeholder 4">
            <a:extLst>
              <a:ext uri="{FF2B5EF4-FFF2-40B4-BE49-F238E27FC236}">
                <a16:creationId xmlns:a16="http://schemas.microsoft.com/office/drawing/2014/main" id="{FDB1BE67-4AA2-4F98-8F15-39B4F53A1316}"/>
              </a:ext>
            </a:extLst>
          </p:cNvPr>
          <p:cNvSpPr>
            <a:spLocks noGrp="1"/>
          </p:cNvSpPr>
          <p:nvPr>
            <p:ph type="sldNum" sz="quarter" idx="12"/>
          </p:nvPr>
        </p:nvSpPr>
        <p:spPr/>
        <p:txBody>
          <a:bodyPr/>
          <a:lstStyle/>
          <a:p>
            <a:fld id="{B58DE5F1-E0F9-4CCA-92B7-7A6FC4DFEE14}" type="slidenum">
              <a:rPr lang="en-US" smtClean="0"/>
              <a:t>‹#›</a:t>
            </a:fld>
            <a:endParaRPr lang="en-US"/>
          </a:p>
        </p:txBody>
      </p:sp>
    </p:spTree>
    <p:extLst>
      <p:ext uri="{BB962C8B-B14F-4D97-AF65-F5344CB8AC3E}">
        <p14:creationId xmlns:p14="http://schemas.microsoft.com/office/powerpoint/2010/main" val="4176641891"/>
      </p:ext>
    </p:extLst>
  </p:cSld>
  <p:clrMapOvr>
    <a:masterClrMapping/>
  </p:clrMapOvr>
  <p:extLst>
    <p:ext uri="{DCECCB84-F9BA-43D5-87BE-67443E8EF086}">
      <p15:sldGuideLst xmlns:p15="http://schemas.microsoft.com/office/powerpoint/2012/main">
        <p15:guide id="2" pos="3744" userDrawn="1">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Section Header 03 Photo">
    <p:bg>
      <p:bgPr>
        <a:solidFill>
          <a:srgbClr val="F4F4F4"/>
        </a:solidFill>
        <a:effectLst/>
      </p:bgPr>
    </p:bg>
    <p:spTree>
      <p:nvGrpSpPr>
        <p:cNvPr id="1" name=""/>
        <p:cNvGrpSpPr/>
        <p:nvPr/>
      </p:nvGrpSpPr>
      <p:grpSpPr>
        <a:xfrm>
          <a:off x="0" y="0"/>
          <a:ext cx="0" cy="0"/>
          <a:chOff x="0" y="0"/>
          <a:chExt cx="0" cy="0"/>
        </a:xfrm>
      </p:grpSpPr>
      <p:sp>
        <p:nvSpPr>
          <p:cNvPr id="9" name="Picture Placeholder 1">
            <a:extLst>
              <a:ext uri="{FF2B5EF4-FFF2-40B4-BE49-F238E27FC236}">
                <a16:creationId xmlns:a16="http://schemas.microsoft.com/office/drawing/2014/main" id="{7852C022-37B2-3C46-AAD7-9B49F7CBEDB3}"/>
              </a:ext>
            </a:extLst>
          </p:cNvPr>
          <p:cNvSpPr>
            <a:spLocks noGrp="1"/>
          </p:cNvSpPr>
          <p:nvPr>
            <p:ph type="pic" sz="quarter" idx="13"/>
          </p:nvPr>
        </p:nvSpPr>
        <p:spPr bwMode="hidden">
          <a:xfrm>
            <a:off x="3483566" y="0"/>
            <a:ext cx="8708435" cy="6858000"/>
          </a:xfrm>
          <a:custGeom>
            <a:avLst/>
            <a:gdLst>
              <a:gd name="connsiteX0" fmla="*/ 8708435 w 8708435"/>
              <a:gd name="connsiteY0" fmla="*/ 0 h 6858000"/>
              <a:gd name="connsiteX1" fmla="*/ 8708435 w 8708435"/>
              <a:gd name="connsiteY1" fmla="*/ 6858000 h 6858000"/>
              <a:gd name="connsiteX2" fmla="*/ 0 w 8708435"/>
              <a:gd name="connsiteY2" fmla="*/ 6858000 h 6858000"/>
            </a:gdLst>
            <a:ahLst/>
            <a:cxnLst>
              <a:cxn ang="0">
                <a:pos x="connsiteX0" y="connsiteY0"/>
              </a:cxn>
              <a:cxn ang="0">
                <a:pos x="connsiteX1" y="connsiteY1"/>
              </a:cxn>
              <a:cxn ang="0">
                <a:pos x="connsiteX2" y="connsiteY2"/>
              </a:cxn>
            </a:cxnLst>
            <a:rect l="l" t="t" r="r" b="b"/>
            <a:pathLst>
              <a:path w="8708435" h="6858000">
                <a:moveTo>
                  <a:pt x="8708435" y="0"/>
                </a:moveTo>
                <a:lnTo>
                  <a:pt x="8708435" y="6858000"/>
                </a:lnTo>
                <a:lnTo>
                  <a:pt x="0" y="6858000"/>
                </a:lnTo>
                <a:close/>
              </a:path>
            </a:pathLst>
          </a:custGeom>
          <a:solidFill>
            <a:srgbClr val="FFFFFF"/>
          </a:solidFill>
        </p:spPr>
        <p:txBody>
          <a:bodyPr wrap="square" anchor="ctr" anchorCtr="0">
            <a:noAutofit/>
          </a:bodyPr>
          <a:lstStyle>
            <a:lvl1pPr marL="0" indent="0" algn="ctr">
              <a:buNone/>
              <a:defRPr sz="1400"/>
            </a:lvl1pPr>
          </a:lstStyle>
          <a:p>
            <a:r>
              <a:rPr lang="en-US"/>
              <a:t>Click icon to add picture</a:t>
            </a:r>
          </a:p>
        </p:txBody>
      </p:sp>
      <p:sp>
        <p:nvSpPr>
          <p:cNvPr id="2" name="Title 2">
            <a:extLst>
              <a:ext uri="{FF2B5EF4-FFF2-40B4-BE49-F238E27FC236}">
                <a16:creationId xmlns:a16="http://schemas.microsoft.com/office/drawing/2014/main" id="{42A20B57-9C1D-4E8F-B2A3-A6062F929C2D}"/>
              </a:ext>
            </a:extLst>
          </p:cNvPr>
          <p:cNvSpPr>
            <a:spLocks noGrp="1"/>
          </p:cNvSpPr>
          <p:nvPr userDrawn="1">
            <p:ph type="title" hasCustomPrompt="1"/>
          </p:nvPr>
        </p:nvSpPr>
        <p:spPr>
          <a:xfrm>
            <a:off x="457200" y="374648"/>
            <a:ext cx="5486400" cy="3429000"/>
          </a:xfrm>
        </p:spPr>
        <p:txBody>
          <a:bodyPr anchor="t" anchorCtr="0"/>
          <a:lstStyle>
            <a:lvl1pPr>
              <a:defRPr sz="4800" spc="-100" baseline="0"/>
            </a:lvl1pPr>
          </a:lstStyle>
          <a:p>
            <a:r>
              <a:rPr lang="en-US"/>
              <a:t>[Section title]</a:t>
            </a:r>
          </a:p>
        </p:txBody>
      </p:sp>
      <p:sp>
        <p:nvSpPr>
          <p:cNvPr id="5" name="Footer Placeholder 3">
            <a:extLst>
              <a:ext uri="{FF2B5EF4-FFF2-40B4-BE49-F238E27FC236}">
                <a16:creationId xmlns:a16="http://schemas.microsoft.com/office/drawing/2014/main" id="{7F9C3797-B4F9-481A-ADC7-21C0CA065530}"/>
              </a:ext>
            </a:extLst>
          </p:cNvPr>
          <p:cNvSpPr>
            <a:spLocks noGrp="1"/>
          </p:cNvSpPr>
          <p:nvPr userDrawn="1">
            <p:ph type="ftr" sz="quarter" idx="11"/>
          </p:nvPr>
        </p:nvSpPr>
        <p:spPr/>
        <p:txBody>
          <a:bodyPr/>
          <a:lstStyle/>
          <a:p>
            <a:r>
              <a:rPr lang="en-US"/>
              <a:t>[Optional presentation title]</a:t>
            </a:r>
          </a:p>
        </p:txBody>
      </p:sp>
      <p:sp>
        <p:nvSpPr>
          <p:cNvPr id="4" name="Date Placeholder 4">
            <a:extLst>
              <a:ext uri="{FF2B5EF4-FFF2-40B4-BE49-F238E27FC236}">
                <a16:creationId xmlns:a16="http://schemas.microsoft.com/office/drawing/2014/main" id="{AE7C35D4-00CA-4567-9558-A8ECCAC3D77E}"/>
              </a:ext>
            </a:extLst>
          </p:cNvPr>
          <p:cNvSpPr>
            <a:spLocks noGrp="1"/>
          </p:cNvSpPr>
          <p:nvPr userDrawn="1">
            <p:ph type="dt" sz="half" idx="10"/>
          </p:nvPr>
        </p:nvSpPr>
        <p:spPr/>
        <p:txBody>
          <a:bodyPr/>
          <a:lstStyle/>
          <a:p>
            <a:r>
              <a:rPr lang="en-US"/>
              <a:t>[Month 00, 0000]</a:t>
            </a:r>
          </a:p>
        </p:txBody>
      </p:sp>
      <p:sp>
        <p:nvSpPr>
          <p:cNvPr id="6" name="Slide Number Placeholder 5">
            <a:extLst>
              <a:ext uri="{FF2B5EF4-FFF2-40B4-BE49-F238E27FC236}">
                <a16:creationId xmlns:a16="http://schemas.microsoft.com/office/drawing/2014/main" id="{FDB1BE67-4AA2-4F98-8F15-39B4F53A1316}"/>
              </a:ext>
            </a:extLst>
          </p:cNvPr>
          <p:cNvSpPr>
            <a:spLocks noGrp="1"/>
          </p:cNvSpPr>
          <p:nvPr userDrawn="1">
            <p:ph type="sldNum" sz="quarter" idx="12"/>
          </p:nvPr>
        </p:nvSpPr>
        <p:spPr/>
        <p:txBody>
          <a:bodyPr/>
          <a:lstStyle/>
          <a:p>
            <a:fld id="{B58DE5F1-E0F9-4CCA-92B7-7A6FC4DFEE14}" type="slidenum">
              <a:rPr lang="en-US" smtClean="0"/>
              <a:t>‹#›</a:t>
            </a:fld>
            <a:endParaRPr lang="en-US"/>
          </a:p>
        </p:txBody>
      </p:sp>
    </p:spTree>
    <p:extLst>
      <p:ext uri="{BB962C8B-B14F-4D97-AF65-F5344CB8AC3E}">
        <p14:creationId xmlns:p14="http://schemas.microsoft.com/office/powerpoint/2010/main" val="1444053312"/>
      </p:ext>
    </p:extLst>
  </p:cSld>
  <p:clrMapOvr>
    <a:masterClrMapping/>
  </p:clrMapOvr>
  <p:extLst>
    <p:ext uri="{DCECCB84-F9BA-43D5-87BE-67443E8EF086}">
      <p15:sldGuideLst xmlns:p15="http://schemas.microsoft.com/office/powerpoint/2012/main">
        <p15:guide id="2" pos="3744">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1_Section Header 03 Photo">
    <p:bg>
      <p:bgPr>
        <a:solidFill>
          <a:srgbClr val="F4F4F4"/>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89A7011-C0ED-4AF4-B91F-7B3A5C8A5D0D}"/>
              </a:ext>
            </a:extLst>
          </p:cNvPr>
          <p:cNvSpPr/>
          <p:nvPr userDrawn="1"/>
        </p:nvSpPr>
        <p:spPr>
          <a:xfrm>
            <a:off x="0" y="0"/>
            <a:ext cx="12192000" cy="6858000"/>
          </a:xfrm>
          <a:prstGeom prst="rect">
            <a:avLst/>
          </a:prstGeom>
          <a:solidFill>
            <a:srgbClr val="7F7F7F"/>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solidFill>
                <a:schemeClr val="bg1"/>
              </a:solidFill>
            </a:endParaRPr>
          </a:p>
        </p:txBody>
      </p:sp>
      <p:sp>
        <p:nvSpPr>
          <p:cNvPr id="2" name="Title 2">
            <a:extLst>
              <a:ext uri="{FF2B5EF4-FFF2-40B4-BE49-F238E27FC236}">
                <a16:creationId xmlns:a16="http://schemas.microsoft.com/office/drawing/2014/main" id="{42A20B57-9C1D-4E8F-B2A3-A6062F929C2D}"/>
              </a:ext>
            </a:extLst>
          </p:cNvPr>
          <p:cNvSpPr>
            <a:spLocks noGrp="1"/>
          </p:cNvSpPr>
          <p:nvPr userDrawn="1">
            <p:ph type="title" hasCustomPrompt="1"/>
          </p:nvPr>
        </p:nvSpPr>
        <p:spPr>
          <a:xfrm>
            <a:off x="457200" y="374648"/>
            <a:ext cx="5486400" cy="3429000"/>
          </a:xfrm>
        </p:spPr>
        <p:txBody>
          <a:bodyPr anchor="t" anchorCtr="0"/>
          <a:lstStyle>
            <a:lvl1pPr>
              <a:defRPr sz="4800" spc="-100" baseline="0"/>
            </a:lvl1pPr>
          </a:lstStyle>
          <a:p>
            <a:r>
              <a:rPr lang="en-US"/>
              <a:t>[Section title]</a:t>
            </a:r>
          </a:p>
        </p:txBody>
      </p:sp>
      <p:sp>
        <p:nvSpPr>
          <p:cNvPr id="5" name="Footer Placeholder 3">
            <a:extLst>
              <a:ext uri="{FF2B5EF4-FFF2-40B4-BE49-F238E27FC236}">
                <a16:creationId xmlns:a16="http://schemas.microsoft.com/office/drawing/2014/main" id="{7F9C3797-B4F9-481A-ADC7-21C0CA065530}"/>
              </a:ext>
            </a:extLst>
          </p:cNvPr>
          <p:cNvSpPr>
            <a:spLocks noGrp="1"/>
          </p:cNvSpPr>
          <p:nvPr userDrawn="1">
            <p:ph type="ftr" sz="quarter" idx="11"/>
          </p:nvPr>
        </p:nvSpPr>
        <p:spPr/>
        <p:txBody>
          <a:bodyPr/>
          <a:lstStyle/>
          <a:p>
            <a:r>
              <a:rPr lang="en-US"/>
              <a:t>[Optional presentation title]</a:t>
            </a:r>
          </a:p>
        </p:txBody>
      </p:sp>
      <p:sp>
        <p:nvSpPr>
          <p:cNvPr id="4" name="Date Placeholder 4">
            <a:extLst>
              <a:ext uri="{FF2B5EF4-FFF2-40B4-BE49-F238E27FC236}">
                <a16:creationId xmlns:a16="http://schemas.microsoft.com/office/drawing/2014/main" id="{AE7C35D4-00CA-4567-9558-A8ECCAC3D77E}"/>
              </a:ext>
            </a:extLst>
          </p:cNvPr>
          <p:cNvSpPr>
            <a:spLocks noGrp="1"/>
          </p:cNvSpPr>
          <p:nvPr userDrawn="1">
            <p:ph type="dt" sz="half" idx="10"/>
          </p:nvPr>
        </p:nvSpPr>
        <p:spPr/>
        <p:txBody>
          <a:bodyPr/>
          <a:lstStyle/>
          <a:p>
            <a:r>
              <a:rPr lang="en-US"/>
              <a:t>[Month 00, 0000]</a:t>
            </a:r>
          </a:p>
        </p:txBody>
      </p:sp>
      <p:sp>
        <p:nvSpPr>
          <p:cNvPr id="6" name="Slide Number Placeholder 5">
            <a:extLst>
              <a:ext uri="{FF2B5EF4-FFF2-40B4-BE49-F238E27FC236}">
                <a16:creationId xmlns:a16="http://schemas.microsoft.com/office/drawing/2014/main" id="{FDB1BE67-4AA2-4F98-8F15-39B4F53A1316}"/>
              </a:ext>
            </a:extLst>
          </p:cNvPr>
          <p:cNvSpPr>
            <a:spLocks noGrp="1"/>
          </p:cNvSpPr>
          <p:nvPr userDrawn="1">
            <p:ph type="sldNum" sz="quarter" idx="12"/>
          </p:nvPr>
        </p:nvSpPr>
        <p:spPr/>
        <p:txBody>
          <a:bodyPr/>
          <a:lstStyle/>
          <a:p>
            <a:fld id="{B58DE5F1-E0F9-4CCA-92B7-7A6FC4DFEE14}" type="slidenum">
              <a:rPr lang="en-US" smtClean="0"/>
              <a:t>‹#›</a:t>
            </a:fld>
            <a:endParaRPr lang="en-US"/>
          </a:p>
        </p:txBody>
      </p:sp>
      <p:sp>
        <p:nvSpPr>
          <p:cNvPr id="9" name="Picture Placeholder 1">
            <a:extLst>
              <a:ext uri="{FF2B5EF4-FFF2-40B4-BE49-F238E27FC236}">
                <a16:creationId xmlns:a16="http://schemas.microsoft.com/office/drawing/2014/main" id="{7852C022-37B2-3C46-AAD7-9B49F7CBEDB3}"/>
              </a:ext>
            </a:extLst>
          </p:cNvPr>
          <p:cNvSpPr>
            <a:spLocks noGrp="1"/>
          </p:cNvSpPr>
          <p:nvPr>
            <p:ph type="pic" sz="quarter" idx="13"/>
          </p:nvPr>
        </p:nvSpPr>
        <p:spPr bwMode="hidden">
          <a:xfrm>
            <a:off x="3483566" y="0"/>
            <a:ext cx="8708435" cy="6858000"/>
          </a:xfrm>
          <a:custGeom>
            <a:avLst/>
            <a:gdLst>
              <a:gd name="connsiteX0" fmla="*/ 8708435 w 8708435"/>
              <a:gd name="connsiteY0" fmla="*/ 0 h 6858000"/>
              <a:gd name="connsiteX1" fmla="*/ 8708435 w 8708435"/>
              <a:gd name="connsiteY1" fmla="*/ 6858000 h 6858000"/>
              <a:gd name="connsiteX2" fmla="*/ 0 w 8708435"/>
              <a:gd name="connsiteY2" fmla="*/ 6858000 h 6858000"/>
            </a:gdLst>
            <a:ahLst/>
            <a:cxnLst>
              <a:cxn ang="0">
                <a:pos x="connsiteX0" y="connsiteY0"/>
              </a:cxn>
              <a:cxn ang="0">
                <a:pos x="connsiteX1" y="connsiteY1"/>
              </a:cxn>
              <a:cxn ang="0">
                <a:pos x="connsiteX2" y="connsiteY2"/>
              </a:cxn>
            </a:cxnLst>
            <a:rect l="l" t="t" r="r" b="b"/>
            <a:pathLst>
              <a:path w="8708435" h="6858000">
                <a:moveTo>
                  <a:pt x="8708435" y="0"/>
                </a:moveTo>
                <a:lnTo>
                  <a:pt x="8708435" y="6858000"/>
                </a:lnTo>
                <a:lnTo>
                  <a:pt x="0" y="6858000"/>
                </a:lnTo>
                <a:close/>
              </a:path>
            </a:pathLst>
          </a:custGeom>
          <a:solidFill>
            <a:srgbClr val="FFFFFF"/>
          </a:solidFill>
        </p:spPr>
        <p:txBody>
          <a:bodyPr wrap="square" anchor="ctr" anchorCtr="0">
            <a:noAutofit/>
          </a:bodyPr>
          <a:lstStyle>
            <a:lvl1pPr marL="0" indent="0" algn="ctr">
              <a:buNone/>
              <a:defRPr sz="1400"/>
            </a:lvl1pPr>
          </a:lstStyle>
          <a:p>
            <a:r>
              <a:rPr lang="en-US"/>
              <a:t>Click icon to add picture</a:t>
            </a:r>
          </a:p>
        </p:txBody>
      </p:sp>
    </p:spTree>
    <p:extLst>
      <p:ext uri="{BB962C8B-B14F-4D97-AF65-F5344CB8AC3E}">
        <p14:creationId xmlns:p14="http://schemas.microsoft.com/office/powerpoint/2010/main" val="223413627"/>
      </p:ext>
    </p:extLst>
  </p:cSld>
  <p:clrMapOvr>
    <a:masterClrMapping/>
  </p:clrMapOvr>
  <p:extLst>
    <p:ext uri="{DCECCB84-F9BA-43D5-87BE-67443E8EF086}">
      <p15:sldGuideLst xmlns:p15="http://schemas.microsoft.com/office/powerpoint/2012/main">
        <p15:guide id="2" pos="3744">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Section Header 04">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F5DB0730-FEF7-4459-8C92-F2509C270482}"/>
              </a:ext>
              <a:ext uri="{C183D7F6-B498-43B3-948B-1728B52AA6E4}">
                <adec:decorative xmlns:adec="http://schemas.microsoft.com/office/drawing/2017/decorative" val="1"/>
              </a:ext>
            </a:extLst>
          </p:cNvPr>
          <p:cNvSpPr>
            <a:spLocks noChangeAspect="1" noEditPoints="1"/>
          </p:cNvSpPr>
          <p:nvPr userDrawn="1"/>
        </p:nvSpPr>
        <p:spPr bwMode="hidden">
          <a:xfrm>
            <a:off x="0" y="0"/>
            <a:ext cx="12192000" cy="6858000"/>
          </a:xfrm>
          <a:custGeom>
            <a:avLst/>
            <a:gdLst>
              <a:gd name="T0" fmla="*/ 6400 w 12800"/>
              <a:gd name="T1" fmla="*/ 0 h 7199"/>
              <a:gd name="T2" fmla="*/ 6400 w 12800"/>
              <a:gd name="T3" fmla="*/ 0 h 7199"/>
              <a:gd name="T4" fmla="*/ 0 w 12800"/>
              <a:gd name="T5" fmla="*/ 4799 h 7199"/>
              <a:gd name="T6" fmla="*/ 12800 w 12800"/>
              <a:gd name="T7" fmla="*/ 7199 h 7199"/>
              <a:gd name="T8" fmla="*/ 6400 w 12800"/>
              <a:gd name="T9" fmla="*/ 0 h 7199"/>
            </a:gdLst>
            <a:ahLst/>
            <a:cxnLst>
              <a:cxn ang="0">
                <a:pos x="T0" y="T1"/>
              </a:cxn>
              <a:cxn ang="0">
                <a:pos x="T2" y="T3"/>
              </a:cxn>
              <a:cxn ang="0">
                <a:pos x="T4" y="T5"/>
              </a:cxn>
              <a:cxn ang="0">
                <a:pos x="T6" y="T7"/>
              </a:cxn>
              <a:cxn ang="0">
                <a:pos x="T8" y="T9"/>
              </a:cxn>
            </a:cxnLst>
            <a:rect l="0" t="0" r="r" b="b"/>
            <a:pathLst>
              <a:path w="12800" h="7199">
                <a:moveTo>
                  <a:pt x="6400" y="0"/>
                </a:moveTo>
                <a:lnTo>
                  <a:pt x="6400" y="0"/>
                </a:lnTo>
                <a:lnTo>
                  <a:pt x="0" y="4799"/>
                </a:lnTo>
                <a:lnTo>
                  <a:pt x="12800" y="7199"/>
                </a:lnTo>
                <a:lnTo>
                  <a:pt x="6400" y="0"/>
                </a:lnTo>
                <a:close/>
              </a:path>
            </a:pathLst>
          </a:custGeom>
          <a:solidFill>
            <a:srgbClr val="FADC33"/>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42A20B57-9C1D-4E8F-B2A3-A6062F929C2D}"/>
              </a:ext>
            </a:extLst>
          </p:cNvPr>
          <p:cNvSpPr>
            <a:spLocks noGrp="1"/>
          </p:cNvSpPr>
          <p:nvPr userDrawn="1">
            <p:ph type="title" hasCustomPrompt="1"/>
          </p:nvPr>
        </p:nvSpPr>
        <p:spPr>
          <a:xfrm>
            <a:off x="457200" y="374648"/>
            <a:ext cx="5486400" cy="3429000"/>
          </a:xfrm>
        </p:spPr>
        <p:txBody>
          <a:bodyPr anchor="t" anchorCtr="0"/>
          <a:lstStyle>
            <a:lvl1pPr>
              <a:defRPr sz="4800" spc="-100" baseline="0"/>
            </a:lvl1pPr>
          </a:lstStyle>
          <a:p>
            <a:r>
              <a:rPr lang="en-US"/>
              <a:t>[Section title]</a:t>
            </a:r>
          </a:p>
        </p:txBody>
      </p:sp>
      <p:sp>
        <p:nvSpPr>
          <p:cNvPr id="5" name="Footer Placeholder 2">
            <a:extLst>
              <a:ext uri="{FF2B5EF4-FFF2-40B4-BE49-F238E27FC236}">
                <a16:creationId xmlns:a16="http://schemas.microsoft.com/office/drawing/2014/main" id="{7F9C3797-B4F9-481A-ADC7-21C0CA065530}"/>
              </a:ext>
            </a:extLst>
          </p:cNvPr>
          <p:cNvSpPr>
            <a:spLocks noGrp="1"/>
          </p:cNvSpPr>
          <p:nvPr userDrawn="1">
            <p:ph type="ftr" sz="quarter" idx="11"/>
          </p:nvPr>
        </p:nvSpPr>
        <p:spPr/>
        <p:txBody>
          <a:bodyPr/>
          <a:lstStyle/>
          <a:p>
            <a:r>
              <a:rPr lang="en-US"/>
              <a:t>[Optional presentation title]</a:t>
            </a:r>
          </a:p>
        </p:txBody>
      </p:sp>
      <p:sp>
        <p:nvSpPr>
          <p:cNvPr id="4" name="Date Placeholder 3">
            <a:extLst>
              <a:ext uri="{FF2B5EF4-FFF2-40B4-BE49-F238E27FC236}">
                <a16:creationId xmlns:a16="http://schemas.microsoft.com/office/drawing/2014/main" id="{AE7C35D4-00CA-4567-9558-A8ECCAC3D77E}"/>
              </a:ext>
            </a:extLst>
          </p:cNvPr>
          <p:cNvSpPr>
            <a:spLocks noGrp="1"/>
          </p:cNvSpPr>
          <p:nvPr userDrawn="1">
            <p:ph type="dt" sz="half" idx="10"/>
          </p:nvPr>
        </p:nvSpPr>
        <p:spPr/>
        <p:txBody>
          <a:bodyPr/>
          <a:lstStyle/>
          <a:p>
            <a:r>
              <a:rPr lang="en-US"/>
              <a:t>[Month 00, 0000]</a:t>
            </a:r>
          </a:p>
        </p:txBody>
      </p:sp>
      <p:sp>
        <p:nvSpPr>
          <p:cNvPr id="6" name="Slide Number Placeholder 4">
            <a:extLst>
              <a:ext uri="{FF2B5EF4-FFF2-40B4-BE49-F238E27FC236}">
                <a16:creationId xmlns:a16="http://schemas.microsoft.com/office/drawing/2014/main" id="{FDB1BE67-4AA2-4F98-8F15-39B4F53A1316}"/>
              </a:ext>
            </a:extLst>
          </p:cNvPr>
          <p:cNvSpPr>
            <a:spLocks noGrp="1"/>
          </p:cNvSpPr>
          <p:nvPr userDrawn="1">
            <p:ph type="sldNum" sz="quarter" idx="12"/>
          </p:nvPr>
        </p:nvSpPr>
        <p:spPr/>
        <p:txBody>
          <a:bodyPr/>
          <a:lstStyle/>
          <a:p>
            <a:fld id="{B58DE5F1-E0F9-4CCA-92B7-7A6FC4DFEE14}" type="slidenum">
              <a:rPr lang="en-US" smtClean="0"/>
              <a:t>‹#›</a:t>
            </a:fld>
            <a:endParaRPr lang="en-US"/>
          </a:p>
        </p:txBody>
      </p:sp>
    </p:spTree>
    <p:extLst>
      <p:ext uri="{BB962C8B-B14F-4D97-AF65-F5344CB8AC3E}">
        <p14:creationId xmlns:p14="http://schemas.microsoft.com/office/powerpoint/2010/main" val="2623613743"/>
      </p:ext>
    </p:extLst>
  </p:cSld>
  <p:clrMapOvr>
    <a:masterClrMapping/>
  </p:clrMapOvr>
  <p:extLst>
    <p:ext uri="{DCECCB84-F9BA-43D5-87BE-67443E8EF086}">
      <p15:sldGuideLst xmlns:p15="http://schemas.microsoft.com/office/powerpoint/2012/main">
        <p15:guide id="2" pos="3744" userDrawn="1">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Section Header 05">
    <p:bg>
      <p:bgPr>
        <a:solidFill>
          <a:srgbClr val="FADC33"/>
        </a:solidFill>
        <a:effectLst/>
      </p:bgPr>
    </p:bg>
    <p:spTree>
      <p:nvGrpSpPr>
        <p:cNvPr id="1" name=""/>
        <p:cNvGrpSpPr/>
        <p:nvPr/>
      </p:nvGrpSpPr>
      <p:grpSpPr>
        <a:xfrm>
          <a:off x="0" y="0"/>
          <a:ext cx="0" cy="0"/>
          <a:chOff x="0" y="0"/>
          <a:chExt cx="0" cy="0"/>
        </a:xfrm>
      </p:grpSpPr>
      <p:sp>
        <p:nvSpPr>
          <p:cNvPr id="16" name="Shape">
            <a:extLst>
              <a:ext uri="{FF2B5EF4-FFF2-40B4-BE49-F238E27FC236}">
                <a16:creationId xmlns:a16="http://schemas.microsoft.com/office/drawing/2014/main" id="{38D35756-AD20-8E49-9B4A-42A661022522}"/>
              </a:ext>
              <a:ext uri="{C183D7F6-B498-43B3-948B-1728B52AA6E4}">
                <adec:decorative xmlns:adec="http://schemas.microsoft.com/office/drawing/2017/decorative" val="1"/>
              </a:ext>
            </a:extLst>
          </p:cNvPr>
          <p:cNvSpPr>
            <a:spLocks noChangeAspect="1" noEditPoints="1"/>
          </p:cNvSpPr>
          <p:nvPr userDrawn="1"/>
        </p:nvSpPr>
        <p:spPr bwMode="hidden">
          <a:xfrm>
            <a:off x="0" y="0"/>
            <a:ext cx="12192000" cy="6858000"/>
          </a:xfrm>
          <a:custGeom>
            <a:avLst/>
            <a:gdLst>
              <a:gd name="T0" fmla="*/ 6400 w 12800"/>
              <a:gd name="T1" fmla="*/ 0 h 7199"/>
              <a:gd name="T2" fmla="*/ 6400 w 12800"/>
              <a:gd name="T3" fmla="*/ 0 h 7199"/>
              <a:gd name="T4" fmla="*/ 0 w 12800"/>
              <a:gd name="T5" fmla="*/ 4799 h 7199"/>
              <a:gd name="T6" fmla="*/ 12800 w 12800"/>
              <a:gd name="T7" fmla="*/ 7199 h 7199"/>
              <a:gd name="T8" fmla="*/ 6400 w 12800"/>
              <a:gd name="T9" fmla="*/ 0 h 7199"/>
            </a:gdLst>
            <a:ahLst/>
            <a:cxnLst>
              <a:cxn ang="0">
                <a:pos x="T0" y="T1"/>
              </a:cxn>
              <a:cxn ang="0">
                <a:pos x="T2" y="T3"/>
              </a:cxn>
              <a:cxn ang="0">
                <a:pos x="T4" y="T5"/>
              </a:cxn>
              <a:cxn ang="0">
                <a:pos x="T6" y="T7"/>
              </a:cxn>
              <a:cxn ang="0">
                <a:pos x="T8" y="T9"/>
              </a:cxn>
            </a:cxnLst>
            <a:rect l="0" t="0" r="r" b="b"/>
            <a:pathLst>
              <a:path w="12800" h="7199">
                <a:moveTo>
                  <a:pt x="6400" y="0"/>
                </a:moveTo>
                <a:lnTo>
                  <a:pt x="6400" y="0"/>
                </a:lnTo>
                <a:lnTo>
                  <a:pt x="0" y="4799"/>
                </a:lnTo>
                <a:lnTo>
                  <a:pt x="12800" y="7199"/>
                </a:lnTo>
                <a:lnTo>
                  <a:pt x="6400" y="0"/>
                </a:lnTo>
                <a:close/>
              </a:path>
            </a:pathLst>
          </a:custGeom>
          <a:solidFill>
            <a:srgbClr val="F4F4F4"/>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42A20B57-9C1D-4E8F-B2A3-A6062F929C2D}"/>
              </a:ext>
            </a:extLst>
          </p:cNvPr>
          <p:cNvSpPr>
            <a:spLocks noGrp="1"/>
          </p:cNvSpPr>
          <p:nvPr>
            <p:ph type="title" hasCustomPrompt="1"/>
          </p:nvPr>
        </p:nvSpPr>
        <p:spPr>
          <a:xfrm>
            <a:off x="457200" y="374648"/>
            <a:ext cx="5486400" cy="3429000"/>
          </a:xfrm>
        </p:spPr>
        <p:txBody>
          <a:bodyPr anchor="t" anchorCtr="0"/>
          <a:lstStyle>
            <a:lvl1pPr>
              <a:defRPr sz="4800" spc="-100" baseline="0"/>
            </a:lvl1pPr>
          </a:lstStyle>
          <a:p>
            <a:r>
              <a:rPr lang="en-US"/>
              <a:t>[Section title]</a:t>
            </a:r>
          </a:p>
        </p:txBody>
      </p:sp>
      <p:sp>
        <p:nvSpPr>
          <p:cNvPr id="5" name="Footer Placeholder 2">
            <a:extLst>
              <a:ext uri="{FF2B5EF4-FFF2-40B4-BE49-F238E27FC236}">
                <a16:creationId xmlns:a16="http://schemas.microsoft.com/office/drawing/2014/main" id="{7F9C3797-B4F9-481A-ADC7-21C0CA065530}"/>
              </a:ext>
            </a:extLst>
          </p:cNvPr>
          <p:cNvSpPr>
            <a:spLocks noGrp="1"/>
          </p:cNvSpPr>
          <p:nvPr>
            <p:ph type="ftr" sz="quarter" idx="11"/>
          </p:nvPr>
        </p:nvSpPr>
        <p:spPr/>
        <p:txBody>
          <a:bodyPr/>
          <a:lstStyle/>
          <a:p>
            <a:r>
              <a:rPr lang="en-US"/>
              <a:t>[Optional presentation title]</a:t>
            </a:r>
          </a:p>
        </p:txBody>
      </p:sp>
      <p:sp>
        <p:nvSpPr>
          <p:cNvPr id="4" name="Date Placeholder 3">
            <a:extLst>
              <a:ext uri="{FF2B5EF4-FFF2-40B4-BE49-F238E27FC236}">
                <a16:creationId xmlns:a16="http://schemas.microsoft.com/office/drawing/2014/main" id="{AE7C35D4-00CA-4567-9558-A8ECCAC3D77E}"/>
              </a:ext>
            </a:extLst>
          </p:cNvPr>
          <p:cNvSpPr>
            <a:spLocks noGrp="1"/>
          </p:cNvSpPr>
          <p:nvPr>
            <p:ph type="dt" sz="half" idx="10"/>
          </p:nvPr>
        </p:nvSpPr>
        <p:spPr/>
        <p:txBody>
          <a:bodyPr/>
          <a:lstStyle/>
          <a:p>
            <a:r>
              <a:rPr lang="en-US"/>
              <a:t>[Month 00, 0000]</a:t>
            </a:r>
          </a:p>
        </p:txBody>
      </p:sp>
      <p:sp>
        <p:nvSpPr>
          <p:cNvPr id="6" name="Slide Number Placeholder 4">
            <a:extLst>
              <a:ext uri="{FF2B5EF4-FFF2-40B4-BE49-F238E27FC236}">
                <a16:creationId xmlns:a16="http://schemas.microsoft.com/office/drawing/2014/main" id="{FDB1BE67-4AA2-4F98-8F15-39B4F53A1316}"/>
              </a:ext>
            </a:extLst>
          </p:cNvPr>
          <p:cNvSpPr>
            <a:spLocks noGrp="1"/>
          </p:cNvSpPr>
          <p:nvPr>
            <p:ph type="sldNum" sz="quarter" idx="12"/>
          </p:nvPr>
        </p:nvSpPr>
        <p:spPr/>
        <p:txBody>
          <a:bodyPr/>
          <a:lstStyle/>
          <a:p>
            <a:fld id="{B58DE5F1-E0F9-4CCA-92B7-7A6FC4DFEE14}" type="slidenum">
              <a:rPr lang="en-US" smtClean="0"/>
              <a:t>‹#›</a:t>
            </a:fld>
            <a:endParaRPr lang="en-US"/>
          </a:p>
        </p:txBody>
      </p:sp>
    </p:spTree>
    <p:extLst>
      <p:ext uri="{BB962C8B-B14F-4D97-AF65-F5344CB8AC3E}">
        <p14:creationId xmlns:p14="http://schemas.microsoft.com/office/powerpoint/2010/main" val="1835780405"/>
      </p:ext>
    </p:extLst>
  </p:cSld>
  <p:clrMapOvr>
    <a:masterClrMapping/>
  </p:clrMapOvr>
  <p:extLst>
    <p:ext uri="{DCECCB84-F9BA-43D5-87BE-67443E8EF086}">
      <p15:sldGuideLst xmlns:p15="http://schemas.microsoft.com/office/powerpoint/2012/main">
        <p15:guide id="2" pos="3744" userDrawn="1">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Section Header 06">
    <p:bg>
      <p:bgPr>
        <a:solidFill>
          <a:srgbClr val="F4F4F4"/>
        </a:solidFill>
        <a:effectLst/>
      </p:bgPr>
    </p:bg>
    <p:spTree>
      <p:nvGrpSpPr>
        <p:cNvPr id="1" name=""/>
        <p:cNvGrpSpPr/>
        <p:nvPr/>
      </p:nvGrpSpPr>
      <p:grpSpPr>
        <a:xfrm>
          <a:off x="0" y="0"/>
          <a:ext cx="0" cy="0"/>
          <a:chOff x="0" y="0"/>
          <a:chExt cx="0" cy="0"/>
        </a:xfrm>
      </p:grpSpPr>
      <p:sp>
        <p:nvSpPr>
          <p:cNvPr id="16" name="Shape">
            <a:extLst>
              <a:ext uri="{FF2B5EF4-FFF2-40B4-BE49-F238E27FC236}">
                <a16:creationId xmlns:a16="http://schemas.microsoft.com/office/drawing/2014/main" id="{5165E177-AFB8-8744-B4BB-F1F417C613E1}"/>
              </a:ext>
              <a:ext uri="{C183D7F6-B498-43B3-948B-1728B52AA6E4}">
                <adec:decorative xmlns:adec="http://schemas.microsoft.com/office/drawing/2017/decorative" val="1"/>
              </a:ext>
            </a:extLst>
          </p:cNvPr>
          <p:cNvSpPr>
            <a:spLocks noChangeAspect="1" noEditPoints="1"/>
          </p:cNvSpPr>
          <p:nvPr userDrawn="1"/>
        </p:nvSpPr>
        <p:spPr bwMode="hidden">
          <a:xfrm>
            <a:off x="0" y="0"/>
            <a:ext cx="12192000" cy="6858000"/>
          </a:xfrm>
          <a:custGeom>
            <a:avLst/>
            <a:gdLst>
              <a:gd name="T0" fmla="*/ 6400 w 12800"/>
              <a:gd name="T1" fmla="*/ 0 h 7199"/>
              <a:gd name="T2" fmla="*/ 6400 w 12800"/>
              <a:gd name="T3" fmla="*/ 0 h 7199"/>
              <a:gd name="T4" fmla="*/ 0 w 12800"/>
              <a:gd name="T5" fmla="*/ 4799 h 7199"/>
              <a:gd name="T6" fmla="*/ 12800 w 12800"/>
              <a:gd name="T7" fmla="*/ 7199 h 7199"/>
              <a:gd name="T8" fmla="*/ 6400 w 12800"/>
              <a:gd name="T9" fmla="*/ 0 h 7199"/>
            </a:gdLst>
            <a:ahLst/>
            <a:cxnLst>
              <a:cxn ang="0">
                <a:pos x="T0" y="T1"/>
              </a:cxn>
              <a:cxn ang="0">
                <a:pos x="T2" y="T3"/>
              </a:cxn>
              <a:cxn ang="0">
                <a:pos x="T4" y="T5"/>
              </a:cxn>
              <a:cxn ang="0">
                <a:pos x="T6" y="T7"/>
              </a:cxn>
              <a:cxn ang="0">
                <a:pos x="T8" y="T9"/>
              </a:cxn>
            </a:cxnLst>
            <a:rect l="0" t="0" r="r" b="b"/>
            <a:pathLst>
              <a:path w="12800" h="7199">
                <a:moveTo>
                  <a:pt x="6400" y="0"/>
                </a:moveTo>
                <a:lnTo>
                  <a:pt x="6400" y="0"/>
                </a:lnTo>
                <a:lnTo>
                  <a:pt x="0" y="4799"/>
                </a:lnTo>
                <a:lnTo>
                  <a:pt x="12800" y="7199"/>
                </a:lnTo>
                <a:lnTo>
                  <a:pt x="6400" y="0"/>
                </a:lnTo>
                <a:close/>
              </a:path>
            </a:pathLst>
          </a:custGeom>
          <a:solidFill>
            <a:schemeClr val="accent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a:extLst>
              <a:ext uri="{FF2B5EF4-FFF2-40B4-BE49-F238E27FC236}">
                <a16:creationId xmlns:a16="http://schemas.microsoft.com/office/drawing/2014/main" id="{42A20B57-9C1D-4E8F-B2A3-A6062F929C2D}"/>
              </a:ext>
            </a:extLst>
          </p:cNvPr>
          <p:cNvSpPr>
            <a:spLocks noGrp="1"/>
          </p:cNvSpPr>
          <p:nvPr>
            <p:ph type="title" hasCustomPrompt="1"/>
          </p:nvPr>
        </p:nvSpPr>
        <p:spPr>
          <a:xfrm>
            <a:off x="457200" y="374648"/>
            <a:ext cx="5486400" cy="3429000"/>
          </a:xfrm>
        </p:spPr>
        <p:txBody>
          <a:bodyPr anchor="t" anchorCtr="0"/>
          <a:lstStyle>
            <a:lvl1pPr>
              <a:defRPr sz="4800" spc="-100" baseline="0"/>
            </a:lvl1pPr>
          </a:lstStyle>
          <a:p>
            <a:r>
              <a:rPr lang="en-US"/>
              <a:t>[Section title]</a:t>
            </a:r>
          </a:p>
        </p:txBody>
      </p:sp>
      <p:sp>
        <p:nvSpPr>
          <p:cNvPr id="5" name="Footer Placeholder 2">
            <a:extLst>
              <a:ext uri="{FF2B5EF4-FFF2-40B4-BE49-F238E27FC236}">
                <a16:creationId xmlns:a16="http://schemas.microsoft.com/office/drawing/2014/main" id="{7F9C3797-B4F9-481A-ADC7-21C0CA065530}"/>
              </a:ext>
            </a:extLst>
          </p:cNvPr>
          <p:cNvSpPr>
            <a:spLocks noGrp="1"/>
          </p:cNvSpPr>
          <p:nvPr>
            <p:ph type="ftr" sz="quarter" idx="11"/>
          </p:nvPr>
        </p:nvSpPr>
        <p:spPr/>
        <p:txBody>
          <a:bodyPr/>
          <a:lstStyle/>
          <a:p>
            <a:r>
              <a:rPr lang="en-US"/>
              <a:t>[Optional presentation title]</a:t>
            </a:r>
          </a:p>
        </p:txBody>
      </p:sp>
      <p:sp>
        <p:nvSpPr>
          <p:cNvPr id="4" name="Date Placeholder 3">
            <a:extLst>
              <a:ext uri="{FF2B5EF4-FFF2-40B4-BE49-F238E27FC236}">
                <a16:creationId xmlns:a16="http://schemas.microsoft.com/office/drawing/2014/main" id="{AE7C35D4-00CA-4567-9558-A8ECCAC3D77E}"/>
              </a:ext>
            </a:extLst>
          </p:cNvPr>
          <p:cNvSpPr>
            <a:spLocks noGrp="1"/>
          </p:cNvSpPr>
          <p:nvPr>
            <p:ph type="dt" sz="half" idx="10"/>
          </p:nvPr>
        </p:nvSpPr>
        <p:spPr/>
        <p:txBody>
          <a:bodyPr/>
          <a:lstStyle/>
          <a:p>
            <a:r>
              <a:rPr lang="en-US"/>
              <a:t>[Month 00, 0000]</a:t>
            </a:r>
          </a:p>
        </p:txBody>
      </p:sp>
      <p:sp>
        <p:nvSpPr>
          <p:cNvPr id="6" name="Slide Number Placeholder 4">
            <a:extLst>
              <a:ext uri="{FF2B5EF4-FFF2-40B4-BE49-F238E27FC236}">
                <a16:creationId xmlns:a16="http://schemas.microsoft.com/office/drawing/2014/main" id="{FDB1BE67-4AA2-4F98-8F15-39B4F53A1316}"/>
              </a:ext>
            </a:extLst>
          </p:cNvPr>
          <p:cNvSpPr>
            <a:spLocks noGrp="1"/>
          </p:cNvSpPr>
          <p:nvPr>
            <p:ph type="sldNum" sz="quarter" idx="12"/>
          </p:nvPr>
        </p:nvSpPr>
        <p:spPr/>
        <p:txBody>
          <a:bodyPr/>
          <a:lstStyle/>
          <a:p>
            <a:fld id="{B58DE5F1-E0F9-4CCA-92B7-7A6FC4DFEE14}" type="slidenum">
              <a:rPr lang="en-US" smtClean="0"/>
              <a:t>‹#›</a:t>
            </a:fld>
            <a:endParaRPr lang="en-US"/>
          </a:p>
        </p:txBody>
      </p:sp>
    </p:spTree>
    <p:extLst>
      <p:ext uri="{BB962C8B-B14F-4D97-AF65-F5344CB8AC3E}">
        <p14:creationId xmlns:p14="http://schemas.microsoft.com/office/powerpoint/2010/main" val="2164679439"/>
      </p:ext>
    </p:extLst>
  </p:cSld>
  <p:clrMapOvr>
    <a:masterClrMapping/>
  </p:clrMapOvr>
  <p:extLst>
    <p:ext uri="{DCECCB84-F9BA-43D5-87BE-67443E8EF086}">
      <p15:sldGuideLst xmlns:p15="http://schemas.microsoft.com/office/powerpoint/2012/main">
        <p15:guide id="2" pos="3744" userDrawn="1">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00D8B1-1581-4488-A1A4-886D01EEFD4F}"/>
              </a:ext>
            </a:extLst>
          </p:cNvPr>
          <p:cNvSpPr>
            <a:spLocks noGrp="1"/>
          </p:cNvSpPr>
          <p:nvPr>
            <p:ph type="title" hasCustomPrompt="1"/>
          </p:nvPr>
        </p:nvSpPr>
        <p:spPr/>
        <p:txBody>
          <a:bodyPr/>
          <a:lstStyle>
            <a:lvl1pPr>
              <a:defRPr/>
            </a:lvl1pPr>
          </a:lstStyle>
          <a:p>
            <a:r>
              <a:rPr lang="en-US"/>
              <a:t>[Slide title]</a:t>
            </a:r>
          </a:p>
        </p:txBody>
      </p:sp>
      <p:sp>
        <p:nvSpPr>
          <p:cNvPr id="4" name="Footer Placeholder 2">
            <a:extLst>
              <a:ext uri="{FF2B5EF4-FFF2-40B4-BE49-F238E27FC236}">
                <a16:creationId xmlns:a16="http://schemas.microsoft.com/office/drawing/2014/main" id="{095E3C3B-5A9E-4D96-BC39-7004AC22F9C7}"/>
              </a:ext>
            </a:extLst>
          </p:cNvPr>
          <p:cNvSpPr>
            <a:spLocks noGrp="1"/>
          </p:cNvSpPr>
          <p:nvPr>
            <p:ph type="ftr" sz="quarter" idx="11"/>
          </p:nvPr>
        </p:nvSpPr>
        <p:spPr/>
        <p:txBody>
          <a:bodyPr/>
          <a:lstStyle/>
          <a:p>
            <a:r>
              <a:rPr lang="en-US"/>
              <a:t>[Optional presentation title]</a:t>
            </a:r>
          </a:p>
        </p:txBody>
      </p:sp>
      <p:sp>
        <p:nvSpPr>
          <p:cNvPr id="3" name="Date Placeholder 3">
            <a:extLst>
              <a:ext uri="{FF2B5EF4-FFF2-40B4-BE49-F238E27FC236}">
                <a16:creationId xmlns:a16="http://schemas.microsoft.com/office/drawing/2014/main" id="{2B2D468F-F3E1-4AA3-B224-4ACA2CE00A55}"/>
              </a:ext>
            </a:extLst>
          </p:cNvPr>
          <p:cNvSpPr>
            <a:spLocks noGrp="1"/>
          </p:cNvSpPr>
          <p:nvPr>
            <p:ph type="dt" sz="half" idx="10"/>
          </p:nvPr>
        </p:nvSpPr>
        <p:spPr/>
        <p:txBody>
          <a:bodyPr/>
          <a:lstStyle/>
          <a:p>
            <a:r>
              <a:rPr lang="en-US"/>
              <a:t>[Month 00, 0000]</a:t>
            </a:r>
          </a:p>
        </p:txBody>
      </p:sp>
      <p:sp>
        <p:nvSpPr>
          <p:cNvPr id="5" name="Slide Number Placeholder 4">
            <a:extLst>
              <a:ext uri="{FF2B5EF4-FFF2-40B4-BE49-F238E27FC236}">
                <a16:creationId xmlns:a16="http://schemas.microsoft.com/office/drawing/2014/main" id="{6CF9CDAC-EC28-4BA6-9827-D58133E18874}"/>
              </a:ext>
            </a:extLst>
          </p:cNvPr>
          <p:cNvSpPr>
            <a:spLocks noGrp="1"/>
          </p:cNvSpPr>
          <p:nvPr>
            <p:ph type="sldNum" sz="quarter" idx="12"/>
          </p:nvPr>
        </p:nvSpPr>
        <p:spPr/>
        <p:txBody>
          <a:bodyPr/>
          <a:lstStyle/>
          <a:p>
            <a:fld id="{B58DE5F1-E0F9-4CCA-92B7-7A6FC4DFEE14}" type="slidenum">
              <a:rPr lang="en-US" smtClean="0"/>
              <a:t>‹#›</a:t>
            </a:fld>
            <a:endParaRPr lang="en-US"/>
          </a:p>
        </p:txBody>
      </p:sp>
    </p:spTree>
    <p:extLst>
      <p:ext uri="{BB962C8B-B14F-4D97-AF65-F5344CB8AC3E}">
        <p14:creationId xmlns:p14="http://schemas.microsoft.com/office/powerpoint/2010/main" val="1450968227"/>
      </p:ext>
    </p:extLst>
  </p:cSld>
  <p:clrMapOvr>
    <a:masterClrMapping/>
  </p:clrMapOvr>
  <p:extLst>
    <p:ext uri="{DCECCB84-F9BA-43D5-87BE-67443E8EF086}">
      <p15:sldGuideLst xmlns:p15="http://schemas.microsoft.com/office/powerpoint/2012/main">
        <p15:guide id="1" orient="horz" pos="1037" userDrawn="1">
          <p15:clr>
            <a:srgbClr val="FBAE40"/>
          </p15:clr>
        </p15:guide>
        <p15:guide id="2" orient="horz" pos="3830" userDrawn="1">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3F2CE42-BE30-499A-B8F3-F1CF9EBAFB2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12192001" cy="6858000"/>
          </a:xfrm>
          <a:prstGeom prst="rect">
            <a:avLst/>
          </a:prstGeom>
        </p:spPr>
      </p:pic>
      <p:sp>
        <p:nvSpPr>
          <p:cNvPr id="4" name="Slide Number Placeholder 3">
            <a:extLst>
              <a:ext uri="{FF2B5EF4-FFF2-40B4-BE49-F238E27FC236}">
                <a16:creationId xmlns:a16="http://schemas.microsoft.com/office/drawing/2014/main" id="{45BF3E53-7A3D-40D5-AE68-3CE44909F1CF}"/>
              </a:ext>
            </a:extLst>
          </p:cNvPr>
          <p:cNvSpPr>
            <a:spLocks noGrp="1"/>
          </p:cNvSpPr>
          <p:nvPr>
            <p:ph type="sldNum" sz="quarter" idx="12"/>
          </p:nvPr>
        </p:nvSpPr>
        <p:spPr/>
        <p:txBody>
          <a:bodyPr/>
          <a:lstStyle/>
          <a:p>
            <a:fld id="{B58DE5F1-E0F9-4CCA-92B7-7A6FC4DFEE14}" type="slidenum">
              <a:rPr lang="en-US" smtClean="0"/>
              <a:t>‹#›</a:t>
            </a:fld>
            <a:endParaRPr lang="en-US"/>
          </a:p>
        </p:txBody>
      </p:sp>
      <p:pic>
        <p:nvPicPr>
          <p:cNvPr id="7" name="Picture 6">
            <a:extLst>
              <a:ext uri="{FF2B5EF4-FFF2-40B4-BE49-F238E27FC236}">
                <a16:creationId xmlns:a16="http://schemas.microsoft.com/office/drawing/2014/main" id="{CE6AEE1C-D6DB-49CA-A2A9-5BA60BAB9607}"/>
              </a:ext>
            </a:extLst>
          </p:cNvPr>
          <p:cNvPicPr>
            <a:picLocks noChangeAspect="1"/>
          </p:cNvPicPr>
          <p:nvPr userDrawn="1"/>
        </p:nvPicPr>
        <p:blipFill>
          <a:blip r:embed="rId3" cstate="print">
            <a:extLst>
              <a:ext uri="{28A0092B-C50C-407E-A947-70E740481C1C}">
                <a14:useLocalDpi xmlns:a14="http://schemas.microsoft.com/office/drawing/2010/main"/>
              </a:ext>
            </a:extLst>
          </a:blip>
          <a:stretch>
            <a:fillRect/>
          </a:stretch>
        </p:blipFill>
        <p:spPr>
          <a:xfrm>
            <a:off x="366712" y="6183592"/>
            <a:ext cx="1062038" cy="268609"/>
          </a:xfrm>
          <a:prstGeom prst="rect">
            <a:avLst/>
          </a:prstGeom>
        </p:spPr>
      </p:pic>
    </p:spTree>
    <p:extLst>
      <p:ext uri="{BB962C8B-B14F-4D97-AF65-F5344CB8AC3E}">
        <p14:creationId xmlns:p14="http://schemas.microsoft.com/office/powerpoint/2010/main" val="394099036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Contact">
    <p:bg>
      <p:bgPr>
        <a:solidFill>
          <a:srgbClr val="93D500"/>
        </a:solidFill>
        <a:effectLst/>
      </p:bgPr>
    </p:bg>
    <p:spTree>
      <p:nvGrpSpPr>
        <p:cNvPr id="1" name=""/>
        <p:cNvGrpSpPr/>
        <p:nvPr/>
      </p:nvGrpSpPr>
      <p:grpSpPr>
        <a:xfrm>
          <a:off x="0" y="0"/>
          <a:ext cx="0" cy="0"/>
          <a:chOff x="0" y="0"/>
          <a:chExt cx="0" cy="0"/>
        </a:xfrm>
      </p:grpSpPr>
      <p:sp>
        <p:nvSpPr>
          <p:cNvPr id="6" name="Shape">
            <a:extLst>
              <a:ext uri="{FF2B5EF4-FFF2-40B4-BE49-F238E27FC236}">
                <a16:creationId xmlns:a16="http://schemas.microsoft.com/office/drawing/2014/main" id="{3B667D81-0197-4643-8B8D-98EFDFE91158}"/>
              </a:ext>
            </a:extLst>
          </p:cNvPr>
          <p:cNvSpPr>
            <a:spLocks noChangeAspect="1" noEditPoints="1"/>
          </p:cNvSpPr>
          <p:nvPr userDrawn="1"/>
        </p:nvSpPr>
        <p:spPr bwMode="hidden">
          <a:xfrm>
            <a:off x="1744885" y="0"/>
            <a:ext cx="10447115" cy="6858000"/>
          </a:xfrm>
          <a:custGeom>
            <a:avLst/>
            <a:gdLst>
              <a:gd name="T0" fmla="*/ 5485 w 10971"/>
              <a:gd name="T1" fmla="*/ 0 h 7199"/>
              <a:gd name="T2" fmla="*/ 5485 w 10971"/>
              <a:gd name="T3" fmla="*/ 0 h 7199"/>
              <a:gd name="T4" fmla="*/ 0 w 10971"/>
              <a:gd name="T5" fmla="*/ 7199 h 7199"/>
              <a:gd name="T6" fmla="*/ 10971 w 10971"/>
              <a:gd name="T7" fmla="*/ 4799 h 7199"/>
              <a:gd name="T8" fmla="*/ 5485 w 10971"/>
              <a:gd name="T9" fmla="*/ 0 h 7199"/>
            </a:gdLst>
            <a:ahLst/>
            <a:cxnLst>
              <a:cxn ang="0">
                <a:pos x="T0" y="T1"/>
              </a:cxn>
              <a:cxn ang="0">
                <a:pos x="T2" y="T3"/>
              </a:cxn>
              <a:cxn ang="0">
                <a:pos x="T4" y="T5"/>
              </a:cxn>
              <a:cxn ang="0">
                <a:pos x="T6" y="T7"/>
              </a:cxn>
              <a:cxn ang="0">
                <a:pos x="T8" y="T9"/>
              </a:cxn>
            </a:cxnLst>
            <a:rect l="0" t="0" r="r" b="b"/>
            <a:pathLst>
              <a:path w="10971" h="7199">
                <a:moveTo>
                  <a:pt x="5485" y="0"/>
                </a:moveTo>
                <a:lnTo>
                  <a:pt x="5485" y="0"/>
                </a:lnTo>
                <a:lnTo>
                  <a:pt x="0" y="7199"/>
                </a:lnTo>
                <a:lnTo>
                  <a:pt x="10971" y="4799"/>
                </a:lnTo>
                <a:lnTo>
                  <a:pt x="5485" y="0"/>
                </a:lnTo>
                <a:close/>
              </a:path>
            </a:pathLst>
          </a:custGeom>
          <a:solidFill>
            <a:srgbClr val="F4F4F4"/>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5" name="Contact">
            <a:extLst>
              <a:ext uri="{FF2B5EF4-FFF2-40B4-BE49-F238E27FC236}">
                <a16:creationId xmlns:a16="http://schemas.microsoft.com/office/drawing/2014/main" id="{D94549FF-0AAD-5F4F-8AB4-53D19F7F294B}"/>
              </a:ext>
            </a:extLst>
          </p:cNvPr>
          <p:cNvSpPr txBox="1"/>
          <p:nvPr userDrawn="1"/>
        </p:nvSpPr>
        <p:spPr>
          <a:xfrm>
            <a:off x="457200" y="374650"/>
            <a:ext cx="5486400" cy="1374775"/>
          </a:xfrm>
          <a:prstGeom prst="rect">
            <a:avLst/>
          </a:prstGeom>
          <a:noFill/>
        </p:spPr>
        <p:txBody>
          <a:bodyPr wrap="square" lIns="0" tIns="0" rIns="0" bIns="0" rtlCol="0" anchor="t" anchorCtr="0">
            <a:noAutofit/>
          </a:bodyPr>
          <a:lstStyle/>
          <a:p>
            <a:pPr marL="0" indent="0">
              <a:lnSpc>
                <a:spcPct val="90000"/>
              </a:lnSpc>
              <a:spcBef>
                <a:spcPts val="0"/>
              </a:spcBef>
              <a:buSzPct val="100000"/>
              <a:buFontTx/>
              <a:buNone/>
            </a:pPr>
            <a:r>
              <a:rPr lang="en-US" sz="4800" b="1" spc="-100" baseline="0"/>
              <a:t>Contact</a:t>
            </a:r>
          </a:p>
        </p:txBody>
      </p:sp>
      <p:sp>
        <p:nvSpPr>
          <p:cNvPr id="9" name="Text Placeholder 1">
            <a:extLst>
              <a:ext uri="{FF2B5EF4-FFF2-40B4-BE49-F238E27FC236}">
                <a16:creationId xmlns:a16="http://schemas.microsoft.com/office/drawing/2014/main" id="{5C800EA8-6366-7F4C-B7F3-6DF82E498590}"/>
              </a:ext>
            </a:extLst>
          </p:cNvPr>
          <p:cNvSpPr>
            <a:spLocks noGrp="1"/>
          </p:cNvSpPr>
          <p:nvPr>
            <p:ph type="body" sz="quarter" idx="10" hasCustomPrompt="1"/>
          </p:nvPr>
        </p:nvSpPr>
        <p:spPr>
          <a:xfrm>
            <a:off x="457200" y="1463040"/>
            <a:ext cx="5486400" cy="365760"/>
          </a:xfrm>
        </p:spPr>
        <p:txBody>
          <a:bodyPr anchor="t" anchorCtr="0"/>
          <a:lstStyle>
            <a:lvl1pPr marL="0" indent="0">
              <a:spcBef>
                <a:spcPts val="1200"/>
              </a:spcBef>
              <a:buFontTx/>
              <a:buNone/>
              <a:defRPr b="1"/>
            </a:lvl1pPr>
            <a:lvl2pPr marL="0" indent="0">
              <a:spcBef>
                <a:spcPts val="0"/>
              </a:spcBef>
              <a:buFontTx/>
              <a:buNone/>
              <a:defRPr b="1"/>
            </a:lvl2pPr>
            <a:lvl3pPr marL="0" indent="0">
              <a:spcBef>
                <a:spcPts val="0"/>
              </a:spcBef>
              <a:buFontTx/>
              <a:buNone/>
              <a:defRPr b="1"/>
            </a:lvl3pPr>
            <a:lvl4pPr marL="0" indent="0">
              <a:spcBef>
                <a:spcPts val="0"/>
              </a:spcBef>
              <a:buFontTx/>
              <a:buNone/>
              <a:defRPr b="1"/>
            </a:lvl4pPr>
            <a:lvl5pPr marL="0" indent="0">
              <a:spcBef>
                <a:spcPts val="0"/>
              </a:spcBef>
              <a:buFontTx/>
              <a:buNone/>
              <a:defRPr b="1"/>
            </a:lvl5pPr>
            <a:lvl6pPr marL="0" indent="0">
              <a:spcBef>
                <a:spcPts val="0"/>
              </a:spcBef>
              <a:buFontTx/>
              <a:buNone/>
              <a:defRPr b="1"/>
            </a:lvl6pPr>
            <a:lvl7pPr marL="0" indent="0">
              <a:spcBef>
                <a:spcPts val="0"/>
              </a:spcBef>
              <a:buFontTx/>
              <a:buNone/>
              <a:defRPr b="1"/>
            </a:lvl7pPr>
            <a:lvl8pPr marL="0" indent="0">
              <a:spcBef>
                <a:spcPts val="0"/>
              </a:spcBef>
              <a:buFontTx/>
              <a:buNone/>
              <a:defRPr b="1"/>
            </a:lvl8pPr>
            <a:lvl9pPr marL="0" indent="0">
              <a:spcBef>
                <a:spcPts val="0"/>
              </a:spcBef>
              <a:buFontTx/>
              <a:buNone/>
              <a:defRPr b="1"/>
            </a:lvl9pPr>
          </a:lstStyle>
          <a:p>
            <a:pPr lvl="0"/>
            <a:r>
              <a:rPr lang="en-US"/>
              <a:t>[</a:t>
            </a:r>
            <a:r>
              <a:rPr lang="en-US" err="1"/>
              <a:t>Firstname</a:t>
            </a:r>
            <a:r>
              <a:rPr lang="en-US"/>
              <a:t> </a:t>
            </a:r>
            <a:r>
              <a:rPr lang="en-US" err="1"/>
              <a:t>Lastname</a:t>
            </a:r>
            <a:r>
              <a:rPr lang="en-US"/>
              <a:t>]</a:t>
            </a:r>
          </a:p>
        </p:txBody>
      </p:sp>
      <p:sp>
        <p:nvSpPr>
          <p:cNvPr id="8" name="Text Placeholder 2">
            <a:extLst>
              <a:ext uri="{FF2B5EF4-FFF2-40B4-BE49-F238E27FC236}">
                <a16:creationId xmlns:a16="http://schemas.microsoft.com/office/drawing/2014/main" id="{DA138FBC-DE4F-F447-BEF8-5429D53E090A}"/>
              </a:ext>
            </a:extLst>
          </p:cNvPr>
          <p:cNvSpPr>
            <a:spLocks noGrp="1"/>
          </p:cNvSpPr>
          <p:nvPr>
            <p:ph type="body" sz="quarter" idx="11" hasCustomPrompt="1"/>
          </p:nvPr>
        </p:nvSpPr>
        <p:spPr>
          <a:xfrm>
            <a:off x="457200" y="1888490"/>
            <a:ext cx="5486400" cy="1915158"/>
          </a:xfrm>
        </p:spPr>
        <p:txBody>
          <a:bodyPr anchor="t" anchorCtr="0"/>
          <a:lstStyle>
            <a:lvl1pPr marL="0" indent="0">
              <a:spcBef>
                <a:spcPts val="1200"/>
              </a:spcBef>
              <a:buFontTx/>
              <a:buNone/>
              <a:defRPr/>
            </a:lvl1pPr>
            <a:lvl2pPr marL="0" indent="0">
              <a:spcBef>
                <a:spcPts val="1200"/>
              </a:spcBef>
              <a:buFontTx/>
              <a:buNone/>
              <a:defRPr/>
            </a:lvl2pPr>
            <a:lvl3pPr marL="0" indent="0">
              <a:spcBef>
                <a:spcPts val="1200"/>
              </a:spcBef>
              <a:buFontTx/>
              <a:buNone/>
              <a:defRPr/>
            </a:lvl3pPr>
            <a:lvl4pPr marL="0" indent="0">
              <a:spcBef>
                <a:spcPts val="1200"/>
              </a:spcBef>
              <a:buFontTx/>
              <a:buNone/>
              <a:defRPr/>
            </a:lvl4pPr>
            <a:lvl5pPr marL="0" indent="0">
              <a:spcBef>
                <a:spcPts val="1200"/>
              </a:spcBef>
              <a:buFontTx/>
              <a:buNone/>
              <a:defRPr/>
            </a:lvl5pPr>
            <a:lvl6pPr marL="0" indent="0">
              <a:spcBef>
                <a:spcPts val="1200"/>
              </a:spcBef>
              <a:buFontTx/>
              <a:buNone/>
              <a:defRPr/>
            </a:lvl6pPr>
            <a:lvl7pPr marL="0" indent="0">
              <a:spcBef>
                <a:spcPts val="1200"/>
              </a:spcBef>
              <a:buFontTx/>
              <a:buNone/>
              <a:defRPr/>
            </a:lvl7pPr>
            <a:lvl8pPr marL="0" indent="0">
              <a:spcBef>
                <a:spcPts val="1200"/>
              </a:spcBef>
              <a:buFontTx/>
              <a:buNone/>
              <a:defRPr/>
            </a:lvl8pPr>
            <a:lvl9pPr marL="0" indent="0">
              <a:spcBef>
                <a:spcPts val="1200"/>
              </a:spcBef>
              <a:buFontTx/>
              <a:buNone/>
              <a:defRPr/>
            </a:lvl9pPr>
          </a:lstStyle>
          <a:p>
            <a:pPr lvl="0"/>
            <a:r>
              <a:rPr lang="en-US"/>
              <a:t>[Contact information]</a:t>
            </a:r>
          </a:p>
        </p:txBody>
      </p:sp>
    </p:spTree>
    <p:extLst>
      <p:ext uri="{BB962C8B-B14F-4D97-AF65-F5344CB8AC3E}">
        <p14:creationId xmlns:p14="http://schemas.microsoft.com/office/powerpoint/2010/main" val="3876399665"/>
      </p:ext>
    </p:extLst>
  </p:cSld>
  <p:clrMapOvr>
    <a:masterClrMapping/>
  </p:clrMapOvr>
  <p:extLst>
    <p:ext uri="{DCECCB84-F9BA-43D5-87BE-67443E8EF086}">
      <p15:sldGuideLst xmlns:p15="http://schemas.microsoft.com/office/powerpoint/2012/main">
        <p15:guide id="1" pos="3744">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7_Custom Layout">
    <p:bg>
      <p:bgPr>
        <a:solidFill>
          <a:schemeClr val="tx1">
            <a:lumMod val="75000"/>
          </a:schemeClr>
        </a:solidFill>
        <a:effectLst/>
      </p:bgPr>
    </p:bg>
    <p:spTree>
      <p:nvGrpSpPr>
        <p:cNvPr id="1" name=""/>
        <p:cNvGrpSpPr/>
        <p:nvPr/>
      </p:nvGrpSpPr>
      <p:grpSpPr>
        <a:xfrm>
          <a:off x="0" y="0"/>
          <a:ext cx="0" cy="0"/>
          <a:chOff x="0" y="0"/>
          <a:chExt cx="0" cy="0"/>
        </a:xfrm>
      </p:grpSpPr>
      <p:sp>
        <p:nvSpPr>
          <p:cNvPr id="5" name="Rectangle 4"/>
          <p:cNvSpPr/>
          <p:nvPr userDrawn="1"/>
        </p:nvSpPr>
        <p:spPr bwMode="auto">
          <a:xfrm>
            <a:off x="0" y="0"/>
            <a:ext cx="12192000" cy="6858000"/>
          </a:xfrm>
          <a:prstGeom prst="rect">
            <a:avLst/>
          </a:prstGeom>
          <a:solidFill>
            <a:schemeClr val="bg1"/>
          </a:solidFill>
          <a:ln w="12700" cap="flat" cmpd="sng" algn="ctr">
            <a:noFill/>
            <a:prstDash val="solid"/>
            <a:round/>
            <a:headEnd type="none" w="med" len="med"/>
            <a:tailEnd type="none" w="med" len="med"/>
          </a:ln>
          <a:effectLst/>
        </p:spPr>
        <p:txBody>
          <a:bodyPr vert="horz" wrap="square" lIns="109728" tIns="54864" rIns="109728" bIns="54864" numCol="1" rtlCol="0" anchor="t" anchorCtr="0" compatLnSpc="1">
            <a:prstTxWarp prst="textNoShape">
              <a:avLst/>
            </a:prstTxWarp>
          </a:bodyPr>
          <a:lstStyle/>
          <a:p>
            <a:pPr marL="0" marR="0" indent="0" algn="l" defTabSz="1097280" rtl="0" eaLnBrk="1" fontAlgn="base" latinLnBrk="0" hangingPunct="1">
              <a:lnSpc>
                <a:spcPct val="100000"/>
              </a:lnSpc>
              <a:spcBef>
                <a:spcPct val="0"/>
              </a:spcBef>
              <a:spcAft>
                <a:spcPct val="0"/>
              </a:spcAft>
              <a:buClrTx/>
              <a:buSzTx/>
              <a:buFontTx/>
              <a:buNone/>
              <a:tabLst/>
            </a:pPr>
            <a:endParaRPr kumimoji="0" lang="en-US" sz="2160" b="0" i="0" u="none" strike="noStrike" cap="none" normalizeH="0" baseline="0">
              <a:ln>
                <a:noFill/>
              </a:ln>
              <a:solidFill>
                <a:schemeClr val="tx1"/>
              </a:solidFill>
              <a:effectLst/>
              <a:latin typeface="Palatino Linotype" pitchFamily="18" charset="0"/>
            </a:endParaRPr>
          </a:p>
        </p:txBody>
      </p:sp>
      <p:sp>
        <p:nvSpPr>
          <p:cNvPr id="3" name="Rectangle 2"/>
          <p:cNvSpPr/>
          <p:nvPr userDrawn="1"/>
        </p:nvSpPr>
        <p:spPr bwMode="auto">
          <a:xfrm>
            <a:off x="116115" y="91441"/>
            <a:ext cx="11974287" cy="6648995"/>
          </a:xfrm>
          <a:prstGeom prst="rect">
            <a:avLst/>
          </a:prstGeom>
          <a:solidFill>
            <a:schemeClr val="accent1"/>
          </a:solidFill>
          <a:ln w="12700" cap="flat" cmpd="sng" algn="ctr">
            <a:noFill/>
            <a:prstDash val="solid"/>
            <a:round/>
            <a:headEnd type="none" w="med" len="med"/>
            <a:tailEnd type="none" w="med" len="med"/>
          </a:ln>
          <a:effectLst/>
        </p:spPr>
        <p:txBody>
          <a:bodyPr vert="horz" wrap="square" lIns="109728" tIns="54864" rIns="109728" bIns="54864" numCol="1" rtlCol="0" anchor="t" anchorCtr="0" compatLnSpc="1">
            <a:prstTxWarp prst="textNoShape">
              <a:avLst/>
            </a:prstTxWarp>
          </a:bodyPr>
          <a:lstStyle/>
          <a:p>
            <a:pPr marR="0" lvl="0" indent="0" fontAlgn="base">
              <a:lnSpc>
                <a:spcPct val="100000"/>
              </a:lnSpc>
              <a:spcBef>
                <a:spcPct val="0"/>
              </a:spcBef>
              <a:spcAft>
                <a:spcPct val="0"/>
              </a:spcAft>
              <a:buClrTx/>
              <a:buSzTx/>
              <a:buFontTx/>
              <a:buNone/>
              <a:tabLst/>
            </a:pPr>
            <a:endParaRPr kumimoji="0" lang="en-US" sz="2160" b="0" i="0" u="none" strike="noStrike" cap="none" normalizeH="0" baseline="0">
              <a:ln>
                <a:noFill/>
              </a:ln>
              <a:effectLst/>
              <a:latin typeface="Palatino Linotype" pitchFamily="18" charset="0"/>
            </a:endParaRPr>
          </a:p>
        </p:txBody>
      </p:sp>
    </p:spTree>
    <p:extLst>
      <p:ext uri="{BB962C8B-B14F-4D97-AF65-F5344CB8AC3E}">
        <p14:creationId xmlns:p14="http://schemas.microsoft.com/office/powerpoint/2010/main" val="235574364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8_Custom Layout">
    <p:bg>
      <p:bgPr>
        <a:solidFill>
          <a:schemeClr val="tx1">
            <a:lumMod val="75000"/>
          </a:schemeClr>
        </a:solidFill>
        <a:effectLst/>
      </p:bgPr>
    </p:bg>
    <p:spTree>
      <p:nvGrpSpPr>
        <p:cNvPr id="1" name=""/>
        <p:cNvGrpSpPr/>
        <p:nvPr/>
      </p:nvGrpSpPr>
      <p:grpSpPr>
        <a:xfrm>
          <a:off x="0" y="0"/>
          <a:ext cx="0" cy="0"/>
          <a:chOff x="0" y="0"/>
          <a:chExt cx="0" cy="0"/>
        </a:xfrm>
      </p:grpSpPr>
      <p:sp>
        <p:nvSpPr>
          <p:cNvPr id="5" name="Rectangle 4"/>
          <p:cNvSpPr/>
          <p:nvPr userDrawn="1"/>
        </p:nvSpPr>
        <p:spPr bwMode="auto">
          <a:xfrm>
            <a:off x="0" y="0"/>
            <a:ext cx="12192000" cy="6858000"/>
          </a:xfrm>
          <a:prstGeom prst="rect">
            <a:avLst/>
          </a:prstGeom>
          <a:solidFill>
            <a:schemeClr val="bg1"/>
          </a:solidFill>
          <a:ln w="12700" cap="flat" cmpd="sng" algn="ctr">
            <a:noFill/>
            <a:prstDash val="solid"/>
            <a:round/>
            <a:headEnd type="none" w="med" len="med"/>
            <a:tailEnd type="none" w="med" len="med"/>
          </a:ln>
          <a:effectLst/>
        </p:spPr>
        <p:txBody>
          <a:bodyPr vert="horz" wrap="square" lIns="109728" tIns="54864" rIns="109728" bIns="54864" numCol="1" rtlCol="0" anchor="t" anchorCtr="0" compatLnSpc="1">
            <a:prstTxWarp prst="textNoShape">
              <a:avLst/>
            </a:prstTxWarp>
          </a:bodyPr>
          <a:lstStyle/>
          <a:p>
            <a:pPr marL="0" marR="0" indent="0" algn="l" defTabSz="1097280" rtl="0" eaLnBrk="1" fontAlgn="base" latinLnBrk="0" hangingPunct="1">
              <a:lnSpc>
                <a:spcPct val="100000"/>
              </a:lnSpc>
              <a:spcBef>
                <a:spcPct val="0"/>
              </a:spcBef>
              <a:spcAft>
                <a:spcPct val="0"/>
              </a:spcAft>
              <a:buClrTx/>
              <a:buSzTx/>
              <a:buFontTx/>
              <a:buNone/>
              <a:tabLst/>
            </a:pPr>
            <a:endParaRPr kumimoji="0" lang="en-US" sz="2160" b="0" i="0" u="none" strike="noStrike" cap="none" normalizeH="0" baseline="0">
              <a:ln>
                <a:noFill/>
              </a:ln>
              <a:solidFill>
                <a:schemeClr val="tx1"/>
              </a:solidFill>
              <a:effectLst/>
              <a:latin typeface="Palatino Linotype" pitchFamily="18" charset="0"/>
            </a:endParaRPr>
          </a:p>
        </p:txBody>
      </p:sp>
      <p:sp>
        <p:nvSpPr>
          <p:cNvPr id="3" name="Rectangle 2"/>
          <p:cNvSpPr/>
          <p:nvPr userDrawn="1"/>
        </p:nvSpPr>
        <p:spPr bwMode="auto">
          <a:xfrm>
            <a:off x="116115" y="91441"/>
            <a:ext cx="11974287" cy="6648995"/>
          </a:xfrm>
          <a:prstGeom prst="rect">
            <a:avLst/>
          </a:prstGeom>
          <a:solidFill>
            <a:srgbClr val="E5E5E5"/>
          </a:solidFill>
          <a:ln w="12700" cap="flat" cmpd="sng" algn="ctr">
            <a:noFill/>
            <a:prstDash val="solid"/>
            <a:round/>
            <a:headEnd type="none" w="med" len="med"/>
            <a:tailEnd type="none" w="med" len="med"/>
          </a:ln>
          <a:effectLst/>
        </p:spPr>
        <p:txBody>
          <a:bodyPr vert="horz" wrap="square" lIns="109728" tIns="54864" rIns="109728" bIns="54864" numCol="1" rtlCol="0" anchor="t" anchorCtr="0" compatLnSpc="1">
            <a:prstTxWarp prst="textNoShape">
              <a:avLst/>
            </a:prstTxWarp>
          </a:bodyPr>
          <a:lstStyle/>
          <a:p>
            <a:pPr marR="0" lvl="0" indent="0" fontAlgn="base">
              <a:lnSpc>
                <a:spcPct val="100000"/>
              </a:lnSpc>
              <a:spcBef>
                <a:spcPct val="0"/>
              </a:spcBef>
              <a:spcAft>
                <a:spcPct val="0"/>
              </a:spcAft>
              <a:buClrTx/>
              <a:buSzTx/>
              <a:buFontTx/>
              <a:buNone/>
              <a:tabLst/>
            </a:pPr>
            <a:endParaRPr kumimoji="0" lang="en-US" sz="2160" b="0" i="0" u="none" strike="noStrike" cap="none" normalizeH="0" baseline="0">
              <a:ln>
                <a:noFill/>
              </a:ln>
              <a:effectLst/>
              <a:latin typeface="Palatino Linotype" pitchFamily="18" charset="0"/>
            </a:endParaRPr>
          </a:p>
        </p:txBody>
      </p:sp>
    </p:spTree>
    <p:extLst>
      <p:ext uri="{BB962C8B-B14F-4D97-AF65-F5344CB8AC3E}">
        <p14:creationId xmlns:p14="http://schemas.microsoft.com/office/powerpoint/2010/main" val="167009817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2_Gray Bar_Title and Content">
    <p:spTree>
      <p:nvGrpSpPr>
        <p:cNvPr id="1" name=""/>
        <p:cNvGrpSpPr/>
        <p:nvPr/>
      </p:nvGrpSpPr>
      <p:grpSpPr>
        <a:xfrm>
          <a:off x="0" y="0"/>
          <a:ext cx="0" cy="0"/>
          <a:chOff x="0" y="0"/>
          <a:chExt cx="0" cy="0"/>
        </a:xfrm>
      </p:grpSpPr>
      <p:sp>
        <p:nvSpPr>
          <p:cNvPr id="3" name="Rectangle 2"/>
          <p:cNvSpPr/>
          <p:nvPr userDrawn="1"/>
        </p:nvSpPr>
        <p:spPr bwMode="auto">
          <a:xfrm>
            <a:off x="0" y="0"/>
            <a:ext cx="12192000" cy="2018805"/>
          </a:xfrm>
          <a:prstGeom prst="rect">
            <a:avLst/>
          </a:prstGeom>
          <a:solidFill>
            <a:schemeClr val="bg1"/>
          </a:solidFill>
          <a:ln w="1270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Palatino Linotype" pitchFamily="18" charset="0"/>
            </a:endParaRPr>
          </a:p>
        </p:txBody>
      </p:sp>
      <p:pic>
        <p:nvPicPr>
          <p:cNvPr id="5" name="Picture 4" descr="A picture containing toy&#10;&#10;Description automatically generated">
            <a:extLst>
              <a:ext uri="{FF2B5EF4-FFF2-40B4-BE49-F238E27FC236}">
                <a16:creationId xmlns:a16="http://schemas.microsoft.com/office/drawing/2014/main" id="{32364598-9248-468A-BCD1-B26C06371340}"/>
              </a:ext>
            </a:extLst>
          </p:cNvPr>
          <p:cNvPicPr>
            <a:picLocks noChangeAspect="1"/>
          </p:cNvPicPr>
          <p:nvPr userDrawn="1"/>
        </p:nvPicPr>
        <p:blipFill rotWithShape="1">
          <a:blip r:embed="rId2" cstate="email">
            <a:duotone>
              <a:schemeClr val="bg2">
                <a:shade val="45000"/>
                <a:satMod val="135000"/>
              </a:schemeClr>
              <a:prstClr val="white"/>
            </a:duotone>
            <a:extLst>
              <a:ext uri="{28A0092B-C50C-407E-A947-70E740481C1C}">
                <a14:useLocalDpi xmlns:a14="http://schemas.microsoft.com/office/drawing/2010/main"/>
              </a:ext>
            </a:extLst>
          </a:blip>
          <a:srcRect/>
          <a:stretch/>
        </p:blipFill>
        <p:spPr>
          <a:xfrm>
            <a:off x="4293992" y="0"/>
            <a:ext cx="7898008" cy="6858000"/>
          </a:xfrm>
          <a:prstGeom prst="rect">
            <a:avLst/>
          </a:prstGeom>
        </p:spPr>
      </p:pic>
      <p:sp>
        <p:nvSpPr>
          <p:cNvPr id="4" name="Rectangle: Rounded Corners 3">
            <a:extLst>
              <a:ext uri="{FF2B5EF4-FFF2-40B4-BE49-F238E27FC236}">
                <a16:creationId xmlns:a16="http://schemas.microsoft.com/office/drawing/2014/main" id="{EF1AF1D1-E437-468C-B10A-88A06A7AEE80}"/>
              </a:ext>
            </a:extLst>
          </p:cNvPr>
          <p:cNvSpPr/>
          <p:nvPr userDrawn="1"/>
        </p:nvSpPr>
        <p:spPr>
          <a:xfrm>
            <a:off x="0" y="0"/>
            <a:ext cx="12192000" cy="45719"/>
          </a:xfrm>
          <a:prstGeom prst="roundRect">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M" sz="1800"/>
          </a:p>
        </p:txBody>
      </p:sp>
    </p:spTree>
    <p:extLst>
      <p:ext uri="{BB962C8B-B14F-4D97-AF65-F5344CB8AC3E}">
        <p14:creationId xmlns:p14="http://schemas.microsoft.com/office/powerpoint/2010/main" val="802728081"/>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tags" Target="../tags/tag2.xml"/><Relationship Id="rId50" Type="http://schemas.openxmlformats.org/officeDocument/2006/relationships/image" Target="../media/image2.png"/><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image" Target="../media/image1.emf"/><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oleObject" Target="../embeddings/oleObject1.bin"/><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vmlDrawing" Target="../drawings/vmlDrawing1.v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aphicFrame>
        <p:nvGraphicFramePr>
          <p:cNvPr id="10" name="Object 9" hidden="1">
            <a:extLst>
              <a:ext uri="{FF2B5EF4-FFF2-40B4-BE49-F238E27FC236}">
                <a16:creationId xmlns:a16="http://schemas.microsoft.com/office/drawing/2014/main" id="{E384D4FB-80D5-425E-908A-4A1E668608ED}"/>
              </a:ext>
            </a:extLst>
          </p:cNvPr>
          <p:cNvGraphicFramePr>
            <a:graphicFrameLocks noChangeAspect="1"/>
          </p:cNvGraphicFramePr>
          <p:nvPr userDrawn="1">
            <p:custDataLst>
              <p:tags r:id="rId47"/>
            </p:custDataLst>
            <p:extLst>
              <p:ext uri="{D42A27DB-BD31-4B8C-83A1-F6EECF244321}">
                <p14:modId xmlns:p14="http://schemas.microsoft.com/office/powerpoint/2010/main" val="220445544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026" name="think-cell Slide" r:id="rId48" imgW="395" imgH="394" progId="TCLayout.ActiveDocument.1">
                  <p:embed/>
                </p:oleObj>
              </mc:Choice>
              <mc:Fallback>
                <p:oleObj name="think-cell Slide" r:id="rId48" imgW="395" imgH="394" progId="TCLayout.ActiveDocument.1">
                  <p:embed/>
                  <p:pic>
                    <p:nvPicPr>
                      <p:cNvPr id="10" name="Object 9" hidden="1">
                        <a:extLst>
                          <a:ext uri="{FF2B5EF4-FFF2-40B4-BE49-F238E27FC236}">
                            <a16:creationId xmlns:a16="http://schemas.microsoft.com/office/drawing/2014/main" id="{E384D4FB-80D5-425E-908A-4A1E668608ED}"/>
                          </a:ext>
                        </a:extLst>
                      </p:cNvPr>
                      <p:cNvPicPr/>
                      <p:nvPr/>
                    </p:nvPicPr>
                    <p:blipFill>
                      <a:blip r:embed="rId49"/>
                      <a:stretch>
                        <a:fillRect/>
                      </a:stretch>
                    </p:blipFill>
                    <p:spPr>
                      <a:xfrm>
                        <a:off x="1588" y="1588"/>
                        <a:ext cx="1588" cy="1588"/>
                      </a:xfrm>
                      <a:prstGeom prst="rect">
                        <a:avLst/>
                      </a:prstGeom>
                    </p:spPr>
                  </p:pic>
                </p:oleObj>
              </mc:Fallback>
            </mc:AlternateContent>
          </a:graphicData>
        </a:graphic>
      </p:graphicFrame>
      <p:sp>
        <p:nvSpPr>
          <p:cNvPr id="2" name="Title Placeholder 1">
            <a:extLst>
              <a:ext uri="{FF2B5EF4-FFF2-40B4-BE49-F238E27FC236}">
                <a16:creationId xmlns:a16="http://schemas.microsoft.com/office/drawing/2014/main" id="{410C88FF-867A-4400-B205-E69EFB354EF3}"/>
              </a:ext>
            </a:extLst>
          </p:cNvPr>
          <p:cNvSpPr>
            <a:spLocks noGrp="1"/>
          </p:cNvSpPr>
          <p:nvPr>
            <p:ph type="title"/>
          </p:nvPr>
        </p:nvSpPr>
        <p:spPr>
          <a:xfrm>
            <a:off x="457200" y="403226"/>
            <a:ext cx="11277600" cy="914400"/>
          </a:xfrm>
          <a:prstGeom prst="rect">
            <a:avLst/>
          </a:prstGeom>
        </p:spPr>
        <p:txBody>
          <a:bodyPr vert="horz" lIns="0" tIns="0" rIns="0" bIns="0" rtlCol="0" anchor="t" anchorCtr="0">
            <a:noAutofit/>
          </a:bodyPr>
          <a:lstStyle/>
          <a:p>
            <a:r>
              <a:rPr lang="en-US"/>
              <a:t>[Slide title]</a:t>
            </a:r>
          </a:p>
        </p:txBody>
      </p:sp>
      <p:sp>
        <p:nvSpPr>
          <p:cNvPr id="3" name="Text Placeholder 2">
            <a:extLst>
              <a:ext uri="{FF2B5EF4-FFF2-40B4-BE49-F238E27FC236}">
                <a16:creationId xmlns:a16="http://schemas.microsoft.com/office/drawing/2014/main" id="{CFDE4FC5-C208-4061-8E32-8B795BC19E6E}"/>
              </a:ext>
            </a:extLst>
          </p:cNvPr>
          <p:cNvSpPr>
            <a:spLocks noGrp="1"/>
          </p:cNvSpPr>
          <p:nvPr>
            <p:ph type="body" idx="1"/>
          </p:nvPr>
        </p:nvSpPr>
        <p:spPr>
          <a:xfrm>
            <a:off x="457200" y="1737360"/>
            <a:ext cx="11277600" cy="4343400"/>
          </a:xfrm>
          <a:prstGeom prst="rect">
            <a:avLst/>
          </a:prstGeom>
        </p:spPr>
        <p:txBody>
          <a:bodyPr vert="horz" lIns="0" tIns="0" rIns="0" bIns="0" spcCol="301752"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3">
            <a:extLst>
              <a:ext uri="{FF2B5EF4-FFF2-40B4-BE49-F238E27FC236}">
                <a16:creationId xmlns:a16="http://schemas.microsoft.com/office/drawing/2014/main" id="{7149E2E3-DDD2-4884-B20C-8C7AE6FDE6DD}"/>
              </a:ext>
            </a:extLst>
          </p:cNvPr>
          <p:cNvSpPr>
            <a:spLocks noGrp="1"/>
          </p:cNvSpPr>
          <p:nvPr>
            <p:ph type="ftr" sz="quarter" idx="3"/>
          </p:nvPr>
        </p:nvSpPr>
        <p:spPr>
          <a:xfrm>
            <a:off x="3352800" y="6240145"/>
            <a:ext cx="5486400" cy="182880"/>
          </a:xfrm>
          <a:prstGeom prst="rect">
            <a:avLst/>
          </a:prstGeom>
        </p:spPr>
        <p:txBody>
          <a:bodyPr vert="horz" wrap="none" lIns="0" tIns="0" rIns="0" bIns="0" rtlCol="0" anchor="b" anchorCtr="0"/>
          <a:lstStyle>
            <a:lvl1pPr algn="ctr">
              <a:defRPr sz="800">
                <a:solidFill>
                  <a:schemeClr val="tx1"/>
                </a:solidFill>
              </a:defRPr>
            </a:lvl1pPr>
          </a:lstStyle>
          <a:p>
            <a:r>
              <a:rPr lang="en-US"/>
              <a:t>[Optional presentation title]</a:t>
            </a:r>
          </a:p>
        </p:txBody>
      </p:sp>
      <p:sp>
        <p:nvSpPr>
          <p:cNvPr id="4" name="Date Placeholder 4">
            <a:extLst>
              <a:ext uri="{FF2B5EF4-FFF2-40B4-BE49-F238E27FC236}">
                <a16:creationId xmlns:a16="http://schemas.microsoft.com/office/drawing/2014/main" id="{4D35E30C-8B67-40E8-BE12-38393DE39799}"/>
              </a:ext>
            </a:extLst>
          </p:cNvPr>
          <p:cNvSpPr>
            <a:spLocks noGrp="1"/>
          </p:cNvSpPr>
          <p:nvPr>
            <p:ph type="dt" sz="half" idx="2"/>
          </p:nvPr>
        </p:nvSpPr>
        <p:spPr>
          <a:xfrm>
            <a:off x="9174480" y="6240145"/>
            <a:ext cx="2240279" cy="182880"/>
          </a:xfrm>
          <a:prstGeom prst="rect">
            <a:avLst/>
          </a:prstGeom>
        </p:spPr>
        <p:txBody>
          <a:bodyPr vert="horz" wrap="none" lIns="0" tIns="0" rIns="0" bIns="0" rtlCol="0" anchor="b" anchorCtr="0"/>
          <a:lstStyle>
            <a:lvl1pPr algn="r">
              <a:defRPr sz="800">
                <a:solidFill>
                  <a:schemeClr val="tx1"/>
                </a:solidFill>
              </a:defRPr>
            </a:lvl1pPr>
          </a:lstStyle>
          <a:p>
            <a:r>
              <a:rPr lang="en-US"/>
              <a:t>[Month 00, 0000]</a:t>
            </a:r>
          </a:p>
        </p:txBody>
      </p:sp>
      <p:sp>
        <p:nvSpPr>
          <p:cNvPr id="6" name="Slide Number Placeholder 5">
            <a:extLst>
              <a:ext uri="{FF2B5EF4-FFF2-40B4-BE49-F238E27FC236}">
                <a16:creationId xmlns:a16="http://schemas.microsoft.com/office/drawing/2014/main" id="{79012A93-F35D-41B8-A960-2FAFDF3C47A5}"/>
              </a:ext>
            </a:extLst>
          </p:cNvPr>
          <p:cNvSpPr>
            <a:spLocks noGrp="1"/>
          </p:cNvSpPr>
          <p:nvPr>
            <p:ph type="sldNum" sz="quarter" idx="4"/>
          </p:nvPr>
        </p:nvSpPr>
        <p:spPr>
          <a:xfrm>
            <a:off x="11414760" y="6240145"/>
            <a:ext cx="320040" cy="182880"/>
          </a:xfrm>
          <a:prstGeom prst="rect">
            <a:avLst/>
          </a:prstGeom>
        </p:spPr>
        <p:txBody>
          <a:bodyPr vert="horz" wrap="none" lIns="0" tIns="0" rIns="0" bIns="0" rtlCol="0" anchor="b" anchorCtr="0"/>
          <a:lstStyle>
            <a:lvl1pPr algn="r">
              <a:defRPr sz="800" b="1">
                <a:solidFill>
                  <a:schemeClr val="tx1"/>
                </a:solidFill>
              </a:defRPr>
            </a:lvl1pPr>
          </a:lstStyle>
          <a:p>
            <a:fld id="{B58DE5F1-E0F9-4CCA-92B7-7A6FC4DFEE14}" type="slidenum">
              <a:rPr lang="en-US" smtClean="0"/>
              <a:pPr/>
              <a:t>‹#›</a:t>
            </a:fld>
            <a:endParaRPr lang="en-US"/>
          </a:p>
        </p:txBody>
      </p:sp>
      <p:pic>
        <p:nvPicPr>
          <p:cNvPr id="9" name="Picture 8">
            <a:extLst>
              <a:ext uri="{FF2B5EF4-FFF2-40B4-BE49-F238E27FC236}">
                <a16:creationId xmlns:a16="http://schemas.microsoft.com/office/drawing/2014/main" id="{87597376-EB07-414A-867B-F5932C9E3A3D}"/>
              </a:ext>
            </a:extLst>
          </p:cNvPr>
          <p:cNvPicPr>
            <a:picLocks noChangeAspect="1"/>
          </p:cNvPicPr>
          <p:nvPr userDrawn="1"/>
        </p:nvPicPr>
        <p:blipFill>
          <a:blip r:embed="rId50" cstate="print">
            <a:extLst>
              <a:ext uri="{28A0092B-C50C-407E-A947-70E740481C1C}">
                <a14:useLocalDpi xmlns:a14="http://schemas.microsoft.com/office/drawing/2010/main"/>
              </a:ext>
            </a:extLst>
          </a:blip>
          <a:stretch>
            <a:fillRect/>
          </a:stretch>
        </p:blipFill>
        <p:spPr>
          <a:xfrm>
            <a:off x="366712" y="6183592"/>
            <a:ext cx="1062038" cy="268609"/>
          </a:xfrm>
          <a:prstGeom prst="rect">
            <a:avLst/>
          </a:prstGeom>
        </p:spPr>
      </p:pic>
    </p:spTree>
    <p:extLst>
      <p:ext uri="{BB962C8B-B14F-4D97-AF65-F5344CB8AC3E}">
        <p14:creationId xmlns:p14="http://schemas.microsoft.com/office/powerpoint/2010/main" val="842204006"/>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49" r:id="rId3"/>
    <p:sldLayoutId id="2147483681" r:id="rId4"/>
    <p:sldLayoutId id="2147483687" r:id="rId5"/>
    <p:sldLayoutId id="2147483671" r:id="rId6"/>
    <p:sldLayoutId id="2147483699" r:id="rId7"/>
    <p:sldLayoutId id="2147483672" r:id="rId8"/>
    <p:sldLayoutId id="2147483667" r:id="rId9"/>
    <p:sldLayoutId id="2147483688" r:id="rId10"/>
    <p:sldLayoutId id="2147483689" r:id="rId11"/>
    <p:sldLayoutId id="2147483668" r:id="rId12"/>
    <p:sldLayoutId id="2147483682" r:id="rId13"/>
    <p:sldLayoutId id="2147483669" r:id="rId14"/>
    <p:sldLayoutId id="2147483670" r:id="rId15"/>
    <p:sldLayoutId id="2147483663" r:id="rId16"/>
    <p:sldLayoutId id="2147483662" r:id="rId17"/>
    <p:sldLayoutId id="2147483696" r:id="rId18"/>
    <p:sldLayoutId id="2147483679" r:id="rId19"/>
    <p:sldLayoutId id="2147483650" r:id="rId20"/>
    <p:sldLayoutId id="2147483652" r:id="rId21"/>
    <p:sldLayoutId id="2147483656" r:id="rId22"/>
    <p:sldLayoutId id="2147483657" r:id="rId23"/>
    <p:sldLayoutId id="2147483660" r:id="rId24"/>
    <p:sldLayoutId id="2147483661" r:id="rId25"/>
    <p:sldLayoutId id="2147483666" r:id="rId26"/>
    <p:sldLayoutId id="2147483677" r:id="rId27"/>
    <p:sldLayoutId id="2147483678" r:id="rId28"/>
    <p:sldLayoutId id="2147483665" r:id="rId29"/>
    <p:sldLayoutId id="2147483651" r:id="rId30"/>
    <p:sldLayoutId id="2147483673" r:id="rId31"/>
    <p:sldLayoutId id="2147483683" r:id="rId32"/>
    <p:sldLayoutId id="2147483659" r:id="rId33"/>
    <p:sldLayoutId id="2147483684" r:id="rId34"/>
    <p:sldLayoutId id="2147483686" r:id="rId35"/>
    <p:sldLayoutId id="2147483674" r:id="rId36"/>
    <p:sldLayoutId id="2147483675" r:id="rId37"/>
    <p:sldLayoutId id="2147483676" r:id="rId38"/>
    <p:sldLayoutId id="2147483654" r:id="rId39"/>
    <p:sldLayoutId id="2147483655" r:id="rId40"/>
    <p:sldLayoutId id="2147483680" r:id="rId41"/>
    <p:sldLayoutId id="2147483692" r:id="rId42"/>
    <p:sldLayoutId id="2147483693" r:id="rId43"/>
    <p:sldLayoutId id="2147483700" r:id="rId44"/>
  </p:sldLayoutIdLst>
  <p:hf hdr="0" ftr="0" dt="0"/>
  <p:txStyles>
    <p:titleStyle>
      <a:lvl1pPr algn="l" defTabSz="914400" rtl="0" eaLnBrk="1" latinLnBrk="0" hangingPunct="1">
        <a:lnSpc>
          <a:spcPct val="90000"/>
        </a:lnSpc>
        <a:spcBef>
          <a:spcPct val="0"/>
        </a:spcBef>
        <a:buNone/>
        <a:defRPr sz="3200" b="1" kern="1200">
          <a:solidFill>
            <a:schemeClr val="tx1"/>
          </a:solidFill>
          <a:latin typeface="+mj-lt"/>
          <a:ea typeface="+mj-ea"/>
          <a:cs typeface="+mj-cs"/>
        </a:defRPr>
      </a:lvl1pPr>
    </p:titleStyle>
    <p:bodyStyle>
      <a:lvl1pPr marL="182880" indent="-182880" algn="l" defTabSz="914400" rtl="0" eaLnBrk="1" latinLnBrk="0" hangingPunct="1">
        <a:lnSpc>
          <a:spcPct val="100000"/>
        </a:lnSpc>
        <a:spcBef>
          <a:spcPts val="1200"/>
        </a:spcBef>
        <a:buFont typeface="Arial" panose="020B0604020202020204" pitchFamily="34" charset="0"/>
        <a:buChar char="•"/>
        <a:defRPr sz="1800" kern="1200">
          <a:solidFill>
            <a:schemeClr val="tx1"/>
          </a:solidFill>
          <a:latin typeface="+mn-lt"/>
          <a:ea typeface="+mn-ea"/>
          <a:cs typeface="+mn-cs"/>
        </a:defRPr>
      </a:lvl1pPr>
      <a:lvl2pPr marL="36576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2pPr>
      <a:lvl3pPr marL="54864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3pPr>
      <a:lvl4pPr marL="73152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4pPr>
      <a:lvl5pPr marL="91440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5pPr>
      <a:lvl6pPr marL="109728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6pPr>
      <a:lvl7pPr marL="128016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7pPr>
      <a:lvl8pPr marL="146304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8pPr>
      <a:lvl9pPr marL="164592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88" userDrawn="1">
          <p15:clr>
            <a:srgbClr val="F26B43"/>
          </p15:clr>
        </p15:guide>
        <p15:guide id="2" pos="288" userDrawn="1">
          <p15:clr>
            <a:srgbClr val="F26B43"/>
          </p15:clr>
        </p15:guide>
        <p15:guide id="3" pos="7392" userDrawn="1">
          <p15:clr>
            <a:srgbClr val="F26B43"/>
          </p15:clr>
        </p15:guide>
        <p15:guide id="4" orient="horz" pos="4032"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0.xml"/></Relationships>
</file>

<file path=ppt/slides/_rels/slide4.xml.rels><?xml version="1.0" encoding="UTF-8" standalone="yes"?>
<Relationships xmlns="http://schemas.openxmlformats.org/package/2006/relationships"><Relationship Id="rId8" Type="http://schemas.openxmlformats.org/officeDocument/2006/relationships/hyperlink" Target="https://www.energy.ca.gov/energy-rd-reports-n-publications/energy-research-and-development-investment-plans-and-annual" TargetMode="External"/><Relationship Id="rId3" Type="http://schemas.openxmlformats.org/officeDocument/2006/relationships/tags" Target="../tags/tag5.xml"/><Relationship Id="rId7" Type="http://schemas.openxmlformats.org/officeDocument/2006/relationships/hyperlink" Target="https://www2.lbl.gov/dir/assets/docs/TRL%20guide.pdf" TargetMode="External"/><Relationship Id="rId2" Type="http://schemas.openxmlformats.org/officeDocument/2006/relationships/tags" Target="../tags/tag4.xml"/><Relationship Id="rId1" Type="http://schemas.openxmlformats.org/officeDocument/2006/relationships/tags" Target="../tags/tag3.xml"/><Relationship Id="rId6" Type="http://schemas.openxmlformats.org/officeDocument/2006/relationships/notesSlide" Target="../notesSlides/notesSlide4.xml"/><Relationship Id="rId5" Type="http://schemas.openxmlformats.org/officeDocument/2006/relationships/slideLayout" Target="../slideLayouts/slideLayout20.xml"/><Relationship Id="rId4" Type="http://schemas.openxmlformats.org/officeDocument/2006/relationships/tags" Target="../tags/tag6.xml"/></Relationships>
</file>

<file path=ppt/slides/_rels/slide5.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20.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8" Type="http://schemas.openxmlformats.org/officeDocument/2006/relationships/hyperlink" Target="https://www.forbes.com/sites/mikescott/2020/12/14/green-hydrogen-the-fuel-of-the-future-set-for-50-fold-expansion/" TargetMode="External"/><Relationship Id="rId3" Type="http://schemas.openxmlformats.org/officeDocument/2006/relationships/image" Target="../media/image14.png"/><Relationship Id="rId7" Type="http://schemas.openxmlformats.org/officeDocument/2006/relationships/hyperlink" Target="https://energypost.eu/what-effect-will-blending-hydrogen-into-the-natural-gas-network-have/" TargetMode="External"/><Relationship Id="rId2" Type="http://schemas.openxmlformats.org/officeDocument/2006/relationships/notesSlide" Target="../notesSlides/notesSlide7.xml"/><Relationship Id="rId1" Type="http://schemas.openxmlformats.org/officeDocument/2006/relationships/slideLayout" Target="../slideLayouts/slideLayout20.xml"/><Relationship Id="rId6" Type="http://schemas.openxmlformats.org/officeDocument/2006/relationships/image" Target="../media/image17.jpeg"/><Relationship Id="rId5" Type="http://schemas.openxmlformats.org/officeDocument/2006/relationships/image" Target="../media/image16.png"/><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8" Type="http://schemas.openxmlformats.org/officeDocument/2006/relationships/image" Target="../media/image23.svg"/><Relationship Id="rId13" Type="http://schemas.openxmlformats.org/officeDocument/2006/relationships/image" Target="../media/image28.png"/><Relationship Id="rId18" Type="http://schemas.openxmlformats.org/officeDocument/2006/relationships/image" Target="../media/image33.svg"/><Relationship Id="rId3" Type="http://schemas.openxmlformats.org/officeDocument/2006/relationships/image" Target="../media/image18.png"/><Relationship Id="rId21" Type="http://schemas.openxmlformats.org/officeDocument/2006/relationships/image" Target="../media/image36.png"/><Relationship Id="rId7" Type="http://schemas.openxmlformats.org/officeDocument/2006/relationships/image" Target="../media/image22.png"/><Relationship Id="rId12" Type="http://schemas.openxmlformats.org/officeDocument/2006/relationships/image" Target="../media/image27.svg"/><Relationship Id="rId17" Type="http://schemas.openxmlformats.org/officeDocument/2006/relationships/image" Target="../media/image32.png"/><Relationship Id="rId2" Type="http://schemas.openxmlformats.org/officeDocument/2006/relationships/notesSlide" Target="../notesSlides/notesSlide8.xml"/><Relationship Id="rId16" Type="http://schemas.openxmlformats.org/officeDocument/2006/relationships/image" Target="../media/image31.svg"/><Relationship Id="rId20" Type="http://schemas.openxmlformats.org/officeDocument/2006/relationships/image" Target="../media/image35.svg"/><Relationship Id="rId1" Type="http://schemas.openxmlformats.org/officeDocument/2006/relationships/slideLayout" Target="../slideLayouts/slideLayout20.xml"/><Relationship Id="rId6" Type="http://schemas.openxmlformats.org/officeDocument/2006/relationships/image" Target="../media/image21.svg"/><Relationship Id="rId11" Type="http://schemas.openxmlformats.org/officeDocument/2006/relationships/image" Target="../media/image26.png"/><Relationship Id="rId5" Type="http://schemas.openxmlformats.org/officeDocument/2006/relationships/image" Target="../media/image20.png"/><Relationship Id="rId15" Type="http://schemas.openxmlformats.org/officeDocument/2006/relationships/image" Target="../media/image30.png"/><Relationship Id="rId10" Type="http://schemas.openxmlformats.org/officeDocument/2006/relationships/image" Target="../media/image25.svg"/><Relationship Id="rId19" Type="http://schemas.openxmlformats.org/officeDocument/2006/relationships/image" Target="../media/image34.png"/><Relationship Id="rId4" Type="http://schemas.openxmlformats.org/officeDocument/2006/relationships/image" Target="../media/image19.svg"/><Relationship Id="rId9" Type="http://schemas.openxmlformats.org/officeDocument/2006/relationships/image" Target="../media/image24.png"/><Relationship Id="rId14" Type="http://schemas.openxmlformats.org/officeDocument/2006/relationships/image" Target="../media/image29.svg"/><Relationship Id="rId22" Type="http://schemas.openxmlformats.org/officeDocument/2006/relationships/image" Target="../media/image37.svg"/></Relationships>
</file>

<file path=ppt/slides/_rels/slide9.xml.rels><?xml version="1.0" encoding="UTF-8" standalone="yes"?>
<Relationships xmlns="http://schemas.openxmlformats.org/package/2006/relationships"><Relationship Id="rId8" Type="http://schemas.openxmlformats.org/officeDocument/2006/relationships/hyperlink" Target="https://leginfo.legislature.ca.gov/faces/billTextClient.xhtml?bill_id=201520160SB1383" TargetMode="External"/><Relationship Id="rId13" Type="http://schemas.openxmlformats.org/officeDocument/2006/relationships/hyperlink" Target="https://www.energy.ca.gov/data-reports/reports/integrated-energy-policy-report" TargetMode="External"/><Relationship Id="rId3" Type="http://schemas.openxmlformats.org/officeDocument/2006/relationships/chart" Target="../charts/chart1.xml"/><Relationship Id="rId7" Type="http://schemas.openxmlformats.org/officeDocument/2006/relationships/hyperlink" Target="https://leginfo.legislature.ca.gov/faces/billNavClient.xhtml?bill_id=201520160SB350" TargetMode="External"/><Relationship Id="rId12" Type="http://schemas.openxmlformats.org/officeDocument/2006/relationships/hyperlink" Target="https://www.energy.ca.gov/data-reports/reports/integrated-energy-policy-report/2021-integrated-energy-policy-report" TargetMode="External"/><Relationship Id="rId2" Type="http://schemas.openxmlformats.org/officeDocument/2006/relationships/notesSlide" Target="../notesSlides/notesSlide9.xml"/><Relationship Id="rId1" Type="http://schemas.openxmlformats.org/officeDocument/2006/relationships/slideLayout" Target="../slideLayouts/slideLayout16.xml"/><Relationship Id="rId6" Type="http://schemas.openxmlformats.org/officeDocument/2006/relationships/hyperlink" Target="https://leginfo.legislature.ca.gov/faces/billNavClient.xhtml?bill_id=201720180SB100" TargetMode="External"/><Relationship Id="rId11" Type="http://schemas.openxmlformats.org/officeDocument/2006/relationships/hyperlink" Target="https://www.gov.ca.gov/wp-content/uploads/2020/09/9.23.20-EO-N-79-20-Climate.pdf" TargetMode="External"/><Relationship Id="rId5" Type="http://schemas.openxmlformats.org/officeDocument/2006/relationships/hyperlink" Target="https://ww2.arb.ca.gov/our-work/programs/ab-32-climate-change-scoping-plan" TargetMode="External"/><Relationship Id="rId10" Type="http://schemas.openxmlformats.org/officeDocument/2006/relationships/hyperlink" Target="https://www.ca.gov/archive/gov39/wp-content/uploads/2018/09/9.10.18-Executive-Order.pdf" TargetMode="External"/><Relationship Id="rId4" Type="http://schemas.openxmlformats.org/officeDocument/2006/relationships/hyperlink" Target="https://leginfo.legislature.ca.gov/faces/billNavClient.xhtml?bill_id=201520160SB32" TargetMode="External"/><Relationship Id="rId9" Type="http://schemas.openxmlformats.org/officeDocument/2006/relationships/hyperlink" Target="https://leginfo.legislature.ca.gov/faces/billNavClient.xhtml?bill_id=201720180AB3232" TargetMode="External"/></Relationships>
</file>

<file path=ppt/slides/_rels/slide10.xml.rels><?xml version="1.0" encoding="UTF-8" standalone="yes"?>
<Relationships xmlns="http://schemas.openxmlformats.org/package/2006/relationships"><Relationship Id="rId8" Type="http://schemas.openxmlformats.org/officeDocument/2006/relationships/hyperlink" Target="https://leginfo.legislature.ca.gov/faces/billNavClient.xhtml?bill_id=201720180SB100" TargetMode="External"/><Relationship Id="rId3" Type="http://schemas.openxmlformats.org/officeDocument/2006/relationships/hyperlink" Target="https://www.gov.ca.gov/wp-content/uploads/2020/09/9.23.20-EO-N-79-20-Climate.pdf" TargetMode="External"/><Relationship Id="rId7" Type="http://schemas.openxmlformats.org/officeDocument/2006/relationships/hyperlink" Target="https://leginfo.legislature.ca.gov/faces/billTextClient.xhtml?bill_id=201520160SB1383" TargetMode="External"/><Relationship Id="rId2" Type="http://schemas.openxmlformats.org/officeDocument/2006/relationships/notesSlide" Target="../notesSlides/notesSlide10.xml"/><Relationship Id="rId1" Type="http://schemas.openxmlformats.org/officeDocument/2006/relationships/slideLayout" Target="../slideLayouts/slideLayout20.xml"/><Relationship Id="rId6" Type="http://schemas.openxmlformats.org/officeDocument/2006/relationships/hyperlink" Target="https://leginfo.legislature.ca.gov/faces/billNavClient.xhtml?bill_id=201720180AB3232" TargetMode="External"/><Relationship Id="rId5" Type="http://schemas.openxmlformats.org/officeDocument/2006/relationships/hyperlink" Target="https://leginfo.legislature.ca.gov/faces/billNavClient.xhtml?bill_id=201520160SB32" TargetMode="External"/><Relationship Id="rId4" Type="http://schemas.openxmlformats.org/officeDocument/2006/relationships/hyperlink" Target="https://leginfo.legislature.ca.gov/faces/billPdf.xhtml?bill_id=201520160SB1383&amp;version=20150SB138393CHP" TargetMode="External"/><Relationship Id="rId9" Type="http://schemas.openxmlformats.org/officeDocument/2006/relationships/hyperlink" Target="https://www.ca.gov/archive/gov39/wp-content/uploads/2018/09/9.10.18-Executive-Order.pdf"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1.xml"/><Relationship Id="rId1" Type="http://schemas.openxmlformats.org/officeDocument/2006/relationships/slideLayout" Target="../slideLayouts/slideLayout21.xml"/><Relationship Id="rId5" Type="http://schemas.openxmlformats.org/officeDocument/2006/relationships/chart" Target="../charts/chart2.xml"/><Relationship Id="rId4" Type="http://schemas.openxmlformats.org/officeDocument/2006/relationships/image" Target="../media/image39.png"/></Relationships>
</file>

<file path=ppt/slides/_rels/slide12.xml.rels><?xml version="1.0" encoding="UTF-8" standalone="yes"?>
<Relationships xmlns="http://schemas.openxmlformats.org/package/2006/relationships"><Relationship Id="rId3" Type="http://schemas.openxmlformats.org/officeDocument/2006/relationships/hyperlink" Target="https://forms.gle/iti8aB7cERM16ryt9" TargetMode="External"/><Relationship Id="rId2" Type="http://schemas.openxmlformats.org/officeDocument/2006/relationships/notesSlide" Target="../notesSlides/notesSlide12.xml"/><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0.xml"/></Relationships>
</file>

<file path=ppt/slides/_rels/slide17.xml.rels><?xml version="1.0" encoding="UTF-8" standalone="yes"?>
<Relationships xmlns="http://schemas.openxmlformats.org/package/2006/relationships"><Relationship Id="rId8" Type="http://schemas.openxmlformats.org/officeDocument/2006/relationships/image" Target="../media/image29.svg"/><Relationship Id="rId13" Type="http://schemas.openxmlformats.org/officeDocument/2006/relationships/image" Target="../media/image44.png"/><Relationship Id="rId18" Type="http://schemas.openxmlformats.org/officeDocument/2006/relationships/image" Target="../media/image49.png"/><Relationship Id="rId3" Type="http://schemas.openxmlformats.org/officeDocument/2006/relationships/tags" Target="../tags/tag9.xml"/><Relationship Id="rId21" Type="http://schemas.openxmlformats.org/officeDocument/2006/relationships/image" Target="../media/image52.svg"/><Relationship Id="rId7" Type="http://schemas.openxmlformats.org/officeDocument/2006/relationships/image" Target="../media/image28.png"/><Relationship Id="rId12" Type="http://schemas.openxmlformats.org/officeDocument/2006/relationships/image" Target="../media/image43.svg"/><Relationship Id="rId17" Type="http://schemas.openxmlformats.org/officeDocument/2006/relationships/image" Target="../media/image48.svg"/><Relationship Id="rId2" Type="http://schemas.openxmlformats.org/officeDocument/2006/relationships/tags" Target="../tags/tag8.xml"/><Relationship Id="rId16" Type="http://schemas.openxmlformats.org/officeDocument/2006/relationships/image" Target="../media/image47.png"/><Relationship Id="rId20" Type="http://schemas.openxmlformats.org/officeDocument/2006/relationships/image" Target="../media/image51.png"/><Relationship Id="rId1" Type="http://schemas.openxmlformats.org/officeDocument/2006/relationships/tags" Target="../tags/tag7.xml"/><Relationship Id="rId6" Type="http://schemas.openxmlformats.org/officeDocument/2006/relationships/notesSlide" Target="../notesSlides/notesSlide17.xml"/><Relationship Id="rId11" Type="http://schemas.openxmlformats.org/officeDocument/2006/relationships/image" Target="../media/image42.png"/><Relationship Id="rId5" Type="http://schemas.openxmlformats.org/officeDocument/2006/relationships/slideLayout" Target="../slideLayouts/slideLayout20.xml"/><Relationship Id="rId15" Type="http://schemas.openxmlformats.org/officeDocument/2006/relationships/image" Target="../media/image46.svg"/><Relationship Id="rId10" Type="http://schemas.openxmlformats.org/officeDocument/2006/relationships/image" Target="../media/image41.svg"/><Relationship Id="rId19" Type="http://schemas.openxmlformats.org/officeDocument/2006/relationships/image" Target="../media/image50.svg"/><Relationship Id="rId4" Type="http://schemas.openxmlformats.org/officeDocument/2006/relationships/tags" Target="../tags/tag10.xml"/><Relationship Id="rId9" Type="http://schemas.openxmlformats.org/officeDocument/2006/relationships/image" Target="../media/image40.png"/><Relationship Id="rId14" Type="http://schemas.openxmlformats.org/officeDocument/2006/relationships/image" Target="../media/image45.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0.xml"/></Relationships>
</file>

<file path=ppt/slides/_rels/slide19.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19.xml"/><Relationship Id="rId1" Type="http://schemas.openxmlformats.org/officeDocument/2006/relationships/slideLayout" Target="../slideLayouts/slideLayout20.xml"/><Relationship Id="rId5" Type="http://schemas.openxmlformats.org/officeDocument/2006/relationships/image" Target="../media/image54.png"/><Relationship Id="rId4" Type="http://schemas.openxmlformats.org/officeDocument/2006/relationships/hyperlink" Target="https://efiling.energy.ca.gov/EComment/EComment.aspx?docketnumber=19-ERDD-01" TargetMode="Externa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tags" Target="../tags/tag12.xml"/><Relationship Id="rId1" Type="http://schemas.openxmlformats.org/officeDocument/2006/relationships/tags" Target="../tags/tag11.xml"/><Relationship Id="rId4"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8" Type="http://schemas.openxmlformats.org/officeDocument/2006/relationships/image" Target="../media/image58.png"/><Relationship Id="rId13" Type="http://schemas.openxmlformats.org/officeDocument/2006/relationships/image" Target="../media/image63.svg"/><Relationship Id="rId3" Type="http://schemas.openxmlformats.org/officeDocument/2006/relationships/slideLayout" Target="../slideLayouts/slideLayout20.xml"/><Relationship Id="rId7" Type="http://schemas.openxmlformats.org/officeDocument/2006/relationships/image" Target="../media/image57.svg"/><Relationship Id="rId12" Type="http://schemas.openxmlformats.org/officeDocument/2006/relationships/image" Target="../media/image62.png"/><Relationship Id="rId17" Type="http://schemas.openxmlformats.org/officeDocument/2006/relationships/image" Target="../media/image19.svg"/><Relationship Id="rId2" Type="http://schemas.openxmlformats.org/officeDocument/2006/relationships/tags" Target="../tags/tag14.xml"/><Relationship Id="rId16" Type="http://schemas.openxmlformats.org/officeDocument/2006/relationships/image" Target="../media/image18.png"/><Relationship Id="rId1" Type="http://schemas.openxmlformats.org/officeDocument/2006/relationships/tags" Target="../tags/tag13.xml"/><Relationship Id="rId6" Type="http://schemas.openxmlformats.org/officeDocument/2006/relationships/image" Target="../media/image56.png"/><Relationship Id="rId11" Type="http://schemas.openxmlformats.org/officeDocument/2006/relationships/image" Target="../media/image61.svg"/><Relationship Id="rId5" Type="http://schemas.openxmlformats.org/officeDocument/2006/relationships/image" Target="../media/image55.png"/><Relationship Id="rId15" Type="http://schemas.openxmlformats.org/officeDocument/2006/relationships/image" Target="../media/image65.svg"/><Relationship Id="rId10" Type="http://schemas.openxmlformats.org/officeDocument/2006/relationships/image" Target="../media/image60.png"/><Relationship Id="rId4" Type="http://schemas.openxmlformats.org/officeDocument/2006/relationships/notesSlide" Target="../notesSlides/notesSlide21.xml"/><Relationship Id="rId9" Type="http://schemas.openxmlformats.org/officeDocument/2006/relationships/image" Target="../media/image59.svg"/><Relationship Id="rId14" Type="http://schemas.openxmlformats.org/officeDocument/2006/relationships/image" Target="../media/image64.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tags" Target="../tags/tag16.xml"/><Relationship Id="rId1" Type="http://schemas.openxmlformats.org/officeDocument/2006/relationships/tags" Target="../tags/tag15.xml"/><Relationship Id="rId4"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8" Type="http://schemas.openxmlformats.org/officeDocument/2006/relationships/image" Target="../media/image35.svg"/><Relationship Id="rId13" Type="http://schemas.openxmlformats.org/officeDocument/2006/relationships/image" Target="../media/image51.png"/><Relationship Id="rId3" Type="http://schemas.openxmlformats.org/officeDocument/2006/relationships/slideLayout" Target="../slideLayouts/slideLayout20.xml"/><Relationship Id="rId7" Type="http://schemas.openxmlformats.org/officeDocument/2006/relationships/image" Target="../media/image34.png"/><Relationship Id="rId12" Type="http://schemas.openxmlformats.org/officeDocument/2006/relationships/image" Target="../media/image69.svg"/><Relationship Id="rId2" Type="http://schemas.openxmlformats.org/officeDocument/2006/relationships/tags" Target="../tags/tag18.xml"/><Relationship Id="rId16" Type="http://schemas.openxmlformats.org/officeDocument/2006/relationships/image" Target="../media/image71.svg"/><Relationship Id="rId1" Type="http://schemas.openxmlformats.org/officeDocument/2006/relationships/tags" Target="../tags/tag17.xml"/><Relationship Id="rId6" Type="http://schemas.openxmlformats.org/officeDocument/2006/relationships/image" Target="../media/image67.svg"/><Relationship Id="rId11" Type="http://schemas.openxmlformats.org/officeDocument/2006/relationships/image" Target="../media/image68.png"/><Relationship Id="rId5" Type="http://schemas.openxmlformats.org/officeDocument/2006/relationships/image" Target="../media/image66.png"/><Relationship Id="rId15" Type="http://schemas.openxmlformats.org/officeDocument/2006/relationships/image" Target="../media/image70.png"/><Relationship Id="rId10" Type="http://schemas.openxmlformats.org/officeDocument/2006/relationships/image" Target="../media/image41.svg"/><Relationship Id="rId4" Type="http://schemas.openxmlformats.org/officeDocument/2006/relationships/notesSlide" Target="../notesSlides/notesSlide23.xml"/><Relationship Id="rId9" Type="http://schemas.openxmlformats.org/officeDocument/2006/relationships/image" Target="../media/image40.png"/><Relationship Id="rId14" Type="http://schemas.openxmlformats.org/officeDocument/2006/relationships/image" Target="../media/image52.sv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tags" Target="../tags/tag20.xml"/><Relationship Id="rId1" Type="http://schemas.openxmlformats.org/officeDocument/2006/relationships/tags" Target="../tags/tag19.xml"/><Relationship Id="rId4"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8" Type="http://schemas.openxmlformats.org/officeDocument/2006/relationships/image" Target="../media/image75.svg"/><Relationship Id="rId13" Type="http://schemas.openxmlformats.org/officeDocument/2006/relationships/image" Target="../media/image80.png"/><Relationship Id="rId18" Type="http://schemas.openxmlformats.org/officeDocument/2006/relationships/image" Target="../media/image85.svg"/><Relationship Id="rId3" Type="http://schemas.openxmlformats.org/officeDocument/2006/relationships/slideLayout" Target="../slideLayouts/slideLayout20.xml"/><Relationship Id="rId21" Type="http://schemas.openxmlformats.org/officeDocument/2006/relationships/image" Target="../media/image88.png"/><Relationship Id="rId7" Type="http://schemas.openxmlformats.org/officeDocument/2006/relationships/image" Target="../media/image74.png"/><Relationship Id="rId12" Type="http://schemas.openxmlformats.org/officeDocument/2006/relationships/image" Target="../media/image79.svg"/><Relationship Id="rId17" Type="http://schemas.openxmlformats.org/officeDocument/2006/relationships/image" Target="../media/image84.png"/><Relationship Id="rId2" Type="http://schemas.openxmlformats.org/officeDocument/2006/relationships/tags" Target="../tags/tag22.xml"/><Relationship Id="rId16" Type="http://schemas.openxmlformats.org/officeDocument/2006/relationships/image" Target="../media/image83.svg"/><Relationship Id="rId20" Type="http://schemas.openxmlformats.org/officeDocument/2006/relationships/image" Target="../media/image87.svg"/><Relationship Id="rId1" Type="http://schemas.openxmlformats.org/officeDocument/2006/relationships/tags" Target="../tags/tag21.xml"/><Relationship Id="rId6" Type="http://schemas.openxmlformats.org/officeDocument/2006/relationships/image" Target="../media/image73.svg"/><Relationship Id="rId11" Type="http://schemas.openxmlformats.org/officeDocument/2006/relationships/image" Target="../media/image78.png"/><Relationship Id="rId5" Type="http://schemas.openxmlformats.org/officeDocument/2006/relationships/image" Target="../media/image72.png"/><Relationship Id="rId15" Type="http://schemas.openxmlformats.org/officeDocument/2006/relationships/image" Target="../media/image82.png"/><Relationship Id="rId10" Type="http://schemas.openxmlformats.org/officeDocument/2006/relationships/image" Target="../media/image77.svg"/><Relationship Id="rId19" Type="http://schemas.openxmlformats.org/officeDocument/2006/relationships/image" Target="../media/image86.png"/><Relationship Id="rId4" Type="http://schemas.openxmlformats.org/officeDocument/2006/relationships/notesSlide" Target="../notesSlides/notesSlide25.xml"/><Relationship Id="rId9" Type="http://schemas.openxmlformats.org/officeDocument/2006/relationships/image" Target="../media/image76.png"/><Relationship Id="rId14" Type="http://schemas.openxmlformats.org/officeDocument/2006/relationships/image" Target="../media/image81.svg"/><Relationship Id="rId22" Type="http://schemas.openxmlformats.org/officeDocument/2006/relationships/image" Target="../media/image89.sv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tags" Target="../tags/tag24.xml"/><Relationship Id="rId1" Type="http://schemas.openxmlformats.org/officeDocument/2006/relationships/tags" Target="../tags/tag23.xml"/><Relationship Id="rId4"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8" Type="http://schemas.openxmlformats.org/officeDocument/2006/relationships/image" Target="../media/image91.jpeg"/><Relationship Id="rId3" Type="http://schemas.openxmlformats.org/officeDocument/2006/relationships/tags" Target="../tags/tag27.xml"/><Relationship Id="rId7" Type="http://schemas.openxmlformats.org/officeDocument/2006/relationships/hyperlink" Target="https://www.energy.gov/eere/fuelcells/hydrogen-shot" TargetMode="External"/><Relationship Id="rId2" Type="http://schemas.openxmlformats.org/officeDocument/2006/relationships/tags" Target="../tags/tag26.xml"/><Relationship Id="rId1" Type="http://schemas.openxmlformats.org/officeDocument/2006/relationships/tags" Target="../tags/tag25.xml"/><Relationship Id="rId6" Type="http://schemas.openxmlformats.org/officeDocument/2006/relationships/image" Target="../media/image90.png"/><Relationship Id="rId5" Type="http://schemas.openxmlformats.org/officeDocument/2006/relationships/notesSlide" Target="../notesSlides/notesSlide27.xml"/><Relationship Id="rId4" Type="http://schemas.openxmlformats.org/officeDocument/2006/relationships/slideLayout" Target="../slideLayouts/slideLayout20.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0.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8.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0.xml"/></Relationships>
</file>

<file path=ppt/slides/_rels/slide31.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97.svg"/><Relationship Id="rId18" Type="http://schemas.openxmlformats.org/officeDocument/2006/relationships/image" Target="../media/image98.png"/><Relationship Id="rId3" Type="http://schemas.openxmlformats.org/officeDocument/2006/relationships/tags" Target="../tags/tag30.xml"/><Relationship Id="rId21" Type="http://schemas.openxmlformats.org/officeDocument/2006/relationships/image" Target="../media/image101.svg"/><Relationship Id="rId7" Type="http://schemas.openxmlformats.org/officeDocument/2006/relationships/image" Target="../media/image93.svg"/><Relationship Id="rId12" Type="http://schemas.openxmlformats.org/officeDocument/2006/relationships/image" Target="../media/image96.png"/><Relationship Id="rId17" Type="http://schemas.openxmlformats.org/officeDocument/2006/relationships/image" Target="../media/image48.svg"/><Relationship Id="rId2" Type="http://schemas.openxmlformats.org/officeDocument/2006/relationships/tags" Target="../tags/tag29.xml"/><Relationship Id="rId16" Type="http://schemas.openxmlformats.org/officeDocument/2006/relationships/image" Target="../media/image47.png"/><Relationship Id="rId20" Type="http://schemas.openxmlformats.org/officeDocument/2006/relationships/image" Target="../media/image100.png"/><Relationship Id="rId1" Type="http://schemas.openxmlformats.org/officeDocument/2006/relationships/tags" Target="../tags/tag28.xml"/><Relationship Id="rId6" Type="http://schemas.openxmlformats.org/officeDocument/2006/relationships/image" Target="../media/image92.png"/><Relationship Id="rId11" Type="http://schemas.openxmlformats.org/officeDocument/2006/relationships/image" Target="../media/image95.svg"/><Relationship Id="rId5" Type="http://schemas.openxmlformats.org/officeDocument/2006/relationships/notesSlide" Target="../notesSlides/notesSlide31.xml"/><Relationship Id="rId15" Type="http://schemas.openxmlformats.org/officeDocument/2006/relationships/image" Target="../media/image19.svg"/><Relationship Id="rId23" Type="http://schemas.openxmlformats.org/officeDocument/2006/relationships/image" Target="../media/image52.svg"/><Relationship Id="rId10" Type="http://schemas.openxmlformats.org/officeDocument/2006/relationships/image" Target="../media/image94.png"/><Relationship Id="rId19" Type="http://schemas.openxmlformats.org/officeDocument/2006/relationships/image" Target="../media/image99.svg"/><Relationship Id="rId4" Type="http://schemas.openxmlformats.org/officeDocument/2006/relationships/slideLayout" Target="../slideLayouts/slideLayout20.xml"/><Relationship Id="rId9" Type="http://schemas.openxmlformats.org/officeDocument/2006/relationships/image" Target="../media/image65.svg"/><Relationship Id="rId14" Type="http://schemas.openxmlformats.org/officeDocument/2006/relationships/image" Target="../media/image18.png"/><Relationship Id="rId22" Type="http://schemas.openxmlformats.org/officeDocument/2006/relationships/image" Target="../media/image51.png"/></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tags" Target="../tags/tag32.xml"/><Relationship Id="rId1" Type="http://schemas.openxmlformats.org/officeDocument/2006/relationships/tags" Target="../tags/tag31.xml"/><Relationship Id="rId4"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8" Type="http://schemas.openxmlformats.org/officeDocument/2006/relationships/image" Target="../media/image105.svg"/><Relationship Id="rId3" Type="http://schemas.openxmlformats.org/officeDocument/2006/relationships/slideLayout" Target="../slideLayouts/slideLayout20.xml"/><Relationship Id="rId7" Type="http://schemas.openxmlformats.org/officeDocument/2006/relationships/image" Target="../media/image104.png"/><Relationship Id="rId2" Type="http://schemas.openxmlformats.org/officeDocument/2006/relationships/tags" Target="../tags/tag34.xml"/><Relationship Id="rId1" Type="http://schemas.openxmlformats.org/officeDocument/2006/relationships/tags" Target="../tags/tag33.xml"/><Relationship Id="rId6" Type="http://schemas.openxmlformats.org/officeDocument/2006/relationships/image" Target="../media/image103.svg"/><Relationship Id="rId5" Type="http://schemas.openxmlformats.org/officeDocument/2006/relationships/image" Target="../media/image102.png"/><Relationship Id="rId4"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tags" Target="../tags/tag36.xml"/><Relationship Id="rId1" Type="http://schemas.openxmlformats.org/officeDocument/2006/relationships/tags" Target="../tags/tag35.xml"/><Relationship Id="rId4"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8" Type="http://schemas.openxmlformats.org/officeDocument/2006/relationships/image" Target="../media/image108.png"/><Relationship Id="rId13" Type="http://schemas.openxmlformats.org/officeDocument/2006/relationships/image" Target="../media/image113.svg"/><Relationship Id="rId18" Type="http://schemas.openxmlformats.org/officeDocument/2006/relationships/image" Target="../media/image116.png"/><Relationship Id="rId3" Type="http://schemas.openxmlformats.org/officeDocument/2006/relationships/tags" Target="../tags/tag39.xml"/><Relationship Id="rId7" Type="http://schemas.openxmlformats.org/officeDocument/2006/relationships/image" Target="../media/image107.svg"/><Relationship Id="rId12" Type="http://schemas.openxmlformats.org/officeDocument/2006/relationships/image" Target="../media/image112.png"/><Relationship Id="rId17" Type="http://schemas.openxmlformats.org/officeDocument/2006/relationships/image" Target="../media/image115.svg"/><Relationship Id="rId2" Type="http://schemas.openxmlformats.org/officeDocument/2006/relationships/tags" Target="../tags/tag38.xml"/><Relationship Id="rId16" Type="http://schemas.openxmlformats.org/officeDocument/2006/relationships/image" Target="../media/image114.png"/><Relationship Id="rId1" Type="http://schemas.openxmlformats.org/officeDocument/2006/relationships/tags" Target="../tags/tag37.xml"/><Relationship Id="rId6" Type="http://schemas.openxmlformats.org/officeDocument/2006/relationships/image" Target="../media/image106.png"/><Relationship Id="rId11" Type="http://schemas.openxmlformats.org/officeDocument/2006/relationships/image" Target="../media/image111.svg"/><Relationship Id="rId5" Type="http://schemas.openxmlformats.org/officeDocument/2006/relationships/notesSlide" Target="../notesSlides/notesSlide35.xml"/><Relationship Id="rId15" Type="http://schemas.openxmlformats.org/officeDocument/2006/relationships/image" Target="../media/image87.svg"/><Relationship Id="rId10" Type="http://schemas.openxmlformats.org/officeDocument/2006/relationships/image" Target="../media/image110.png"/><Relationship Id="rId19" Type="http://schemas.openxmlformats.org/officeDocument/2006/relationships/image" Target="../media/image117.svg"/><Relationship Id="rId4" Type="http://schemas.openxmlformats.org/officeDocument/2006/relationships/slideLayout" Target="../slideLayouts/slideLayout20.xml"/><Relationship Id="rId9" Type="http://schemas.openxmlformats.org/officeDocument/2006/relationships/image" Target="../media/image109.svg"/><Relationship Id="rId14" Type="http://schemas.openxmlformats.org/officeDocument/2006/relationships/image" Target="../media/image86.png"/></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tags" Target="../tags/tag41.xml"/><Relationship Id="rId1" Type="http://schemas.openxmlformats.org/officeDocument/2006/relationships/tags" Target="../tags/tag40.xml"/><Relationship Id="rId4"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3" Type="http://schemas.openxmlformats.org/officeDocument/2006/relationships/tags" Target="../tags/tag44.xml"/><Relationship Id="rId7" Type="http://schemas.openxmlformats.org/officeDocument/2006/relationships/image" Target="../media/image90.png"/><Relationship Id="rId2" Type="http://schemas.openxmlformats.org/officeDocument/2006/relationships/tags" Target="../tags/tag43.xml"/><Relationship Id="rId1" Type="http://schemas.openxmlformats.org/officeDocument/2006/relationships/tags" Target="../tags/tag42.xml"/><Relationship Id="rId6" Type="http://schemas.openxmlformats.org/officeDocument/2006/relationships/image" Target="../media/image91.jpeg"/><Relationship Id="rId5" Type="http://schemas.openxmlformats.org/officeDocument/2006/relationships/notesSlide" Target="../notesSlides/notesSlide37.xml"/><Relationship Id="rId4" Type="http://schemas.openxmlformats.org/officeDocument/2006/relationships/slideLayout" Target="../slideLayouts/slideLayout20.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30.xml"/></Relationships>
</file>

<file path=ppt/slides/_rels/slide39.xml.rels><?xml version="1.0" encoding="UTF-8" standalone="yes"?>
<Relationships xmlns="http://schemas.openxmlformats.org/package/2006/relationships"><Relationship Id="rId3" Type="http://schemas.openxmlformats.org/officeDocument/2006/relationships/hyperlink" Target="https://forms.gle/iti8aB7cERM16ryt9" TargetMode="External"/><Relationship Id="rId2" Type="http://schemas.openxmlformats.org/officeDocument/2006/relationships/notesSlide" Target="../notesSlides/notesSlide39.xml"/><Relationship Id="rId1" Type="http://schemas.openxmlformats.org/officeDocument/2006/relationships/slideLayout" Target="../slideLayouts/slideLayout20.xml"/><Relationship Id="rId4" Type="http://schemas.openxmlformats.org/officeDocument/2006/relationships/hyperlink" Target="https://efiling.energy.ca.gov/EComment/EComment.aspx?docketnumber=19-ERDD-01" TargetMode="External"/></Relationships>
</file>

<file path=ppt/slides/_rels/slide40.xml.rels><?xml version="1.0" encoding="UTF-8" standalone="yes"?>
<Relationships xmlns="http://schemas.openxmlformats.org/package/2006/relationships"><Relationship Id="rId8" Type="http://schemas.openxmlformats.org/officeDocument/2006/relationships/hyperlink" Target="mailto:mchill@guidehouse.com" TargetMode="External"/><Relationship Id="rId3" Type="http://schemas.openxmlformats.org/officeDocument/2006/relationships/hyperlink" Target="mailto:Harrison.Reynolds@energy.ca.gov" TargetMode="External"/><Relationship Id="rId7" Type="http://schemas.openxmlformats.org/officeDocument/2006/relationships/hyperlink" Target="mailto:wwang@guidehouse.com" TargetMode="External"/><Relationship Id="rId2" Type="http://schemas.openxmlformats.org/officeDocument/2006/relationships/notesSlide" Target="../notesSlides/notesSlide40.xml"/><Relationship Id="rId1" Type="http://schemas.openxmlformats.org/officeDocument/2006/relationships/slideLayout" Target="../slideLayouts/slideLayout20.xml"/><Relationship Id="rId6" Type="http://schemas.openxmlformats.org/officeDocument/2006/relationships/hyperlink" Target="mailto:jluna@guidehouse.com" TargetMode="External"/><Relationship Id="rId5" Type="http://schemas.openxmlformats.org/officeDocument/2006/relationships/hyperlink" Target="mailto:wgoetzler@guidehouse.com" TargetMode="External"/><Relationship Id="rId4" Type="http://schemas.openxmlformats.org/officeDocument/2006/relationships/hyperlink" Target="mailto:kevin.uy@energy.ca.gov" TargetMode="External"/><Relationship Id="rId9" Type="http://schemas.openxmlformats.org/officeDocument/2006/relationships/hyperlink" Target="mailto:richard.shandross@guidehouse.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3B2114-4B9F-4B2A-9233-3B0740D0C9B4}"/>
              </a:ext>
            </a:extLst>
          </p:cNvPr>
          <p:cNvSpPr>
            <a:spLocks noGrp="1"/>
          </p:cNvSpPr>
          <p:nvPr>
            <p:ph type="ctrTitle"/>
          </p:nvPr>
        </p:nvSpPr>
        <p:spPr>
          <a:xfrm>
            <a:off x="457200" y="3266895"/>
            <a:ext cx="5486400" cy="1347878"/>
          </a:xfrm>
        </p:spPr>
        <p:txBody>
          <a:bodyPr vert="horz"/>
          <a:lstStyle/>
          <a:p>
            <a:r>
              <a:rPr lang="en-US" sz="2600" b="0"/>
              <a:t>Establishing a Long-Term Gas Research Strategy to Achieve Aggressive Statewide Carbon Neutrality Goals</a:t>
            </a:r>
            <a:br>
              <a:rPr lang="en-US" sz="3200"/>
            </a:br>
            <a:endParaRPr lang="en-US" sz="3200"/>
          </a:p>
        </p:txBody>
      </p:sp>
      <p:sp>
        <p:nvSpPr>
          <p:cNvPr id="6" name="Text Placeholder 3">
            <a:extLst>
              <a:ext uri="{FF2B5EF4-FFF2-40B4-BE49-F238E27FC236}">
                <a16:creationId xmlns:a16="http://schemas.microsoft.com/office/drawing/2014/main" id="{48F847D8-D0AB-49FB-98F7-E1537BB4890A}"/>
              </a:ext>
            </a:extLst>
          </p:cNvPr>
          <p:cNvSpPr>
            <a:spLocks noGrp="1"/>
          </p:cNvSpPr>
          <p:nvPr>
            <p:ph type="body" sz="quarter" idx="10"/>
          </p:nvPr>
        </p:nvSpPr>
        <p:spPr>
          <a:xfrm>
            <a:off x="457200" y="5660390"/>
            <a:ext cx="5486400" cy="638868"/>
          </a:xfrm>
        </p:spPr>
        <p:txBody>
          <a:bodyPr>
            <a:normAutofit fontScale="92500" lnSpcReduction="20000"/>
          </a:bodyPr>
          <a:lstStyle/>
          <a:p>
            <a:r>
              <a:rPr lang="en-US" b="1"/>
              <a:t>June 16, 2022</a:t>
            </a:r>
          </a:p>
          <a:p>
            <a:endParaRPr lang="en-US" b="1"/>
          </a:p>
          <a:p>
            <a:r>
              <a:rPr lang="en-US" b="1"/>
              <a:t>Contractor Presentation </a:t>
            </a:r>
          </a:p>
        </p:txBody>
      </p:sp>
      <p:sp>
        <p:nvSpPr>
          <p:cNvPr id="3" name="TextBox 2">
            <a:extLst>
              <a:ext uri="{FF2B5EF4-FFF2-40B4-BE49-F238E27FC236}">
                <a16:creationId xmlns:a16="http://schemas.microsoft.com/office/drawing/2014/main" id="{F289AC5F-9B04-402E-99F0-FEFB47D692A3}"/>
              </a:ext>
            </a:extLst>
          </p:cNvPr>
          <p:cNvSpPr txBox="1"/>
          <p:nvPr/>
        </p:nvSpPr>
        <p:spPr>
          <a:xfrm>
            <a:off x="481149" y="1665197"/>
            <a:ext cx="5291002" cy="538842"/>
          </a:xfrm>
          <a:prstGeom prst="rect">
            <a:avLst/>
          </a:prstGeom>
          <a:noFill/>
        </p:spPr>
        <p:txBody>
          <a:bodyPr wrap="square" lIns="0" tIns="0" rIns="0" bIns="0" rtlCol="0">
            <a:noAutofit/>
          </a:bodyPr>
          <a:lstStyle/>
          <a:p>
            <a:pPr>
              <a:lnSpc>
                <a:spcPct val="100000"/>
              </a:lnSpc>
              <a:spcBef>
                <a:spcPts val="1200"/>
              </a:spcBef>
              <a:buSzPct val="100000"/>
            </a:pPr>
            <a:r>
              <a:rPr lang="en-US" sz="3400" b="1">
                <a:effectLst/>
                <a:latin typeface="Calibri" panose="020F0502020204030204" pitchFamily="34" charset="0"/>
                <a:ea typeface="Calibri" panose="020F0502020204030204" pitchFamily="34" charset="0"/>
                <a:cs typeface="Times New Roman" panose="02020603050405020304" pitchFamily="18" charset="0"/>
              </a:rPr>
              <a:t>Technology Stakeholder Workshop </a:t>
            </a:r>
            <a:r>
              <a:rPr lang="en-US" sz="3400" b="1"/>
              <a:t> </a:t>
            </a:r>
          </a:p>
        </p:txBody>
      </p:sp>
    </p:spTree>
    <p:extLst>
      <p:ext uri="{BB962C8B-B14F-4D97-AF65-F5344CB8AC3E}">
        <p14:creationId xmlns:p14="http://schemas.microsoft.com/office/powerpoint/2010/main" val="16842466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0D2F93-33DA-445D-8D56-288238F6EAC0}"/>
              </a:ext>
            </a:extLst>
          </p:cNvPr>
          <p:cNvSpPr>
            <a:spLocks noGrp="1"/>
          </p:cNvSpPr>
          <p:nvPr>
            <p:ph type="title"/>
          </p:nvPr>
        </p:nvSpPr>
        <p:spPr>
          <a:xfrm>
            <a:off x="457200" y="467878"/>
            <a:ext cx="11277600" cy="914400"/>
          </a:xfrm>
        </p:spPr>
        <p:txBody>
          <a:bodyPr/>
          <a:lstStyle/>
          <a:p>
            <a:r>
              <a:rPr lang="en-US" sz="4000"/>
              <a:t>Today’s Agenda</a:t>
            </a:r>
          </a:p>
        </p:txBody>
      </p:sp>
      <p:sp>
        <p:nvSpPr>
          <p:cNvPr id="4" name="Slide Number Placeholder 3">
            <a:extLst>
              <a:ext uri="{FF2B5EF4-FFF2-40B4-BE49-F238E27FC236}">
                <a16:creationId xmlns:a16="http://schemas.microsoft.com/office/drawing/2014/main" id="{2F78BB4C-E500-4ED9-BD62-DD9B57ED01D7}"/>
              </a:ext>
              <a:ext uri="{C183D7F6-B498-43B3-948B-1728B52AA6E4}">
                <adec:decorative xmlns:adec="http://schemas.microsoft.com/office/drawing/2017/decorative" val="1"/>
              </a:ext>
            </a:extLst>
          </p:cNvPr>
          <p:cNvSpPr>
            <a:spLocks noGrp="1"/>
          </p:cNvSpPr>
          <p:nvPr>
            <p:ph type="sldNum" sz="quarter" idx="12"/>
          </p:nvPr>
        </p:nvSpPr>
        <p:spPr>
          <a:xfrm>
            <a:off x="11414760" y="6264859"/>
            <a:ext cx="320040" cy="182880"/>
          </a:xfrm>
        </p:spPr>
        <p:txBody>
          <a:bodyPr/>
          <a:lstStyle/>
          <a:p>
            <a:fld id="{B58DE5F1-E0F9-4CCA-92B7-7A6FC4DFEE14}" type="slidenum">
              <a:rPr lang="en-US" smtClean="0"/>
              <a:t>2</a:t>
            </a:fld>
            <a:endParaRPr lang="en-US"/>
          </a:p>
        </p:txBody>
      </p:sp>
      <p:graphicFrame>
        <p:nvGraphicFramePr>
          <p:cNvPr id="9" name="Table 9">
            <a:extLst>
              <a:ext uri="{FF2B5EF4-FFF2-40B4-BE49-F238E27FC236}">
                <a16:creationId xmlns:a16="http://schemas.microsoft.com/office/drawing/2014/main" id="{9ABAC172-2E44-4691-9806-68FD9FE70330}"/>
              </a:ext>
            </a:extLst>
          </p:cNvPr>
          <p:cNvGraphicFramePr>
            <a:graphicFrameLocks noGrp="1"/>
          </p:cNvGraphicFramePr>
          <p:nvPr>
            <p:extLst>
              <p:ext uri="{D42A27DB-BD31-4B8C-83A1-F6EECF244321}">
                <p14:modId xmlns:p14="http://schemas.microsoft.com/office/powerpoint/2010/main" val="2255176044"/>
              </p:ext>
            </p:extLst>
          </p:nvPr>
        </p:nvGraphicFramePr>
        <p:xfrm>
          <a:off x="457200" y="1355725"/>
          <a:ext cx="11277600" cy="4724400"/>
        </p:xfrm>
        <a:graphic>
          <a:graphicData uri="http://schemas.openxmlformats.org/drawingml/2006/table">
            <a:tbl>
              <a:tblPr firstRow="1" bandRow="1">
                <a:tableStyleId>{5C22544A-7EE6-4342-B048-85BDC9FD1C3A}</a:tableStyleId>
              </a:tblPr>
              <a:tblGrid>
                <a:gridCol w="1754154">
                  <a:extLst>
                    <a:ext uri="{9D8B030D-6E8A-4147-A177-3AD203B41FA5}">
                      <a16:colId xmlns:a16="http://schemas.microsoft.com/office/drawing/2014/main" val="31110514"/>
                    </a:ext>
                  </a:extLst>
                </a:gridCol>
                <a:gridCol w="9523446">
                  <a:extLst>
                    <a:ext uri="{9D8B030D-6E8A-4147-A177-3AD203B41FA5}">
                      <a16:colId xmlns:a16="http://schemas.microsoft.com/office/drawing/2014/main" val="2573512431"/>
                    </a:ext>
                  </a:extLst>
                </a:gridCol>
              </a:tblGrid>
              <a:tr h="370840">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r>
                        <a:rPr lang="en-US" sz="2000">
                          <a:solidFill>
                            <a:schemeClr val="tx1"/>
                          </a:solidFill>
                          <a:latin typeface="+mn-lt"/>
                        </a:rPr>
                        <a:t>Time </a:t>
                      </a:r>
                      <a:endParaRPr lang="en-US" sz="2000">
                        <a:solidFill>
                          <a:schemeClr val="tx1"/>
                        </a:solidFill>
                        <a:latin typeface="+mn-lt"/>
                        <a:cs typeface="Arial" panose="020B0604020202020204" pitchFamily="34" charset="0"/>
                      </a:endParaRPr>
                    </a:p>
                  </a:txBody>
                  <a:tcPr/>
                </a:tc>
                <a:tc>
                  <a:txBody>
                    <a:bodyPr/>
                    <a:lstStyle>
                      <a:lvl1pPr marL="0" algn="l" defTabSz="914400" rtl="0" eaLnBrk="1" latinLnBrk="0" hangingPunct="1">
                        <a:defRPr sz="1800" b="1" kern="1200">
                          <a:solidFill>
                            <a:schemeClr val="lt1"/>
                          </a:solidFill>
                          <a:latin typeface="Calibri"/>
                        </a:defRPr>
                      </a:lvl1pPr>
                      <a:lvl2pPr marL="457200" algn="l" defTabSz="914400" rtl="0" eaLnBrk="1" latinLnBrk="0" hangingPunct="1">
                        <a:defRPr sz="1800" b="1" kern="1200">
                          <a:solidFill>
                            <a:schemeClr val="lt1"/>
                          </a:solidFill>
                          <a:latin typeface="Calibri"/>
                        </a:defRPr>
                      </a:lvl2pPr>
                      <a:lvl3pPr marL="914400" algn="l" defTabSz="914400" rtl="0" eaLnBrk="1" latinLnBrk="0" hangingPunct="1">
                        <a:defRPr sz="1800" b="1" kern="1200">
                          <a:solidFill>
                            <a:schemeClr val="lt1"/>
                          </a:solidFill>
                          <a:latin typeface="Calibri"/>
                        </a:defRPr>
                      </a:lvl3pPr>
                      <a:lvl4pPr marL="1371600" algn="l" defTabSz="914400" rtl="0" eaLnBrk="1" latinLnBrk="0" hangingPunct="1">
                        <a:defRPr sz="1800" b="1" kern="1200">
                          <a:solidFill>
                            <a:schemeClr val="lt1"/>
                          </a:solidFill>
                          <a:latin typeface="Calibri"/>
                        </a:defRPr>
                      </a:lvl4pPr>
                      <a:lvl5pPr marL="1828800" algn="l" defTabSz="914400" rtl="0" eaLnBrk="1" latinLnBrk="0" hangingPunct="1">
                        <a:defRPr sz="1800" b="1" kern="1200">
                          <a:solidFill>
                            <a:schemeClr val="lt1"/>
                          </a:solidFill>
                          <a:latin typeface="Calibri"/>
                        </a:defRPr>
                      </a:lvl5pPr>
                      <a:lvl6pPr marL="2286000" algn="l" defTabSz="914400" rtl="0" eaLnBrk="1" latinLnBrk="0" hangingPunct="1">
                        <a:defRPr sz="1800" b="1" kern="1200">
                          <a:solidFill>
                            <a:schemeClr val="lt1"/>
                          </a:solidFill>
                          <a:latin typeface="Calibri"/>
                        </a:defRPr>
                      </a:lvl6pPr>
                      <a:lvl7pPr marL="2743200" algn="l" defTabSz="914400" rtl="0" eaLnBrk="1" latinLnBrk="0" hangingPunct="1">
                        <a:defRPr sz="1800" b="1" kern="1200">
                          <a:solidFill>
                            <a:schemeClr val="lt1"/>
                          </a:solidFill>
                          <a:latin typeface="Calibri"/>
                        </a:defRPr>
                      </a:lvl7pPr>
                      <a:lvl8pPr marL="3200400" algn="l" defTabSz="914400" rtl="0" eaLnBrk="1" latinLnBrk="0" hangingPunct="1">
                        <a:defRPr sz="1800" b="1" kern="1200">
                          <a:solidFill>
                            <a:schemeClr val="lt1"/>
                          </a:solidFill>
                          <a:latin typeface="Calibri"/>
                        </a:defRPr>
                      </a:lvl8pPr>
                      <a:lvl9pPr marL="3657600" algn="l" defTabSz="914400" rtl="0" eaLnBrk="1" latinLnBrk="0" hangingPunct="1">
                        <a:defRPr sz="1800" b="1" kern="1200">
                          <a:solidFill>
                            <a:schemeClr val="lt1"/>
                          </a:solidFill>
                          <a:latin typeface="Calibri"/>
                        </a:defRPr>
                      </a:lvl9pPr>
                    </a:lstStyle>
                    <a:p>
                      <a:r>
                        <a:rPr lang="en-US" sz="2000">
                          <a:solidFill>
                            <a:schemeClr val="tx1"/>
                          </a:solidFill>
                          <a:latin typeface="+mn-lt"/>
                        </a:rPr>
                        <a:t>Items</a:t>
                      </a:r>
                      <a:endParaRPr lang="en-US" sz="2000">
                        <a:solidFill>
                          <a:schemeClr val="tx1"/>
                        </a:solidFill>
                        <a:latin typeface="+mn-lt"/>
                        <a:cs typeface="Arial" panose="020B0604020202020204" pitchFamily="34" charset="0"/>
                      </a:endParaRPr>
                    </a:p>
                  </a:txBody>
                  <a:tcPr/>
                </a:tc>
                <a:extLst>
                  <a:ext uri="{0D108BD9-81ED-4DB2-BD59-A6C34878D82A}">
                    <a16:rowId xmlns:a16="http://schemas.microsoft.com/office/drawing/2014/main" val="548301147"/>
                  </a:ext>
                </a:extLst>
              </a:tr>
              <a:tr h="370840">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2000">
                          <a:latin typeface="+mn-lt"/>
                          <a:cs typeface="Calibri" panose="020F0502020204030204" pitchFamily="34" charset="0"/>
                        </a:rPr>
                        <a:t>25 minutes</a:t>
                      </a:r>
                    </a:p>
                  </a:txBody>
                  <a:tcPr>
                    <a:solidFill>
                      <a:schemeClr val="accent1">
                        <a:lumMod val="20000"/>
                        <a:lumOff val="80000"/>
                      </a:scheme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457200" marR="0" lvl="1" indent="-457200" algn="l">
                        <a:lnSpc>
                          <a:spcPct val="100000"/>
                        </a:lnSpc>
                        <a:spcBef>
                          <a:spcPts val="0"/>
                        </a:spcBef>
                        <a:spcAft>
                          <a:spcPts val="0"/>
                        </a:spcAft>
                        <a:buNone/>
                      </a:pPr>
                      <a:r>
                        <a:rPr lang="en-US" sz="2000" b="1" i="0" u="none" strike="noStrike" noProof="0">
                          <a:latin typeface="+mn-lt"/>
                        </a:rPr>
                        <a:t>Background</a:t>
                      </a:r>
                      <a:endParaRPr lang="en-US" sz="2000" b="0" i="0" u="none" strike="noStrike" noProof="0">
                        <a:latin typeface="+mn-lt"/>
                      </a:endParaRPr>
                    </a:p>
                    <a:p>
                      <a:pPr marL="800100" marR="0" lvl="1" indent="-342900" algn="l">
                        <a:lnSpc>
                          <a:spcPct val="100000"/>
                        </a:lnSpc>
                        <a:spcBef>
                          <a:spcPts val="0"/>
                        </a:spcBef>
                        <a:spcAft>
                          <a:spcPts val="0"/>
                        </a:spcAft>
                        <a:buClr>
                          <a:srgbClr val="000000"/>
                        </a:buClr>
                        <a:buFont typeface="Arial,Sans-Serif"/>
                        <a:buChar char="•"/>
                      </a:pPr>
                      <a:r>
                        <a:rPr lang="en-US" sz="1800" b="0" i="0" u="none" strike="noStrike" noProof="0">
                          <a:latin typeface="+mn-lt"/>
                        </a:rPr>
                        <a:t>Describe the objectives, purpose, and focus for this initiative and workshop</a:t>
                      </a:r>
                    </a:p>
                    <a:p>
                      <a:pPr marL="800100" marR="0" lvl="1" indent="-342900" algn="l" defTabSz="914400" rtl="0" eaLnBrk="1" fontAlgn="auto" latinLnBrk="0" hangingPunct="1">
                        <a:lnSpc>
                          <a:spcPct val="100000"/>
                        </a:lnSpc>
                        <a:spcBef>
                          <a:spcPts val="0"/>
                        </a:spcBef>
                        <a:spcAft>
                          <a:spcPts val="0"/>
                        </a:spcAft>
                        <a:buClr>
                          <a:srgbClr val="000000"/>
                        </a:buClr>
                        <a:buSzTx/>
                        <a:buFont typeface="Arial,Sans-Serif"/>
                        <a:buChar char="•"/>
                        <a:tabLst/>
                        <a:defRPr/>
                      </a:pPr>
                      <a:r>
                        <a:rPr lang="en-US" sz="1800" b="0" i="0" u="none" strike="noStrike" kern="1200" noProof="0">
                          <a:solidFill>
                            <a:schemeClr val="dk1"/>
                          </a:solidFill>
                          <a:latin typeface="+mn-lt"/>
                          <a:ea typeface="+mn-ea"/>
                          <a:cs typeface="+mn-cs"/>
                        </a:rPr>
                        <a:t>Overview of current CA gas use, decarbonization policies, and gas system structure</a:t>
                      </a:r>
                      <a:endParaRPr lang="en-US" sz="1800" b="0" i="0" u="none" strike="noStrike" noProof="0">
                        <a:latin typeface="+mn-lt"/>
                      </a:endParaRPr>
                    </a:p>
                    <a:p>
                      <a:pPr marL="800100" marR="0" lvl="1" indent="-342900" algn="l">
                        <a:lnSpc>
                          <a:spcPct val="100000"/>
                        </a:lnSpc>
                        <a:spcBef>
                          <a:spcPts val="0"/>
                        </a:spcBef>
                        <a:spcAft>
                          <a:spcPts val="0"/>
                        </a:spcAft>
                        <a:buClr>
                          <a:srgbClr val="000000"/>
                        </a:buClr>
                        <a:buFont typeface="Arial,Sans-Serif"/>
                        <a:buChar char="•"/>
                      </a:pPr>
                      <a:r>
                        <a:rPr lang="en-US" sz="1800" b="0" i="0" u="none" strike="noStrike" noProof="0">
                          <a:latin typeface="+mn-lt"/>
                        </a:rPr>
                        <a:t>Provide summary of takeaways from the community workshop and workshop survey</a:t>
                      </a:r>
                    </a:p>
                    <a:p>
                      <a:pPr marL="800100" marR="0" lvl="1" indent="-342900" algn="l" defTabSz="914400" rtl="0" eaLnBrk="1" fontAlgn="auto" latinLnBrk="0" hangingPunct="1">
                        <a:lnSpc>
                          <a:spcPct val="100000"/>
                        </a:lnSpc>
                        <a:spcBef>
                          <a:spcPts val="0"/>
                        </a:spcBef>
                        <a:spcAft>
                          <a:spcPts val="0"/>
                        </a:spcAft>
                        <a:buClr>
                          <a:srgbClr val="000000"/>
                        </a:buClr>
                        <a:buSzTx/>
                        <a:buFont typeface="Arial,Sans-Serif"/>
                        <a:buChar char="•"/>
                        <a:tabLst/>
                        <a:defRPr/>
                      </a:pPr>
                      <a:r>
                        <a:rPr lang="en-US" sz="1800" b="0" i="0" u="none" strike="noStrike" kern="1200" noProof="0">
                          <a:solidFill>
                            <a:schemeClr val="dk1"/>
                          </a:solidFill>
                          <a:latin typeface="+mn-lt"/>
                          <a:ea typeface="+mn-ea"/>
                          <a:cs typeface="+mn-cs"/>
                        </a:rPr>
                        <a:t>Overview of gas decarbonization pathways considered</a:t>
                      </a:r>
                      <a:endParaRPr lang="en-US" sz="1800" b="0" i="0" u="none" strike="noStrike" noProof="0">
                        <a:latin typeface="+mn-lt"/>
                      </a:endParaRPr>
                    </a:p>
                  </a:txBody>
                  <a:tcPr>
                    <a:solidFill>
                      <a:schemeClr val="accent1">
                        <a:lumMod val="20000"/>
                        <a:lumOff val="80000"/>
                      </a:schemeClr>
                    </a:solidFill>
                  </a:tcPr>
                </a:tc>
                <a:extLst>
                  <a:ext uri="{0D108BD9-81ED-4DB2-BD59-A6C34878D82A}">
                    <a16:rowId xmlns:a16="http://schemas.microsoft.com/office/drawing/2014/main" val="2120482264"/>
                  </a:ext>
                </a:extLst>
              </a:tr>
              <a:tr h="370840">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2000">
                          <a:latin typeface="+mn-lt"/>
                          <a:cs typeface="Calibri" panose="020F0502020204030204" pitchFamily="34" charset="0"/>
                        </a:rPr>
                        <a:t>70 minutes</a:t>
                      </a:r>
                    </a:p>
                  </a:txBody>
                  <a:tcPr>
                    <a:solidFill>
                      <a:schemeClr val="bg2"/>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indent="0"/>
                      <a:r>
                        <a:rPr lang="en-US" sz="2000" b="1">
                          <a:latin typeface="+mn-lt"/>
                          <a:cs typeface="Calibri" panose="020F0502020204030204" pitchFamily="34" charset="0"/>
                        </a:rPr>
                        <a:t>End Use Technologies</a:t>
                      </a:r>
                    </a:p>
                    <a:p>
                      <a:pPr marL="800100" marR="0" lvl="1" indent="-342900" algn="l">
                        <a:lnSpc>
                          <a:spcPct val="100000"/>
                        </a:lnSpc>
                        <a:spcBef>
                          <a:spcPts val="0"/>
                        </a:spcBef>
                        <a:spcAft>
                          <a:spcPts val="0"/>
                        </a:spcAft>
                        <a:buClr>
                          <a:srgbClr val="000000"/>
                        </a:buClr>
                        <a:buFont typeface="Arial,Sans-Serif"/>
                        <a:buChar char="•"/>
                      </a:pPr>
                      <a:r>
                        <a:rPr lang="en-US" sz="1800" b="0" i="0" u="none" strike="noStrike" kern="1200" noProof="0">
                          <a:solidFill>
                            <a:schemeClr val="dk1"/>
                          </a:solidFill>
                          <a:latin typeface="+mn-lt"/>
                          <a:ea typeface="+mn-ea"/>
                          <a:cs typeface="+mn-cs"/>
                        </a:rPr>
                        <a:t>Overview of end use decarbonization technologies  </a:t>
                      </a:r>
                      <a:endParaRPr lang="en-US" sz="1800" b="0" i="0" u="none" strike="noStrike" kern="1200" noProof="0">
                        <a:solidFill>
                          <a:schemeClr val="dk1"/>
                        </a:solidFill>
                        <a:highlight>
                          <a:srgbClr val="FFFF00"/>
                        </a:highlight>
                        <a:latin typeface="+mn-lt"/>
                        <a:ea typeface="+mn-ea"/>
                        <a:cs typeface="+mn-cs"/>
                      </a:endParaRPr>
                    </a:p>
                    <a:p>
                      <a:pPr marL="800100" marR="0" lvl="1" indent="-342900" algn="l">
                        <a:lnSpc>
                          <a:spcPct val="100000"/>
                        </a:lnSpc>
                        <a:spcBef>
                          <a:spcPts val="0"/>
                        </a:spcBef>
                        <a:spcAft>
                          <a:spcPts val="0"/>
                        </a:spcAft>
                        <a:buClr>
                          <a:srgbClr val="000000"/>
                        </a:buClr>
                        <a:buFont typeface="Arial,Sans-Serif"/>
                        <a:buChar char="•"/>
                      </a:pPr>
                      <a:r>
                        <a:rPr lang="en-US" sz="1800" b="0" i="0" u="none" strike="noStrike" kern="1200" noProof="0">
                          <a:solidFill>
                            <a:schemeClr val="dk1"/>
                          </a:solidFill>
                          <a:latin typeface="+mn-lt"/>
                          <a:ea typeface="+mn-ea"/>
                          <a:cs typeface="+mn-cs"/>
                        </a:rPr>
                        <a:t>Discuss research needs and role of CEC Gas Research Program to address them</a:t>
                      </a:r>
                    </a:p>
                    <a:p>
                      <a:pPr marL="800100" marR="0" lvl="1" indent="-342900" algn="l">
                        <a:lnSpc>
                          <a:spcPct val="100000"/>
                        </a:lnSpc>
                        <a:spcBef>
                          <a:spcPts val="0"/>
                        </a:spcBef>
                        <a:spcAft>
                          <a:spcPts val="0"/>
                        </a:spcAft>
                        <a:buClr>
                          <a:srgbClr val="000000"/>
                        </a:buClr>
                        <a:buFont typeface="Arial,Sans-Serif"/>
                        <a:buChar char="•"/>
                      </a:pPr>
                      <a:r>
                        <a:rPr lang="en-US" sz="1800" b="0" i="0" u="none" strike="noStrike" kern="1200" noProof="0">
                          <a:solidFill>
                            <a:schemeClr val="dk1"/>
                          </a:solidFill>
                          <a:latin typeface="+mn-lt"/>
                          <a:ea typeface="+mn-ea"/>
                          <a:cs typeface="+mn-cs"/>
                        </a:rPr>
                        <a:t>Signposts to consider associated with gas end use decarbonization</a:t>
                      </a:r>
                    </a:p>
                  </a:txBody>
                  <a:tcPr>
                    <a:solidFill>
                      <a:schemeClr val="bg2"/>
                    </a:solidFill>
                  </a:tcPr>
                </a:tc>
                <a:extLst>
                  <a:ext uri="{0D108BD9-81ED-4DB2-BD59-A6C34878D82A}">
                    <a16:rowId xmlns:a16="http://schemas.microsoft.com/office/drawing/2014/main" val="820058834"/>
                  </a:ext>
                </a:extLst>
              </a:tr>
              <a:tr h="370840">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r>
                        <a:rPr lang="en-US" sz="2000">
                          <a:latin typeface="+mn-lt"/>
                          <a:cs typeface="Calibri" panose="020F0502020204030204" pitchFamily="34" charset="0"/>
                        </a:rPr>
                        <a:t>50 minutes</a:t>
                      </a:r>
                    </a:p>
                  </a:txBody>
                  <a:tcPr>
                    <a:solidFill>
                      <a:schemeClr val="accent1">
                        <a:lumMod val="20000"/>
                        <a:lumOff val="80000"/>
                      </a:schemeClr>
                    </a:solidFill>
                  </a:tcPr>
                </a:tc>
                <a:tc>
                  <a:txBody>
                    <a:bodyPr/>
                    <a:lstStyle>
                      <a:lvl1pPr marL="0" algn="l" defTabSz="914400" rtl="0" eaLnBrk="1" latinLnBrk="0" hangingPunct="1">
                        <a:defRPr sz="1800" kern="1200">
                          <a:solidFill>
                            <a:schemeClr val="dk1"/>
                          </a:solidFill>
                          <a:latin typeface="Calibri"/>
                        </a:defRPr>
                      </a:lvl1pPr>
                      <a:lvl2pPr marL="457200" algn="l" defTabSz="914400" rtl="0" eaLnBrk="1" latinLnBrk="0" hangingPunct="1">
                        <a:defRPr sz="1800" kern="1200">
                          <a:solidFill>
                            <a:schemeClr val="dk1"/>
                          </a:solidFill>
                          <a:latin typeface="Calibri"/>
                        </a:defRPr>
                      </a:lvl2pPr>
                      <a:lvl3pPr marL="914400" algn="l" defTabSz="914400" rtl="0" eaLnBrk="1" latinLnBrk="0" hangingPunct="1">
                        <a:defRPr sz="1800" kern="1200">
                          <a:solidFill>
                            <a:schemeClr val="dk1"/>
                          </a:solidFill>
                          <a:latin typeface="Calibri"/>
                        </a:defRPr>
                      </a:lvl3pPr>
                      <a:lvl4pPr marL="1371600" algn="l" defTabSz="914400" rtl="0" eaLnBrk="1" latinLnBrk="0" hangingPunct="1">
                        <a:defRPr sz="1800" kern="1200">
                          <a:solidFill>
                            <a:schemeClr val="dk1"/>
                          </a:solidFill>
                          <a:latin typeface="Calibri"/>
                        </a:defRPr>
                      </a:lvl4pPr>
                      <a:lvl5pPr marL="1828800" algn="l" defTabSz="914400" rtl="0" eaLnBrk="1" latinLnBrk="0" hangingPunct="1">
                        <a:defRPr sz="1800" kern="1200">
                          <a:solidFill>
                            <a:schemeClr val="dk1"/>
                          </a:solidFill>
                          <a:latin typeface="Calibri"/>
                        </a:defRPr>
                      </a:lvl5pPr>
                      <a:lvl6pPr marL="2286000" algn="l" defTabSz="914400" rtl="0" eaLnBrk="1" latinLnBrk="0" hangingPunct="1">
                        <a:defRPr sz="1800" kern="1200">
                          <a:solidFill>
                            <a:schemeClr val="dk1"/>
                          </a:solidFill>
                          <a:latin typeface="Calibri"/>
                        </a:defRPr>
                      </a:lvl6pPr>
                      <a:lvl7pPr marL="2743200" algn="l" defTabSz="914400" rtl="0" eaLnBrk="1" latinLnBrk="0" hangingPunct="1">
                        <a:defRPr sz="1800" kern="1200">
                          <a:solidFill>
                            <a:schemeClr val="dk1"/>
                          </a:solidFill>
                          <a:latin typeface="Calibri"/>
                        </a:defRPr>
                      </a:lvl7pPr>
                      <a:lvl8pPr marL="3200400" algn="l" defTabSz="914400" rtl="0" eaLnBrk="1" latinLnBrk="0" hangingPunct="1">
                        <a:defRPr sz="1800" kern="1200">
                          <a:solidFill>
                            <a:schemeClr val="dk1"/>
                          </a:solidFill>
                          <a:latin typeface="Calibri"/>
                        </a:defRPr>
                      </a:lvl8pPr>
                      <a:lvl9pPr marL="3657600" algn="l" defTabSz="914400" rtl="0" eaLnBrk="1" latinLnBrk="0" hangingPunct="1">
                        <a:defRPr sz="1800" kern="1200">
                          <a:solidFill>
                            <a:schemeClr val="dk1"/>
                          </a:solidFill>
                          <a:latin typeface="Calibri"/>
                        </a:defRPr>
                      </a:lvl9pPr>
                    </a:lstStyle>
                    <a:p>
                      <a:pPr marL="0" indent="0"/>
                      <a:r>
                        <a:rPr lang="en-US" sz="2000" b="1">
                          <a:latin typeface="+mn-lt"/>
                          <a:cs typeface="Calibri" panose="020F0502020204030204" pitchFamily="34" charset="0"/>
                        </a:rPr>
                        <a:t>Production, Transport, Storage and Safety Technologies</a:t>
                      </a:r>
                    </a:p>
                    <a:p>
                      <a:pPr marL="800100" marR="0" lvl="1" indent="-342900" algn="l">
                        <a:lnSpc>
                          <a:spcPct val="100000"/>
                        </a:lnSpc>
                        <a:spcBef>
                          <a:spcPts val="0"/>
                        </a:spcBef>
                        <a:spcAft>
                          <a:spcPts val="0"/>
                        </a:spcAft>
                        <a:buClr>
                          <a:srgbClr val="000000"/>
                        </a:buClr>
                        <a:buFont typeface="Arial,Sans-Serif"/>
                        <a:buChar char="•"/>
                      </a:pPr>
                      <a:r>
                        <a:rPr lang="en-US" sz="1800" b="0" i="0" u="none" strike="noStrike" kern="1200" noProof="0">
                          <a:solidFill>
                            <a:schemeClr val="dk1"/>
                          </a:solidFill>
                          <a:latin typeface="+mn-lt"/>
                          <a:ea typeface="+mn-ea"/>
                          <a:cs typeface="+mn-cs"/>
                        </a:rPr>
                        <a:t>Overview of decarbonization opportunities for supply chain segments</a:t>
                      </a:r>
                    </a:p>
                    <a:p>
                      <a:pPr marL="800100" marR="0" lvl="1" indent="-342900" algn="l">
                        <a:lnSpc>
                          <a:spcPct val="100000"/>
                        </a:lnSpc>
                        <a:spcBef>
                          <a:spcPts val="0"/>
                        </a:spcBef>
                        <a:spcAft>
                          <a:spcPts val="0"/>
                        </a:spcAft>
                        <a:buClr>
                          <a:srgbClr val="000000"/>
                        </a:buClr>
                        <a:buFont typeface="Arial,Sans-Serif"/>
                        <a:buChar char="•"/>
                      </a:pPr>
                      <a:r>
                        <a:rPr lang="en-US" sz="1800" b="0" i="0" u="none" strike="noStrike" kern="1200" noProof="0">
                          <a:solidFill>
                            <a:schemeClr val="dk1"/>
                          </a:solidFill>
                          <a:latin typeface="+mn-lt"/>
                          <a:ea typeface="+mn-ea"/>
                          <a:cs typeface="+mn-cs"/>
                        </a:rPr>
                        <a:t>Discuss research needs and role of CEC Gas Research Program to address them</a:t>
                      </a:r>
                    </a:p>
                    <a:p>
                      <a:pPr marL="800100" marR="0" lvl="1" indent="-342900" algn="l" defTabSz="914400" rtl="0" eaLnBrk="1" fontAlgn="auto" latinLnBrk="0" hangingPunct="1">
                        <a:lnSpc>
                          <a:spcPct val="100000"/>
                        </a:lnSpc>
                        <a:spcBef>
                          <a:spcPts val="0"/>
                        </a:spcBef>
                        <a:spcAft>
                          <a:spcPts val="0"/>
                        </a:spcAft>
                        <a:buClr>
                          <a:srgbClr val="000000"/>
                        </a:buClr>
                        <a:buSzTx/>
                        <a:buFont typeface="Arial,Sans-Serif"/>
                        <a:buChar char="•"/>
                        <a:tabLst/>
                        <a:defRPr/>
                      </a:pPr>
                      <a:r>
                        <a:rPr lang="en-US" sz="1800" b="0" i="0" u="none" strike="noStrike" kern="1200" noProof="0">
                          <a:solidFill>
                            <a:schemeClr val="dk1"/>
                          </a:solidFill>
                          <a:latin typeface="+mn-lt"/>
                          <a:ea typeface="+mn-ea"/>
                          <a:cs typeface="+mn-cs"/>
                        </a:rPr>
                        <a:t>Signposts to consider associated with gas system decarbonization</a:t>
                      </a:r>
                    </a:p>
                  </a:txBody>
                  <a:tcPr>
                    <a:solidFill>
                      <a:schemeClr val="accent1">
                        <a:lumMod val="20000"/>
                        <a:lumOff val="80000"/>
                      </a:schemeClr>
                    </a:solidFill>
                  </a:tcPr>
                </a:tc>
                <a:extLst>
                  <a:ext uri="{0D108BD9-81ED-4DB2-BD59-A6C34878D82A}">
                    <a16:rowId xmlns:a16="http://schemas.microsoft.com/office/drawing/2014/main" val="805770955"/>
                  </a:ext>
                </a:extLst>
              </a:tr>
              <a:tr h="370840">
                <a:tc>
                  <a:txBody>
                    <a:bodyPr/>
                    <a:lstStyle/>
                    <a:p>
                      <a:r>
                        <a:rPr lang="en-US" sz="2000">
                          <a:latin typeface="+mn-lt"/>
                          <a:cs typeface="Calibri" panose="020F0502020204030204" pitchFamily="34" charset="0"/>
                        </a:rPr>
                        <a:t>5 minutes</a:t>
                      </a:r>
                    </a:p>
                  </a:txBody>
                  <a:tcPr>
                    <a:solidFill>
                      <a:schemeClr val="bg2"/>
                    </a:solidFill>
                  </a:tcPr>
                </a:tc>
                <a:tc>
                  <a:txBody>
                    <a:bodyPr/>
                    <a:lstStyle/>
                    <a:p>
                      <a:pPr marL="0" marR="0" lvl="1" indent="0" algn="l" defTabSz="914400" rtl="0" eaLnBrk="1" fontAlgn="auto" latinLnBrk="0" hangingPunct="1">
                        <a:lnSpc>
                          <a:spcPct val="100000"/>
                        </a:lnSpc>
                        <a:spcBef>
                          <a:spcPts val="0"/>
                        </a:spcBef>
                        <a:spcAft>
                          <a:spcPts val="0"/>
                        </a:spcAft>
                        <a:buClr>
                          <a:srgbClr val="000000"/>
                        </a:buClr>
                        <a:buSzTx/>
                        <a:buFont typeface="Arial,Sans-Serif"/>
                        <a:buNone/>
                        <a:tabLst/>
                        <a:defRPr/>
                      </a:pPr>
                      <a:r>
                        <a:rPr lang="en-US" sz="2000" b="1">
                          <a:latin typeface="+mn-lt"/>
                          <a:cs typeface="Calibri" panose="020F0502020204030204" pitchFamily="34" charset="0"/>
                        </a:rPr>
                        <a:t>Closing</a:t>
                      </a:r>
                    </a:p>
                  </a:txBody>
                  <a:tcPr>
                    <a:solidFill>
                      <a:schemeClr val="bg2"/>
                    </a:solidFill>
                  </a:tcPr>
                </a:tc>
                <a:extLst>
                  <a:ext uri="{0D108BD9-81ED-4DB2-BD59-A6C34878D82A}">
                    <a16:rowId xmlns:a16="http://schemas.microsoft.com/office/drawing/2014/main" val="195567391"/>
                  </a:ext>
                </a:extLst>
              </a:tr>
            </a:tbl>
          </a:graphicData>
        </a:graphic>
      </p:graphicFrame>
    </p:spTree>
    <p:extLst>
      <p:ext uri="{BB962C8B-B14F-4D97-AF65-F5344CB8AC3E}">
        <p14:creationId xmlns:p14="http://schemas.microsoft.com/office/powerpoint/2010/main" val="12083187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B27C3C-6ECB-4D49-B8C7-6C613F90DA51}"/>
              </a:ext>
            </a:extLst>
          </p:cNvPr>
          <p:cNvSpPr>
            <a:spLocks noGrp="1"/>
          </p:cNvSpPr>
          <p:nvPr>
            <p:ph type="title"/>
          </p:nvPr>
        </p:nvSpPr>
        <p:spPr>
          <a:xfrm>
            <a:off x="457200" y="467958"/>
            <a:ext cx="11277600" cy="914400"/>
          </a:xfrm>
        </p:spPr>
        <p:txBody>
          <a:bodyPr/>
          <a:lstStyle/>
          <a:p>
            <a:r>
              <a:rPr lang="en-US" sz="4000">
                <a:cs typeface="Arial"/>
              </a:rPr>
              <a:t>Purpose of Research Strategy Project</a:t>
            </a:r>
            <a:endParaRPr lang="en-US" sz="4000"/>
          </a:p>
        </p:txBody>
      </p:sp>
      <p:sp>
        <p:nvSpPr>
          <p:cNvPr id="3" name="Content Placeholder 2">
            <a:extLst>
              <a:ext uri="{FF2B5EF4-FFF2-40B4-BE49-F238E27FC236}">
                <a16:creationId xmlns:a16="http://schemas.microsoft.com/office/drawing/2014/main" id="{5E27AF1E-39ED-4A23-B12C-5A437EBE577B}"/>
              </a:ext>
            </a:extLst>
          </p:cNvPr>
          <p:cNvSpPr>
            <a:spLocks noGrp="1"/>
          </p:cNvSpPr>
          <p:nvPr>
            <p:ph idx="1"/>
          </p:nvPr>
        </p:nvSpPr>
        <p:spPr/>
        <p:txBody>
          <a:bodyPr>
            <a:normAutofit/>
          </a:bodyPr>
          <a:lstStyle/>
          <a:p>
            <a:r>
              <a:rPr lang="en-US" sz="2400"/>
              <a:t>The purpose of this project is to produce a long-term research strategy to help decarbonize California’s gas system by 2045.</a:t>
            </a:r>
          </a:p>
          <a:p>
            <a:r>
              <a:rPr lang="en-US" sz="2400"/>
              <a:t>The strategy is expected to produce prioritized research recommendations that include all stages in the supply chain (production, transmission, storage, and distribution for low carbon fuels) and all gas end use sectors, except for utility-scale power generation.</a:t>
            </a:r>
          </a:p>
          <a:p>
            <a:r>
              <a:rPr lang="en-US" sz="2400"/>
              <a:t>These recommendations will inform future research on technology development, deployment, and demonstration in the CEC’s Gas Research Program to help transition to a net-zero carbon gas system.</a:t>
            </a:r>
          </a:p>
          <a:p>
            <a:pPr marL="0" indent="0">
              <a:buNone/>
            </a:pPr>
            <a:endParaRPr lang="en-US" sz="2400"/>
          </a:p>
        </p:txBody>
      </p:sp>
      <p:sp>
        <p:nvSpPr>
          <p:cNvPr id="4" name="Slide Number Placeholder 3">
            <a:extLst>
              <a:ext uri="{FF2B5EF4-FFF2-40B4-BE49-F238E27FC236}">
                <a16:creationId xmlns:a16="http://schemas.microsoft.com/office/drawing/2014/main" id="{C9A850E4-7332-46A8-8172-AFD657D1815E}"/>
              </a:ext>
              <a:ext uri="{C183D7F6-B498-43B3-948B-1728B52AA6E4}">
                <adec:decorative xmlns:adec="http://schemas.microsoft.com/office/drawing/2017/decorative" val="1"/>
              </a:ext>
            </a:extLst>
          </p:cNvPr>
          <p:cNvSpPr>
            <a:spLocks noGrp="1"/>
          </p:cNvSpPr>
          <p:nvPr>
            <p:ph type="sldNum" sz="quarter" idx="12"/>
          </p:nvPr>
        </p:nvSpPr>
        <p:spPr/>
        <p:txBody>
          <a:bodyPr/>
          <a:lstStyle/>
          <a:p>
            <a:fld id="{B58DE5F1-E0F9-4CCA-92B7-7A6FC4DFEE14}" type="slidenum">
              <a:rPr lang="en-US" smtClean="0"/>
              <a:t>3</a:t>
            </a:fld>
            <a:endParaRPr lang="en-US"/>
          </a:p>
        </p:txBody>
      </p:sp>
    </p:spTree>
    <p:extLst>
      <p:ext uri="{BB962C8B-B14F-4D97-AF65-F5344CB8AC3E}">
        <p14:creationId xmlns:p14="http://schemas.microsoft.com/office/powerpoint/2010/main" val="40156724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757A82-8B34-46A9-A98B-2F8CF70E152C}"/>
              </a:ext>
            </a:extLst>
          </p:cNvPr>
          <p:cNvSpPr>
            <a:spLocks noGrp="1"/>
          </p:cNvSpPr>
          <p:nvPr>
            <p:ph type="title"/>
          </p:nvPr>
        </p:nvSpPr>
        <p:spPr>
          <a:xfrm>
            <a:off x="457200" y="489290"/>
            <a:ext cx="11277600" cy="914400"/>
          </a:xfrm>
        </p:spPr>
        <p:txBody>
          <a:bodyPr/>
          <a:lstStyle/>
          <a:p>
            <a:r>
              <a:rPr lang="en-US" sz="3600"/>
              <a:t> </a:t>
            </a:r>
            <a:r>
              <a:rPr lang="en-US" sz="3600">
                <a:cs typeface="Arial" panose="020B0604020202020204" pitchFamily="34" charset="0"/>
              </a:rPr>
              <a:t>RD&amp;D Supported and Research Areas</a:t>
            </a:r>
            <a:endParaRPr lang="en-US" sz="3600"/>
          </a:p>
        </p:txBody>
      </p:sp>
      <p:sp>
        <p:nvSpPr>
          <p:cNvPr id="6" name="Rectangle 14">
            <a:extLst>
              <a:ext uri="{FF2B5EF4-FFF2-40B4-BE49-F238E27FC236}">
                <a16:creationId xmlns:a16="http://schemas.microsoft.com/office/drawing/2014/main" id="{CED95A92-1434-488E-A244-B54BAFF028F5}"/>
              </a:ext>
            </a:extLst>
          </p:cNvPr>
          <p:cNvSpPr>
            <a:spLocks/>
          </p:cNvSpPr>
          <p:nvPr>
            <p:custDataLst>
              <p:tags r:id="rId1"/>
            </p:custDataLst>
          </p:nvPr>
        </p:nvSpPr>
        <p:spPr bwMode="gray">
          <a:xfrm>
            <a:off x="668564" y="1396139"/>
            <a:ext cx="5622428" cy="384000"/>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110400" rtlCol="0" anchor="b" anchorCtr="0">
            <a:noAutofit/>
          </a:bodyPr>
          <a:lstStyle/>
          <a:p>
            <a:pPr marL="0" marR="0" lvl="0" indent="0" algn="l" defTabSz="1219170" rtl="0" eaLnBrk="1" fontAlgn="auto" latinLnBrk="0" hangingPunct="1">
              <a:lnSpc>
                <a:spcPct val="100000"/>
              </a:lnSpc>
              <a:spcBef>
                <a:spcPts val="800"/>
              </a:spcBef>
              <a:spcAft>
                <a:spcPts val="0"/>
              </a:spcAft>
              <a:buClrTx/>
              <a:buSzTx/>
              <a:buFontTx/>
              <a:buNone/>
              <a:tabLst/>
              <a:defRPr/>
            </a:pPr>
            <a:r>
              <a:rPr kumimoji="0" lang="en-US" sz="2400" b="1" i="0" u="none" strike="noStrike" kern="1200" cap="none" spc="0" normalizeH="0" baseline="0" noProof="0">
                <a:ln>
                  <a:noFill/>
                </a:ln>
                <a:solidFill>
                  <a:schemeClr val="accent2"/>
                </a:solidFill>
                <a:effectLst/>
                <a:uLnTx/>
                <a:uFillTx/>
                <a:latin typeface="Arial"/>
                <a:ea typeface="+mn-ea"/>
                <a:cs typeface="+mn-cs"/>
              </a:rPr>
              <a:t> Types of RD&amp;D CEC Supports</a:t>
            </a:r>
          </a:p>
        </p:txBody>
      </p:sp>
      <p:sp>
        <p:nvSpPr>
          <p:cNvPr id="5" name="TextBox 4">
            <a:extLst>
              <a:ext uri="{FF2B5EF4-FFF2-40B4-BE49-F238E27FC236}">
                <a16:creationId xmlns:a16="http://schemas.microsoft.com/office/drawing/2014/main" id="{49DD1E8A-C056-4773-A5D0-7A21D07772FE}"/>
              </a:ext>
            </a:extLst>
          </p:cNvPr>
          <p:cNvSpPr txBox="1"/>
          <p:nvPr/>
        </p:nvSpPr>
        <p:spPr>
          <a:xfrm>
            <a:off x="601186" y="1825741"/>
            <a:ext cx="5325178" cy="3323987"/>
          </a:xfrm>
          <a:prstGeom prst="rect">
            <a:avLst/>
          </a:prstGeom>
          <a:noFill/>
        </p:spPr>
        <p:txBody>
          <a:bodyPr wrap="square">
            <a:spAutoFit/>
          </a:bodyPr>
          <a:lstStyle/>
          <a:p>
            <a:r>
              <a:rPr lang="en-US" sz="1500"/>
              <a:t>Research recommendations produced by the project will include the following:</a:t>
            </a:r>
          </a:p>
          <a:p>
            <a:endParaRPr lang="en-US" sz="1500"/>
          </a:p>
          <a:p>
            <a:pPr lvl="1" indent="-285750">
              <a:buFont typeface="Arial" panose="020B0604020202020204" pitchFamily="34" charset="0"/>
              <a:buChar char="•"/>
            </a:pPr>
            <a:r>
              <a:rPr lang="en-US" sz="1500" b="1"/>
              <a:t>Scientific, Social, and Techno-Economic Analysis </a:t>
            </a:r>
            <a:r>
              <a:rPr lang="en-US" sz="1500"/>
              <a:t>- Developing new knowledge and tools that can inform energy policy and planning decisions</a:t>
            </a:r>
          </a:p>
          <a:p>
            <a:pPr lvl="1" indent="-285750">
              <a:buFont typeface="Arial" panose="020B0604020202020204" pitchFamily="34" charset="0"/>
              <a:buChar char="•"/>
            </a:pPr>
            <a:endParaRPr lang="en-US" sz="1500"/>
          </a:p>
          <a:p>
            <a:pPr lvl="1" indent="-285750">
              <a:buFont typeface="Arial" panose="020B0604020202020204" pitchFamily="34" charset="0"/>
              <a:buChar char="•"/>
            </a:pPr>
            <a:r>
              <a:rPr lang="en-US" sz="1500" b="1"/>
              <a:t>Technology Development </a:t>
            </a:r>
            <a:r>
              <a:rPr lang="en-US" sz="1500"/>
              <a:t>- Developing early-stage technologies at lab or prototype level (TRL 3-5). </a:t>
            </a:r>
          </a:p>
          <a:p>
            <a:pPr lvl="1" indent="-285750">
              <a:buFont typeface="Arial" panose="020B0604020202020204" pitchFamily="34" charset="0"/>
              <a:buChar char="•"/>
            </a:pPr>
            <a:endParaRPr lang="en-US" sz="1500"/>
          </a:p>
          <a:p>
            <a:pPr lvl="1" indent="-285750">
              <a:buFont typeface="Arial" panose="020B0604020202020204" pitchFamily="34" charset="0"/>
              <a:buChar char="•"/>
            </a:pPr>
            <a:r>
              <a:rPr lang="en-US" sz="1500" b="1"/>
              <a:t>Technology Demonstration and Deployment </a:t>
            </a:r>
            <a:r>
              <a:rPr lang="en-US" sz="1500"/>
              <a:t>-  Demonstrating later stage technologies or systems at a scale that will reflect actual operating, performance, and financial characteristics and risk (TRL 6-9). </a:t>
            </a:r>
          </a:p>
        </p:txBody>
      </p:sp>
      <p:cxnSp>
        <p:nvCxnSpPr>
          <p:cNvPr id="7" name="Gerade Verbindung 5">
            <a:extLst>
              <a:ext uri="{FF2B5EF4-FFF2-40B4-BE49-F238E27FC236}">
                <a16:creationId xmlns:a16="http://schemas.microsoft.com/office/drawing/2014/main" id="{8E625627-DCC1-4736-A1F9-67771614FA8A}"/>
              </a:ext>
              <a:ext uri="{C183D7F6-B498-43B3-948B-1728B52AA6E4}">
                <adec:decorative xmlns:adec="http://schemas.microsoft.com/office/drawing/2017/decorative" val="1"/>
              </a:ext>
            </a:extLst>
          </p:cNvPr>
          <p:cNvCxnSpPr>
            <a:cxnSpLocks/>
          </p:cNvCxnSpPr>
          <p:nvPr>
            <p:custDataLst>
              <p:tags r:id="rId2"/>
            </p:custDataLst>
          </p:nvPr>
        </p:nvCxnSpPr>
        <p:spPr bwMode="gray">
          <a:xfrm>
            <a:off x="675699" y="1752338"/>
            <a:ext cx="5146307" cy="0"/>
          </a:xfrm>
          <a:prstGeom prst="line">
            <a:avLst/>
          </a:prstGeom>
          <a:ln w="25400" cap="rnd">
            <a:solidFill>
              <a:schemeClr val="tx2"/>
            </a:solidFill>
          </a:ln>
        </p:spPr>
        <p:style>
          <a:lnRef idx="1">
            <a:schemeClr val="accent1"/>
          </a:lnRef>
          <a:fillRef idx="0">
            <a:schemeClr val="accent1"/>
          </a:fillRef>
          <a:effectRef idx="0">
            <a:schemeClr val="accent1"/>
          </a:effectRef>
          <a:fontRef idx="minor">
            <a:schemeClr val="tx1"/>
          </a:fontRef>
        </p:style>
      </p:cxnSp>
      <p:sp>
        <p:nvSpPr>
          <p:cNvPr id="8" name="Rectangle 14">
            <a:extLst>
              <a:ext uri="{FF2B5EF4-FFF2-40B4-BE49-F238E27FC236}">
                <a16:creationId xmlns:a16="http://schemas.microsoft.com/office/drawing/2014/main" id="{A7D29F3E-FDA6-49A1-9BB4-E6D334DCE904}"/>
              </a:ext>
            </a:extLst>
          </p:cNvPr>
          <p:cNvSpPr>
            <a:spLocks/>
          </p:cNvSpPr>
          <p:nvPr>
            <p:custDataLst>
              <p:tags r:id="rId3"/>
            </p:custDataLst>
          </p:nvPr>
        </p:nvSpPr>
        <p:spPr bwMode="gray">
          <a:xfrm>
            <a:off x="6096000" y="1396139"/>
            <a:ext cx="5622428" cy="384000"/>
          </a:xfrm>
          <a:prstGeom prst="rect">
            <a:avLst/>
          </a:prstGeom>
          <a:noFill/>
          <a:ln w="9525">
            <a:noFill/>
          </a:ln>
        </p:spPr>
        <p:style>
          <a:lnRef idx="2">
            <a:schemeClr val="accent1">
              <a:shade val="50000"/>
            </a:schemeClr>
          </a:lnRef>
          <a:fillRef idx="1">
            <a:schemeClr val="accent1"/>
          </a:fillRef>
          <a:effectRef idx="0">
            <a:schemeClr val="accent1"/>
          </a:effectRef>
          <a:fontRef idx="minor">
            <a:schemeClr val="lt1"/>
          </a:fontRef>
        </p:style>
        <p:txBody>
          <a:bodyPr lIns="0" tIns="0" rIns="0" bIns="110400" rtlCol="0" anchor="b" anchorCtr="0">
            <a:noAutofit/>
          </a:bodyPr>
          <a:lstStyle/>
          <a:p>
            <a:pPr marL="0" marR="0" lvl="0" indent="0" algn="l" defTabSz="1219170" rtl="0" eaLnBrk="1" fontAlgn="auto" latinLnBrk="0" hangingPunct="1">
              <a:lnSpc>
                <a:spcPct val="100000"/>
              </a:lnSpc>
              <a:spcBef>
                <a:spcPts val="800"/>
              </a:spcBef>
              <a:spcAft>
                <a:spcPts val="0"/>
              </a:spcAft>
              <a:buClrTx/>
              <a:buSzTx/>
              <a:buFontTx/>
              <a:buNone/>
              <a:tabLst/>
              <a:defRPr/>
            </a:pPr>
            <a:r>
              <a:rPr kumimoji="0" lang="en-US" sz="2400" b="1" i="0" u="none" strike="noStrike" kern="1200" cap="none" spc="0" normalizeH="0" baseline="0" noProof="0">
                <a:ln>
                  <a:noFill/>
                </a:ln>
                <a:solidFill>
                  <a:schemeClr val="accent2"/>
                </a:solidFill>
                <a:effectLst/>
                <a:uLnTx/>
                <a:uFillTx/>
                <a:latin typeface="Arial"/>
                <a:ea typeface="+mn-ea"/>
                <a:cs typeface="+mn-cs"/>
              </a:rPr>
              <a:t>Research Areas  </a:t>
            </a:r>
          </a:p>
        </p:txBody>
      </p:sp>
      <p:cxnSp>
        <p:nvCxnSpPr>
          <p:cNvPr id="9" name="Gerade Verbindung 5">
            <a:extLst>
              <a:ext uri="{FF2B5EF4-FFF2-40B4-BE49-F238E27FC236}">
                <a16:creationId xmlns:a16="http://schemas.microsoft.com/office/drawing/2014/main" id="{A83954D0-5A65-4A3F-85C1-D6C7707D41BF}"/>
              </a:ext>
              <a:ext uri="{C183D7F6-B498-43B3-948B-1728B52AA6E4}">
                <adec:decorative xmlns:adec="http://schemas.microsoft.com/office/drawing/2017/decorative" val="1"/>
              </a:ext>
            </a:extLst>
          </p:cNvPr>
          <p:cNvCxnSpPr>
            <a:cxnSpLocks/>
          </p:cNvCxnSpPr>
          <p:nvPr>
            <p:custDataLst>
              <p:tags r:id="rId4"/>
            </p:custDataLst>
          </p:nvPr>
        </p:nvCxnSpPr>
        <p:spPr bwMode="gray">
          <a:xfrm>
            <a:off x="6118057" y="1752338"/>
            <a:ext cx="5146307" cy="0"/>
          </a:xfrm>
          <a:prstGeom prst="line">
            <a:avLst/>
          </a:prstGeom>
          <a:ln w="25400" cap="rnd">
            <a:solidFill>
              <a:schemeClr val="tx2"/>
            </a:solidFill>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748A9041-D590-4EB6-8CBC-C9F0F004A693}"/>
              </a:ext>
            </a:extLst>
          </p:cNvPr>
          <p:cNvSpPr txBox="1"/>
          <p:nvPr/>
        </p:nvSpPr>
        <p:spPr>
          <a:xfrm>
            <a:off x="6028622" y="1825741"/>
            <a:ext cx="5325178" cy="553998"/>
          </a:xfrm>
          <a:prstGeom prst="rect">
            <a:avLst/>
          </a:prstGeom>
          <a:noFill/>
        </p:spPr>
        <p:txBody>
          <a:bodyPr wrap="square">
            <a:spAutoFit/>
          </a:bodyPr>
          <a:lstStyle/>
          <a:p>
            <a:r>
              <a:rPr lang="en-US" sz="1500"/>
              <a:t>Research recommendations produced by the project must be within the following Research Areas:</a:t>
            </a:r>
          </a:p>
        </p:txBody>
      </p:sp>
      <p:sp>
        <p:nvSpPr>
          <p:cNvPr id="12" name="TextBox 11">
            <a:extLst>
              <a:ext uri="{FF2B5EF4-FFF2-40B4-BE49-F238E27FC236}">
                <a16:creationId xmlns:a16="http://schemas.microsoft.com/office/drawing/2014/main" id="{ED080F49-871E-4DE8-940F-827D0565D71F}"/>
              </a:ext>
            </a:extLst>
          </p:cNvPr>
          <p:cNvSpPr txBox="1"/>
          <p:nvPr/>
        </p:nvSpPr>
        <p:spPr>
          <a:xfrm>
            <a:off x="6028621" y="2386146"/>
            <a:ext cx="4769517" cy="2785378"/>
          </a:xfrm>
          <a:prstGeom prst="rect">
            <a:avLst/>
          </a:prstGeom>
          <a:noFill/>
        </p:spPr>
        <p:txBody>
          <a:bodyPr wrap="square">
            <a:spAutoFit/>
          </a:bodyPr>
          <a:lstStyle/>
          <a:p>
            <a:pPr marL="114300" lvl="1"/>
            <a:endParaRPr lang="en-US" sz="1500"/>
          </a:p>
          <a:p>
            <a:pPr marL="114300" lvl="1">
              <a:spcAft>
                <a:spcPts val="30"/>
              </a:spcAft>
            </a:pPr>
            <a:r>
              <a:rPr lang="en-US" sz="1500" b="1"/>
              <a:t>Research Areas:</a:t>
            </a:r>
          </a:p>
          <a:p>
            <a:pPr marL="114300" lvl="1">
              <a:spcAft>
                <a:spcPts val="30"/>
              </a:spcAft>
            </a:pPr>
            <a:endParaRPr lang="en-US" sz="1500"/>
          </a:p>
          <a:p>
            <a:pPr lvl="1" indent="-342900">
              <a:spcAft>
                <a:spcPts val="600"/>
              </a:spcAft>
              <a:buFont typeface="Arial" panose="020B0604020202020204" pitchFamily="34" charset="0"/>
              <a:buChar char="•"/>
            </a:pPr>
            <a:r>
              <a:rPr lang="en-US" sz="1500"/>
              <a:t>Energy-related Environmental Research</a:t>
            </a:r>
          </a:p>
          <a:p>
            <a:pPr lvl="1" indent="-342900">
              <a:spcAft>
                <a:spcPts val="600"/>
              </a:spcAft>
              <a:buFont typeface="Arial" panose="020B0604020202020204" pitchFamily="34" charset="0"/>
              <a:buChar char="•"/>
            </a:pPr>
            <a:r>
              <a:rPr lang="en-US" sz="1500"/>
              <a:t>Gas Infrastructure Integrity, Sustainability, and Security</a:t>
            </a:r>
          </a:p>
          <a:p>
            <a:pPr lvl="1" indent="-342900">
              <a:spcAft>
                <a:spcPts val="600"/>
              </a:spcAft>
              <a:buFont typeface="Arial" panose="020B0604020202020204" pitchFamily="34" charset="0"/>
              <a:buChar char="•"/>
            </a:pPr>
            <a:r>
              <a:rPr lang="en-US" sz="1500"/>
              <a:t>Industrial, Agricultural, and Water Innovation</a:t>
            </a:r>
          </a:p>
          <a:p>
            <a:pPr lvl="1" indent="-342900">
              <a:spcAft>
                <a:spcPts val="600"/>
              </a:spcAft>
              <a:buFont typeface="Arial" panose="020B0604020202020204" pitchFamily="34" charset="0"/>
              <a:buChar char="•"/>
            </a:pPr>
            <a:r>
              <a:rPr lang="en-US" sz="1500"/>
              <a:t>Renewable Energy and Advanced Generation</a:t>
            </a:r>
          </a:p>
          <a:p>
            <a:pPr lvl="1" indent="-342900">
              <a:spcAft>
                <a:spcPts val="600"/>
              </a:spcAft>
              <a:buFont typeface="Arial" panose="020B0604020202020204" pitchFamily="34" charset="0"/>
              <a:buChar char="•"/>
            </a:pPr>
            <a:r>
              <a:rPr lang="en-US" sz="1500"/>
              <a:t>Transportation</a:t>
            </a:r>
          </a:p>
          <a:p>
            <a:pPr lvl="1" indent="-342900">
              <a:spcAft>
                <a:spcPts val="600"/>
              </a:spcAft>
              <a:buFont typeface="Arial" panose="020B0604020202020204" pitchFamily="34" charset="0"/>
              <a:buChar char="•"/>
            </a:pPr>
            <a:r>
              <a:rPr lang="en-US" sz="1500"/>
              <a:t>Building Decarbonization</a:t>
            </a:r>
          </a:p>
        </p:txBody>
      </p:sp>
      <p:sp>
        <p:nvSpPr>
          <p:cNvPr id="11" name="TextBox 10">
            <a:extLst>
              <a:ext uri="{FF2B5EF4-FFF2-40B4-BE49-F238E27FC236}">
                <a16:creationId xmlns:a16="http://schemas.microsoft.com/office/drawing/2014/main" id="{2D718F06-B9FE-43AD-A5FE-1B1F91F360C8}"/>
              </a:ext>
            </a:extLst>
          </p:cNvPr>
          <p:cNvSpPr txBox="1"/>
          <p:nvPr/>
        </p:nvSpPr>
        <p:spPr>
          <a:xfrm>
            <a:off x="1623365" y="5777531"/>
            <a:ext cx="11042729" cy="646331"/>
          </a:xfrm>
          <a:prstGeom prst="rect">
            <a:avLst/>
          </a:prstGeom>
          <a:noFill/>
        </p:spPr>
        <p:txBody>
          <a:bodyPr wrap="square">
            <a:spAutoFit/>
          </a:bodyPr>
          <a:lstStyle/>
          <a:p>
            <a:r>
              <a:rPr lang="en-US" sz="1200">
                <a:latin typeface="Arial" panose="020B0604020202020204" pitchFamily="34" charset="0"/>
                <a:cs typeface="Arial" panose="020B0604020202020204" pitchFamily="34" charset="0"/>
              </a:rPr>
              <a:t>TRL stands for Technology Readiness Level (TRL). TRL Assessment Guide: </a:t>
            </a:r>
            <a:r>
              <a:rPr lang="en-US" sz="1200" b="0" i="0" u="sng" strike="noStrike">
                <a:effectLst/>
                <a:latin typeface="Roboto" panose="02000000000000000000" pitchFamily="2" charset="0"/>
                <a:hlinkClick r:id="rId7">
                  <a:extLst>
                    <a:ext uri="{A12FA001-AC4F-418D-AE19-62706E023703}">
                      <ahyp:hlinkClr xmlns:ahyp="http://schemas.microsoft.com/office/drawing/2018/hyperlinkcolor" val="tx"/>
                    </a:ext>
                  </a:extLst>
                </a:hlinkClick>
              </a:rPr>
              <a:t>https://www2.lbl.gov/dir/assets/docs/TRL%20guide.pdf</a:t>
            </a:r>
            <a:r>
              <a:rPr lang="en-US" sz="1200" u="sng">
                <a:latin typeface="Arial" panose="020B0604020202020204" pitchFamily="34" charset="0"/>
                <a:cs typeface="Arial" panose="020B0604020202020204" pitchFamily="34" charset="0"/>
              </a:rPr>
              <a:t> </a:t>
            </a:r>
          </a:p>
          <a:p>
            <a:r>
              <a:rPr lang="en-US" sz="1200">
                <a:latin typeface="Arial" panose="020B0604020202020204" pitchFamily="34" charset="0"/>
                <a:cs typeface="Arial" panose="020B0604020202020204" pitchFamily="34" charset="0"/>
              </a:rPr>
              <a:t>Recent annual reports and investment plans available at:  </a:t>
            </a:r>
          </a:p>
          <a:p>
            <a:r>
              <a:rPr lang="en-US" sz="1200">
                <a:latin typeface="Arial" panose="020B0604020202020204" pitchFamily="34" charset="0"/>
                <a:cs typeface="Arial" panose="020B0604020202020204" pitchFamily="34" charset="0"/>
                <a:hlinkClick r:id="rId8">
                  <a:extLst>
                    <a:ext uri="{A12FA001-AC4F-418D-AE19-62706E023703}">
                      <ahyp:hlinkClr xmlns:ahyp="http://schemas.microsoft.com/office/drawing/2018/hyperlinkcolor" val="tx"/>
                    </a:ext>
                  </a:extLst>
                </a:hlinkClick>
              </a:rPr>
              <a:t>https://www.energy.ca.gov/energy-rd-reports-n-publications/energy-research-and-development-investment-plans-and-annual</a:t>
            </a:r>
            <a:r>
              <a:rPr lang="en-US" sz="1200">
                <a:latin typeface="Arial" panose="020B0604020202020204" pitchFamily="34" charset="0"/>
                <a:cs typeface="Arial" panose="020B0604020202020204" pitchFamily="34" charset="0"/>
              </a:rPr>
              <a:t> </a:t>
            </a:r>
          </a:p>
        </p:txBody>
      </p:sp>
      <p:sp>
        <p:nvSpPr>
          <p:cNvPr id="4" name="Slide Number Placeholder 3">
            <a:extLst>
              <a:ext uri="{FF2B5EF4-FFF2-40B4-BE49-F238E27FC236}">
                <a16:creationId xmlns:a16="http://schemas.microsoft.com/office/drawing/2014/main" id="{C4D91B06-678D-4368-8802-6C29F9DC99C0}"/>
              </a:ext>
              <a:ext uri="{C183D7F6-B498-43B3-948B-1728B52AA6E4}">
                <adec:decorative xmlns:adec="http://schemas.microsoft.com/office/drawing/2017/decorative" val="1"/>
              </a:ext>
            </a:extLst>
          </p:cNvPr>
          <p:cNvSpPr>
            <a:spLocks noGrp="1"/>
          </p:cNvSpPr>
          <p:nvPr>
            <p:ph type="sldNum" sz="quarter" idx="12"/>
          </p:nvPr>
        </p:nvSpPr>
        <p:spPr/>
        <p:txBody>
          <a:bodyPr/>
          <a:lstStyle/>
          <a:p>
            <a:fld id="{B58DE5F1-E0F9-4CCA-92B7-7A6FC4DFEE14}" type="slidenum">
              <a:rPr lang="en-US" smtClean="0"/>
              <a:t>4</a:t>
            </a:fld>
            <a:endParaRPr lang="en-US"/>
          </a:p>
        </p:txBody>
      </p:sp>
    </p:spTree>
    <p:extLst>
      <p:ext uri="{BB962C8B-B14F-4D97-AF65-F5344CB8AC3E}">
        <p14:creationId xmlns:p14="http://schemas.microsoft.com/office/powerpoint/2010/main" val="14232264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0360FB-E26F-4A01-ACED-9D8EB6051D74}"/>
              </a:ext>
            </a:extLst>
          </p:cNvPr>
          <p:cNvSpPr>
            <a:spLocks noGrp="1"/>
          </p:cNvSpPr>
          <p:nvPr>
            <p:ph type="title"/>
          </p:nvPr>
        </p:nvSpPr>
        <p:spPr>
          <a:xfrm>
            <a:off x="506959" y="506159"/>
            <a:ext cx="11277600" cy="914400"/>
          </a:xfrm>
        </p:spPr>
        <p:txBody>
          <a:bodyPr vert="horz"/>
          <a:lstStyle/>
          <a:p>
            <a:r>
              <a:rPr lang="en-US" sz="3600">
                <a:latin typeface="+mn-lt"/>
              </a:rPr>
              <a:t>Objectives for this Workshop</a:t>
            </a:r>
          </a:p>
        </p:txBody>
      </p:sp>
      <p:sp>
        <p:nvSpPr>
          <p:cNvPr id="26" name="TextBox 25">
            <a:extLst>
              <a:ext uri="{FF2B5EF4-FFF2-40B4-BE49-F238E27FC236}">
                <a16:creationId xmlns:a16="http://schemas.microsoft.com/office/drawing/2014/main" id="{1D306D90-8F3F-490E-85AC-3C4DF31EBFCE}"/>
              </a:ext>
            </a:extLst>
          </p:cNvPr>
          <p:cNvSpPr txBox="1"/>
          <p:nvPr/>
        </p:nvSpPr>
        <p:spPr>
          <a:xfrm>
            <a:off x="457200" y="1104253"/>
            <a:ext cx="11021376" cy="646331"/>
          </a:xfrm>
          <a:prstGeom prst="rect">
            <a:avLst/>
          </a:prstGeom>
          <a:noFill/>
        </p:spPr>
        <p:txBody>
          <a:bodyPr wrap="square">
            <a:spAutoFit/>
          </a:bodyPr>
          <a:lstStyle/>
          <a:p>
            <a:pPr>
              <a:lnSpc>
                <a:spcPct val="100000"/>
              </a:lnSpc>
              <a:spcBef>
                <a:spcPts val="1200"/>
              </a:spcBef>
              <a:buSzPct val="100000"/>
            </a:pPr>
            <a:r>
              <a:rPr lang="en-US" sz="1800"/>
              <a:t>This is the second of two stakeholder workshops on this initiative. The first workshop covered community considerations of decarbonization. </a:t>
            </a:r>
          </a:p>
        </p:txBody>
      </p:sp>
      <p:sp>
        <p:nvSpPr>
          <p:cNvPr id="4" name="Slide Number Placeholder 3">
            <a:extLst>
              <a:ext uri="{FF2B5EF4-FFF2-40B4-BE49-F238E27FC236}">
                <a16:creationId xmlns:a16="http://schemas.microsoft.com/office/drawing/2014/main" id="{4FD02B76-6990-472F-808B-167DBEE5535E}"/>
              </a:ext>
              <a:ext uri="{C183D7F6-B498-43B3-948B-1728B52AA6E4}">
                <adec:decorative xmlns:adec="http://schemas.microsoft.com/office/drawing/2017/decorative" val="1"/>
              </a:ext>
            </a:extLst>
          </p:cNvPr>
          <p:cNvSpPr>
            <a:spLocks noGrp="1"/>
          </p:cNvSpPr>
          <p:nvPr>
            <p:ph type="sldNum" sz="quarter" idx="12"/>
          </p:nvPr>
        </p:nvSpPr>
        <p:spPr>
          <a:xfrm>
            <a:off x="11414760" y="6231640"/>
            <a:ext cx="320040" cy="182880"/>
          </a:xfrm>
        </p:spPr>
        <p:txBody>
          <a:bodyPr/>
          <a:lstStyle/>
          <a:p>
            <a:fld id="{B58DE5F1-E0F9-4CCA-92B7-7A6FC4DFEE14}" type="slidenum">
              <a:rPr lang="en-US" smtClean="0"/>
              <a:t>5</a:t>
            </a:fld>
            <a:endParaRPr lang="en-US"/>
          </a:p>
        </p:txBody>
      </p:sp>
      <p:sp>
        <p:nvSpPr>
          <p:cNvPr id="12" name="Rectangle 11">
            <a:extLst>
              <a:ext uri="{FF2B5EF4-FFF2-40B4-BE49-F238E27FC236}">
                <a16:creationId xmlns:a16="http://schemas.microsoft.com/office/drawing/2014/main" id="{8D8A459B-89C5-498E-94ED-262FEEEF3C5F}"/>
              </a:ext>
              <a:ext uri="{C183D7F6-B498-43B3-948B-1728B52AA6E4}">
                <adec:decorative xmlns:adec="http://schemas.microsoft.com/office/drawing/2017/decorative" val="1"/>
              </a:ext>
            </a:extLst>
          </p:cNvPr>
          <p:cNvSpPr/>
          <p:nvPr/>
        </p:nvSpPr>
        <p:spPr>
          <a:xfrm>
            <a:off x="1111442" y="1891837"/>
            <a:ext cx="10331259" cy="1083733"/>
          </a:xfrm>
          <a:prstGeom prst="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3" name="TextBox 12">
            <a:extLst>
              <a:ext uri="{FF2B5EF4-FFF2-40B4-BE49-F238E27FC236}">
                <a16:creationId xmlns:a16="http://schemas.microsoft.com/office/drawing/2014/main" id="{91D3CED9-D01B-48EE-9F1F-E8766D9192AB}"/>
              </a:ext>
            </a:extLst>
          </p:cNvPr>
          <p:cNvSpPr txBox="1"/>
          <p:nvPr/>
        </p:nvSpPr>
        <p:spPr>
          <a:xfrm>
            <a:off x="1111442" y="1891837"/>
            <a:ext cx="10331259" cy="108373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60213" tIns="149860" rIns="149860" bIns="149860" numCol="1" spcCol="1270" anchor="ctr" anchorCtr="0">
            <a:noAutofit/>
          </a:bodyPr>
          <a:lstStyle/>
          <a:p>
            <a:pPr defTabSz="2622550">
              <a:lnSpc>
                <a:spcPct val="90000"/>
              </a:lnSpc>
              <a:spcBef>
                <a:spcPct val="0"/>
              </a:spcBef>
              <a:spcAft>
                <a:spcPct val="35000"/>
              </a:spcAft>
            </a:pPr>
            <a:r>
              <a:rPr lang="en-US">
                <a:solidFill>
                  <a:schemeClr val="tx1"/>
                </a:solidFill>
              </a:rPr>
              <a:t>Obtain feedback on </a:t>
            </a:r>
            <a:r>
              <a:rPr lang="en-US" b="1">
                <a:solidFill>
                  <a:schemeClr val="tx1"/>
                </a:solidFill>
              </a:rPr>
              <a:t>emerging decarbonization technologies</a:t>
            </a:r>
            <a:r>
              <a:rPr lang="en-US">
                <a:solidFill>
                  <a:schemeClr val="tx1"/>
                </a:solidFill>
              </a:rPr>
              <a:t>, their benefits, challenges and potential given market trends and decarbonization pathways</a:t>
            </a:r>
          </a:p>
        </p:txBody>
      </p:sp>
      <p:sp>
        <p:nvSpPr>
          <p:cNvPr id="17" name="Rectangle 16">
            <a:extLst>
              <a:ext uri="{FF2B5EF4-FFF2-40B4-BE49-F238E27FC236}">
                <a16:creationId xmlns:a16="http://schemas.microsoft.com/office/drawing/2014/main" id="{FEBF7ADE-933B-441A-A737-B5C28E08EA53}"/>
              </a:ext>
              <a:ext uri="{C183D7F6-B498-43B3-948B-1728B52AA6E4}">
                <adec:decorative xmlns:adec="http://schemas.microsoft.com/office/drawing/2017/decorative" val="1"/>
              </a:ext>
            </a:extLst>
          </p:cNvPr>
          <p:cNvSpPr/>
          <p:nvPr/>
        </p:nvSpPr>
        <p:spPr>
          <a:xfrm>
            <a:off x="1111441" y="3415859"/>
            <a:ext cx="10331259" cy="1083733"/>
          </a:xfrm>
          <a:prstGeom prst="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8" name="TextBox 17">
            <a:extLst>
              <a:ext uri="{FF2B5EF4-FFF2-40B4-BE49-F238E27FC236}">
                <a16:creationId xmlns:a16="http://schemas.microsoft.com/office/drawing/2014/main" id="{C5B61F30-CC9B-46EB-A625-FAB1B186E0F1}"/>
              </a:ext>
            </a:extLst>
          </p:cNvPr>
          <p:cNvSpPr txBox="1"/>
          <p:nvPr/>
        </p:nvSpPr>
        <p:spPr>
          <a:xfrm>
            <a:off x="1111441" y="3415859"/>
            <a:ext cx="10331259" cy="108373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60213" tIns="149860" rIns="149860" bIns="149860" numCol="1" spcCol="1270" anchor="ctr" anchorCtr="0">
            <a:noAutofit/>
          </a:bodyPr>
          <a:lstStyle/>
          <a:p>
            <a:pPr defTabSz="2622550">
              <a:lnSpc>
                <a:spcPct val="90000"/>
              </a:lnSpc>
              <a:spcBef>
                <a:spcPct val="0"/>
              </a:spcBef>
              <a:spcAft>
                <a:spcPct val="35000"/>
              </a:spcAft>
            </a:pPr>
            <a:r>
              <a:rPr lang="en-US" b="1">
                <a:solidFill>
                  <a:schemeClr val="tx1"/>
                </a:solidFill>
              </a:rPr>
              <a:t>Discuss research needs that persist with emerging technologies </a:t>
            </a:r>
            <a:r>
              <a:rPr lang="en-US">
                <a:solidFill>
                  <a:schemeClr val="tx1"/>
                </a:solidFill>
              </a:rPr>
              <a:t>that limit their adoption compared to current gas technologies</a:t>
            </a:r>
          </a:p>
        </p:txBody>
      </p:sp>
      <p:sp>
        <p:nvSpPr>
          <p:cNvPr id="21" name="Rectangle 20">
            <a:extLst>
              <a:ext uri="{FF2B5EF4-FFF2-40B4-BE49-F238E27FC236}">
                <a16:creationId xmlns:a16="http://schemas.microsoft.com/office/drawing/2014/main" id="{4909BD02-A7A7-48A4-8829-1476EA6DE47A}"/>
              </a:ext>
              <a:ext uri="{C183D7F6-B498-43B3-948B-1728B52AA6E4}">
                <adec:decorative xmlns:adec="http://schemas.microsoft.com/office/drawing/2017/decorative" val="1"/>
              </a:ext>
            </a:extLst>
          </p:cNvPr>
          <p:cNvSpPr/>
          <p:nvPr/>
        </p:nvSpPr>
        <p:spPr>
          <a:xfrm>
            <a:off x="1111441" y="4939881"/>
            <a:ext cx="10331259" cy="1083733"/>
          </a:xfrm>
          <a:prstGeom prst="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22" name="TextBox 21">
            <a:extLst>
              <a:ext uri="{FF2B5EF4-FFF2-40B4-BE49-F238E27FC236}">
                <a16:creationId xmlns:a16="http://schemas.microsoft.com/office/drawing/2014/main" id="{00DBE92B-6A77-446B-983F-547F6A359714}"/>
              </a:ext>
            </a:extLst>
          </p:cNvPr>
          <p:cNvSpPr txBox="1"/>
          <p:nvPr/>
        </p:nvSpPr>
        <p:spPr>
          <a:xfrm>
            <a:off x="1111441" y="4939881"/>
            <a:ext cx="10331259" cy="108373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60213" tIns="149860" rIns="149860" bIns="149860" numCol="1" spcCol="1270" anchor="ctr" anchorCtr="0">
            <a:noAutofit/>
          </a:bodyPr>
          <a:lstStyle/>
          <a:p>
            <a:pPr defTabSz="2622550">
              <a:lnSpc>
                <a:spcPct val="90000"/>
              </a:lnSpc>
              <a:spcBef>
                <a:spcPct val="0"/>
              </a:spcBef>
              <a:spcAft>
                <a:spcPct val="35000"/>
              </a:spcAft>
            </a:pPr>
            <a:r>
              <a:rPr lang="en-US">
                <a:solidFill>
                  <a:schemeClr val="tx1"/>
                </a:solidFill>
              </a:rPr>
              <a:t>Gain insight into </a:t>
            </a:r>
            <a:r>
              <a:rPr lang="en-US" b="1">
                <a:solidFill>
                  <a:schemeClr val="tx1"/>
                </a:solidFill>
              </a:rPr>
              <a:t>potential signposts and adoption </a:t>
            </a:r>
            <a:r>
              <a:rPr lang="en-US">
                <a:solidFill>
                  <a:schemeClr val="tx1"/>
                </a:solidFill>
              </a:rPr>
              <a:t>pathways related to these technologies</a:t>
            </a:r>
          </a:p>
        </p:txBody>
      </p:sp>
      <p:grpSp>
        <p:nvGrpSpPr>
          <p:cNvPr id="29" name="Group 28">
            <a:extLst>
              <a:ext uri="{FF2B5EF4-FFF2-40B4-BE49-F238E27FC236}">
                <a16:creationId xmlns:a16="http://schemas.microsoft.com/office/drawing/2014/main" id="{D5A7431A-F1BA-4283-A5FB-C4B400C49111}"/>
              </a:ext>
              <a:ext uri="{C183D7F6-B498-43B3-948B-1728B52AA6E4}">
                <adec:decorative xmlns:adec="http://schemas.microsoft.com/office/drawing/2017/decorative" val="1"/>
              </a:ext>
            </a:extLst>
          </p:cNvPr>
          <p:cNvGrpSpPr/>
          <p:nvPr/>
        </p:nvGrpSpPr>
        <p:grpSpPr>
          <a:xfrm>
            <a:off x="457199" y="4898089"/>
            <a:ext cx="1176463" cy="1176463"/>
            <a:chOff x="457199" y="4870379"/>
            <a:chExt cx="1176463" cy="1176463"/>
          </a:xfrm>
        </p:grpSpPr>
        <p:sp>
          <p:nvSpPr>
            <p:cNvPr id="23" name="Oval 22">
              <a:extLst>
                <a:ext uri="{FF2B5EF4-FFF2-40B4-BE49-F238E27FC236}">
                  <a16:creationId xmlns:a16="http://schemas.microsoft.com/office/drawing/2014/main" id="{410C36CC-E219-449F-9784-99FA6CB694AF}"/>
                </a:ext>
              </a:extLst>
            </p:cNvPr>
            <p:cNvSpPr/>
            <p:nvPr/>
          </p:nvSpPr>
          <p:spPr>
            <a:xfrm>
              <a:off x="457199" y="4870379"/>
              <a:ext cx="1176463" cy="1176463"/>
            </a:xfrm>
            <a:prstGeom prst="ellipse">
              <a:avLst/>
            </a:prstGeom>
            <a:ln w="76200"/>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n-US"/>
            </a:p>
          </p:txBody>
        </p:sp>
        <p:pic>
          <p:nvPicPr>
            <p:cNvPr id="24" name="Graphic 23" descr="Route (Two Pins With A Path) outline">
              <a:extLst>
                <a:ext uri="{FF2B5EF4-FFF2-40B4-BE49-F238E27FC236}">
                  <a16:creationId xmlns:a16="http://schemas.microsoft.com/office/drawing/2014/main" id="{F5DA6BD4-1C8A-46DB-85A0-CD5AF2D7B11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84803" y="4975498"/>
              <a:ext cx="913230" cy="913230"/>
            </a:xfrm>
            <a:prstGeom prst="rect">
              <a:avLst/>
            </a:prstGeom>
          </p:spPr>
        </p:pic>
      </p:grpSp>
      <p:sp>
        <p:nvSpPr>
          <p:cNvPr id="19" name="Oval 18">
            <a:extLst>
              <a:ext uri="{FF2B5EF4-FFF2-40B4-BE49-F238E27FC236}">
                <a16:creationId xmlns:a16="http://schemas.microsoft.com/office/drawing/2014/main" id="{3A45444F-C3BA-4702-85D3-F81C1BAF6ADD}"/>
              </a:ext>
              <a:ext uri="{C183D7F6-B498-43B3-948B-1728B52AA6E4}">
                <adec:decorative xmlns:adec="http://schemas.microsoft.com/office/drawing/2017/decorative" val="1"/>
              </a:ext>
            </a:extLst>
          </p:cNvPr>
          <p:cNvSpPr/>
          <p:nvPr/>
        </p:nvSpPr>
        <p:spPr>
          <a:xfrm>
            <a:off x="454204" y="3374015"/>
            <a:ext cx="1176464" cy="1176464"/>
          </a:xfrm>
          <a:prstGeom prst="ellipse">
            <a:avLst/>
          </a:prstGeom>
          <a:ln w="76200"/>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n-US"/>
          </a:p>
        </p:txBody>
      </p:sp>
      <p:grpSp>
        <p:nvGrpSpPr>
          <p:cNvPr id="31" name="Group 30">
            <a:extLst>
              <a:ext uri="{FF2B5EF4-FFF2-40B4-BE49-F238E27FC236}">
                <a16:creationId xmlns:a16="http://schemas.microsoft.com/office/drawing/2014/main" id="{2A32B8B6-0A30-4E5A-A736-680DED1ED30B}"/>
              </a:ext>
              <a:ext uri="{C183D7F6-B498-43B3-948B-1728B52AA6E4}">
                <adec:decorative xmlns:adec="http://schemas.microsoft.com/office/drawing/2017/decorative" val="1"/>
              </a:ext>
            </a:extLst>
          </p:cNvPr>
          <p:cNvGrpSpPr/>
          <p:nvPr/>
        </p:nvGrpSpPr>
        <p:grpSpPr>
          <a:xfrm>
            <a:off x="457199" y="1849941"/>
            <a:ext cx="1176464" cy="1176464"/>
            <a:chOff x="457199" y="1822231"/>
            <a:chExt cx="1176464" cy="1176464"/>
          </a:xfrm>
        </p:grpSpPr>
        <p:sp>
          <p:nvSpPr>
            <p:cNvPr id="11" name="Oval 10">
              <a:extLst>
                <a:ext uri="{FF2B5EF4-FFF2-40B4-BE49-F238E27FC236}">
                  <a16:creationId xmlns:a16="http://schemas.microsoft.com/office/drawing/2014/main" id="{92FDF5AC-716C-45FB-8599-81BE6C30D9D5}"/>
                </a:ext>
              </a:extLst>
            </p:cNvPr>
            <p:cNvSpPr/>
            <p:nvPr/>
          </p:nvSpPr>
          <p:spPr>
            <a:xfrm>
              <a:off x="457199" y="1822231"/>
              <a:ext cx="1176464" cy="1176464"/>
            </a:xfrm>
            <a:prstGeom prst="ellipse">
              <a:avLst/>
            </a:prstGeom>
            <a:ln w="76200"/>
          </p:spPr>
          <p:style>
            <a:lnRef idx="2">
              <a:schemeClr val="accent1">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txBody>
            <a:bodyPr/>
            <a:lstStyle/>
            <a:p>
              <a:endParaRPr lang="en-US"/>
            </a:p>
          </p:txBody>
        </p:sp>
        <p:pic>
          <p:nvPicPr>
            <p:cNvPr id="28" name="Graphic 27" descr="Chat or quote boxes">
              <a:extLst>
                <a:ext uri="{FF2B5EF4-FFF2-40B4-BE49-F238E27FC236}">
                  <a16:creationId xmlns:a16="http://schemas.microsoft.com/office/drawing/2014/main" id="{BC4E3DEB-C4DB-477F-A4CB-C3AAC146457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85821" y="1961267"/>
              <a:ext cx="913231" cy="913231"/>
            </a:xfrm>
            <a:prstGeom prst="rect">
              <a:avLst/>
            </a:prstGeom>
          </p:spPr>
        </p:pic>
      </p:grpSp>
      <p:pic>
        <p:nvPicPr>
          <p:cNvPr id="7" name="Graphic 6">
            <a:extLst>
              <a:ext uri="{FF2B5EF4-FFF2-40B4-BE49-F238E27FC236}">
                <a16:creationId xmlns:a16="http://schemas.microsoft.com/office/drawing/2014/main" id="{BB9FB871-E0F8-4CF7-BA64-0F8F0F392678}"/>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584803" y="3464433"/>
            <a:ext cx="914400" cy="914400"/>
          </a:xfrm>
          <a:prstGeom prst="rect">
            <a:avLst/>
          </a:prstGeom>
        </p:spPr>
      </p:pic>
    </p:spTree>
    <p:extLst>
      <p:ext uri="{BB962C8B-B14F-4D97-AF65-F5344CB8AC3E}">
        <p14:creationId xmlns:p14="http://schemas.microsoft.com/office/powerpoint/2010/main" val="20889311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EF1479-D9A6-46AC-998A-52D3DC509000}"/>
              </a:ext>
            </a:extLst>
          </p:cNvPr>
          <p:cNvSpPr>
            <a:spLocks noGrp="1"/>
          </p:cNvSpPr>
          <p:nvPr>
            <p:ph type="title"/>
          </p:nvPr>
        </p:nvSpPr>
        <p:spPr>
          <a:xfrm>
            <a:off x="457200" y="522186"/>
            <a:ext cx="11277600" cy="914400"/>
          </a:xfrm>
        </p:spPr>
        <p:txBody>
          <a:bodyPr/>
          <a:lstStyle/>
          <a:p>
            <a:r>
              <a:rPr lang="en-US" sz="2400"/>
              <a:t>Principles Guiding Long Term CEC Gas Decarbonization Research Strategy</a:t>
            </a:r>
          </a:p>
        </p:txBody>
      </p:sp>
      <p:sp>
        <p:nvSpPr>
          <p:cNvPr id="42" name="TextBox 41">
            <a:extLst>
              <a:ext uri="{FF2B5EF4-FFF2-40B4-BE49-F238E27FC236}">
                <a16:creationId xmlns:a16="http://schemas.microsoft.com/office/drawing/2014/main" id="{9DB7D197-DEC6-4FF8-A3B2-03360C034BA8}"/>
              </a:ext>
            </a:extLst>
          </p:cNvPr>
          <p:cNvSpPr txBox="1"/>
          <p:nvPr/>
        </p:nvSpPr>
        <p:spPr>
          <a:xfrm>
            <a:off x="393383" y="994004"/>
            <a:ext cx="11251445" cy="646331"/>
          </a:xfrm>
          <a:prstGeom prst="rect">
            <a:avLst/>
          </a:prstGeom>
          <a:noFill/>
        </p:spPr>
        <p:txBody>
          <a:bodyPr wrap="square">
            <a:spAutoFit/>
          </a:bodyPr>
          <a:lstStyle/>
          <a:p>
            <a:pPr>
              <a:lnSpc>
                <a:spcPct val="100000"/>
              </a:lnSpc>
              <a:spcBef>
                <a:spcPts val="1200"/>
              </a:spcBef>
              <a:buSzPct val="100000"/>
            </a:pPr>
            <a:r>
              <a:rPr lang="en-US" sz="1800"/>
              <a:t>The CEC’s Gas Research Program has an annual </a:t>
            </a:r>
            <a:r>
              <a:rPr lang="en-US" sz="1800" b="1"/>
              <a:t>budget of $24 million </a:t>
            </a:r>
            <a:r>
              <a:rPr lang="en-US" sz="1800"/>
              <a:t>to support CA’s gas decarbonization efforts, focusing on addressing strategic technology-oriented challenges.</a:t>
            </a:r>
          </a:p>
        </p:txBody>
      </p:sp>
      <p:sp>
        <p:nvSpPr>
          <p:cNvPr id="4" name="Slide Number Placeholder 3">
            <a:extLst>
              <a:ext uri="{FF2B5EF4-FFF2-40B4-BE49-F238E27FC236}">
                <a16:creationId xmlns:a16="http://schemas.microsoft.com/office/drawing/2014/main" id="{9224D820-549B-451E-80E1-BA2605B513EB}"/>
              </a:ext>
              <a:ext uri="{C183D7F6-B498-43B3-948B-1728B52AA6E4}">
                <adec:decorative xmlns:adec="http://schemas.microsoft.com/office/drawing/2017/decorative" val="1"/>
              </a:ext>
            </a:extLst>
          </p:cNvPr>
          <p:cNvSpPr>
            <a:spLocks noGrp="1"/>
          </p:cNvSpPr>
          <p:nvPr>
            <p:ph type="sldNum" sz="quarter" idx="12"/>
          </p:nvPr>
        </p:nvSpPr>
        <p:spPr/>
        <p:txBody>
          <a:bodyPr/>
          <a:lstStyle/>
          <a:p>
            <a:fld id="{B58DE5F1-E0F9-4CCA-92B7-7A6FC4DFEE14}" type="slidenum">
              <a:rPr lang="en-US" smtClean="0"/>
              <a:t>6</a:t>
            </a:fld>
            <a:endParaRPr lang="en-US"/>
          </a:p>
        </p:txBody>
      </p:sp>
      <p:sp>
        <p:nvSpPr>
          <p:cNvPr id="27" name="Rectangle 26">
            <a:extLst>
              <a:ext uri="{FF2B5EF4-FFF2-40B4-BE49-F238E27FC236}">
                <a16:creationId xmlns:a16="http://schemas.microsoft.com/office/drawing/2014/main" id="{1FD7C5BE-AD86-42EA-8B57-DF1217A44CAD}"/>
              </a:ext>
            </a:extLst>
          </p:cNvPr>
          <p:cNvSpPr/>
          <p:nvPr/>
        </p:nvSpPr>
        <p:spPr>
          <a:xfrm>
            <a:off x="465217" y="1745331"/>
            <a:ext cx="3666108" cy="502920"/>
          </a:xfrm>
          <a:prstGeom prst="rect">
            <a:avLst/>
          </a:prstGeom>
          <a:solidFill>
            <a:srgbClr val="1F55C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ctr"/>
            <a:r>
              <a:rPr lang="en-US" sz="1600" b="1" i="0" spc="30" baseline="0">
                <a:solidFill>
                  <a:schemeClr val="bg1"/>
                </a:solidFill>
                <a:latin typeface="+mn-lt"/>
                <a:ea typeface="Neue Haas Grotesk Display Std 55 Roman" charset="0"/>
                <a:cs typeface="Neue Haas Grotesk Display Std 55 Roman" charset="0"/>
              </a:rPr>
              <a:t>Community, Equity, and Environmental</a:t>
            </a:r>
          </a:p>
        </p:txBody>
      </p:sp>
      <p:sp>
        <p:nvSpPr>
          <p:cNvPr id="39" name="Rectangle 38">
            <a:extLst>
              <a:ext uri="{FF2B5EF4-FFF2-40B4-BE49-F238E27FC236}">
                <a16:creationId xmlns:a16="http://schemas.microsoft.com/office/drawing/2014/main" id="{0E84BDF7-C5AD-408C-BDF5-39D50923DEF2}"/>
              </a:ext>
            </a:extLst>
          </p:cNvPr>
          <p:cNvSpPr/>
          <p:nvPr/>
        </p:nvSpPr>
        <p:spPr>
          <a:xfrm>
            <a:off x="465217" y="2248251"/>
            <a:ext cx="3666108" cy="1920240"/>
          </a:xfrm>
          <a:prstGeom prst="rect">
            <a:avLst/>
          </a:prstGeom>
          <a:solidFill>
            <a:schemeClr val="accent6">
              <a:lumMod val="20000"/>
              <a:lumOff val="80000"/>
            </a:schemeClr>
          </a:solidFill>
          <a:ln>
            <a:solidFill>
              <a:srgbClr val="CFDCF8"/>
            </a:solidFill>
          </a:ln>
        </p:spPr>
        <p:style>
          <a:lnRef idx="0">
            <a:schemeClr val="accent1"/>
          </a:lnRef>
          <a:fillRef idx="1">
            <a:schemeClr val="accent1"/>
          </a:fillRef>
          <a:effectRef idx="0">
            <a:srgbClr val="000000"/>
          </a:effectRef>
          <a:fontRef idx="minor">
            <a:schemeClr val="lt1"/>
          </a:fontRef>
        </p:style>
        <p:txBody>
          <a:bodyPr rtlCol="0" anchor="ctr"/>
          <a:lstStyle/>
          <a:p>
            <a:r>
              <a:rPr lang="en-GB" sz="1400" b="1">
                <a:solidFill>
                  <a:srgbClr val="000000"/>
                </a:solidFill>
                <a:cs typeface="Arial" pitchFamily="34" charset="0"/>
              </a:rPr>
              <a:t>Examples of CEC RD&amp;D Areas of Study:</a:t>
            </a:r>
          </a:p>
          <a:p>
            <a:pPr marL="285750" indent="-285750">
              <a:buFont typeface="Arial" panose="020B0604020202020204" pitchFamily="34" charset="0"/>
              <a:buChar char="•"/>
            </a:pPr>
            <a:r>
              <a:rPr lang="en-GB" sz="1400">
                <a:solidFill>
                  <a:srgbClr val="000000"/>
                </a:solidFill>
                <a:cs typeface="Arial" pitchFamily="34" charset="0"/>
              </a:rPr>
              <a:t>Environmental and equity impacts of hard-to-electrify sectors and applications across CA’s communities</a:t>
            </a:r>
          </a:p>
          <a:p>
            <a:pPr marL="285750" indent="-285750">
              <a:buFont typeface="Arial" panose="020B0604020202020204" pitchFamily="34" charset="0"/>
              <a:buChar char="•"/>
            </a:pPr>
            <a:r>
              <a:rPr lang="en-GB" sz="1400">
                <a:solidFill>
                  <a:srgbClr val="000000"/>
                </a:solidFill>
                <a:cs typeface="Arial" pitchFamily="34" charset="0"/>
              </a:rPr>
              <a:t>Determine attractiveness of clustering strategies for hard-to-decarbonize sectors in communities (jobs, economic impacts, vs. risks)</a:t>
            </a:r>
            <a:endParaRPr lang="en-GB" sz="1400" b="1">
              <a:solidFill>
                <a:srgbClr val="000000"/>
              </a:solidFill>
              <a:cs typeface="Arial" pitchFamily="34" charset="0"/>
            </a:endParaRPr>
          </a:p>
        </p:txBody>
      </p:sp>
      <p:sp>
        <p:nvSpPr>
          <p:cNvPr id="23" name="Freeform 4">
            <a:extLst>
              <a:ext uri="{FF2B5EF4-FFF2-40B4-BE49-F238E27FC236}">
                <a16:creationId xmlns:a16="http://schemas.microsoft.com/office/drawing/2014/main" id="{745AF374-6232-4335-A12E-DDD8D8814802}"/>
              </a:ext>
            </a:extLst>
          </p:cNvPr>
          <p:cNvSpPr>
            <a:spLocks/>
          </p:cNvSpPr>
          <p:nvPr/>
        </p:nvSpPr>
        <p:spPr bwMode="auto">
          <a:xfrm>
            <a:off x="465217" y="4166010"/>
            <a:ext cx="3666108" cy="1920240"/>
          </a:xfrm>
          <a:custGeom>
            <a:avLst/>
            <a:gdLst>
              <a:gd name="T0" fmla="*/ 2147483647 w 1590"/>
              <a:gd name="T1" fmla="*/ 0 h 1901"/>
              <a:gd name="T2" fmla="*/ 2147483647 w 1590"/>
              <a:gd name="T3" fmla="*/ 2147483647 h 1901"/>
              <a:gd name="T4" fmla="*/ 2147483647 w 1590"/>
              <a:gd name="T5" fmla="*/ 0 h 1901"/>
              <a:gd name="T6" fmla="*/ 2147483647 w 1590"/>
              <a:gd name="T7" fmla="*/ 2147483647 h 1901"/>
              <a:gd name="T8" fmla="*/ 0 w 1590"/>
              <a:gd name="T9" fmla="*/ 2147483647 h 1901"/>
              <a:gd name="T10" fmla="*/ 2147483647 w 1590"/>
              <a:gd name="T11" fmla="*/ 2147483647 h 1901"/>
              <a:gd name="T12" fmla="*/ 2147483647 w 1590"/>
              <a:gd name="T13" fmla="*/ 2147483647 h 1901"/>
              <a:gd name="T14" fmla="*/ 2147483647 w 1590"/>
              <a:gd name="T15" fmla="*/ 2147483647 h 1901"/>
              <a:gd name="T16" fmla="*/ 2147483647 w 1590"/>
              <a:gd name="T17" fmla="*/ 0 h 190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90"/>
              <a:gd name="T28" fmla="*/ 0 h 1901"/>
              <a:gd name="T29" fmla="*/ 1590 w 1590"/>
              <a:gd name="T30" fmla="*/ 1901 h 1901"/>
              <a:gd name="connsiteX0" fmla="*/ 25 w 9994"/>
              <a:gd name="connsiteY0" fmla="*/ 0 h 9995"/>
              <a:gd name="connsiteX1" fmla="*/ 5013 w 9994"/>
              <a:gd name="connsiteY1" fmla="*/ 1273 h 9995"/>
              <a:gd name="connsiteX2" fmla="*/ 9994 w 9994"/>
              <a:gd name="connsiteY2" fmla="*/ 0 h 9995"/>
              <a:gd name="connsiteX3" fmla="*/ 9994 w 9994"/>
              <a:gd name="connsiteY3" fmla="*/ 9995 h 9995"/>
              <a:gd name="connsiteX4" fmla="*/ 0 w 9994"/>
              <a:gd name="connsiteY4" fmla="*/ 9995 h 9995"/>
              <a:gd name="connsiteX5" fmla="*/ 151 w 9994"/>
              <a:gd name="connsiteY5" fmla="*/ 9995 h 9995"/>
              <a:gd name="connsiteX6" fmla="*/ 50 w 9994"/>
              <a:gd name="connsiteY6" fmla="*/ 9995 h 9995"/>
              <a:gd name="connsiteX7" fmla="*/ 25 w 9994"/>
              <a:gd name="connsiteY7" fmla="*/ 9995 h 9995"/>
              <a:gd name="connsiteX8" fmla="*/ 25 w 9994"/>
              <a:gd name="connsiteY8" fmla="*/ 0 h 9995"/>
              <a:gd name="connsiteX0" fmla="*/ 25 w 10000"/>
              <a:gd name="connsiteY0" fmla="*/ 0 h 10000"/>
              <a:gd name="connsiteX1" fmla="*/ 5075 w 10000"/>
              <a:gd name="connsiteY1" fmla="*/ 1516 h 10000"/>
              <a:gd name="connsiteX2" fmla="*/ 10000 w 10000"/>
              <a:gd name="connsiteY2" fmla="*/ 0 h 10000"/>
              <a:gd name="connsiteX3" fmla="*/ 10000 w 10000"/>
              <a:gd name="connsiteY3" fmla="*/ 10000 h 10000"/>
              <a:gd name="connsiteX4" fmla="*/ 0 w 10000"/>
              <a:gd name="connsiteY4" fmla="*/ 10000 h 10000"/>
              <a:gd name="connsiteX5" fmla="*/ 151 w 10000"/>
              <a:gd name="connsiteY5" fmla="*/ 10000 h 10000"/>
              <a:gd name="connsiteX6" fmla="*/ 50 w 10000"/>
              <a:gd name="connsiteY6" fmla="*/ 10000 h 10000"/>
              <a:gd name="connsiteX7" fmla="*/ 25 w 10000"/>
              <a:gd name="connsiteY7" fmla="*/ 10000 h 10000"/>
              <a:gd name="connsiteX8" fmla="*/ 25 w 10000"/>
              <a:gd name="connsiteY8" fmla="*/ 0 h 10000"/>
              <a:gd name="connsiteX0" fmla="*/ 25 w 10000"/>
              <a:gd name="connsiteY0" fmla="*/ 0 h 10000"/>
              <a:gd name="connsiteX1" fmla="*/ 5007 w 10000"/>
              <a:gd name="connsiteY1" fmla="*/ 89 h 10000"/>
              <a:gd name="connsiteX2" fmla="*/ 10000 w 10000"/>
              <a:gd name="connsiteY2" fmla="*/ 0 h 10000"/>
              <a:gd name="connsiteX3" fmla="*/ 10000 w 10000"/>
              <a:gd name="connsiteY3" fmla="*/ 10000 h 10000"/>
              <a:gd name="connsiteX4" fmla="*/ 0 w 10000"/>
              <a:gd name="connsiteY4" fmla="*/ 10000 h 10000"/>
              <a:gd name="connsiteX5" fmla="*/ 151 w 10000"/>
              <a:gd name="connsiteY5" fmla="*/ 10000 h 10000"/>
              <a:gd name="connsiteX6" fmla="*/ 50 w 10000"/>
              <a:gd name="connsiteY6" fmla="*/ 10000 h 10000"/>
              <a:gd name="connsiteX7" fmla="*/ 25 w 10000"/>
              <a:gd name="connsiteY7" fmla="*/ 10000 h 10000"/>
              <a:gd name="connsiteX8" fmla="*/ 25 w 10000"/>
              <a:gd name="connsiteY8" fmla="*/ 0 h 10000"/>
              <a:gd name="connsiteX0" fmla="*/ 25 w 10000"/>
              <a:gd name="connsiteY0" fmla="*/ 0 h 10000"/>
              <a:gd name="connsiteX1" fmla="*/ 5007 w 10000"/>
              <a:gd name="connsiteY1" fmla="*/ 12 h 10000"/>
              <a:gd name="connsiteX2" fmla="*/ 10000 w 10000"/>
              <a:gd name="connsiteY2" fmla="*/ 0 h 10000"/>
              <a:gd name="connsiteX3" fmla="*/ 10000 w 10000"/>
              <a:gd name="connsiteY3" fmla="*/ 10000 h 10000"/>
              <a:gd name="connsiteX4" fmla="*/ 0 w 10000"/>
              <a:gd name="connsiteY4" fmla="*/ 10000 h 10000"/>
              <a:gd name="connsiteX5" fmla="*/ 151 w 10000"/>
              <a:gd name="connsiteY5" fmla="*/ 10000 h 10000"/>
              <a:gd name="connsiteX6" fmla="*/ 50 w 10000"/>
              <a:gd name="connsiteY6" fmla="*/ 10000 h 10000"/>
              <a:gd name="connsiteX7" fmla="*/ 25 w 10000"/>
              <a:gd name="connsiteY7" fmla="*/ 10000 h 10000"/>
              <a:gd name="connsiteX8" fmla="*/ 25 w 10000"/>
              <a:gd name="connsiteY8"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00" h="10000">
                <a:moveTo>
                  <a:pt x="25" y="0"/>
                </a:moveTo>
                <a:lnTo>
                  <a:pt x="5007" y="12"/>
                </a:lnTo>
                <a:lnTo>
                  <a:pt x="10000" y="0"/>
                </a:lnTo>
                <a:lnTo>
                  <a:pt x="10000" y="10000"/>
                </a:lnTo>
                <a:lnTo>
                  <a:pt x="0" y="10000"/>
                </a:lnTo>
                <a:lnTo>
                  <a:pt x="151" y="10000"/>
                </a:lnTo>
                <a:lnTo>
                  <a:pt x="50" y="10000"/>
                </a:lnTo>
                <a:lnTo>
                  <a:pt x="25" y="10000"/>
                </a:lnTo>
                <a:lnTo>
                  <a:pt x="25" y="0"/>
                </a:lnTo>
              </a:path>
            </a:pathLst>
          </a:custGeom>
          <a:solidFill>
            <a:schemeClr val="bg1">
              <a:lumMod val="95000"/>
            </a:schemeClr>
          </a:solidFill>
          <a:ln w="12700" cap="rnd">
            <a:noFill/>
            <a:round/>
            <a:headEnd/>
            <a:tailEnd/>
          </a:ln>
        </p:spPr>
        <p:txBody>
          <a:bodyPr lIns="44596" tIns="44596" rIns="44596" bIns="44596" anchor="t">
            <a:noAutofit/>
          </a:bodyPr>
          <a:lstStyle/>
          <a:p>
            <a:pPr defTabSz="891859">
              <a:spcAft>
                <a:spcPts val="342"/>
              </a:spcAft>
            </a:pPr>
            <a:r>
              <a:rPr lang="en-GB" sz="1400" b="1">
                <a:cs typeface="Arial" pitchFamily="34" charset="0"/>
              </a:rPr>
              <a:t>CEC RD&amp;D Does Not Focus On:</a:t>
            </a:r>
          </a:p>
          <a:p>
            <a:pPr marL="285750" indent="-285750" defTabSz="891859">
              <a:spcAft>
                <a:spcPts val="342"/>
              </a:spcAft>
              <a:buFont typeface="Arial" panose="020B0604020202020204" pitchFamily="34" charset="0"/>
              <a:buChar char="•"/>
            </a:pPr>
            <a:r>
              <a:rPr lang="en-GB" sz="1400">
                <a:cs typeface="Arial" pitchFamily="34" charset="0"/>
              </a:rPr>
              <a:t>Developing new policy or regulations </a:t>
            </a:r>
          </a:p>
          <a:p>
            <a:pPr marL="285750" indent="-285750" defTabSz="891859">
              <a:spcAft>
                <a:spcPts val="342"/>
              </a:spcAft>
              <a:buFont typeface="Arial" panose="020B0604020202020204" pitchFamily="34" charset="0"/>
              <a:buChar char="•"/>
            </a:pPr>
            <a:r>
              <a:rPr lang="en-GB" sz="1400">
                <a:cs typeface="Arial" pitchFamily="34" charset="0"/>
              </a:rPr>
              <a:t>Operating educational programs to inform community members</a:t>
            </a:r>
          </a:p>
          <a:p>
            <a:pPr marL="285750" indent="-285750" defTabSz="891859">
              <a:spcAft>
                <a:spcPts val="342"/>
              </a:spcAft>
              <a:buFont typeface="Arial" panose="020B0604020202020204" pitchFamily="34" charset="0"/>
              <a:buChar char="•"/>
            </a:pPr>
            <a:r>
              <a:rPr lang="en-GB" sz="1400">
                <a:cs typeface="Arial" pitchFamily="34" charset="0"/>
              </a:rPr>
              <a:t>Running workforce training and development programs</a:t>
            </a:r>
          </a:p>
        </p:txBody>
      </p:sp>
      <p:sp>
        <p:nvSpPr>
          <p:cNvPr id="28" name="Rectangle 27">
            <a:extLst>
              <a:ext uri="{FF2B5EF4-FFF2-40B4-BE49-F238E27FC236}">
                <a16:creationId xmlns:a16="http://schemas.microsoft.com/office/drawing/2014/main" id="{02498369-8C41-4A21-A40A-6B76CD5D7E33}"/>
              </a:ext>
            </a:extLst>
          </p:cNvPr>
          <p:cNvSpPr/>
          <p:nvPr/>
        </p:nvSpPr>
        <p:spPr>
          <a:xfrm>
            <a:off x="4291050" y="1736725"/>
            <a:ext cx="3659374" cy="5029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ctr"/>
            <a:r>
              <a:rPr lang="en-US" sz="1600" b="1" i="0" spc="30" baseline="0">
                <a:solidFill>
                  <a:schemeClr val="bg1"/>
                </a:solidFill>
                <a:latin typeface="+mn-lt"/>
                <a:ea typeface="Neue Haas Grotesk Display Std 55 Roman" charset="0"/>
                <a:cs typeface="Neue Haas Grotesk Display Std 55 Roman" charset="0"/>
              </a:rPr>
              <a:t>Gas End-Use</a:t>
            </a:r>
          </a:p>
        </p:txBody>
      </p:sp>
      <p:sp>
        <p:nvSpPr>
          <p:cNvPr id="40" name="Rectangle 39">
            <a:extLst>
              <a:ext uri="{FF2B5EF4-FFF2-40B4-BE49-F238E27FC236}">
                <a16:creationId xmlns:a16="http://schemas.microsoft.com/office/drawing/2014/main" id="{C2A95384-A5ED-4D0E-9AF9-48551216C285}"/>
              </a:ext>
            </a:extLst>
          </p:cNvPr>
          <p:cNvSpPr/>
          <p:nvPr/>
        </p:nvSpPr>
        <p:spPr>
          <a:xfrm>
            <a:off x="4284316" y="2248255"/>
            <a:ext cx="3666108" cy="1920240"/>
          </a:xfrm>
          <a:prstGeom prst="rect">
            <a:avLst/>
          </a:prstGeom>
          <a:solidFill>
            <a:schemeClr val="accent2">
              <a:lumMod val="20000"/>
              <a:lumOff val="80000"/>
            </a:schemeClr>
          </a:solidFill>
          <a:ln>
            <a:solidFill>
              <a:schemeClr val="accent2">
                <a:lumMod val="20000"/>
                <a:lumOff val="80000"/>
              </a:schemeClr>
            </a:solidFill>
          </a:ln>
        </p:spPr>
        <p:style>
          <a:lnRef idx="0">
            <a:schemeClr val="accent1"/>
          </a:lnRef>
          <a:fillRef idx="1">
            <a:schemeClr val="accent1"/>
          </a:fillRef>
          <a:effectRef idx="0">
            <a:srgbClr val="000000"/>
          </a:effectRef>
          <a:fontRef idx="minor">
            <a:schemeClr val="lt1"/>
          </a:fontRef>
        </p:style>
        <p:txBody>
          <a:bodyPr rtlCol="0" anchor="t"/>
          <a:lstStyle/>
          <a:p>
            <a:r>
              <a:rPr lang="en-GB" sz="1400" b="1">
                <a:solidFill>
                  <a:srgbClr val="000000"/>
                </a:solidFill>
                <a:cs typeface="Arial" pitchFamily="34" charset="0"/>
              </a:rPr>
              <a:t>Examples of CEC RD&amp;D Areas of Study:</a:t>
            </a:r>
          </a:p>
          <a:p>
            <a:r>
              <a:rPr lang="en-GB" sz="1400">
                <a:solidFill>
                  <a:srgbClr val="000000"/>
                </a:solidFill>
                <a:cs typeface="Arial" pitchFamily="34" charset="0"/>
              </a:rPr>
              <a:t>Research for end uses that are and will remain critical to California’s decarbonized economy, including:</a:t>
            </a:r>
          </a:p>
          <a:p>
            <a:pPr marL="171450" indent="-171450">
              <a:buFont typeface="Arial" panose="020B0604020202020204" pitchFamily="34" charset="0"/>
              <a:buChar char="•"/>
            </a:pPr>
            <a:r>
              <a:rPr lang="en-GB" sz="1400">
                <a:solidFill>
                  <a:srgbClr val="000000"/>
                </a:solidFill>
                <a:cs typeface="Arial" pitchFamily="34" charset="0"/>
              </a:rPr>
              <a:t>Industry and agriculture </a:t>
            </a:r>
          </a:p>
          <a:p>
            <a:pPr marL="171450" indent="-171450">
              <a:buFont typeface="Arial" panose="020B0604020202020204" pitchFamily="34" charset="0"/>
              <a:buChar char="•"/>
            </a:pPr>
            <a:r>
              <a:rPr lang="en-GB" sz="1400">
                <a:solidFill>
                  <a:srgbClr val="000000"/>
                </a:solidFill>
                <a:cs typeface="Arial" pitchFamily="34" charset="0"/>
              </a:rPr>
              <a:t>Transportation</a:t>
            </a:r>
          </a:p>
          <a:p>
            <a:pPr marL="171450" indent="-171450">
              <a:buFont typeface="Arial" panose="020B0604020202020204" pitchFamily="34" charset="0"/>
              <a:buChar char="•"/>
            </a:pPr>
            <a:r>
              <a:rPr lang="en-GB" sz="1400">
                <a:solidFill>
                  <a:srgbClr val="000000"/>
                </a:solidFill>
                <a:cs typeface="Arial" pitchFamily="34" charset="0"/>
              </a:rPr>
              <a:t>Distributed power </a:t>
            </a:r>
          </a:p>
        </p:txBody>
      </p:sp>
      <p:sp>
        <p:nvSpPr>
          <p:cNvPr id="25" name="Freeform 4">
            <a:extLst>
              <a:ext uri="{FF2B5EF4-FFF2-40B4-BE49-F238E27FC236}">
                <a16:creationId xmlns:a16="http://schemas.microsoft.com/office/drawing/2014/main" id="{2E100517-8D9D-45F6-A29D-17803893F5CF}"/>
              </a:ext>
            </a:extLst>
          </p:cNvPr>
          <p:cNvSpPr>
            <a:spLocks/>
          </p:cNvSpPr>
          <p:nvPr/>
        </p:nvSpPr>
        <p:spPr bwMode="auto">
          <a:xfrm>
            <a:off x="4284316" y="4166009"/>
            <a:ext cx="3666108" cy="1920240"/>
          </a:xfrm>
          <a:custGeom>
            <a:avLst/>
            <a:gdLst>
              <a:gd name="T0" fmla="*/ 2147483647 w 1590"/>
              <a:gd name="T1" fmla="*/ 0 h 1901"/>
              <a:gd name="T2" fmla="*/ 2147483647 w 1590"/>
              <a:gd name="T3" fmla="*/ 2147483647 h 1901"/>
              <a:gd name="T4" fmla="*/ 2147483647 w 1590"/>
              <a:gd name="T5" fmla="*/ 0 h 1901"/>
              <a:gd name="T6" fmla="*/ 2147483647 w 1590"/>
              <a:gd name="T7" fmla="*/ 2147483647 h 1901"/>
              <a:gd name="T8" fmla="*/ 0 w 1590"/>
              <a:gd name="T9" fmla="*/ 2147483647 h 1901"/>
              <a:gd name="T10" fmla="*/ 2147483647 w 1590"/>
              <a:gd name="T11" fmla="*/ 2147483647 h 1901"/>
              <a:gd name="T12" fmla="*/ 2147483647 w 1590"/>
              <a:gd name="T13" fmla="*/ 2147483647 h 1901"/>
              <a:gd name="T14" fmla="*/ 2147483647 w 1590"/>
              <a:gd name="T15" fmla="*/ 2147483647 h 1901"/>
              <a:gd name="T16" fmla="*/ 2147483647 w 1590"/>
              <a:gd name="T17" fmla="*/ 0 h 190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90"/>
              <a:gd name="T28" fmla="*/ 0 h 1901"/>
              <a:gd name="T29" fmla="*/ 1590 w 1590"/>
              <a:gd name="T30" fmla="*/ 1901 h 1901"/>
              <a:gd name="connsiteX0" fmla="*/ 25 w 9994"/>
              <a:gd name="connsiteY0" fmla="*/ 0 h 9995"/>
              <a:gd name="connsiteX1" fmla="*/ 5013 w 9994"/>
              <a:gd name="connsiteY1" fmla="*/ 1273 h 9995"/>
              <a:gd name="connsiteX2" fmla="*/ 9994 w 9994"/>
              <a:gd name="connsiteY2" fmla="*/ 0 h 9995"/>
              <a:gd name="connsiteX3" fmla="*/ 9994 w 9994"/>
              <a:gd name="connsiteY3" fmla="*/ 9995 h 9995"/>
              <a:gd name="connsiteX4" fmla="*/ 0 w 9994"/>
              <a:gd name="connsiteY4" fmla="*/ 9995 h 9995"/>
              <a:gd name="connsiteX5" fmla="*/ 151 w 9994"/>
              <a:gd name="connsiteY5" fmla="*/ 9995 h 9995"/>
              <a:gd name="connsiteX6" fmla="*/ 50 w 9994"/>
              <a:gd name="connsiteY6" fmla="*/ 9995 h 9995"/>
              <a:gd name="connsiteX7" fmla="*/ 25 w 9994"/>
              <a:gd name="connsiteY7" fmla="*/ 9995 h 9995"/>
              <a:gd name="connsiteX8" fmla="*/ 25 w 9994"/>
              <a:gd name="connsiteY8" fmla="*/ 0 h 9995"/>
              <a:gd name="connsiteX0" fmla="*/ 25 w 10000"/>
              <a:gd name="connsiteY0" fmla="*/ 0 h 10000"/>
              <a:gd name="connsiteX1" fmla="*/ 5075 w 10000"/>
              <a:gd name="connsiteY1" fmla="*/ 1516 h 10000"/>
              <a:gd name="connsiteX2" fmla="*/ 10000 w 10000"/>
              <a:gd name="connsiteY2" fmla="*/ 0 h 10000"/>
              <a:gd name="connsiteX3" fmla="*/ 10000 w 10000"/>
              <a:gd name="connsiteY3" fmla="*/ 10000 h 10000"/>
              <a:gd name="connsiteX4" fmla="*/ 0 w 10000"/>
              <a:gd name="connsiteY4" fmla="*/ 10000 h 10000"/>
              <a:gd name="connsiteX5" fmla="*/ 151 w 10000"/>
              <a:gd name="connsiteY5" fmla="*/ 10000 h 10000"/>
              <a:gd name="connsiteX6" fmla="*/ 50 w 10000"/>
              <a:gd name="connsiteY6" fmla="*/ 10000 h 10000"/>
              <a:gd name="connsiteX7" fmla="*/ 25 w 10000"/>
              <a:gd name="connsiteY7" fmla="*/ 10000 h 10000"/>
              <a:gd name="connsiteX8" fmla="*/ 25 w 10000"/>
              <a:gd name="connsiteY8" fmla="*/ 0 h 10000"/>
              <a:gd name="connsiteX0" fmla="*/ 25 w 10000"/>
              <a:gd name="connsiteY0" fmla="*/ 0 h 10000"/>
              <a:gd name="connsiteX1" fmla="*/ 4992 w 10000"/>
              <a:gd name="connsiteY1" fmla="*/ 392 h 10000"/>
              <a:gd name="connsiteX2" fmla="*/ 10000 w 10000"/>
              <a:gd name="connsiteY2" fmla="*/ 0 h 10000"/>
              <a:gd name="connsiteX3" fmla="*/ 10000 w 10000"/>
              <a:gd name="connsiteY3" fmla="*/ 10000 h 10000"/>
              <a:gd name="connsiteX4" fmla="*/ 0 w 10000"/>
              <a:gd name="connsiteY4" fmla="*/ 10000 h 10000"/>
              <a:gd name="connsiteX5" fmla="*/ 151 w 10000"/>
              <a:gd name="connsiteY5" fmla="*/ 10000 h 10000"/>
              <a:gd name="connsiteX6" fmla="*/ 50 w 10000"/>
              <a:gd name="connsiteY6" fmla="*/ 10000 h 10000"/>
              <a:gd name="connsiteX7" fmla="*/ 25 w 10000"/>
              <a:gd name="connsiteY7" fmla="*/ 10000 h 10000"/>
              <a:gd name="connsiteX8" fmla="*/ 25 w 10000"/>
              <a:gd name="connsiteY8" fmla="*/ 0 h 10000"/>
              <a:gd name="connsiteX0" fmla="*/ 25 w 10000"/>
              <a:gd name="connsiteY0" fmla="*/ 0 h 10000"/>
              <a:gd name="connsiteX1" fmla="*/ 4992 w 10000"/>
              <a:gd name="connsiteY1" fmla="*/ 392 h 10000"/>
              <a:gd name="connsiteX2" fmla="*/ 10000 w 10000"/>
              <a:gd name="connsiteY2" fmla="*/ 0 h 10000"/>
              <a:gd name="connsiteX3" fmla="*/ 10000 w 10000"/>
              <a:gd name="connsiteY3" fmla="*/ 10000 h 10000"/>
              <a:gd name="connsiteX4" fmla="*/ 0 w 10000"/>
              <a:gd name="connsiteY4" fmla="*/ 10000 h 10000"/>
              <a:gd name="connsiteX5" fmla="*/ 151 w 10000"/>
              <a:gd name="connsiteY5" fmla="*/ 10000 h 10000"/>
              <a:gd name="connsiteX6" fmla="*/ 50 w 10000"/>
              <a:gd name="connsiteY6" fmla="*/ 10000 h 10000"/>
              <a:gd name="connsiteX7" fmla="*/ 25 w 10000"/>
              <a:gd name="connsiteY7" fmla="*/ 10000 h 10000"/>
              <a:gd name="connsiteX8" fmla="*/ 25 w 10000"/>
              <a:gd name="connsiteY8" fmla="*/ 0 h 10000"/>
              <a:gd name="connsiteX0" fmla="*/ 25 w 10000"/>
              <a:gd name="connsiteY0" fmla="*/ 0 h 10000"/>
              <a:gd name="connsiteX1" fmla="*/ 4969 w 10000"/>
              <a:gd name="connsiteY1" fmla="*/ 2 h 10000"/>
              <a:gd name="connsiteX2" fmla="*/ 10000 w 10000"/>
              <a:gd name="connsiteY2" fmla="*/ 0 h 10000"/>
              <a:gd name="connsiteX3" fmla="*/ 10000 w 10000"/>
              <a:gd name="connsiteY3" fmla="*/ 10000 h 10000"/>
              <a:gd name="connsiteX4" fmla="*/ 0 w 10000"/>
              <a:gd name="connsiteY4" fmla="*/ 10000 h 10000"/>
              <a:gd name="connsiteX5" fmla="*/ 151 w 10000"/>
              <a:gd name="connsiteY5" fmla="*/ 10000 h 10000"/>
              <a:gd name="connsiteX6" fmla="*/ 50 w 10000"/>
              <a:gd name="connsiteY6" fmla="*/ 10000 h 10000"/>
              <a:gd name="connsiteX7" fmla="*/ 25 w 10000"/>
              <a:gd name="connsiteY7" fmla="*/ 10000 h 10000"/>
              <a:gd name="connsiteX8" fmla="*/ 25 w 10000"/>
              <a:gd name="connsiteY8"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00" h="10000">
                <a:moveTo>
                  <a:pt x="25" y="0"/>
                </a:moveTo>
                <a:lnTo>
                  <a:pt x="4969" y="2"/>
                </a:lnTo>
                <a:lnTo>
                  <a:pt x="10000" y="0"/>
                </a:lnTo>
                <a:lnTo>
                  <a:pt x="10000" y="10000"/>
                </a:lnTo>
                <a:lnTo>
                  <a:pt x="0" y="10000"/>
                </a:lnTo>
                <a:lnTo>
                  <a:pt x="151" y="10000"/>
                </a:lnTo>
                <a:lnTo>
                  <a:pt x="50" y="10000"/>
                </a:lnTo>
                <a:lnTo>
                  <a:pt x="25" y="10000"/>
                </a:lnTo>
                <a:lnTo>
                  <a:pt x="25" y="0"/>
                </a:lnTo>
              </a:path>
            </a:pathLst>
          </a:custGeom>
          <a:solidFill>
            <a:schemeClr val="bg1">
              <a:lumMod val="95000"/>
            </a:schemeClr>
          </a:solidFill>
          <a:ln w="12700" cap="rnd">
            <a:noFill/>
            <a:round/>
            <a:headEnd/>
            <a:tailEnd/>
          </a:ln>
        </p:spPr>
        <p:txBody>
          <a:bodyPr lIns="44596" tIns="44596" rIns="44596" bIns="44596" anchor="t">
            <a:noAutofit/>
          </a:bodyPr>
          <a:lstStyle/>
          <a:p>
            <a:pPr defTabSz="891859">
              <a:spcAft>
                <a:spcPts val="342"/>
              </a:spcAft>
            </a:pPr>
            <a:r>
              <a:rPr lang="en-GB" sz="1400" b="1">
                <a:cs typeface="Arial" pitchFamily="34" charset="0"/>
              </a:rPr>
              <a:t>CEC RD&amp;D Does Not Focus On:</a:t>
            </a:r>
          </a:p>
          <a:p>
            <a:pPr marL="285750" indent="-285750" defTabSz="891859">
              <a:spcAft>
                <a:spcPts val="342"/>
              </a:spcAft>
              <a:buFont typeface="Arial" panose="020B0604020202020204" pitchFamily="34" charset="0"/>
              <a:buChar char="•"/>
            </a:pPr>
            <a:r>
              <a:rPr lang="en-GB" sz="1400">
                <a:cs typeface="Arial" pitchFamily="34" charset="0"/>
              </a:rPr>
              <a:t>Implementing technologies at scale</a:t>
            </a:r>
          </a:p>
          <a:p>
            <a:pPr marL="285750" indent="-285750" defTabSz="891859">
              <a:spcAft>
                <a:spcPts val="342"/>
              </a:spcAft>
              <a:buFont typeface="Arial" panose="020B0604020202020204" pitchFamily="34" charset="0"/>
              <a:buChar char="•"/>
            </a:pPr>
            <a:r>
              <a:rPr lang="en-GB" sz="1400">
                <a:cs typeface="Arial" pitchFamily="34" charset="0"/>
              </a:rPr>
              <a:t>Transition cost support for end users </a:t>
            </a:r>
          </a:p>
          <a:p>
            <a:pPr marL="285750" indent="-285750" defTabSz="891859">
              <a:spcAft>
                <a:spcPts val="342"/>
              </a:spcAft>
              <a:buFont typeface="Arial" panose="020B0604020202020204" pitchFamily="34" charset="0"/>
              <a:buChar char="•"/>
            </a:pPr>
            <a:r>
              <a:rPr lang="en-GB" sz="1400">
                <a:cs typeface="Arial" pitchFamily="34" charset="0"/>
              </a:rPr>
              <a:t>Sourcing fuel to end user</a:t>
            </a:r>
          </a:p>
          <a:p>
            <a:pPr marL="285750" indent="-285750" defTabSz="891859">
              <a:spcAft>
                <a:spcPts val="342"/>
              </a:spcAft>
              <a:buFont typeface="Arial" panose="020B0604020202020204" pitchFamily="34" charset="0"/>
              <a:buChar char="•"/>
            </a:pPr>
            <a:r>
              <a:rPr lang="en-GB" sz="1400">
                <a:cs typeface="Arial" pitchFamily="34" charset="0"/>
              </a:rPr>
              <a:t>Implementing safety protocols/standards</a:t>
            </a:r>
          </a:p>
          <a:p>
            <a:pPr marL="285750" indent="-285750" defTabSz="891859">
              <a:spcAft>
                <a:spcPts val="342"/>
              </a:spcAft>
              <a:buFont typeface="Arial" panose="020B0604020202020204" pitchFamily="34" charset="0"/>
              <a:buChar char="•"/>
            </a:pPr>
            <a:r>
              <a:rPr lang="en-GB" sz="1400">
                <a:cs typeface="Arial" pitchFamily="34" charset="0"/>
              </a:rPr>
              <a:t>Providing cost support for stranded assets</a:t>
            </a:r>
          </a:p>
        </p:txBody>
      </p:sp>
      <p:sp>
        <p:nvSpPr>
          <p:cNvPr id="29" name="Rectangle 28">
            <a:extLst>
              <a:ext uri="{FF2B5EF4-FFF2-40B4-BE49-F238E27FC236}">
                <a16:creationId xmlns:a16="http://schemas.microsoft.com/office/drawing/2014/main" id="{9049988C-230C-4C78-BBF7-6AFB5A11BF84}"/>
              </a:ext>
            </a:extLst>
          </p:cNvPr>
          <p:cNvSpPr/>
          <p:nvPr/>
        </p:nvSpPr>
        <p:spPr>
          <a:xfrm>
            <a:off x="8077099" y="1736725"/>
            <a:ext cx="3666108" cy="5029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ctr"/>
            <a:r>
              <a:rPr lang="en-US" sz="1600" b="1" spc="30">
                <a:solidFill>
                  <a:schemeClr val="bg1"/>
                </a:solidFill>
                <a:ea typeface="Neue Haas Grotesk Display Std 55 Roman" charset="0"/>
                <a:cs typeface="Neue Haas Grotesk Display Std 55 Roman" charset="0"/>
              </a:rPr>
              <a:t>P</a:t>
            </a:r>
            <a:r>
              <a:rPr lang="en-US" sz="1600" b="1" i="0" spc="30" baseline="0">
                <a:solidFill>
                  <a:schemeClr val="bg1"/>
                </a:solidFill>
                <a:latin typeface="+mn-lt"/>
                <a:ea typeface="Neue Haas Grotesk Display Std 55 Roman" charset="0"/>
                <a:cs typeface="Neue Haas Grotesk Display Std 55 Roman" charset="0"/>
              </a:rPr>
              <a:t>roduction, Transport, and Storage</a:t>
            </a:r>
          </a:p>
        </p:txBody>
      </p:sp>
      <p:sp>
        <p:nvSpPr>
          <p:cNvPr id="41" name="Rectangle 40">
            <a:extLst>
              <a:ext uri="{FF2B5EF4-FFF2-40B4-BE49-F238E27FC236}">
                <a16:creationId xmlns:a16="http://schemas.microsoft.com/office/drawing/2014/main" id="{8D49A4AB-EAD0-4DCA-B9F3-A065D12FB641}"/>
              </a:ext>
            </a:extLst>
          </p:cNvPr>
          <p:cNvSpPr/>
          <p:nvPr/>
        </p:nvSpPr>
        <p:spPr>
          <a:xfrm>
            <a:off x="8077099" y="2248253"/>
            <a:ext cx="3666108" cy="1920240"/>
          </a:xfrm>
          <a:prstGeom prst="rect">
            <a:avLst/>
          </a:prstGeom>
          <a:solidFill>
            <a:schemeClr val="accent2">
              <a:lumMod val="20000"/>
              <a:lumOff val="80000"/>
            </a:schemeClr>
          </a:solidFill>
          <a:ln>
            <a:solidFill>
              <a:schemeClr val="accent2">
                <a:lumMod val="20000"/>
                <a:lumOff val="80000"/>
              </a:schemeClr>
            </a:solidFill>
          </a:ln>
        </p:spPr>
        <p:style>
          <a:lnRef idx="0">
            <a:schemeClr val="accent1"/>
          </a:lnRef>
          <a:fillRef idx="1">
            <a:schemeClr val="accent1"/>
          </a:fillRef>
          <a:effectRef idx="0">
            <a:srgbClr val="000000"/>
          </a:effectRef>
          <a:fontRef idx="minor">
            <a:schemeClr val="lt1"/>
          </a:fontRef>
        </p:style>
        <p:txBody>
          <a:bodyPr rtlCol="0" anchor="t"/>
          <a:lstStyle/>
          <a:p>
            <a:r>
              <a:rPr lang="en-GB" sz="1400" b="1">
                <a:solidFill>
                  <a:srgbClr val="000000"/>
                </a:solidFill>
                <a:cs typeface="Arial" pitchFamily="34" charset="0"/>
              </a:rPr>
              <a:t>Examples of CEC RD&amp;D Areas of Study:</a:t>
            </a:r>
          </a:p>
          <a:p>
            <a:pPr marL="171450" indent="-171450">
              <a:buFont typeface="Arial" panose="020B0604020202020204" pitchFamily="34" charset="0"/>
              <a:buChar char="•"/>
            </a:pPr>
            <a:r>
              <a:rPr lang="en-GB" sz="1400">
                <a:solidFill>
                  <a:srgbClr val="000000"/>
                </a:solidFill>
                <a:cs typeface="Arial" pitchFamily="34" charset="0"/>
              </a:rPr>
              <a:t>Support determination of viability of using existing gas infrastructure to support decarbonization</a:t>
            </a:r>
          </a:p>
          <a:p>
            <a:pPr marL="171450" indent="-171450">
              <a:buFont typeface="Arial" panose="020B0604020202020204" pitchFamily="34" charset="0"/>
              <a:buChar char="•"/>
            </a:pPr>
            <a:r>
              <a:rPr lang="en-GB" sz="1400">
                <a:solidFill>
                  <a:srgbClr val="000000"/>
                </a:solidFill>
                <a:cs typeface="Arial" pitchFamily="34" charset="0"/>
              </a:rPr>
              <a:t>Ensure the resilient and sustainable operation of the gas supply chain with minimal leakage loss</a:t>
            </a:r>
          </a:p>
        </p:txBody>
      </p:sp>
      <p:sp>
        <p:nvSpPr>
          <p:cNvPr id="37" name="Freeform 4">
            <a:extLst>
              <a:ext uri="{FF2B5EF4-FFF2-40B4-BE49-F238E27FC236}">
                <a16:creationId xmlns:a16="http://schemas.microsoft.com/office/drawing/2014/main" id="{52303D27-81DF-4FB5-8ACE-A2EFCDCDBD80}"/>
              </a:ext>
            </a:extLst>
          </p:cNvPr>
          <p:cNvSpPr>
            <a:spLocks/>
          </p:cNvSpPr>
          <p:nvPr/>
        </p:nvSpPr>
        <p:spPr bwMode="auto">
          <a:xfrm>
            <a:off x="8069487" y="4166009"/>
            <a:ext cx="3666108" cy="1920240"/>
          </a:xfrm>
          <a:custGeom>
            <a:avLst/>
            <a:gdLst>
              <a:gd name="T0" fmla="*/ 2147483647 w 1590"/>
              <a:gd name="T1" fmla="*/ 0 h 1901"/>
              <a:gd name="T2" fmla="*/ 2147483647 w 1590"/>
              <a:gd name="T3" fmla="*/ 2147483647 h 1901"/>
              <a:gd name="T4" fmla="*/ 2147483647 w 1590"/>
              <a:gd name="T5" fmla="*/ 0 h 1901"/>
              <a:gd name="T6" fmla="*/ 2147483647 w 1590"/>
              <a:gd name="T7" fmla="*/ 2147483647 h 1901"/>
              <a:gd name="T8" fmla="*/ 0 w 1590"/>
              <a:gd name="T9" fmla="*/ 2147483647 h 1901"/>
              <a:gd name="T10" fmla="*/ 2147483647 w 1590"/>
              <a:gd name="T11" fmla="*/ 2147483647 h 1901"/>
              <a:gd name="T12" fmla="*/ 2147483647 w 1590"/>
              <a:gd name="T13" fmla="*/ 2147483647 h 1901"/>
              <a:gd name="T14" fmla="*/ 2147483647 w 1590"/>
              <a:gd name="T15" fmla="*/ 2147483647 h 1901"/>
              <a:gd name="T16" fmla="*/ 2147483647 w 1590"/>
              <a:gd name="T17" fmla="*/ 0 h 190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90"/>
              <a:gd name="T28" fmla="*/ 0 h 1901"/>
              <a:gd name="T29" fmla="*/ 1590 w 1590"/>
              <a:gd name="T30" fmla="*/ 1901 h 1901"/>
              <a:gd name="connsiteX0" fmla="*/ 25 w 9994"/>
              <a:gd name="connsiteY0" fmla="*/ 0 h 9995"/>
              <a:gd name="connsiteX1" fmla="*/ 5013 w 9994"/>
              <a:gd name="connsiteY1" fmla="*/ 1273 h 9995"/>
              <a:gd name="connsiteX2" fmla="*/ 9994 w 9994"/>
              <a:gd name="connsiteY2" fmla="*/ 0 h 9995"/>
              <a:gd name="connsiteX3" fmla="*/ 9994 w 9994"/>
              <a:gd name="connsiteY3" fmla="*/ 9995 h 9995"/>
              <a:gd name="connsiteX4" fmla="*/ 0 w 9994"/>
              <a:gd name="connsiteY4" fmla="*/ 9995 h 9995"/>
              <a:gd name="connsiteX5" fmla="*/ 151 w 9994"/>
              <a:gd name="connsiteY5" fmla="*/ 9995 h 9995"/>
              <a:gd name="connsiteX6" fmla="*/ 50 w 9994"/>
              <a:gd name="connsiteY6" fmla="*/ 9995 h 9995"/>
              <a:gd name="connsiteX7" fmla="*/ 25 w 9994"/>
              <a:gd name="connsiteY7" fmla="*/ 9995 h 9995"/>
              <a:gd name="connsiteX8" fmla="*/ 25 w 9994"/>
              <a:gd name="connsiteY8" fmla="*/ 0 h 9995"/>
              <a:gd name="connsiteX0" fmla="*/ 25 w 10000"/>
              <a:gd name="connsiteY0" fmla="*/ 0 h 10000"/>
              <a:gd name="connsiteX1" fmla="*/ 5075 w 10000"/>
              <a:gd name="connsiteY1" fmla="*/ 1516 h 10000"/>
              <a:gd name="connsiteX2" fmla="*/ 10000 w 10000"/>
              <a:gd name="connsiteY2" fmla="*/ 0 h 10000"/>
              <a:gd name="connsiteX3" fmla="*/ 10000 w 10000"/>
              <a:gd name="connsiteY3" fmla="*/ 10000 h 10000"/>
              <a:gd name="connsiteX4" fmla="*/ 0 w 10000"/>
              <a:gd name="connsiteY4" fmla="*/ 10000 h 10000"/>
              <a:gd name="connsiteX5" fmla="*/ 151 w 10000"/>
              <a:gd name="connsiteY5" fmla="*/ 10000 h 10000"/>
              <a:gd name="connsiteX6" fmla="*/ 50 w 10000"/>
              <a:gd name="connsiteY6" fmla="*/ 10000 h 10000"/>
              <a:gd name="connsiteX7" fmla="*/ 25 w 10000"/>
              <a:gd name="connsiteY7" fmla="*/ 10000 h 10000"/>
              <a:gd name="connsiteX8" fmla="*/ 25 w 10000"/>
              <a:gd name="connsiteY8" fmla="*/ 0 h 10000"/>
              <a:gd name="connsiteX0" fmla="*/ 25 w 10000"/>
              <a:gd name="connsiteY0" fmla="*/ 14 h 10014"/>
              <a:gd name="connsiteX1" fmla="*/ 5075 w 10000"/>
              <a:gd name="connsiteY1" fmla="*/ 0 h 10014"/>
              <a:gd name="connsiteX2" fmla="*/ 10000 w 10000"/>
              <a:gd name="connsiteY2" fmla="*/ 14 h 10014"/>
              <a:gd name="connsiteX3" fmla="*/ 10000 w 10000"/>
              <a:gd name="connsiteY3" fmla="*/ 10014 h 10014"/>
              <a:gd name="connsiteX4" fmla="*/ 0 w 10000"/>
              <a:gd name="connsiteY4" fmla="*/ 10014 h 10014"/>
              <a:gd name="connsiteX5" fmla="*/ 151 w 10000"/>
              <a:gd name="connsiteY5" fmla="*/ 10014 h 10014"/>
              <a:gd name="connsiteX6" fmla="*/ 50 w 10000"/>
              <a:gd name="connsiteY6" fmla="*/ 10014 h 10014"/>
              <a:gd name="connsiteX7" fmla="*/ 25 w 10000"/>
              <a:gd name="connsiteY7" fmla="*/ 10014 h 10014"/>
              <a:gd name="connsiteX8" fmla="*/ 25 w 10000"/>
              <a:gd name="connsiteY8" fmla="*/ 14 h 100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00" h="10014">
                <a:moveTo>
                  <a:pt x="25" y="14"/>
                </a:moveTo>
                <a:lnTo>
                  <a:pt x="5075" y="0"/>
                </a:lnTo>
                <a:lnTo>
                  <a:pt x="10000" y="14"/>
                </a:lnTo>
                <a:lnTo>
                  <a:pt x="10000" y="10014"/>
                </a:lnTo>
                <a:lnTo>
                  <a:pt x="0" y="10014"/>
                </a:lnTo>
                <a:lnTo>
                  <a:pt x="151" y="10014"/>
                </a:lnTo>
                <a:lnTo>
                  <a:pt x="50" y="10014"/>
                </a:lnTo>
                <a:lnTo>
                  <a:pt x="25" y="10014"/>
                </a:lnTo>
                <a:lnTo>
                  <a:pt x="25" y="14"/>
                </a:lnTo>
              </a:path>
            </a:pathLst>
          </a:custGeom>
          <a:solidFill>
            <a:schemeClr val="bg1">
              <a:lumMod val="95000"/>
            </a:schemeClr>
          </a:solidFill>
          <a:ln w="12700" cap="rnd">
            <a:noFill/>
            <a:round/>
            <a:headEnd/>
            <a:tailEnd/>
          </a:ln>
        </p:spPr>
        <p:txBody>
          <a:bodyPr lIns="44596" tIns="44596" rIns="44596" bIns="44596" anchor="t">
            <a:noAutofit/>
          </a:bodyPr>
          <a:lstStyle/>
          <a:p>
            <a:pPr defTabSz="891859">
              <a:spcAft>
                <a:spcPts val="342"/>
              </a:spcAft>
            </a:pPr>
            <a:r>
              <a:rPr lang="en-GB" sz="1400" b="1">
                <a:cs typeface="Arial" pitchFamily="34" charset="0"/>
              </a:rPr>
              <a:t>CEC RD&amp;D Does Not Focus On:</a:t>
            </a:r>
          </a:p>
          <a:p>
            <a:pPr marL="285750" indent="-285750" defTabSz="891859">
              <a:spcAft>
                <a:spcPts val="342"/>
              </a:spcAft>
              <a:buFont typeface="Arial" panose="020B0604020202020204" pitchFamily="34" charset="0"/>
              <a:buChar char="•"/>
            </a:pPr>
            <a:r>
              <a:rPr lang="en-GB" sz="1400">
                <a:cs typeface="Arial" pitchFamily="34" charset="0"/>
              </a:rPr>
              <a:t>Implementing technologies at scale</a:t>
            </a:r>
          </a:p>
          <a:p>
            <a:pPr marL="285750" indent="-285750" defTabSz="891859">
              <a:spcAft>
                <a:spcPts val="342"/>
              </a:spcAft>
              <a:buFont typeface="Arial" panose="020B0604020202020204" pitchFamily="34" charset="0"/>
              <a:buChar char="•"/>
            </a:pPr>
            <a:r>
              <a:rPr lang="en-GB" sz="1400">
                <a:cs typeface="Arial" pitchFamily="34" charset="0"/>
              </a:rPr>
              <a:t>Implementing safety protocols and standards</a:t>
            </a:r>
          </a:p>
          <a:p>
            <a:pPr marL="285750" indent="-285750" defTabSz="891859">
              <a:spcAft>
                <a:spcPts val="342"/>
              </a:spcAft>
              <a:buFont typeface="Arial" panose="020B0604020202020204" pitchFamily="34" charset="0"/>
              <a:buChar char="•"/>
            </a:pPr>
            <a:r>
              <a:rPr lang="en-GB" sz="1400">
                <a:cs typeface="Arial" pitchFamily="34" charset="0"/>
              </a:rPr>
              <a:t>Implementing operation and maintenance requirements and standards</a:t>
            </a:r>
          </a:p>
        </p:txBody>
      </p:sp>
    </p:spTree>
    <p:extLst>
      <p:ext uri="{BB962C8B-B14F-4D97-AF65-F5344CB8AC3E}">
        <p14:creationId xmlns:p14="http://schemas.microsoft.com/office/powerpoint/2010/main" val="28497649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F7C82154-FA54-4C9C-8827-9269B17723BF}"/>
              </a:ext>
              <a:ext uri="{C183D7F6-B498-43B3-948B-1728B52AA6E4}">
                <adec:decorative xmlns:adec="http://schemas.microsoft.com/office/drawing/2017/decorative" val="1"/>
              </a:ext>
            </a:extLst>
          </p:cNvPr>
          <p:cNvPicPr>
            <a:picLocks noChangeAspect="1"/>
          </p:cNvPicPr>
          <p:nvPr/>
        </p:nvPicPr>
        <p:blipFill rotWithShape="1">
          <a:blip r:embed="rId3"/>
          <a:srcRect t="5160"/>
          <a:stretch/>
        </p:blipFill>
        <p:spPr>
          <a:xfrm>
            <a:off x="6291106" y="4101100"/>
            <a:ext cx="3136899" cy="1720425"/>
          </a:xfrm>
          <a:prstGeom prst="rect">
            <a:avLst/>
          </a:prstGeom>
          <a:effectLst/>
        </p:spPr>
      </p:pic>
      <p:pic>
        <p:nvPicPr>
          <p:cNvPr id="18" name="Picture 17">
            <a:extLst>
              <a:ext uri="{FF2B5EF4-FFF2-40B4-BE49-F238E27FC236}">
                <a16:creationId xmlns:a16="http://schemas.microsoft.com/office/drawing/2014/main" id="{487A90BD-7ECD-4A5D-A26B-8F3F1D92CFB4}"/>
              </a:ext>
              <a:ext uri="{C183D7F6-B498-43B3-948B-1728B52AA6E4}">
                <adec:decorative xmlns:adec="http://schemas.microsoft.com/office/drawing/2017/decorative" val="1"/>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01348" y="1703744"/>
            <a:ext cx="3126658" cy="1716831"/>
          </a:xfrm>
          <a:prstGeom prst="rect">
            <a:avLst/>
          </a:prstGeom>
          <a:noFill/>
          <a:ln>
            <a:noFill/>
          </a:ln>
        </p:spPr>
      </p:pic>
      <p:pic>
        <p:nvPicPr>
          <p:cNvPr id="2050" name="Picture 2">
            <a:extLst>
              <a:ext uri="{FF2B5EF4-FFF2-40B4-BE49-F238E27FC236}">
                <a16:creationId xmlns:a16="http://schemas.microsoft.com/office/drawing/2014/main" id="{22EF5D93-B466-474F-810F-B0A4408FAA0D}"/>
              </a:ext>
              <a:ext uri="{C183D7F6-B498-43B3-948B-1728B52AA6E4}">
                <adec:decorative xmlns:adec="http://schemas.microsoft.com/office/drawing/2017/decorative" val="1"/>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2049" b="3126"/>
          <a:stretch/>
        </p:blipFill>
        <p:spPr bwMode="auto">
          <a:xfrm>
            <a:off x="2881635" y="1703743"/>
            <a:ext cx="2998777" cy="1716832"/>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D74F9AAD-D105-421E-A565-9C252A7A5F6E}"/>
              </a:ext>
              <a:ext uri="{C183D7F6-B498-43B3-948B-1728B52AA6E4}">
                <adec:decorative xmlns:adec="http://schemas.microsoft.com/office/drawing/2017/decorative" val="1"/>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2148" t="5174" r="5863"/>
          <a:stretch/>
        </p:blipFill>
        <p:spPr bwMode="auto">
          <a:xfrm>
            <a:off x="2881635" y="4078331"/>
            <a:ext cx="2998776" cy="1716832"/>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52B8C329-AEED-4BDF-A4E3-131112E4370D}"/>
              </a:ext>
            </a:extLst>
          </p:cNvPr>
          <p:cNvSpPr>
            <a:spLocks noGrp="1"/>
          </p:cNvSpPr>
          <p:nvPr>
            <p:ph type="title"/>
          </p:nvPr>
        </p:nvSpPr>
        <p:spPr>
          <a:xfrm>
            <a:off x="457200" y="489290"/>
            <a:ext cx="11277600" cy="692545"/>
          </a:xfrm>
        </p:spPr>
        <p:txBody>
          <a:bodyPr vert="horz"/>
          <a:lstStyle/>
          <a:p>
            <a:r>
              <a:rPr lang="en-US" sz="3600"/>
              <a:t>Examples of Current CEC Gas Research</a:t>
            </a:r>
          </a:p>
        </p:txBody>
      </p:sp>
      <p:sp>
        <p:nvSpPr>
          <p:cNvPr id="4" name="Slide Number Placeholder 3">
            <a:extLst>
              <a:ext uri="{FF2B5EF4-FFF2-40B4-BE49-F238E27FC236}">
                <a16:creationId xmlns:a16="http://schemas.microsoft.com/office/drawing/2014/main" id="{072B9831-B66D-41E7-B3D3-7C54D199A8BB}"/>
              </a:ext>
              <a:ext uri="{C183D7F6-B498-43B3-948B-1728B52AA6E4}">
                <adec:decorative xmlns:adec="http://schemas.microsoft.com/office/drawing/2017/decorative" val="1"/>
              </a:ext>
            </a:extLst>
          </p:cNvPr>
          <p:cNvSpPr>
            <a:spLocks noGrp="1"/>
          </p:cNvSpPr>
          <p:nvPr>
            <p:ph type="sldNum" sz="quarter" idx="12"/>
          </p:nvPr>
        </p:nvSpPr>
        <p:spPr/>
        <p:txBody>
          <a:bodyPr/>
          <a:lstStyle/>
          <a:p>
            <a:fld id="{B58DE5F1-E0F9-4CCA-92B7-7A6FC4DFEE14}" type="slidenum">
              <a:rPr lang="en-US" smtClean="0"/>
              <a:t>7</a:t>
            </a:fld>
            <a:endParaRPr lang="en-US"/>
          </a:p>
        </p:txBody>
      </p:sp>
      <p:sp>
        <p:nvSpPr>
          <p:cNvPr id="10" name="TextBox 9">
            <a:extLst>
              <a:ext uri="{FF2B5EF4-FFF2-40B4-BE49-F238E27FC236}">
                <a16:creationId xmlns:a16="http://schemas.microsoft.com/office/drawing/2014/main" id="{5D501E3E-7817-4A00-83AC-7ED39DB66929}"/>
              </a:ext>
            </a:extLst>
          </p:cNvPr>
          <p:cNvSpPr txBox="1"/>
          <p:nvPr/>
        </p:nvSpPr>
        <p:spPr>
          <a:xfrm>
            <a:off x="404023" y="1605364"/>
            <a:ext cx="2575043" cy="830997"/>
          </a:xfrm>
          <a:prstGeom prst="rect">
            <a:avLst/>
          </a:prstGeom>
          <a:noFill/>
        </p:spPr>
        <p:txBody>
          <a:bodyPr wrap="square">
            <a:spAutoFit/>
          </a:bodyPr>
          <a:lstStyle/>
          <a:p>
            <a:pPr algn="ctr"/>
            <a:r>
              <a:rPr lang="en-US" sz="1600" b="1"/>
              <a:t>Hydrogen (H</a:t>
            </a:r>
            <a:r>
              <a:rPr lang="en-US" sz="1600" b="1" baseline="-25000"/>
              <a:t>2</a:t>
            </a:r>
            <a:r>
              <a:rPr lang="en-US" sz="1600" b="1"/>
              <a:t>) Blending into Existing California Natural Gas Pipelines</a:t>
            </a:r>
          </a:p>
        </p:txBody>
      </p:sp>
      <p:sp>
        <p:nvSpPr>
          <p:cNvPr id="26" name="TextBox 25">
            <a:extLst>
              <a:ext uri="{FF2B5EF4-FFF2-40B4-BE49-F238E27FC236}">
                <a16:creationId xmlns:a16="http://schemas.microsoft.com/office/drawing/2014/main" id="{120E9DCC-13F2-4F7D-AC04-22282529A96D}"/>
              </a:ext>
            </a:extLst>
          </p:cNvPr>
          <p:cNvSpPr txBox="1"/>
          <p:nvPr/>
        </p:nvSpPr>
        <p:spPr>
          <a:xfrm>
            <a:off x="472295" y="2396758"/>
            <a:ext cx="2472813" cy="1246495"/>
          </a:xfrm>
          <a:prstGeom prst="rect">
            <a:avLst/>
          </a:prstGeom>
          <a:noFill/>
        </p:spPr>
        <p:txBody>
          <a:bodyPr wrap="square">
            <a:spAutoFit/>
          </a:bodyPr>
          <a:lstStyle/>
          <a:p>
            <a:pPr>
              <a:spcBef>
                <a:spcPts val="600"/>
              </a:spcBef>
            </a:pPr>
            <a:r>
              <a:rPr lang="en-US" sz="1400" i="1"/>
              <a:t>Pilot test and demonstration</a:t>
            </a:r>
          </a:p>
          <a:p>
            <a:pPr>
              <a:spcBef>
                <a:spcPts val="600"/>
              </a:spcBef>
            </a:pPr>
            <a:r>
              <a:rPr lang="en-US" sz="1400"/>
              <a:t>Assessing natural gas system modifications required to maximize hydrogen blending levels</a:t>
            </a:r>
          </a:p>
        </p:txBody>
      </p:sp>
      <p:sp>
        <p:nvSpPr>
          <p:cNvPr id="12" name="TextBox 11">
            <a:extLst>
              <a:ext uri="{FF2B5EF4-FFF2-40B4-BE49-F238E27FC236}">
                <a16:creationId xmlns:a16="http://schemas.microsoft.com/office/drawing/2014/main" id="{23398F81-4B68-4930-A674-12A3681C21E4}"/>
              </a:ext>
            </a:extLst>
          </p:cNvPr>
          <p:cNvSpPr txBox="1"/>
          <p:nvPr/>
        </p:nvSpPr>
        <p:spPr>
          <a:xfrm>
            <a:off x="9310365" y="1669994"/>
            <a:ext cx="2596404" cy="584775"/>
          </a:xfrm>
          <a:prstGeom prst="rect">
            <a:avLst/>
          </a:prstGeom>
          <a:noFill/>
        </p:spPr>
        <p:txBody>
          <a:bodyPr wrap="square">
            <a:spAutoFit/>
          </a:bodyPr>
          <a:lstStyle/>
          <a:p>
            <a:pPr algn="ctr"/>
            <a:r>
              <a:rPr lang="en-US" sz="1600" b="1"/>
              <a:t>H</a:t>
            </a:r>
            <a:r>
              <a:rPr lang="en-US" sz="1600" b="1" baseline="-25000"/>
              <a:t>2</a:t>
            </a:r>
            <a:r>
              <a:rPr lang="en-US" sz="1600" b="1"/>
              <a:t> Fuel Cells (FC) for Heavy Duty Trucks</a:t>
            </a:r>
          </a:p>
        </p:txBody>
      </p:sp>
      <p:sp>
        <p:nvSpPr>
          <p:cNvPr id="24" name="TextBox 23">
            <a:extLst>
              <a:ext uri="{FF2B5EF4-FFF2-40B4-BE49-F238E27FC236}">
                <a16:creationId xmlns:a16="http://schemas.microsoft.com/office/drawing/2014/main" id="{AC7A4BDC-D4E5-4734-99CE-10E8CDC4C9C3}"/>
              </a:ext>
            </a:extLst>
          </p:cNvPr>
          <p:cNvSpPr txBox="1"/>
          <p:nvPr/>
        </p:nvSpPr>
        <p:spPr>
          <a:xfrm>
            <a:off x="9433956" y="2216966"/>
            <a:ext cx="2472813" cy="1246495"/>
          </a:xfrm>
          <a:prstGeom prst="rect">
            <a:avLst/>
          </a:prstGeom>
          <a:noFill/>
        </p:spPr>
        <p:txBody>
          <a:bodyPr wrap="square">
            <a:spAutoFit/>
          </a:bodyPr>
          <a:lstStyle/>
          <a:p>
            <a:pPr>
              <a:spcBef>
                <a:spcPts val="600"/>
              </a:spcBef>
            </a:pPr>
            <a:r>
              <a:rPr lang="en-US" sz="1400" i="1"/>
              <a:t>Technology demonstration and deployment</a:t>
            </a:r>
          </a:p>
          <a:p>
            <a:pPr>
              <a:spcBef>
                <a:spcPts val="600"/>
              </a:spcBef>
            </a:pPr>
            <a:r>
              <a:rPr lang="en-US" sz="1400"/>
              <a:t>Improve FC efficiency, lower costs and assess feasibility of on-board storage.</a:t>
            </a:r>
          </a:p>
        </p:txBody>
      </p:sp>
      <p:sp>
        <p:nvSpPr>
          <p:cNvPr id="14" name="TextBox 13">
            <a:extLst>
              <a:ext uri="{FF2B5EF4-FFF2-40B4-BE49-F238E27FC236}">
                <a16:creationId xmlns:a16="http://schemas.microsoft.com/office/drawing/2014/main" id="{9262D58A-1245-4662-B2E2-91F53E137351}"/>
              </a:ext>
            </a:extLst>
          </p:cNvPr>
          <p:cNvSpPr txBox="1"/>
          <p:nvPr/>
        </p:nvSpPr>
        <p:spPr>
          <a:xfrm>
            <a:off x="472295" y="4078331"/>
            <a:ext cx="2291700" cy="584775"/>
          </a:xfrm>
          <a:prstGeom prst="rect">
            <a:avLst/>
          </a:prstGeom>
          <a:noFill/>
        </p:spPr>
        <p:txBody>
          <a:bodyPr wrap="square">
            <a:spAutoFit/>
          </a:bodyPr>
          <a:lstStyle/>
          <a:p>
            <a:pPr algn="ctr"/>
            <a:r>
              <a:rPr lang="en-US" sz="1600" b="1"/>
              <a:t>Emerging Renewable Hydrogen Production </a:t>
            </a:r>
          </a:p>
        </p:txBody>
      </p:sp>
      <p:sp>
        <p:nvSpPr>
          <p:cNvPr id="27" name="TextBox 26">
            <a:extLst>
              <a:ext uri="{FF2B5EF4-FFF2-40B4-BE49-F238E27FC236}">
                <a16:creationId xmlns:a16="http://schemas.microsoft.com/office/drawing/2014/main" id="{BACC284F-5576-443E-A462-574CB6B50AAF}"/>
              </a:ext>
            </a:extLst>
          </p:cNvPr>
          <p:cNvSpPr txBox="1"/>
          <p:nvPr/>
        </p:nvSpPr>
        <p:spPr>
          <a:xfrm>
            <a:off x="472295" y="4663106"/>
            <a:ext cx="2472813" cy="1461939"/>
          </a:xfrm>
          <a:prstGeom prst="rect">
            <a:avLst/>
          </a:prstGeom>
          <a:noFill/>
        </p:spPr>
        <p:txBody>
          <a:bodyPr wrap="square">
            <a:spAutoFit/>
          </a:bodyPr>
          <a:lstStyle/>
          <a:p>
            <a:pPr>
              <a:spcBef>
                <a:spcPts val="600"/>
              </a:spcBef>
            </a:pPr>
            <a:r>
              <a:rPr lang="en-US" sz="1400" i="1"/>
              <a:t>Technology development and demonstration</a:t>
            </a:r>
          </a:p>
          <a:p>
            <a:pPr>
              <a:spcBef>
                <a:spcPts val="600"/>
              </a:spcBef>
            </a:pPr>
            <a:r>
              <a:rPr lang="en-US" sz="1400"/>
              <a:t>Investigating the potential and readiness of earlier stage hydrogen production systems </a:t>
            </a:r>
          </a:p>
        </p:txBody>
      </p:sp>
      <p:sp>
        <p:nvSpPr>
          <p:cNvPr id="16" name="TextBox 15">
            <a:extLst>
              <a:ext uri="{FF2B5EF4-FFF2-40B4-BE49-F238E27FC236}">
                <a16:creationId xmlns:a16="http://schemas.microsoft.com/office/drawing/2014/main" id="{6C1B1843-9583-438F-8A43-F1CAD9A7DD8A}"/>
              </a:ext>
            </a:extLst>
          </p:cNvPr>
          <p:cNvSpPr txBox="1"/>
          <p:nvPr/>
        </p:nvSpPr>
        <p:spPr>
          <a:xfrm>
            <a:off x="9428005" y="4070465"/>
            <a:ext cx="2354354" cy="584775"/>
          </a:xfrm>
          <a:prstGeom prst="rect">
            <a:avLst/>
          </a:prstGeom>
          <a:noFill/>
        </p:spPr>
        <p:txBody>
          <a:bodyPr wrap="square">
            <a:spAutoFit/>
          </a:bodyPr>
          <a:lstStyle/>
          <a:p>
            <a:pPr algn="ctr"/>
            <a:r>
              <a:rPr lang="en-US" sz="1600" b="1"/>
              <a:t>Residential Methane (CH</a:t>
            </a:r>
            <a:r>
              <a:rPr lang="en-US" sz="1600" b="1" baseline="-25000"/>
              <a:t>4</a:t>
            </a:r>
            <a:r>
              <a:rPr lang="en-US" sz="1600" b="1"/>
              <a:t>) Emissions</a:t>
            </a:r>
          </a:p>
        </p:txBody>
      </p:sp>
      <p:sp>
        <p:nvSpPr>
          <p:cNvPr id="25" name="TextBox 24">
            <a:extLst>
              <a:ext uri="{FF2B5EF4-FFF2-40B4-BE49-F238E27FC236}">
                <a16:creationId xmlns:a16="http://schemas.microsoft.com/office/drawing/2014/main" id="{46776666-8EF6-4717-B8DF-A9052106E3E1}"/>
              </a:ext>
            </a:extLst>
          </p:cNvPr>
          <p:cNvSpPr txBox="1"/>
          <p:nvPr/>
        </p:nvSpPr>
        <p:spPr>
          <a:xfrm>
            <a:off x="9433956" y="4663106"/>
            <a:ext cx="2348403" cy="1461939"/>
          </a:xfrm>
          <a:prstGeom prst="rect">
            <a:avLst/>
          </a:prstGeom>
          <a:noFill/>
        </p:spPr>
        <p:txBody>
          <a:bodyPr wrap="square">
            <a:spAutoFit/>
          </a:bodyPr>
          <a:lstStyle/>
          <a:p>
            <a:pPr>
              <a:spcBef>
                <a:spcPts val="600"/>
              </a:spcBef>
            </a:pPr>
            <a:r>
              <a:rPr lang="en-US" sz="1400" i="1"/>
              <a:t>Scientific, behavioral, and techno-economic analysis</a:t>
            </a:r>
          </a:p>
          <a:p>
            <a:pPr>
              <a:spcBef>
                <a:spcPts val="600"/>
              </a:spcBef>
            </a:pPr>
            <a:r>
              <a:rPr lang="en-US" sz="1400"/>
              <a:t>Improve CH</a:t>
            </a:r>
            <a:r>
              <a:rPr lang="en-US" sz="1400" baseline="-25000"/>
              <a:t>4</a:t>
            </a:r>
            <a:r>
              <a:rPr lang="en-US" sz="1400"/>
              <a:t> emission inventory and develop cost-effective programs to reduce emissions</a:t>
            </a:r>
          </a:p>
        </p:txBody>
      </p:sp>
      <p:sp>
        <p:nvSpPr>
          <p:cNvPr id="22" name="TextBox 21">
            <a:extLst>
              <a:ext uri="{FF2B5EF4-FFF2-40B4-BE49-F238E27FC236}">
                <a16:creationId xmlns:a16="http://schemas.microsoft.com/office/drawing/2014/main" id="{35662BB5-7DE5-4F10-A6EF-54590F5833F3}"/>
              </a:ext>
              <a:ext uri="{C183D7F6-B498-43B3-948B-1728B52AA6E4}">
                <adec:decorative xmlns:adec="http://schemas.microsoft.com/office/drawing/2017/decorative" val="1"/>
              </a:ext>
            </a:extLst>
          </p:cNvPr>
          <p:cNvSpPr txBox="1"/>
          <p:nvPr/>
        </p:nvSpPr>
        <p:spPr>
          <a:xfrm>
            <a:off x="2881634" y="3454324"/>
            <a:ext cx="1301745" cy="188929"/>
          </a:xfrm>
          <a:prstGeom prst="rect">
            <a:avLst/>
          </a:prstGeom>
          <a:noFill/>
        </p:spPr>
        <p:txBody>
          <a:bodyPr wrap="square" lIns="0" tIns="0" rIns="0" bIns="0" rtlCol="0">
            <a:noAutofit/>
          </a:bodyPr>
          <a:lstStyle/>
          <a:p>
            <a:pPr>
              <a:lnSpc>
                <a:spcPct val="100000"/>
              </a:lnSpc>
              <a:spcBef>
                <a:spcPts val="1200"/>
              </a:spcBef>
              <a:buSzPct val="100000"/>
            </a:pPr>
            <a:r>
              <a:rPr lang="en-US" sz="1000"/>
              <a:t>Source: </a:t>
            </a:r>
            <a:r>
              <a:rPr lang="en-US" sz="1000">
                <a:hlinkClick r:id="rId7"/>
              </a:rPr>
              <a:t>Energy Post </a:t>
            </a:r>
            <a:endParaRPr lang="en-US" sz="1000"/>
          </a:p>
        </p:txBody>
      </p:sp>
      <p:sp>
        <p:nvSpPr>
          <p:cNvPr id="23" name="TextBox 22">
            <a:extLst>
              <a:ext uri="{FF2B5EF4-FFF2-40B4-BE49-F238E27FC236}">
                <a16:creationId xmlns:a16="http://schemas.microsoft.com/office/drawing/2014/main" id="{4A6368DE-9303-4DBC-82F2-CA8D89D5FC29}"/>
              </a:ext>
              <a:ext uri="{C183D7F6-B498-43B3-948B-1728B52AA6E4}">
                <adec:decorative xmlns:adec="http://schemas.microsoft.com/office/drawing/2017/decorative" val="1"/>
              </a:ext>
            </a:extLst>
          </p:cNvPr>
          <p:cNvSpPr txBox="1"/>
          <p:nvPr/>
        </p:nvSpPr>
        <p:spPr>
          <a:xfrm>
            <a:off x="2881633" y="5825380"/>
            <a:ext cx="1301745" cy="188929"/>
          </a:xfrm>
          <a:prstGeom prst="rect">
            <a:avLst/>
          </a:prstGeom>
          <a:noFill/>
        </p:spPr>
        <p:txBody>
          <a:bodyPr wrap="square" lIns="0" tIns="0" rIns="0" bIns="0" rtlCol="0">
            <a:noAutofit/>
          </a:bodyPr>
          <a:lstStyle/>
          <a:p>
            <a:pPr>
              <a:lnSpc>
                <a:spcPct val="100000"/>
              </a:lnSpc>
              <a:spcBef>
                <a:spcPts val="1200"/>
              </a:spcBef>
              <a:buSzPct val="100000"/>
            </a:pPr>
            <a:r>
              <a:rPr lang="en-US" sz="1000"/>
              <a:t>Source: </a:t>
            </a:r>
            <a:r>
              <a:rPr lang="en-US" sz="1000">
                <a:hlinkClick r:id="rId8"/>
              </a:rPr>
              <a:t>Forbes</a:t>
            </a:r>
            <a:endParaRPr lang="en-US" sz="1000"/>
          </a:p>
        </p:txBody>
      </p:sp>
    </p:spTree>
    <p:extLst>
      <p:ext uri="{BB962C8B-B14F-4D97-AF65-F5344CB8AC3E}">
        <p14:creationId xmlns:p14="http://schemas.microsoft.com/office/powerpoint/2010/main" val="28225873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E7437A-B8A1-4808-861D-856972C2FC4B}"/>
              </a:ext>
            </a:extLst>
          </p:cNvPr>
          <p:cNvSpPr>
            <a:spLocks noGrp="1"/>
          </p:cNvSpPr>
          <p:nvPr>
            <p:ph type="title"/>
          </p:nvPr>
        </p:nvSpPr>
        <p:spPr>
          <a:xfrm>
            <a:off x="457200" y="489290"/>
            <a:ext cx="11277600" cy="914400"/>
          </a:xfrm>
        </p:spPr>
        <p:txBody>
          <a:bodyPr vert="horz"/>
          <a:lstStyle/>
          <a:p>
            <a:r>
              <a:rPr lang="en-US" sz="3600"/>
              <a:t>Gas System Overview</a:t>
            </a:r>
          </a:p>
        </p:txBody>
      </p:sp>
      <p:sp>
        <p:nvSpPr>
          <p:cNvPr id="31" name="Text Placeholder 3">
            <a:extLst>
              <a:ext uri="{FF2B5EF4-FFF2-40B4-BE49-F238E27FC236}">
                <a16:creationId xmlns:a16="http://schemas.microsoft.com/office/drawing/2014/main" id="{F46CB42A-252C-4A8C-A708-8626799363AF}"/>
              </a:ext>
            </a:extLst>
          </p:cNvPr>
          <p:cNvSpPr txBox="1">
            <a:spLocks/>
          </p:cNvSpPr>
          <p:nvPr/>
        </p:nvSpPr>
        <p:spPr>
          <a:xfrm>
            <a:off x="457200" y="1080773"/>
            <a:ext cx="11277600" cy="393261"/>
          </a:xfrm>
          <a:prstGeom prst="rect">
            <a:avLst/>
          </a:prstGeom>
        </p:spPr>
        <p:txBody>
          <a:bodyPr/>
          <a:lstStyle>
            <a:lvl1pPr marL="182880" indent="-182880" algn="l" defTabSz="914400" rtl="0" eaLnBrk="1" latinLnBrk="0" hangingPunct="1">
              <a:lnSpc>
                <a:spcPct val="100000"/>
              </a:lnSpc>
              <a:spcBef>
                <a:spcPts val="1200"/>
              </a:spcBef>
              <a:buFont typeface="Arial" panose="020B0604020202020204" pitchFamily="34" charset="0"/>
              <a:buChar char="•"/>
              <a:defRPr sz="1800" kern="1200">
                <a:solidFill>
                  <a:schemeClr val="tx1"/>
                </a:solidFill>
                <a:latin typeface="+mn-lt"/>
                <a:ea typeface="+mn-ea"/>
                <a:cs typeface="+mn-cs"/>
              </a:defRPr>
            </a:lvl1pPr>
            <a:lvl2pPr marL="36576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2pPr>
            <a:lvl3pPr marL="54864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3pPr>
            <a:lvl4pPr marL="73152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4pPr>
            <a:lvl5pPr marL="91440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5pPr>
            <a:lvl6pPr marL="109728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6pPr>
            <a:lvl7pPr marL="128016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7pPr>
            <a:lvl8pPr marL="146304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8pPr>
            <a:lvl9pPr marL="164592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t>The following outlines the key features with respect to different parts of the gas supply chain that have been explored in our research efforts</a:t>
            </a:r>
          </a:p>
        </p:txBody>
      </p:sp>
      <p:grpSp>
        <p:nvGrpSpPr>
          <p:cNvPr id="50" name="Group 49" descr="Gas production graphic showing sources such as organic waste, biomass, and renewable energy to produce gaseous fuels such as renewable gas (such as biomethane) and clean hydrogen.">
            <a:extLst>
              <a:ext uri="{FF2B5EF4-FFF2-40B4-BE49-F238E27FC236}">
                <a16:creationId xmlns:a16="http://schemas.microsoft.com/office/drawing/2014/main" id="{15B65522-D302-42B1-83A3-68AF88B0E353}"/>
              </a:ext>
            </a:extLst>
          </p:cNvPr>
          <p:cNvGrpSpPr/>
          <p:nvPr/>
        </p:nvGrpSpPr>
        <p:grpSpPr>
          <a:xfrm>
            <a:off x="580084" y="1844017"/>
            <a:ext cx="3433883" cy="3855915"/>
            <a:chOff x="580084" y="1844017"/>
            <a:chExt cx="3433883" cy="3855915"/>
          </a:xfrm>
        </p:grpSpPr>
        <p:sp>
          <p:nvSpPr>
            <p:cNvPr id="57" name="TextBox 56">
              <a:extLst>
                <a:ext uri="{FF2B5EF4-FFF2-40B4-BE49-F238E27FC236}">
                  <a16:creationId xmlns:a16="http://schemas.microsoft.com/office/drawing/2014/main" id="{B21BB0B5-57DC-4B00-9BAA-AA16BFD91B23}"/>
                </a:ext>
                <a:ext uri="{C183D7F6-B498-43B3-948B-1728B52AA6E4}">
                  <adec:decorative xmlns:adec="http://schemas.microsoft.com/office/drawing/2017/decorative" val="0"/>
                </a:ext>
              </a:extLst>
            </p:cNvPr>
            <p:cNvSpPr txBox="1"/>
            <p:nvPr/>
          </p:nvSpPr>
          <p:spPr>
            <a:xfrm>
              <a:off x="2400811" y="3263364"/>
              <a:ext cx="1613156" cy="269762"/>
            </a:xfrm>
            <a:prstGeom prst="rect">
              <a:avLst/>
            </a:prstGeom>
            <a:noFill/>
          </p:spPr>
          <p:txBody>
            <a:bodyPr wrap="square" lIns="0" tIns="0" rIns="0" bIns="0" rtlCol="0">
              <a:noAutofit/>
            </a:bodyPr>
            <a:lstStyle/>
            <a:p>
              <a:pPr algn="ctr">
                <a:lnSpc>
                  <a:spcPct val="100000"/>
                </a:lnSpc>
                <a:spcBef>
                  <a:spcPts val="1200"/>
                </a:spcBef>
                <a:buSzPct val="100000"/>
              </a:pPr>
              <a:r>
                <a:rPr lang="en-US" sz="1200"/>
                <a:t>Renewable Energy</a:t>
              </a:r>
            </a:p>
          </p:txBody>
        </p:sp>
        <p:pic>
          <p:nvPicPr>
            <p:cNvPr id="18" name="Graphic 17" descr="Icon representing forest biomass waste">
              <a:extLst>
                <a:ext uri="{FF2B5EF4-FFF2-40B4-BE49-F238E27FC236}">
                  <a16:creationId xmlns:a16="http://schemas.microsoft.com/office/drawing/2014/main" id="{C78A510A-F920-4D45-B9AA-6B72A85EC31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43762" y="2503538"/>
              <a:ext cx="685800" cy="685800"/>
            </a:xfrm>
            <a:prstGeom prst="rect">
              <a:avLst/>
            </a:prstGeom>
          </p:spPr>
        </p:pic>
        <p:pic>
          <p:nvPicPr>
            <p:cNvPr id="14" name="Graphic 13" descr="Icon representing garbage">
              <a:extLst>
                <a:ext uri="{FF2B5EF4-FFF2-40B4-BE49-F238E27FC236}">
                  <a16:creationId xmlns:a16="http://schemas.microsoft.com/office/drawing/2014/main" id="{91DF704D-CD13-48F5-9988-EA1CE982FBCD}"/>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52796" y="1844017"/>
              <a:ext cx="685800" cy="685800"/>
            </a:xfrm>
            <a:prstGeom prst="rect">
              <a:avLst/>
            </a:prstGeom>
          </p:spPr>
        </p:pic>
        <p:pic>
          <p:nvPicPr>
            <p:cNvPr id="16" name="Graphic 15" descr="Icon representing food waste">
              <a:extLst>
                <a:ext uri="{FF2B5EF4-FFF2-40B4-BE49-F238E27FC236}">
                  <a16:creationId xmlns:a16="http://schemas.microsoft.com/office/drawing/2014/main" id="{300BC5CF-B80A-4F25-9940-BF4A53F2E5C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438109" y="1845090"/>
              <a:ext cx="685800" cy="685800"/>
            </a:xfrm>
            <a:prstGeom prst="rect">
              <a:avLst/>
            </a:prstGeom>
          </p:spPr>
        </p:pic>
        <p:sp>
          <p:nvSpPr>
            <p:cNvPr id="56" name="TextBox 55">
              <a:extLst>
                <a:ext uri="{FF2B5EF4-FFF2-40B4-BE49-F238E27FC236}">
                  <a16:creationId xmlns:a16="http://schemas.microsoft.com/office/drawing/2014/main" id="{BF5CC529-7963-4CD1-80F8-306F1B38677C}"/>
                </a:ext>
              </a:extLst>
            </p:cNvPr>
            <p:cNvSpPr txBox="1"/>
            <p:nvPr/>
          </p:nvSpPr>
          <p:spPr>
            <a:xfrm>
              <a:off x="580084" y="3253587"/>
              <a:ext cx="1613156" cy="393260"/>
            </a:xfrm>
            <a:prstGeom prst="rect">
              <a:avLst/>
            </a:prstGeom>
            <a:noFill/>
          </p:spPr>
          <p:txBody>
            <a:bodyPr wrap="square" lIns="0" tIns="0" rIns="0" bIns="0" rtlCol="0">
              <a:noAutofit/>
            </a:bodyPr>
            <a:lstStyle/>
            <a:p>
              <a:pPr algn="ctr">
                <a:lnSpc>
                  <a:spcPct val="100000"/>
                </a:lnSpc>
                <a:spcBef>
                  <a:spcPts val="1200"/>
                </a:spcBef>
                <a:buSzPct val="100000"/>
              </a:pPr>
              <a:r>
                <a:rPr lang="en-US" sz="1200"/>
                <a:t>Organic Waste and Biomass</a:t>
              </a:r>
            </a:p>
          </p:txBody>
        </p:sp>
        <p:cxnSp>
          <p:nvCxnSpPr>
            <p:cNvPr id="59" name="Connector: Curved 58" descr="Arrow indicating that organic waste and biomass is one of two main feedstocks for decarbonized gaseous fuel production.">
              <a:extLst>
                <a:ext uri="{FF2B5EF4-FFF2-40B4-BE49-F238E27FC236}">
                  <a16:creationId xmlns:a16="http://schemas.microsoft.com/office/drawing/2014/main" id="{74799541-A6E4-404A-B870-CE913A2A3C2F}"/>
                </a:ext>
              </a:extLst>
            </p:cNvPr>
            <p:cNvCxnSpPr>
              <a:cxnSpLocks/>
            </p:cNvCxnSpPr>
            <p:nvPr/>
          </p:nvCxnSpPr>
          <p:spPr>
            <a:xfrm rot="16200000" flipH="1">
              <a:off x="1318087" y="3715423"/>
              <a:ext cx="486438" cy="349287"/>
            </a:xfrm>
            <a:prstGeom prst="curvedConnector2">
              <a:avLst/>
            </a:prstGeom>
            <a:ln w="12700" cap="sq">
              <a:solidFill>
                <a:schemeClr val="tx1"/>
              </a:solidFill>
              <a:tailEnd type="triangle"/>
            </a:ln>
          </p:spPr>
          <p:style>
            <a:lnRef idx="1">
              <a:schemeClr val="accent1"/>
            </a:lnRef>
            <a:fillRef idx="0">
              <a:schemeClr val="accent1"/>
            </a:fillRef>
            <a:effectRef idx="0">
              <a:srgbClr val="000000"/>
            </a:effectRef>
            <a:fontRef idx="minor">
              <a:schemeClr val="lt1"/>
            </a:fontRef>
          </p:style>
        </p:cxnSp>
        <p:pic>
          <p:nvPicPr>
            <p:cNvPr id="42" name="Graphic 41" descr="Icon representing Wind Turbines">
              <a:extLst>
                <a:ext uri="{FF2B5EF4-FFF2-40B4-BE49-F238E27FC236}">
                  <a16:creationId xmlns:a16="http://schemas.microsoft.com/office/drawing/2014/main" id="{68EF103B-F606-4B31-BCDA-2AACE039F63D}"/>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2529033" y="1947162"/>
              <a:ext cx="685800" cy="685800"/>
            </a:xfrm>
            <a:prstGeom prst="rect">
              <a:avLst/>
            </a:prstGeom>
          </p:spPr>
        </p:pic>
        <p:pic>
          <p:nvPicPr>
            <p:cNvPr id="53" name="Graphic 52" descr="Icon representing solar power">
              <a:extLst>
                <a:ext uri="{FF2B5EF4-FFF2-40B4-BE49-F238E27FC236}">
                  <a16:creationId xmlns:a16="http://schemas.microsoft.com/office/drawing/2014/main" id="{0DA1CE17-E435-41E1-A1ED-676E16FECA42}"/>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3213369" y="2472526"/>
              <a:ext cx="685800" cy="685800"/>
            </a:xfrm>
            <a:prstGeom prst="rect">
              <a:avLst/>
            </a:prstGeom>
          </p:spPr>
        </p:pic>
        <p:cxnSp>
          <p:nvCxnSpPr>
            <p:cNvPr id="60" name="Connector: Curved 59" descr="Arrow indicating that renewable energy is the second of two main feedstocks for decarbonized gaseous fuel production.">
              <a:extLst>
                <a:ext uri="{FF2B5EF4-FFF2-40B4-BE49-F238E27FC236}">
                  <a16:creationId xmlns:a16="http://schemas.microsoft.com/office/drawing/2014/main" id="{29C1ED26-E02B-407F-92C0-17E604023DCC}"/>
                </a:ext>
              </a:extLst>
            </p:cNvPr>
            <p:cNvCxnSpPr>
              <a:cxnSpLocks/>
            </p:cNvCxnSpPr>
            <p:nvPr/>
          </p:nvCxnSpPr>
          <p:spPr>
            <a:xfrm rot="5400000">
              <a:off x="2774131" y="3700026"/>
              <a:ext cx="552033" cy="314484"/>
            </a:xfrm>
            <a:prstGeom prst="curvedConnector2">
              <a:avLst/>
            </a:prstGeom>
            <a:ln w="12700" cap="sq">
              <a:solidFill>
                <a:schemeClr val="tx1"/>
              </a:solidFill>
              <a:tailEnd type="triangle"/>
            </a:ln>
          </p:spPr>
          <p:style>
            <a:lnRef idx="1">
              <a:schemeClr val="accent1"/>
            </a:lnRef>
            <a:fillRef idx="0">
              <a:schemeClr val="accent1"/>
            </a:fillRef>
            <a:effectRef idx="0">
              <a:srgbClr val="000000"/>
            </a:effectRef>
            <a:fontRef idx="minor">
              <a:schemeClr val="lt1"/>
            </a:fontRef>
          </p:style>
        </p:cxnSp>
        <p:sp>
          <p:nvSpPr>
            <p:cNvPr id="54" name="Rectangle: Rounded Corners 53">
              <a:extLst>
                <a:ext uri="{FF2B5EF4-FFF2-40B4-BE49-F238E27FC236}">
                  <a16:creationId xmlns:a16="http://schemas.microsoft.com/office/drawing/2014/main" id="{E51762BF-EF4B-4211-8211-E4849E084AC2}"/>
                </a:ext>
              </a:extLst>
            </p:cNvPr>
            <p:cNvSpPr/>
            <p:nvPr/>
          </p:nvSpPr>
          <p:spPr>
            <a:xfrm>
              <a:off x="1948926" y="3891659"/>
              <a:ext cx="749946" cy="900787"/>
            </a:xfrm>
            <a:prstGeom prst="roundRect">
              <a:avLst>
                <a:gd name="adj" fmla="val 31821"/>
              </a:avLst>
            </a:prstGeom>
            <a:solidFill>
              <a:schemeClr val="bg1"/>
            </a:solidFill>
            <a:ln w="3810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cxnSp>
          <p:nvCxnSpPr>
            <p:cNvPr id="58" name="Straight Connector 57">
              <a:extLst>
                <a:ext uri="{FF2B5EF4-FFF2-40B4-BE49-F238E27FC236}">
                  <a16:creationId xmlns:a16="http://schemas.microsoft.com/office/drawing/2014/main" id="{922AE4F7-64EE-4FA4-AC9E-245EA08F787A}"/>
                </a:ext>
              </a:extLst>
            </p:cNvPr>
            <p:cNvCxnSpPr>
              <a:cxnSpLocks/>
            </p:cNvCxnSpPr>
            <p:nvPr/>
          </p:nvCxnSpPr>
          <p:spPr>
            <a:xfrm>
              <a:off x="1953160" y="4583018"/>
              <a:ext cx="678916" cy="0"/>
            </a:xfrm>
            <a:prstGeom prst="line">
              <a:avLst/>
            </a:prstGeom>
            <a:ln w="38100" cap="sq">
              <a:solidFill>
                <a:schemeClr val="tx1"/>
              </a:solidFill>
            </a:ln>
          </p:spPr>
          <p:style>
            <a:lnRef idx="1">
              <a:schemeClr val="accent1"/>
            </a:lnRef>
            <a:fillRef idx="0">
              <a:schemeClr val="accent1"/>
            </a:fillRef>
            <a:effectRef idx="0">
              <a:srgbClr val="000000"/>
            </a:effectRef>
            <a:fontRef idx="minor">
              <a:schemeClr val="lt1"/>
            </a:fontRef>
          </p:style>
        </p:cxnSp>
        <p:cxnSp>
          <p:nvCxnSpPr>
            <p:cNvPr id="61" name="Straight Connector 60">
              <a:extLst>
                <a:ext uri="{FF2B5EF4-FFF2-40B4-BE49-F238E27FC236}">
                  <a16:creationId xmlns:a16="http://schemas.microsoft.com/office/drawing/2014/main" id="{E0E093C5-C9B0-4067-B468-DE8F03465449}"/>
                </a:ext>
              </a:extLst>
            </p:cNvPr>
            <p:cNvCxnSpPr>
              <a:cxnSpLocks/>
            </p:cNvCxnSpPr>
            <p:nvPr/>
          </p:nvCxnSpPr>
          <p:spPr>
            <a:xfrm>
              <a:off x="1953160" y="4109485"/>
              <a:ext cx="678916" cy="0"/>
            </a:xfrm>
            <a:prstGeom prst="line">
              <a:avLst/>
            </a:prstGeom>
            <a:ln w="38100" cap="sq">
              <a:solidFill>
                <a:schemeClr val="tx1"/>
              </a:solidFill>
            </a:ln>
          </p:spPr>
          <p:style>
            <a:lnRef idx="1">
              <a:schemeClr val="accent1"/>
            </a:lnRef>
            <a:fillRef idx="0">
              <a:schemeClr val="accent1"/>
            </a:fillRef>
            <a:effectRef idx="0">
              <a:srgbClr val="000000"/>
            </a:effectRef>
            <a:fontRef idx="minor">
              <a:schemeClr val="lt1"/>
            </a:fontRef>
          </p:style>
        </p:cxnSp>
        <p:sp>
          <p:nvSpPr>
            <p:cNvPr id="62" name="TextBox 61">
              <a:extLst>
                <a:ext uri="{FF2B5EF4-FFF2-40B4-BE49-F238E27FC236}">
                  <a16:creationId xmlns:a16="http://schemas.microsoft.com/office/drawing/2014/main" id="{8AA42A76-62ED-478E-B015-AC2D9AC60315}"/>
                </a:ext>
              </a:extLst>
            </p:cNvPr>
            <p:cNvSpPr txBox="1"/>
            <p:nvPr/>
          </p:nvSpPr>
          <p:spPr>
            <a:xfrm>
              <a:off x="1878776" y="4262603"/>
              <a:ext cx="871303" cy="142060"/>
            </a:xfrm>
            <a:prstGeom prst="rect">
              <a:avLst/>
            </a:prstGeom>
            <a:noFill/>
            <a:ln w="38100">
              <a:noFill/>
            </a:ln>
          </p:spPr>
          <p:txBody>
            <a:bodyPr wrap="square" lIns="0" tIns="0" rIns="0" bIns="0" rtlCol="0">
              <a:noAutofit/>
            </a:bodyPr>
            <a:lstStyle/>
            <a:p>
              <a:pPr algn="ctr">
                <a:lnSpc>
                  <a:spcPct val="100000"/>
                </a:lnSpc>
                <a:spcBef>
                  <a:spcPts val="1200"/>
                </a:spcBef>
                <a:buSzPct val="100000"/>
              </a:pPr>
              <a:r>
                <a:rPr lang="en-US" sz="1600" b="1">
                  <a:latin typeface="Abadi" panose="020B0604020202020204" pitchFamily="34" charset="0"/>
                  <a:cs typeface="Aldhabi" panose="020B0604020202020204" pitchFamily="2" charset="-78"/>
                </a:rPr>
                <a:t>GAS</a:t>
              </a:r>
            </a:p>
          </p:txBody>
        </p:sp>
        <p:sp>
          <p:nvSpPr>
            <p:cNvPr id="63" name="Rectangle 62">
              <a:extLst>
                <a:ext uri="{FF2B5EF4-FFF2-40B4-BE49-F238E27FC236}">
                  <a16:creationId xmlns:a16="http://schemas.microsoft.com/office/drawing/2014/main" id="{687C5C17-EB4C-41D0-96CE-A17F3FF5CB02}"/>
                </a:ext>
              </a:extLst>
            </p:cNvPr>
            <p:cNvSpPr/>
            <p:nvPr/>
          </p:nvSpPr>
          <p:spPr>
            <a:xfrm>
              <a:off x="2192190" y="3801152"/>
              <a:ext cx="236767" cy="90507"/>
            </a:xfrm>
            <a:prstGeom prst="rect">
              <a:avLst/>
            </a:prstGeom>
            <a:solidFill>
              <a:schemeClr val="bg1"/>
            </a:solidFill>
            <a:ln w="3810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64" name="Rectangle 63">
              <a:extLst>
                <a:ext uri="{FF2B5EF4-FFF2-40B4-BE49-F238E27FC236}">
                  <a16:creationId xmlns:a16="http://schemas.microsoft.com/office/drawing/2014/main" id="{BDEC57E4-EBAD-4F15-A391-5460A47B8BE9}"/>
                </a:ext>
              </a:extLst>
            </p:cNvPr>
            <p:cNvSpPr/>
            <p:nvPr/>
          </p:nvSpPr>
          <p:spPr>
            <a:xfrm>
              <a:off x="2253750" y="3607539"/>
              <a:ext cx="113648" cy="193613"/>
            </a:xfrm>
            <a:prstGeom prst="rect">
              <a:avLst/>
            </a:prstGeom>
            <a:solidFill>
              <a:schemeClr val="bg1"/>
            </a:solidFill>
            <a:ln w="3810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65" name="Rectangle 64">
              <a:extLst>
                <a:ext uri="{FF2B5EF4-FFF2-40B4-BE49-F238E27FC236}">
                  <a16:creationId xmlns:a16="http://schemas.microsoft.com/office/drawing/2014/main" id="{B7EB7507-C798-4F50-9061-483CA555A47A}"/>
                </a:ext>
              </a:extLst>
            </p:cNvPr>
            <p:cNvSpPr/>
            <p:nvPr/>
          </p:nvSpPr>
          <p:spPr>
            <a:xfrm>
              <a:off x="2179355" y="3673640"/>
              <a:ext cx="109029" cy="30705"/>
            </a:xfrm>
            <a:prstGeom prst="rect">
              <a:avLst/>
            </a:prstGeom>
            <a:solidFill>
              <a:schemeClr val="bg1"/>
            </a:solidFill>
            <a:ln w="38100">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66" name="Oval 65">
              <a:extLst>
                <a:ext uri="{FF2B5EF4-FFF2-40B4-BE49-F238E27FC236}">
                  <a16:creationId xmlns:a16="http://schemas.microsoft.com/office/drawing/2014/main" id="{0B8FF3BC-9D76-4119-B95F-3A4D9E477DB0}"/>
                </a:ext>
              </a:extLst>
            </p:cNvPr>
            <p:cNvSpPr/>
            <p:nvPr/>
          </p:nvSpPr>
          <p:spPr>
            <a:xfrm>
              <a:off x="2428957" y="3587687"/>
              <a:ext cx="231849" cy="231848"/>
            </a:xfrm>
            <a:prstGeom prst="ellipse">
              <a:avLst/>
            </a:prstGeom>
            <a:solidFill>
              <a:schemeClr val="bg1"/>
            </a:solidFill>
            <a:ln w="3810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67" name="Oval 66">
              <a:extLst>
                <a:ext uri="{FF2B5EF4-FFF2-40B4-BE49-F238E27FC236}">
                  <a16:creationId xmlns:a16="http://schemas.microsoft.com/office/drawing/2014/main" id="{FA08D403-D7A8-41C5-B0F9-EED465487336}"/>
                </a:ext>
              </a:extLst>
            </p:cNvPr>
            <p:cNvSpPr/>
            <p:nvPr/>
          </p:nvSpPr>
          <p:spPr>
            <a:xfrm>
              <a:off x="2501615" y="3660345"/>
              <a:ext cx="86532" cy="86532"/>
            </a:xfrm>
            <a:prstGeom prst="ellipse">
              <a:avLst/>
            </a:prstGeom>
            <a:solidFill>
              <a:schemeClr val="bg1"/>
            </a:solidFill>
            <a:ln w="3810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cxnSp>
          <p:nvCxnSpPr>
            <p:cNvPr id="68" name="Straight Connector 67">
              <a:extLst>
                <a:ext uri="{FF2B5EF4-FFF2-40B4-BE49-F238E27FC236}">
                  <a16:creationId xmlns:a16="http://schemas.microsoft.com/office/drawing/2014/main" id="{E2C790D3-E218-47D9-A2A7-A1CAD317F4B4}"/>
                </a:ext>
              </a:extLst>
            </p:cNvPr>
            <p:cNvCxnSpPr>
              <a:cxnSpLocks/>
            </p:cNvCxnSpPr>
            <p:nvPr/>
          </p:nvCxnSpPr>
          <p:spPr>
            <a:xfrm>
              <a:off x="2488233" y="3657204"/>
              <a:ext cx="24309" cy="15053"/>
            </a:xfrm>
            <a:prstGeom prst="line">
              <a:avLst/>
            </a:prstGeom>
            <a:ln w="38100" cap="sq">
              <a:solidFill>
                <a:schemeClr val="tx1"/>
              </a:solidFill>
            </a:ln>
          </p:spPr>
          <p:style>
            <a:lnRef idx="1">
              <a:schemeClr val="accent1"/>
            </a:lnRef>
            <a:fillRef idx="0">
              <a:schemeClr val="accent1"/>
            </a:fillRef>
            <a:effectRef idx="0">
              <a:srgbClr val="000000"/>
            </a:effectRef>
            <a:fontRef idx="minor">
              <a:schemeClr val="lt1"/>
            </a:fontRef>
          </p:style>
        </p:cxnSp>
        <p:cxnSp>
          <p:nvCxnSpPr>
            <p:cNvPr id="69" name="Straight Connector 68">
              <a:extLst>
                <a:ext uri="{FF2B5EF4-FFF2-40B4-BE49-F238E27FC236}">
                  <a16:creationId xmlns:a16="http://schemas.microsoft.com/office/drawing/2014/main" id="{0B9552FE-F80C-4296-A40B-DB250EC9340B}"/>
                </a:ext>
              </a:extLst>
            </p:cNvPr>
            <p:cNvCxnSpPr>
              <a:cxnSpLocks/>
            </p:cNvCxnSpPr>
            <p:nvPr/>
          </p:nvCxnSpPr>
          <p:spPr>
            <a:xfrm>
              <a:off x="2389824" y="3703611"/>
              <a:ext cx="32161" cy="0"/>
            </a:xfrm>
            <a:prstGeom prst="line">
              <a:avLst/>
            </a:prstGeom>
            <a:ln w="38100" cap="sq">
              <a:solidFill>
                <a:schemeClr val="tx1"/>
              </a:solidFill>
            </a:ln>
          </p:spPr>
          <p:style>
            <a:lnRef idx="1">
              <a:schemeClr val="accent1"/>
            </a:lnRef>
            <a:fillRef idx="0">
              <a:schemeClr val="accent1"/>
            </a:fillRef>
            <a:effectRef idx="0">
              <a:srgbClr val="000000"/>
            </a:effectRef>
            <a:fontRef idx="minor">
              <a:schemeClr val="lt1"/>
            </a:fontRef>
          </p:style>
        </p:cxnSp>
        <p:sp>
          <p:nvSpPr>
            <p:cNvPr id="6" name="TextBox 5">
              <a:extLst>
                <a:ext uri="{FF2B5EF4-FFF2-40B4-BE49-F238E27FC236}">
                  <a16:creationId xmlns:a16="http://schemas.microsoft.com/office/drawing/2014/main" id="{2B6EC48F-4200-4845-830E-E2FF23A9548B}"/>
                </a:ext>
              </a:extLst>
            </p:cNvPr>
            <p:cNvSpPr txBox="1"/>
            <p:nvPr/>
          </p:nvSpPr>
          <p:spPr>
            <a:xfrm>
              <a:off x="1406017" y="4935726"/>
              <a:ext cx="1835763" cy="764206"/>
            </a:xfrm>
            <a:prstGeom prst="rect">
              <a:avLst/>
            </a:prstGeom>
            <a:noFill/>
          </p:spPr>
          <p:txBody>
            <a:bodyPr wrap="square" lIns="0" tIns="0" rIns="0" bIns="0" rtlCol="0">
              <a:noAutofit/>
            </a:bodyPr>
            <a:lstStyle/>
            <a:p>
              <a:pPr algn="ctr">
                <a:lnSpc>
                  <a:spcPct val="100000"/>
                </a:lnSpc>
                <a:spcBef>
                  <a:spcPts val="1200"/>
                </a:spcBef>
                <a:buSzPct val="100000"/>
              </a:pPr>
              <a:r>
                <a:rPr lang="en-US" sz="1800" b="1"/>
                <a:t>Production</a:t>
              </a:r>
            </a:p>
            <a:p>
              <a:pPr algn="ctr">
                <a:lnSpc>
                  <a:spcPct val="100000"/>
                </a:lnSpc>
                <a:spcBef>
                  <a:spcPts val="1200"/>
                </a:spcBef>
                <a:buSzPct val="100000"/>
              </a:pPr>
              <a:r>
                <a:rPr lang="en-US"/>
                <a:t>Renewable gas, Hydrogen</a:t>
              </a:r>
              <a:endParaRPr lang="en-US" sz="1800"/>
            </a:p>
          </p:txBody>
        </p:sp>
      </p:grpSp>
      <p:grpSp>
        <p:nvGrpSpPr>
          <p:cNvPr id="43" name="Group 42" descr="Distribution pipe valve graphic represents distribution options including pipelines. ">
            <a:extLst>
              <a:ext uri="{FF2B5EF4-FFF2-40B4-BE49-F238E27FC236}">
                <a16:creationId xmlns:a16="http://schemas.microsoft.com/office/drawing/2014/main" id="{C13C12FB-29B5-4BD1-A50A-4074534CA2ED}"/>
              </a:ext>
            </a:extLst>
          </p:cNvPr>
          <p:cNvGrpSpPr/>
          <p:nvPr/>
        </p:nvGrpSpPr>
        <p:grpSpPr>
          <a:xfrm>
            <a:off x="4222886" y="2677665"/>
            <a:ext cx="2292283" cy="3653934"/>
            <a:chOff x="4222886" y="2677665"/>
            <a:chExt cx="2292283" cy="3653934"/>
          </a:xfrm>
        </p:grpSpPr>
        <p:sp>
          <p:nvSpPr>
            <p:cNvPr id="22" name="Rectangle 21">
              <a:extLst>
                <a:ext uri="{FF2B5EF4-FFF2-40B4-BE49-F238E27FC236}">
                  <a16:creationId xmlns:a16="http://schemas.microsoft.com/office/drawing/2014/main" id="{0BDFBAF2-20A1-4474-811C-E7F1D5D1EA30}"/>
                </a:ext>
              </a:extLst>
            </p:cNvPr>
            <p:cNvSpPr/>
            <p:nvPr/>
          </p:nvSpPr>
          <p:spPr>
            <a:xfrm rot="5400000">
              <a:off x="5212011" y="2992030"/>
              <a:ext cx="316775" cy="140821"/>
            </a:xfrm>
            <a:prstGeom prst="rect">
              <a:avLst/>
            </a:prstGeom>
            <a:solidFill>
              <a:schemeClr val="bg1"/>
            </a:solidFill>
            <a:ln w="5715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24" name="Rectangle 23">
              <a:extLst>
                <a:ext uri="{FF2B5EF4-FFF2-40B4-BE49-F238E27FC236}">
                  <a16:creationId xmlns:a16="http://schemas.microsoft.com/office/drawing/2014/main" id="{304002C3-A564-4FD1-B356-8C43E924CA1C}"/>
                </a:ext>
              </a:extLst>
            </p:cNvPr>
            <p:cNvSpPr/>
            <p:nvPr/>
          </p:nvSpPr>
          <p:spPr>
            <a:xfrm rot="5400000">
              <a:off x="4942609" y="3506761"/>
              <a:ext cx="855580" cy="350616"/>
            </a:xfrm>
            <a:prstGeom prst="rect">
              <a:avLst/>
            </a:prstGeom>
            <a:solidFill>
              <a:schemeClr val="bg1"/>
            </a:solidFill>
            <a:ln w="5715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25" name="Rectangle 24">
              <a:extLst>
                <a:ext uri="{FF2B5EF4-FFF2-40B4-BE49-F238E27FC236}">
                  <a16:creationId xmlns:a16="http://schemas.microsoft.com/office/drawing/2014/main" id="{BF62E465-979F-430B-9A90-59C3C1D59054}"/>
                </a:ext>
              </a:extLst>
            </p:cNvPr>
            <p:cNvSpPr/>
            <p:nvPr/>
          </p:nvSpPr>
          <p:spPr>
            <a:xfrm>
              <a:off x="4231045" y="3827476"/>
              <a:ext cx="2284124" cy="393261"/>
            </a:xfrm>
            <a:prstGeom prst="rect">
              <a:avLst/>
            </a:prstGeom>
            <a:solidFill>
              <a:schemeClr val="bg1"/>
            </a:solidFill>
            <a:ln w="5715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26" name="Oval 25">
              <a:extLst>
                <a:ext uri="{FF2B5EF4-FFF2-40B4-BE49-F238E27FC236}">
                  <a16:creationId xmlns:a16="http://schemas.microsoft.com/office/drawing/2014/main" id="{D969B0D2-A8BD-41CB-8C1F-FD3CE9C8106B}"/>
                </a:ext>
              </a:extLst>
            </p:cNvPr>
            <p:cNvSpPr/>
            <p:nvPr/>
          </p:nvSpPr>
          <p:spPr>
            <a:xfrm>
              <a:off x="4955378" y="3574887"/>
              <a:ext cx="792676" cy="792676"/>
            </a:xfrm>
            <a:prstGeom prst="ellipse">
              <a:avLst/>
            </a:prstGeom>
            <a:solidFill>
              <a:schemeClr val="bg1"/>
            </a:solidFill>
            <a:ln w="5715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28" name="Rectangle: Rounded Corners 27">
              <a:extLst>
                <a:ext uri="{FF2B5EF4-FFF2-40B4-BE49-F238E27FC236}">
                  <a16:creationId xmlns:a16="http://schemas.microsoft.com/office/drawing/2014/main" id="{F0228316-3BE6-489F-8265-54BEBA432C9E}"/>
                </a:ext>
              </a:extLst>
            </p:cNvPr>
            <p:cNvSpPr/>
            <p:nvPr/>
          </p:nvSpPr>
          <p:spPr>
            <a:xfrm>
              <a:off x="4606483" y="3627955"/>
              <a:ext cx="141324" cy="801780"/>
            </a:xfrm>
            <a:prstGeom prst="roundRect">
              <a:avLst>
                <a:gd name="adj" fmla="val 44765"/>
              </a:avLst>
            </a:prstGeom>
            <a:solidFill>
              <a:schemeClr val="bg1"/>
            </a:solidFill>
            <a:ln w="5715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34" name="Rectangle: Rounded Corners 33">
              <a:extLst>
                <a:ext uri="{FF2B5EF4-FFF2-40B4-BE49-F238E27FC236}">
                  <a16:creationId xmlns:a16="http://schemas.microsoft.com/office/drawing/2014/main" id="{654ACDF5-4299-4FB1-B265-145DA391D950}"/>
                </a:ext>
              </a:extLst>
            </p:cNvPr>
            <p:cNvSpPr/>
            <p:nvPr/>
          </p:nvSpPr>
          <p:spPr>
            <a:xfrm>
              <a:off x="5992992" y="3627955"/>
              <a:ext cx="141324" cy="801780"/>
            </a:xfrm>
            <a:prstGeom prst="roundRect">
              <a:avLst>
                <a:gd name="adj" fmla="val 44765"/>
              </a:avLst>
            </a:prstGeom>
            <a:solidFill>
              <a:schemeClr val="bg1"/>
            </a:solidFill>
            <a:ln w="5715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35" name="Rectangle 34">
              <a:extLst>
                <a:ext uri="{FF2B5EF4-FFF2-40B4-BE49-F238E27FC236}">
                  <a16:creationId xmlns:a16="http://schemas.microsoft.com/office/drawing/2014/main" id="{592CFBA5-73D2-4FBB-9D36-142E7B398BC6}"/>
                </a:ext>
              </a:extLst>
            </p:cNvPr>
            <p:cNvSpPr/>
            <p:nvPr/>
          </p:nvSpPr>
          <p:spPr>
            <a:xfrm>
              <a:off x="4845964" y="3856722"/>
              <a:ext cx="310271" cy="335050"/>
            </a:xfrm>
            <a:prstGeom prst="rect">
              <a:avLst/>
            </a:prstGeom>
            <a:solidFill>
              <a:schemeClr val="bg1"/>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36" name="Rectangle 35">
              <a:extLst>
                <a:ext uri="{FF2B5EF4-FFF2-40B4-BE49-F238E27FC236}">
                  <a16:creationId xmlns:a16="http://schemas.microsoft.com/office/drawing/2014/main" id="{F8FBB8CC-C0C4-4596-A13E-021243C23FE2}"/>
                </a:ext>
              </a:extLst>
            </p:cNvPr>
            <p:cNvSpPr/>
            <p:nvPr/>
          </p:nvSpPr>
          <p:spPr>
            <a:xfrm>
              <a:off x="5596337" y="3853879"/>
              <a:ext cx="310271" cy="342127"/>
            </a:xfrm>
            <a:prstGeom prst="rect">
              <a:avLst/>
            </a:prstGeom>
            <a:solidFill>
              <a:schemeClr val="bg1"/>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37" name="Rectangle 36">
              <a:extLst>
                <a:ext uri="{FF2B5EF4-FFF2-40B4-BE49-F238E27FC236}">
                  <a16:creationId xmlns:a16="http://schemas.microsoft.com/office/drawing/2014/main" id="{EA57324C-6554-439D-8A04-BCAA1A7173A1}"/>
                </a:ext>
              </a:extLst>
            </p:cNvPr>
            <p:cNvSpPr/>
            <p:nvPr/>
          </p:nvSpPr>
          <p:spPr>
            <a:xfrm>
              <a:off x="5223910" y="3407362"/>
              <a:ext cx="293688" cy="335050"/>
            </a:xfrm>
            <a:prstGeom prst="rect">
              <a:avLst/>
            </a:prstGeom>
            <a:solidFill>
              <a:schemeClr val="bg1"/>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39" name="Rectangle: Rounded Corners 38">
              <a:extLst>
                <a:ext uri="{FF2B5EF4-FFF2-40B4-BE49-F238E27FC236}">
                  <a16:creationId xmlns:a16="http://schemas.microsoft.com/office/drawing/2014/main" id="{D37DAAEE-5AB0-49B8-A1B6-386D32E0D2D1}"/>
                </a:ext>
              </a:extLst>
            </p:cNvPr>
            <p:cNvSpPr/>
            <p:nvPr/>
          </p:nvSpPr>
          <p:spPr>
            <a:xfrm rot="5400000">
              <a:off x="5281054" y="2792493"/>
              <a:ext cx="141324" cy="801780"/>
            </a:xfrm>
            <a:prstGeom prst="roundRect">
              <a:avLst>
                <a:gd name="adj" fmla="val 44765"/>
              </a:avLst>
            </a:prstGeom>
            <a:solidFill>
              <a:schemeClr val="bg1"/>
            </a:solidFill>
            <a:ln w="5715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40" name="Rectangle: Rounded Corners 39">
              <a:extLst>
                <a:ext uri="{FF2B5EF4-FFF2-40B4-BE49-F238E27FC236}">
                  <a16:creationId xmlns:a16="http://schemas.microsoft.com/office/drawing/2014/main" id="{6856F388-8B19-4D27-BB73-6A342B2C3E29}"/>
                </a:ext>
              </a:extLst>
            </p:cNvPr>
            <p:cNvSpPr/>
            <p:nvPr/>
          </p:nvSpPr>
          <p:spPr>
            <a:xfrm rot="5400000">
              <a:off x="5299737" y="2195054"/>
              <a:ext cx="141324" cy="1106546"/>
            </a:xfrm>
            <a:prstGeom prst="roundRect">
              <a:avLst>
                <a:gd name="adj" fmla="val 44765"/>
              </a:avLst>
            </a:prstGeom>
            <a:solidFill>
              <a:schemeClr val="bg1"/>
            </a:solidFill>
            <a:ln w="5715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41" name="Rectangle 40">
              <a:extLst>
                <a:ext uri="{FF2B5EF4-FFF2-40B4-BE49-F238E27FC236}">
                  <a16:creationId xmlns:a16="http://schemas.microsoft.com/office/drawing/2014/main" id="{7B7862A0-BD5C-4AB4-9437-2C93A931F3FA}"/>
                </a:ext>
              </a:extLst>
            </p:cNvPr>
            <p:cNvSpPr/>
            <p:nvPr/>
          </p:nvSpPr>
          <p:spPr>
            <a:xfrm>
              <a:off x="5150356" y="2824641"/>
              <a:ext cx="440086" cy="124832"/>
            </a:xfrm>
            <a:prstGeom prst="rect">
              <a:avLst/>
            </a:prstGeom>
            <a:solidFill>
              <a:schemeClr val="bg1"/>
            </a:solidFill>
            <a:ln w="5715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38" name="TextBox 37">
              <a:extLst>
                <a:ext uri="{FF2B5EF4-FFF2-40B4-BE49-F238E27FC236}">
                  <a16:creationId xmlns:a16="http://schemas.microsoft.com/office/drawing/2014/main" id="{AE5E8A5A-7926-4631-A255-77170CF1E6E6}"/>
                </a:ext>
              </a:extLst>
            </p:cNvPr>
            <p:cNvSpPr txBox="1"/>
            <p:nvPr/>
          </p:nvSpPr>
          <p:spPr>
            <a:xfrm>
              <a:off x="4222886" y="4935726"/>
              <a:ext cx="2284124" cy="1395873"/>
            </a:xfrm>
            <a:prstGeom prst="rect">
              <a:avLst/>
            </a:prstGeom>
            <a:noFill/>
          </p:spPr>
          <p:txBody>
            <a:bodyPr wrap="square" lIns="0" tIns="0" rIns="0" bIns="0" rtlCol="0">
              <a:noAutofit/>
            </a:bodyPr>
            <a:lstStyle/>
            <a:p>
              <a:pPr algn="ctr">
                <a:lnSpc>
                  <a:spcPct val="100000"/>
                </a:lnSpc>
                <a:spcBef>
                  <a:spcPts val="1200"/>
                </a:spcBef>
                <a:buSzPct val="100000"/>
              </a:pPr>
              <a:r>
                <a:rPr lang="en-US" sz="1800" b="1"/>
                <a:t>Transport</a:t>
              </a:r>
            </a:p>
            <a:p>
              <a:pPr algn="ctr">
                <a:lnSpc>
                  <a:spcPct val="100000"/>
                </a:lnSpc>
                <a:spcBef>
                  <a:spcPts val="1200"/>
                </a:spcBef>
                <a:buSzPct val="100000"/>
              </a:pPr>
              <a:r>
                <a:rPr lang="en-US"/>
                <a:t>P</a:t>
              </a:r>
              <a:r>
                <a:rPr lang="en-US" sz="1800"/>
                <a:t>ipelines, liquid, H</a:t>
              </a:r>
              <a:r>
                <a:rPr lang="en-US" sz="1800" baseline="-25000"/>
                <a:t>2</a:t>
              </a:r>
              <a:r>
                <a:rPr lang="en-US" sz="1800"/>
                <a:t> chemical carriers</a:t>
              </a:r>
            </a:p>
          </p:txBody>
        </p:sp>
      </p:grpSp>
      <p:grpSp>
        <p:nvGrpSpPr>
          <p:cNvPr id="13" name="Group 12" descr="Several graphics that represent the possible end uses of gaseous fuels once distributed, including industry, buildings, transportation, and distributed generation.">
            <a:extLst>
              <a:ext uri="{FF2B5EF4-FFF2-40B4-BE49-F238E27FC236}">
                <a16:creationId xmlns:a16="http://schemas.microsoft.com/office/drawing/2014/main" id="{CA9733C8-D2EE-42BE-96E5-D89E36634BD9}"/>
              </a:ext>
            </a:extLst>
          </p:cNvPr>
          <p:cNvGrpSpPr/>
          <p:nvPr/>
        </p:nvGrpSpPr>
        <p:grpSpPr>
          <a:xfrm>
            <a:off x="6665458" y="1866495"/>
            <a:ext cx="5067277" cy="2076633"/>
            <a:chOff x="6665458" y="1866495"/>
            <a:chExt cx="5067277" cy="2076633"/>
          </a:xfrm>
        </p:grpSpPr>
        <p:sp>
          <p:nvSpPr>
            <p:cNvPr id="45" name="TextBox 44">
              <a:extLst>
                <a:ext uri="{FF2B5EF4-FFF2-40B4-BE49-F238E27FC236}">
                  <a16:creationId xmlns:a16="http://schemas.microsoft.com/office/drawing/2014/main" id="{BB7B7614-6533-4F04-9F6B-1F6AE5E5919B}"/>
                </a:ext>
              </a:extLst>
            </p:cNvPr>
            <p:cNvSpPr txBox="1"/>
            <p:nvPr/>
          </p:nvSpPr>
          <p:spPr>
            <a:xfrm>
              <a:off x="9902346" y="3492048"/>
              <a:ext cx="1062102" cy="359714"/>
            </a:xfrm>
            <a:prstGeom prst="rect">
              <a:avLst/>
            </a:prstGeom>
            <a:noFill/>
          </p:spPr>
          <p:txBody>
            <a:bodyPr wrap="square" lIns="0" tIns="0" rIns="0" bIns="0" rtlCol="0">
              <a:noAutofit/>
            </a:bodyPr>
            <a:lstStyle/>
            <a:p>
              <a:pPr>
                <a:lnSpc>
                  <a:spcPct val="100000"/>
                </a:lnSpc>
                <a:spcBef>
                  <a:spcPts val="1200"/>
                </a:spcBef>
                <a:buSzPct val="100000"/>
              </a:pPr>
              <a:r>
                <a:rPr lang="en-US" sz="1800" b="1"/>
                <a:t>End Uses</a:t>
              </a:r>
            </a:p>
          </p:txBody>
        </p:sp>
        <p:sp>
          <p:nvSpPr>
            <p:cNvPr id="30" name="TextBox 29">
              <a:extLst>
                <a:ext uri="{FF2B5EF4-FFF2-40B4-BE49-F238E27FC236}">
                  <a16:creationId xmlns:a16="http://schemas.microsoft.com/office/drawing/2014/main" id="{4D134496-485F-47FC-A71A-33344AA960E7}"/>
                </a:ext>
              </a:extLst>
            </p:cNvPr>
            <p:cNvSpPr txBox="1"/>
            <p:nvPr/>
          </p:nvSpPr>
          <p:spPr>
            <a:xfrm>
              <a:off x="6665458" y="2690042"/>
              <a:ext cx="1092640" cy="269762"/>
            </a:xfrm>
            <a:prstGeom prst="rect">
              <a:avLst/>
            </a:prstGeom>
            <a:noFill/>
          </p:spPr>
          <p:txBody>
            <a:bodyPr wrap="square" lIns="0" tIns="0" rIns="0" bIns="0" rtlCol="0">
              <a:noAutofit/>
            </a:bodyPr>
            <a:lstStyle/>
            <a:p>
              <a:pPr algn="ctr">
                <a:lnSpc>
                  <a:spcPct val="100000"/>
                </a:lnSpc>
                <a:spcBef>
                  <a:spcPts val="1200"/>
                </a:spcBef>
                <a:buSzPct val="100000"/>
              </a:pPr>
              <a:r>
                <a:rPr lang="en-US"/>
                <a:t>Industry</a:t>
              </a:r>
            </a:p>
          </p:txBody>
        </p:sp>
        <p:sp>
          <p:nvSpPr>
            <p:cNvPr id="27" name="Freeform 44" descr="Icon representing industrial facilities">
              <a:extLst>
                <a:ext uri="{FF2B5EF4-FFF2-40B4-BE49-F238E27FC236}">
                  <a16:creationId xmlns:a16="http://schemas.microsoft.com/office/drawing/2014/main" id="{6915990A-743A-44CA-A47B-CD5795756211}"/>
                </a:ext>
              </a:extLst>
            </p:cNvPr>
            <p:cNvSpPr>
              <a:spLocks noEditPoints="1"/>
            </p:cNvSpPr>
            <p:nvPr/>
          </p:nvSpPr>
          <p:spPr bwMode="auto">
            <a:xfrm>
              <a:off x="6868878" y="1958558"/>
              <a:ext cx="685800" cy="685800"/>
            </a:xfrm>
            <a:custGeom>
              <a:avLst/>
              <a:gdLst>
                <a:gd name="T0" fmla="*/ 127 w 165"/>
                <a:gd name="T1" fmla="*/ 158 h 176"/>
                <a:gd name="T2" fmla="*/ 154 w 165"/>
                <a:gd name="T3" fmla="*/ 145 h 176"/>
                <a:gd name="T4" fmla="*/ 115 w 165"/>
                <a:gd name="T5" fmla="*/ 158 h 176"/>
                <a:gd name="T6" fmla="*/ 88 w 165"/>
                <a:gd name="T7" fmla="*/ 145 h 176"/>
                <a:gd name="T8" fmla="*/ 115 w 165"/>
                <a:gd name="T9" fmla="*/ 158 h 176"/>
                <a:gd name="T10" fmla="*/ 49 w 165"/>
                <a:gd name="T11" fmla="*/ 158 h 176"/>
                <a:gd name="T12" fmla="*/ 76 w 165"/>
                <a:gd name="T13" fmla="*/ 145 h 176"/>
                <a:gd name="T14" fmla="*/ 38 w 165"/>
                <a:gd name="T15" fmla="*/ 158 h 176"/>
                <a:gd name="T16" fmla="*/ 10 w 165"/>
                <a:gd name="T17" fmla="*/ 145 h 176"/>
                <a:gd name="T18" fmla="*/ 38 w 165"/>
                <a:gd name="T19" fmla="*/ 158 h 176"/>
                <a:gd name="T20" fmla="*/ 165 w 165"/>
                <a:gd name="T21" fmla="*/ 96 h 176"/>
                <a:gd name="T22" fmla="*/ 121 w 165"/>
                <a:gd name="T23" fmla="*/ 96 h 176"/>
                <a:gd name="T24" fmla="*/ 73 w 165"/>
                <a:gd name="T25" fmla="*/ 130 h 176"/>
                <a:gd name="T26" fmla="*/ 64 w 165"/>
                <a:gd name="T27" fmla="*/ 127 h 176"/>
                <a:gd name="T28" fmla="*/ 70 w 165"/>
                <a:gd name="T29" fmla="*/ 86 h 176"/>
                <a:gd name="T30" fmla="*/ 59 w 165"/>
                <a:gd name="T31" fmla="*/ 82 h 176"/>
                <a:gd name="T32" fmla="*/ 50 w 165"/>
                <a:gd name="T33" fmla="*/ 130 h 176"/>
                <a:gd name="T34" fmla="*/ 33 w 165"/>
                <a:gd name="T35" fmla="*/ 56 h 176"/>
                <a:gd name="T36" fmla="*/ 22 w 165"/>
                <a:gd name="T37" fmla="*/ 51 h 176"/>
                <a:gd name="T38" fmla="*/ 9 w 165"/>
                <a:gd name="T39" fmla="*/ 130 h 176"/>
                <a:gd name="T40" fmla="*/ 0 w 165"/>
                <a:gd name="T41" fmla="*/ 135 h 176"/>
                <a:gd name="T42" fmla="*/ 5 w 165"/>
                <a:gd name="T43" fmla="*/ 176 h 176"/>
                <a:gd name="T44" fmla="*/ 165 w 165"/>
                <a:gd name="T45" fmla="*/ 171 h 176"/>
                <a:gd name="T46" fmla="*/ 165 w 165"/>
                <a:gd name="T47" fmla="*/ 135 h 176"/>
                <a:gd name="T48" fmla="*/ 74 w 165"/>
                <a:gd name="T49" fmla="*/ 0 h 176"/>
                <a:gd name="T50" fmla="*/ 64 w 165"/>
                <a:gd name="T51" fmla="*/ 17 h 176"/>
                <a:gd name="T52" fmla="*/ 53 w 165"/>
                <a:gd name="T53" fmla="*/ 21 h 176"/>
                <a:gd name="T54" fmla="*/ 53 w 165"/>
                <a:gd name="T55" fmla="*/ 31 h 176"/>
                <a:gd name="T56" fmla="*/ 71 w 165"/>
                <a:gd name="T57" fmla="*/ 24 h 176"/>
                <a:gd name="T58" fmla="*/ 125 w 165"/>
                <a:gd name="T59" fmla="*/ 17 h 176"/>
                <a:gd name="T60" fmla="*/ 93 w 165"/>
                <a:gd name="T61" fmla="*/ 48 h 176"/>
                <a:gd name="T62" fmla="*/ 79 w 165"/>
                <a:gd name="T63" fmla="*/ 63 h 176"/>
                <a:gd name="T64" fmla="*/ 79 w 165"/>
                <a:gd name="T65" fmla="*/ 73 h 176"/>
                <a:gd name="T66" fmla="*/ 130 w 165"/>
                <a:gd name="T67" fmla="*/ 22 h 176"/>
                <a:gd name="T68" fmla="*/ 62 w 165"/>
                <a:gd name="T69" fmla="*/ 5 h 176"/>
                <a:gd name="T70" fmla="*/ 20 w 165"/>
                <a:gd name="T71" fmla="*/ 37 h 176"/>
                <a:gd name="T72" fmla="*/ 30 w 165"/>
                <a:gd name="T73" fmla="*/ 37 h 176"/>
                <a:gd name="T74" fmla="*/ 62 w 165"/>
                <a:gd name="T75" fmla="*/ 5 h 176"/>
                <a:gd name="T76" fmla="*/ 62 w 165"/>
                <a:gd name="T77" fmla="*/ 73 h 176"/>
                <a:gd name="T78" fmla="*/ 94 w 165"/>
                <a:gd name="T79" fmla="*/ 27 h 176"/>
                <a:gd name="T80" fmla="*/ 130 w 165"/>
                <a:gd name="T81" fmla="*/ 5 h 176"/>
                <a:gd name="T82" fmla="*/ 104 w 165"/>
                <a:gd name="T83" fmla="*/ 32 h 176"/>
                <a:gd name="T84" fmla="*/ 98 w 165"/>
                <a:gd name="T85" fmla="*/ 37 h 176"/>
                <a:gd name="T86" fmla="*/ 67 w 165"/>
                <a:gd name="T87" fmla="*/ 68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5" h="176">
                  <a:moveTo>
                    <a:pt x="154" y="158"/>
                  </a:moveTo>
                  <a:cubicBezTo>
                    <a:pt x="127" y="158"/>
                    <a:pt x="127" y="158"/>
                    <a:pt x="127" y="158"/>
                  </a:cubicBezTo>
                  <a:cubicBezTo>
                    <a:pt x="127" y="145"/>
                    <a:pt x="127" y="145"/>
                    <a:pt x="127" y="145"/>
                  </a:cubicBezTo>
                  <a:cubicBezTo>
                    <a:pt x="154" y="145"/>
                    <a:pt x="154" y="145"/>
                    <a:pt x="154" y="145"/>
                  </a:cubicBezTo>
                  <a:lnTo>
                    <a:pt x="154" y="158"/>
                  </a:lnTo>
                  <a:close/>
                  <a:moveTo>
                    <a:pt x="115" y="158"/>
                  </a:moveTo>
                  <a:cubicBezTo>
                    <a:pt x="88" y="158"/>
                    <a:pt x="88" y="158"/>
                    <a:pt x="88" y="158"/>
                  </a:cubicBezTo>
                  <a:cubicBezTo>
                    <a:pt x="88" y="145"/>
                    <a:pt x="88" y="145"/>
                    <a:pt x="88" y="145"/>
                  </a:cubicBezTo>
                  <a:cubicBezTo>
                    <a:pt x="115" y="145"/>
                    <a:pt x="115" y="145"/>
                    <a:pt x="115" y="145"/>
                  </a:cubicBezTo>
                  <a:lnTo>
                    <a:pt x="115" y="158"/>
                  </a:lnTo>
                  <a:close/>
                  <a:moveTo>
                    <a:pt x="76" y="158"/>
                  </a:moveTo>
                  <a:cubicBezTo>
                    <a:pt x="49" y="158"/>
                    <a:pt x="49" y="158"/>
                    <a:pt x="49" y="158"/>
                  </a:cubicBezTo>
                  <a:cubicBezTo>
                    <a:pt x="49" y="145"/>
                    <a:pt x="49" y="145"/>
                    <a:pt x="49" y="145"/>
                  </a:cubicBezTo>
                  <a:cubicBezTo>
                    <a:pt x="76" y="145"/>
                    <a:pt x="76" y="145"/>
                    <a:pt x="76" y="145"/>
                  </a:cubicBezTo>
                  <a:lnTo>
                    <a:pt x="76" y="158"/>
                  </a:lnTo>
                  <a:close/>
                  <a:moveTo>
                    <a:pt x="38" y="158"/>
                  </a:moveTo>
                  <a:cubicBezTo>
                    <a:pt x="10" y="158"/>
                    <a:pt x="10" y="158"/>
                    <a:pt x="10" y="158"/>
                  </a:cubicBezTo>
                  <a:cubicBezTo>
                    <a:pt x="10" y="145"/>
                    <a:pt x="10" y="145"/>
                    <a:pt x="10" y="145"/>
                  </a:cubicBezTo>
                  <a:cubicBezTo>
                    <a:pt x="38" y="145"/>
                    <a:pt x="38" y="145"/>
                    <a:pt x="38" y="145"/>
                  </a:cubicBezTo>
                  <a:lnTo>
                    <a:pt x="38" y="158"/>
                  </a:lnTo>
                  <a:close/>
                  <a:moveTo>
                    <a:pt x="165" y="135"/>
                  </a:moveTo>
                  <a:cubicBezTo>
                    <a:pt x="165" y="96"/>
                    <a:pt x="165" y="96"/>
                    <a:pt x="165" y="96"/>
                  </a:cubicBezTo>
                  <a:cubicBezTo>
                    <a:pt x="121" y="129"/>
                    <a:pt x="121" y="129"/>
                    <a:pt x="121" y="129"/>
                  </a:cubicBezTo>
                  <a:cubicBezTo>
                    <a:pt x="121" y="96"/>
                    <a:pt x="121" y="96"/>
                    <a:pt x="121" y="96"/>
                  </a:cubicBezTo>
                  <a:cubicBezTo>
                    <a:pt x="77" y="130"/>
                    <a:pt x="77" y="130"/>
                    <a:pt x="77" y="130"/>
                  </a:cubicBezTo>
                  <a:cubicBezTo>
                    <a:pt x="73" y="130"/>
                    <a:pt x="73" y="130"/>
                    <a:pt x="73" y="130"/>
                  </a:cubicBezTo>
                  <a:cubicBezTo>
                    <a:pt x="60" y="130"/>
                    <a:pt x="60" y="130"/>
                    <a:pt x="60" y="130"/>
                  </a:cubicBezTo>
                  <a:cubicBezTo>
                    <a:pt x="64" y="127"/>
                    <a:pt x="64" y="127"/>
                    <a:pt x="64" y="127"/>
                  </a:cubicBezTo>
                  <a:cubicBezTo>
                    <a:pt x="73" y="121"/>
                    <a:pt x="73" y="121"/>
                    <a:pt x="73" y="121"/>
                  </a:cubicBezTo>
                  <a:cubicBezTo>
                    <a:pt x="70" y="86"/>
                    <a:pt x="70" y="86"/>
                    <a:pt x="70" y="86"/>
                  </a:cubicBezTo>
                  <a:cubicBezTo>
                    <a:pt x="70" y="84"/>
                    <a:pt x="67" y="82"/>
                    <a:pt x="65" y="82"/>
                  </a:cubicBezTo>
                  <a:cubicBezTo>
                    <a:pt x="59" y="82"/>
                    <a:pt x="59" y="82"/>
                    <a:pt x="59" y="82"/>
                  </a:cubicBezTo>
                  <a:cubicBezTo>
                    <a:pt x="56" y="82"/>
                    <a:pt x="54" y="84"/>
                    <a:pt x="54" y="86"/>
                  </a:cubicBezTo>
                  <a:cubicBezTo>
                    <a:pt x="50" y="130"/>
                    <a:pt x="50" y="130"/>
                    <a:pt x="50" y="130"/>
                  </a:cubicBezTo>
                  <a:cubicBezTo>
                    <a:pt x="41" y="130"/>
                    <a:pt x="41" y="130"/>
                    <a:pt x="41" y="130"/>
                  </a:cubicBezTo>
                  <a:cubicBezTo>
                    <a:pt x="33" y="56"/>
                    <a:pt x="33" y="56"/>
                    <a:pt x="33" y="56"/>
                  </a:cubicBezTo>
                  <a:cubicBezTo>
                    <a:pt x="33" y="53"/>
                    <a:pt x="30" y="51"/>
                    <a:pt x="28" y="51"/>
                  </a:cubicBezTo>
                  <a:cubicBezTo>
                    <a:pt x="22" y="51"/>
                    <a:pt x="22" y="51"/>
                    <a:pt x="22" y="51"/>
                  </a:cubicBezTo>
                  <a:cubicBezTo>
                    <a:pt x="19" y="51"/>
                    <a:pt x="17" y="53"/>
                    <a:pt x="17" y="56"/>
                  </a:cubicBezTo>
                  <a:cubicBezTo>
                    <a:pt x="9" y="130"/>
                    <a:pt x="9" y="130"/>
                    <a:pt x="9" y="130"/>
                  </a:cubicBezTo>
                  <a:cubicBezTo>
                    <a:pt x="5" y="130"/>
                    <a:pt x="5" y="130"/>
                    <a:pt x="5" y="130"/>
                  </a:cubicBezTo>
                  <a:cubicBezTo>
                    <a:pt x="2" y="130"/>
                    <a:pt x="0" y="132"/>
                    <a:pt x="0" y="135"/>
                  </a:cubicBezTo>
                  <a:cubicBezTo>
                    <a:pt x="0" y="171"/>
                    <a:pt x="0" y="171"/>
                    <a:pt x="0" y="171"/>
                  </a:cubicBezTo>
                  <a:cubicBezTo>
                    <a:pt x="0" y="174"/>
                    <a:pt x="2" y="176"/>
                    <a:pt x="5" y="176"/>
                  </a:cubicBezTo>
                  <a:cubicBezTo>
                    <a:pt x="160" y="176"/>
                    <a:pt x="160" y="176"/>
                    <a:pt x="160" y="176"/>
                  </a:cubicBezTo>
                  <a:cubicBezTo>
                    <a:pt x="162" y="176"/>
                    <a:pt x="165" y="174"/>
                    <a:pt x="165" y="171"/>
                  </a:cubicBezTo>
                  <a:cubicBezTo>
                    <a:pt x="165" y="135"/>
                    <a:pt x="165" y="135"/>
                    <a:pt x="165" y="135"/>
                  </a:cubicBezTo>
                  <a:cubicBezTo>
                    <a:pt x="165" y="135"/>
                    <a:pt x="165" y="135"/>
                    <a:pt x="165" y="135"/>
                  </a:cubicBezTo>
                  <a:moveTo>
                    <a:pt x="79" y="5"/>
                  </a:moveTo>
                  <a:cubicBezTo>
                    <a:pt x="79" y="3"/>
                    <a:pt x="77" y="0"/>
                    <a:pt x="74" y="0"/>
                  </a:cubicBezTo>
                  <a:cubicBezTo>
                    <a:pt x="71" y="0"/>
                    <a:pt x="69" y="3"/>
                    <a:pt x="69" y="5"/>
                  </a:cubicBezTo>
                  <a:cubicBezTo>
                    <a:pt x="69" y="10"/>
                    <a:pt x="67" y="14"/>
                    <a:pt x="64" y="17"/>
                  </a:cubicBezTo>
                  <a:cubicBezTo>
                    <a:pt x="61" y="20"/>
                    <a:pt x="57" y="21"/>
                    <a:pt x="53" y="21"/>
                  </a:cubicBezTo>
                  <a:cubicBezTo>
                    <a:pt x="53" y="21"/>
                    <a:pt x="53" y="21"/>
                    <a:pt x="53" y="21"/>
                  </a:cubicBezTo>
                  <a:cubicBezTo>
                    <a:pt x="50" y="21"/>
                    <a:pt x="48" y="24"/>
                    <a:pt x="48" y="26"/>
                  </a:cubicBezTo>
                  <a:cubicBezTo>
                    <a:pt x="48" y="29"/>
                    <a:pt x="50" y="31"/>
                    <a:pt x="53" y="31"/>
                  </a:cubicBezTo>
                  <a:cubicBezTo>
                    <a:pt x="53" y="31"/>
                    <a:pt x="53" y="31"/>
                    <a:pt x="53" y="31"/>
                  </a:cubicBezTo>
                  <a:cubicBezTo>
                    <a:pt x="60" y="31"/>
                    <a:pt x="66" y="29"/>
                    <a:pt x="71" y="24"/>
                  </a:cubicBezTo>
                  <a:cubicBezTo>
                    <a:pt x="76" y="19"/>
                    <a:pt x="79" y="12"/>
                    <a:pt x="79" y="5"/>
                  </a:cubicBezTo>
                  <a:moveTo>
                    <a:pt x="125" y="17"/>
                  </a:moveTo>
                  <a:cubicBezTo>
                    <a:pt x="122" y="17"/>
                    <a:pt x="120" y="19"/>
                    <a:pt x="120" y="22"/>
                  </a:cubicBezTo>
                  <a:cubicBezTo>
                    <a:pt x="120" y="37"/>
                    <a:pt x="108" y="48"/>
                    <a:pt x="93" y="48"/>
                  </a:cubicBezTo>
                  <a:cubicBezTo>
                    <a:pt x="90" y="48"/>
                    <a:pt x="88" y="51"/>
                    <a:pt x="88" y="53"/>
                  </a:cubicBezTo>
                  <a:cubicBezTo>
                    <a:pt x="88" y="59"/>
                    <a:pt x="84" y="63"/>
                    <a:pt x="79" y="63"/>
                  </a:cubicBezTo>
                  <a:cubicBezTo>
                    <a:pt x="76" y="63"/>
                    <a:pt x="74" y="65"/>
                    <a:pt x="74" y="68"/>
                  </a:cubicBezTo>
                  <a:cubicBezTo>
                    <a:pt x="74" y="71"/>
                    <a:pt x="76" y="73"/>
                    <a:pt x="79" y="73"/>
                  </a:cubicBezTo>
                  <a:cubicBezTo>
                    <a:pt x="88" y="73"/>
                    <a:pt x="95" y="67"/>
                    <a:pt x="98" y="58"/>
                  </a:cubicBezTo>
                  <a:cubicBezTo>
                    <a:pt x="116" y="56"/>
                    <a:pt x="130" y="41"/>
                    <a:pt x="130" y="22"/>
                  </a:cubicBezTo>
                  <a:cubicBezTo>
                    <a:pt x="130" y="19"/>
                    <a:pt x="127" y="17"/>
                    <a:pt x="125" y="17"/>
                  </a:cubicBezTo>
                  <a:moveTo>
                    <a:pt x="62" y="5"/>
                  </a:moveTo>
                  <a:cubicBezTo>
                    <a:pt x="62" y="3"/>
                    <a:pt x="60" y="0"/>
                    <a:pt x="57" y="0"/>
                  </a:cubicBezTo>
                  <a:cubicBezTo>
                    <a:pt x="36" y="0"/>
                    <a:pt x="20" y="17"/>
                    <a:pt x="20" y="37"/>
                  </a:cubicBezTo>
                  <a:cubicBezTo>
                    <a:pt x="20" y="40"/>
                    <a:pt x="22" y="42"/>
                    <a:pt x="25" y="42"/>
                  </a:cubicBezTo>
                  <a:cubicBezTo>
                    <a:pt x="28" y="42"/>
                    <a:pt x="30" y="40"/>
                    <a:pt x="30" y="37"/>
                  </a:cubicBezTo>
                  <a:cubicBezTo>
                    <a:pt x="30" y="23"/>
                    <a:pt x="42" y="10"/>
                    <a:pt x="57" y="10"/>
                  </a:cubicBezTo>
                  <a:cubicBezTo>
                    <a:pt x="60" y="10"/>
                    <a:pt x="62" y="8"/>
                    <a:pt x="62" y="5"/>
                  </a:cubicBezTo>
                  <a:moveTo>
                    <a:pt x="67" y="68"/>
                  </a:moveTo>
                  <a:cubicBezTo>
                    <a:pt x="67" y="71"/>
                    <a:pt x="65" y="73"/>
                    <a:pt x="62" y="73"/>
                  </a:cubicBezTo>
                  <a:cubicBezTo>
                    <a:pt x="59" y="73"/>
                    <a:pt x="57" y="71"/>
                    <a:pt x="57" y="68"/>
                  </a:cubicBezTo>
                  <a:cubicBezTo>
                    <a:pt x="57" y="47"/>
                    <a:pt x="73" y="29"/>
                    <a:pt x="94" y="27"/>
                  </a:cubicBezTo>
                  <a:cubicBezTo>
                    <a:pt x="96" y="12"/>
                    <a:pt x="109" y="0"/>
                    <a:pt x="125" y="0"/>
                  </a:cubicBezTo>
                  <a:cubicBezTo>
                    <a:pt x="127" y="0"/>
                    <a:pt x="130" y="3"/>
                    <a:pt x="130" y="5"/>
                  </a:cubicBezTo>
                  <a:cubicBezTo>
                    <a:pt x="130" y="8"/>
                    <a:pt x="127" y="10"/>
                    <a:pt x="125" y="10"/>
                  </a:cubicBezTo>
                  <a:cubicBezTo>
                    <a:pt x="113" y="10"/>
                    <a:pt x="104" y="20"/>
                    <a:pt x="104" y="32"/>
                  </a:cubicBezTo>
                  <a:cubicBezTo>
                    <a:pt x="104" y="34"/>
                    <a:pt x="101" y="37"/>
                    <a:pt x="99" y="37"/>
                  </a:cubicBezTo>
                  <a:cubicBezTo>
                    <a:pt x="99" y="37"/>
                    <a:pt x="98" y="37"/>
                    <a:pt x="98" y="37"/>
                  </a:cubicBezTo>
                  <a:cubicBezTo>
                    <a:pt x="98" y="37"/>
                    <a:pt x="98" y="37"/>
                    <a:pt x="98" y="37"/>
                  </a:cubicBezTo>
                  <a:cubicBezTo>
                    <a:pt x="81" y="37"/>
                    <a:pt x="67" y="51"/>
                    <a:pt x="67" y="68"/>
                  </a:cubicBez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800"/>
            </a:p>
          </p:txBody>
        </p:sp>
        <p:sp>
          <p:nvSpPr>
            <p:cNvPr id="23" name="TextBox 22">
              <a:extLst>
                <a:ext uri="{FF2B5EF4-FFF2-40B4-BE49-F238E27FC236}">
                  <a16:creationId xmlns:a16="http://schemas.microsoft.com/office/drawing/2014/main" id="{EC33914B-BF22-4918-907B-5BE923F06CC6}"/>
                </a:ext>
              </a:extLst>
            </p:cNvPr>
            <p:cNvSpPr txBox="1"/>
            <p:nvPr/>
          </p:nvSpPr>
          <p:spPr>
            <a:xfrm>
              <a:off x="7805976" y="2678997"/>
              <a:ext cx="1092640" cy="269762"/>
            </a:xfrm>
            <a:prstGeom prst="rect">
              <a:avLst/>
            </a:prstGeom>
            <a:noFill/>
          </p:spPr>
          <p:txBody>
            <a:bodyPr wrap="square" lIns="0" tIns="0" rIns="0" bIns="0" rtlCol="0">
              <a:noAutofit/>
            </a:bodyPr>
            <a:lstStyle/>
            <a:p>
              <a:pPr algn="ctr">
                <a:lnSpc>
                  <a:spcPct val="100000"/>
                </a:lnSpc>
                <a:spcBef>
                  <a:spcPts val="1200"/>
                </a:spcBef>
                <a:buSzPct val="100000"/>
              </a:pPr>
              <a:r>
                <a:rPr lang="en-US"/>
                <a:t>Buildings</a:t>
              </a:r>
            </a:p>
          </p:txBody>
        </p:sp>
        <p:pic>
          <p:nvPicPr>
            <p:cNvPr id="11" name="Graphic 10" descr="Incon representing buildings">
              <a:extLst>
                <a:ext uri="{FF2B5EF4-FFF2-40B4-BE49-F238E27FC236}">
                  <a16:creationId xmlns:a16="http://schemas.microsoft.com/office/drawing/2014/main" id="{8B6ECD84-8D58-4659-8E04-66C31913DEBC}"/>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7888085" y="1866495"/>
              <a:ext cx="914400" cy="914400"/>
            </a:xfrm>
            <a:prstGeom prst="rect">
              <a:avLst/>
            </a:prstGeom>
          </p:spPr>
        </p:pic>
        <p:sp>
          <p:nvSpPr>
            <p:cNvPr id="32" name="TextBox 31">
              <a:extLst>
                <a:ext uri="{FF2B5EF4-FFF2-40B4-BE49-F238E27FC236}">
                  <a16:creationId xmlns:a16="http://schemas.microsoft.com/office/drawing/2014/main" id="{3E6150F1-3B80-4D17-B517-918A380991B0}"/>
                </a:ext>
              </a:extLst>
            </p:cNvPr>
            <p:cNvSpPr txBox="1"/>
            <p:nvPr/>
          </p:nvSpPr>
          <p:spPr>
            <a:xfrm>
              <a:off x="8894318" y="2679711"/>
              <a:ext cx="1698069" cy="269762"/>
            </a:xfrm>
            <a:prstGeom prst="rect">
              <a:avLst/>
            </a:prstGeom>
            <a:noFill/>
          </p:spPr>
          <p:txBody>
            <a:bodyPr wrap="square" lIns="0" tIns="0" rIns="0" bIns="0" rtlCol="0">
              <a:noAutofit/>
            </a:bodyPr>
            <a:lstStyle/>
            <a:p>
              <a:pPr algn="ctr">
                <a:lnSpc>
                  <a:spcPct val="100000"/>
                </a:lnSpc>
                <a:spcBef>
                  <a:spcPts val="1200"/>
                </a:spcBef>
                <a:buSzPct val="100000"/>
              </a:pPr>
              <a:r>
                <a:rPr lang="en-US"/>
                <a:t>Transportation</a:t>
              </a:r>
            </a:p>
          </p:txBody>
        </p:sp>
        <p:pic>
          <p:nvPicPr>
            <p:cNvPr id="8" name="Graphic 7" descr="Icon representing a truck">
              <a:extLst>
                <a:ext uri="{FF2B5EF4-FFF2-40B4-BE49-F238E27FC236}">
                  <a16:creationId xmlns:a16="http://schemas.microsoft.com/office/drawing/2014/main" id="{12F94827-7E11-4504-BCF0-69749C249C5E}"/>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9097738" y="2000228"/>
              <a:ext cx="685800" cy="685800"/>
            </a:xfrm>
            <a:prstGeom prst="rect">
              <a:avLst/>
            </a:prstGeom>
          </p:spPr>
        </p:pic>
        <p:pic>
          <p:nvPicPr>
            <p:cNvPr id="10" name="Graphic 9" descr="Icon representing rail vehicle">
              <a:extLst>
                <a:ext uri="{FF2B5EF4-FFF2-40B4-BE49-F238E27FC236}">
                  <a16:creationId xmlns:a16="http://schemas.microsoft.com/office/drawing/2014/main" id="{83EECB9A-D04F-4F0D-B057-D9D99A4F4DA7}"/>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9831416" y="1958879"/>
              <a:ext cx="685800" cy="685800"/>
            </a:xfrm>
            <a:prstGeom prst="rect">
              <a:avLst/>
            </a:prstGeom>
          </p:spPr>
        </p:pic>
        <p:sp>
          <p:nvSpPr>
            <p:cNvPr id="44" name="Arrow: Bent-Up 43" descr="Graphic representing one of two pathways for gaseous fuels once it has been distributed from production site. This arrow indicates several end uses as the first pathway.">
              <a:extLst>
                <a:ext uri="{FF2B5EF4-FFF2-40B4-BE49-F238E27FC236}">
                  <a16:creationId xmlns:a16="http://schemas.microsoft.com/office/drawing/2014/main" id="{4DED88AE-F704-43BD-9812-38B1C18447B2}"/>
                </a:ext>
              </a:extLst>
            </p:cNvPr>
            <p:cNvSpPr/>
            <p:nvPr/>
          </p:nvSpPr>
          <p:spPr>
            <a:xfrm rot="10800000" flipH="1" flipV="1">
              <a:off x="7199614" y="3334790"/>
              <a:ext cx="1977125" cy="608338"/>
            </a:xfrm>
            <a:prstGeom prst="bentUpArrow">
              <a:avLst>
                <a:gd name="adj1" fmla="val 25000"/>
                <a:gd name="adj2" fmla="val 30486"/>
                <a:gd name="adj3" fmla="val 32480"/>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93" name="TextBox 92">
              <a:extLst>
                <a:ext uri="{FF2B5EF4-FFF2-40B4-BE49-F238E27FC236}">
                  <a16:creationId xmlns:a16="http://schemas.microsoft.com/office/drawing/2014/main" id="{6050300B-5EEB-4942-AB1B-5D9D329DD07A}"/>
                </a:ext>
              </a:extLst>
            </p:cNvPr>
            <p:cNvSpPr txBox="1"/>
            <p:nvPr/>
          </p:nvSpPr>
          <p:spPr>
            <a:xfrm>
              <a:off x="10563740" y="2691691"/>
              <a:ext cx="1168995" cy="315905"/>
            </a:xfrm>
            <a:prstGeom prst="rect">
              <a:avLst/>
            </a:prstGeom>
            <a:noFill/>
          </p:spPr>
          <p:txBody>
            <a:bodyPr wrap="square" lIns="0" tIns="0" rIns="0" bIns="0" rtlCol="0">
              <a:noAutofit/>
            </a:bodyPr>
            <a:lstStyle/>
            <a:p>
              <a:pPr algn="ctr">
                <a:lnSpc>
                  <a:spcPct val="100000"/>
                </a:lnSpc>
                <a:spcBef>
                  <a:spcPts val="1200"/>
                </a:spcBef>
                <a:buSzPct val="100000"/>
              </a:pPr>
              <a:r>
                <a:rPr lang="en-US"/>
                <a:t>Distributed generation</a:t>
              </a:r>
            </a:p>
          </p:txBody>
        </p:sp>
        <p:grpSp>
          <p:nvGrpSpPr>
            <p:cNvPr id="9" name="Group 8">
              <a:extLst>
                <a:ext uri="{FF2B5EF4-FFF2-40B4-BE49-F238E27FC236}">
                  <a16:creationId xmlns:a16="http://schemas.microsoft.com/office/drawing/2014/main" id="{BBCF59DD-3E0B-4063-ABA5-291DB52C3436}"/>
                </a:ext>
              </a:extLst>
            </p:cNvPr>
            <p:cNvGrpSpPr/>
            <p:nvPr/>
          </p:nvGrpSpPr>
          <p:grpSpPr>
            <a:xfrm>
              <a:off x="10796292" y="1928243"/>
              <a:ext cx="703046" cy="746429"/>
              <a:chOff x="6229438" y="1862881"/>
              <a:chExt cx="703046" cy="746429"/>
            </a:xfrm>
          </p:grpSpPr>
          <p:pic>
            <p:nvPicPr>
              <p:cNvPr id="72" name="Graphic 71" descr="Lightning bolt with solid fill">
                <a:extLst>
                  <a:ext uri="{FF2B5EF4-FFF2-40B4-BE49-F238E27FC236}">
                    <a16:creationId xmlns:a16="http://schemas.microsoft.com/office/drawing/2014/main" id="{73E4A1FF-8CA0-4777-BB73-00B94176433B}"/>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6441253" y="2102568"/>
                <a:ext cx="300978" cy="300978"/>
              </a:xfrm>
              <a:prstGeom prst="rect">
                <a:avLst/>
              </a:prstGeom>
            </p:spPr>
          </p:pic>
          <p:cxnSp>
            <p:nvCxnSpPr>
              <p:cNvPr id="73" name="Straight Connector 72">
                <a:extLst>
                  <a:ext uri="{FF2B5EF4-FFF2-40B4-BE49-F238E27FC236}">
                    <a16:creationId xmlns:a16="http://schemas.microsoft.com/office/drawing/2014/main" id="{DEF83ACA-D6D8-4849-BD6A-CAA9814A8104}"/>
                  </a:ext>
                </a:extLst>
              </p:cNvPr>
              <p:cNvCxnSpPr/>
              <p:nvPr/>
            </p:nvCxnSpPr>
            <p:spPr>
              <a:xfrm flipH="1">
                <a:off x="6396865" y="2374879"/>
                <a:ext cx="88775" cy="87218"/>
              </a:xfrm>
              <a:prstGeom prst="line">
                <a:avLst/>
              </a:prstGeom>
              <a:ln w="19050" cap="sq">
                <a:solidFill>
                  <a:schemeClr val="tx1"/>
                </a:solidFill>
                <a:prstDash val="sysDot"/>
              </a:ln>
            </p:spPr>
            <p:style>
              <a:lnRef idx="1">
                <a:schemeClr val="accent1"/>
              </a:lnRef>
              <a:fillRef idx="0">
                <a:schemeClr val="accent1"/>
              </a:fillRef>
              <a:effectRef idx="0">
                <a:srgbClr val="000000"/>
              </a:effectRef>
              <a:fontRef idx="minor">
                <a:schemeClr val="lt1"/>
              </a:fontRef>
            </p:style>
          </p:cxnSp>
          <p:cxnSp>
            <p:nvCxnSpPr>
              <p:cNvPr id="74" name="Straight Connector 73">
                <a:extLst>
                  <a:ext uri="{FF2B5EF4-FFF2-40B4-BE49-F238E27FC236}">
                    <a16:creationId xmlns:a16="http://schemas.microsoft.com/office/drawing/2014/main" id="{78055FD3-7B51-4C40-9F33-F56D8753D2D8}"/>
                  </a:ext>
                </a:extLst>
              </p:cNvPr>
              <p:cNvCxnSpPr>
                <a:cxnSpLocks/>
              </p:cNvCxnSpPr>
              <p:nvPr/>
            </p:nvCxnSpPr>
            <p:spPr>
              <a:xfrm flipH="1" flipV="1">
                <a:off x="6688109" y="2356298"/>
                <a:ext cx="88775" cy="87218"/>
              </a:xfrm>
              <a:prstGeom prst="line">
                <a:avLst/>
              </a:prstGeom>
              <a:ln w="19050" cap="sq">
                <a:solidFill>
                  <a:schemeClr val="tx1"/>
                </a:solidFill>
                <a:prstDash val="sysDot"/>
              </a:ln>
            </p:spPr>
            <p:style>
              <a:lnRef idx="1">
                <a:schemeClr val="accent1"/>
              </a:lnRef>
              <a:fillRef idx="0">
                <a:schemeClr val="accent1"/>
              </a:fillRef>
              <a:effectRef idx="0">
                <a:srgbClr val="000000"/>
              </a:effectRef>
              <a:fontRef idx="minor">
                <a:schemeClr val="lt1"/>
              </a:fontRef>
            </p:style>
          </p:cxnSp>
          <p:cxnSp>
            <p:nvCxnSpPr>
              <p:cNvPr id="75" name="Straight Connector 74">
                <a:extLst>
                  <a:ext uri="{FF2B5EF4-FFF2-40B4-BE49-F238E27FC236}">
                    <a16:creationId xmlns:a16="http://schemas.microsoft.com/office/drawing/2014/main" id="{292FF9D0-8E1B-4782-B90C-18288605412B}"/>
                  </a:ext>
                </a:extLst>
              </p:cNvPr>
              <p:cNvCxnSpPr>
                <a:cxnSpLocks/>
              </p:cNvCxnSpPr>
              <p:nvPr/>
            </p:nvCxnSpPr>
            <p:spPr>
              <a:xfrm flipH="1" flipV="1">
                <a:off x="6396865" y="2036524"/>
                <a:ext cx="88775" cy="87218"/>
              </a:xfrm>
              <a:prstGeom prst="line">
                <a:avLst/>
              </a:prstGeom>
              <a:ln w="19050" cap="sq">
                <a:solidFill>
                  <a:schemeClr val="tx1"/>
                </a:solidFill>
                <a:prstDash val="sysDot"/>
              </a:ln>
            </p:spPr>
            <p:style>
              <a:lnRef idx="1">
                <a:schemeClr val="accent1"/>
              </a:lnRef>
              <a:fillRef idx="0">
                <a:schemeClr val="accent1"/>
              </a:fillRef>
              <a:effectRef idx="0">
                <a:srgbClr val="000000"/>
              </a:effectRef>
              <a:fontRef idx="minor">
                <a:schemeClr val="lt1"/>
              </a:fontRef>
            </p:style>
          </p:cxnSp>
          <p:cxnSp>
            <p:nvCxnSpPr>
              <p:cNvPr id="76" name="Straight Connector 75">
                <a:extLst>
                  <a:ext uri="{FF2B5EF4-FFF2-40B4-BE49-F238E27FC236}">
                    <a16:creationId xmlns:a16="http://schemas.microsoft.com/office/drawing/2014/main" id="{E84220F8-FBBE-4A6B-9D46-1E1669ED8D73}"/>
                  </a:ext>
                </a:extLst>
              </p:cNvPr>
              <p:cNvCxnSpPr>
                <a:cxnSpLocks/>
              </p:cNvCxnSpPr>
              <p:nvPr/>
            </p:nvCxnSpPr>
            <p:spPr>
              <a:xfrm flipH="1">
                <a:off x="6688109" y="2055524"/>
                <a:ext cx="88775" cy="87218"/>
              </a:xfrm>
              <a:prstGeom prst="line">
                <a:avLst/>
              </a:prstGeom>
              <a:ln w="19050" cap="sq">
                <a:solidFill>
                  <a:schemeClr val="tx1"/>
                </a:solidFill>
                <a:prstDash val="sysDot"/>
              </a:ln>
            </p:spPr>
            <p:style>
              <a:lnRef idx="1">
                <a:schemeClr val="accent1"/>
              </a:lnRef>
              <a:fillRef idx="0">
                <a:schemeClr val="accent1"/>
              </a:fillRef>
              <a:effectRef idx="0">
                <a:srgbClr val="000000"/>
              </a:effectRef>
              <a:fontRef idx="minor">
                <a:schemeClr val="lt1"/>
              </a:fontRef>
            </p:style>
          </p:cxnSp>
          <p:cxnSp>
            <p:nvCxnSpPr>
              <p:cNvPr id="77" name="Straight Connector 76">
                <a:extLst>
                  <a:ext uri="{FF2B5EF4-FFF2-40B4-BE49-F238E27FC236}">
                    <a16:creationId xmlns:a16="http://schemas.microsoft.com/office/drawing/2014/main" id="{DBE2B2B4-0C23-48D5-8E48-8E6AB8C296E7}"/>
                  </a:ext>
                </a:extLst>
              </p:cNvPr>
              <p:cNvCxnSpPr>
                <a:cxnSpLocks/>
              </p:cNvCxnSpPr>
              <p:nvPr/>
            </p:nvCxnSpPr>
            <p:spPr>
              <a:xfrm flipH="1">
                <a:off x="6715364" y="2266463"/>
                <a:ext cx="123040" cy="0"/>
              </a:xfrm>
              <a:prstGeom prst="line">
                <a:avLst/>
              </a:prstGeom>
              <a:ln w="19050" cap="sq">
                <a:solidFill>
                  <a:schemeClr val="tx1"/>
                </a:solidFill>
                <a:prstDash val="sysDot"/>
              </a:ln>
            </p:spPr>
            <p:style>
              <a:lnRef idx="1">
                <a:schemeClr val="accent1"/>
              </a:lnRef>
              <a:fillRef idx="0">
                <a:schemeClr val="accent1"/>
              </a:fillRef>
              <a:effectRef idx="0">
                <a:srgbClr val="000000"/>
              </a:effectRef>
              <a:fontRef idx="minor">
                <a:schemeClr val="lt1"/>
              </a:fontRef>
            </p:style>
          </p:cxnSp>
          <p:cxnSp>
            <p:nvCxnSpPr>
              <p:cNvPr id="78" name="Straight Connector 77">
                <a:extLst>
                  <a:ext uri="{FF2B5EF4-FFF2-40B4-BE49-F238E27FC236}">
                    <a16:creationId xmlns:a16="http://schemas.microsoft.com/office/drawing/2014/main" id="{EAFEFC6F-20CA-4612-9481-47639739EAED}"/>
                  </a:ext>
                </a:extLst>
              </p:cNvPr>
              <p:cNvCxnSpPr>
                <a:cxnSpLocks/>
              </p:cNvCxnSpPr>
              <p:nvPr/>
            </p:nvCxnSpPr>
            <p:spPr>
              <a:xfrm flipH="1">
                <a:off x="6318213" y="2266463"/>
                <a:ext cx="123040" cy="0"/>
              </a:xfrm>
              <a:prstGeom prst="line">
                <a:avLst/>
              </a:prstGeom>
              <a:ln w="19050" cap="sq">
                <a:solidFill>
                  <a:schemeClr val="tx1"/>
                </a:solidFill>
                <a:prstDash val="sysDot"/>
              </a:ln>
            </p:spPr>
            <p:style>
              <a:lnRef idx="1">
                <a:schemeClr val="accent1"/>
              </a:lnRef>
              <a:fillRef idx="0">
                <a:schemeClr val="accent1"/>
              </a:fillRef>
              <a:effectRef idx="0">
                <a:srgbClr val="000000"/>
              </a:effectRef>
              <a:fontRef idx="minor">
                <a:schemeClr val="lt1"/>
              </a:fontRef>
            </p:style>
          </p:cxnSp>
          <p:cxnSp>
            <p:nvCxnSpPr>
              <p:cNvPr id="79" name="Straight Connector 78">
                <a:extLst>
                  <a:ext uri="{FF2B5EF4-FFF2-40B4-BE49-F238E27FC236}">
                    <a16:creationId xmlns:a16="http://schemas.microsoft.com/office/drawing/2014/main" id="{46FBED79-3736-45A3-A579-EAFBE461FAD2}"/>
                  </a:ext>
                </a:extLst>
              </p:cNvPr>
              <p:cNvCxnSpPr>
                <a:cxnSpLocks/>
              </p:cNvCxnSpPr>
              <p:nvPr/>
            </p:nvCxnSpPr>
            <p:spPr>
              <a:xfrm flipV="1">
                <a:off x="6591742" y="1950535"/>
                <a:ext cx="0" cy="124381"/>
              </a:xfrm>
              <a:prstGeom prst="line">
                <a:avLst/>
              </a:prstGeom>
              <a:ln w="19050" cap="sq">
                <a:solidFill>
                  <a:schemeClr val="tx1"/>
                </a:solidFill>
                <a:prstDash val="sysDot"/>
              </a:ln>
            </p:spPr>
            <p:style>
              <a:lnRef idx="1">
                <a:schemeClr val="accent1"/>
              </a:lnRef>
              <a:fillRef idx="0">
                <a:schemeClr val="accent1"/>
              </a:fillRef>
              <a:effectRef idx="0">
                <a:srgbClr val="000000"/>
              </a:effectRef>
              <a:fontRef idx="minor">
                <a:schemeClr val="lt1"/>
              </a:fontRef>
            </p:style>
          </p:cxnSp>
          <p:cxnSp>
            <p:nvCxnSpPr>
              <p:cNvPr id="80" name="Straight Connector 79">
                <a:extLst>
                  <a:ext uri="{FF2B5EF4-FFF2-40B4-BE49-F238E27FC236}">
                    <a16:creationId xmlns:a16="http://schemas.microsoft.com/office/drawing/2014/main" id="{5E5FC77A-061D-4E1C-B298-7CFB594F06DA}"/>
                  </a:ext>
                </a:extLst>
              </p:cNvPr>
              <p:cNvCxnSpPr>
                <a:cxnSpLocks/>
              </p:cNvCxnSpPr>
              <p:nvPr/>
            </p:nvCxnSpPr>
            <p:spPr>
              <a:xfrm flipV="1">
                <a:off x="6591742" y="2381325"/>
                <a:ext cx="0" cy="124381"/>
              </a:xfrm>
              <a:prstGeom prst="line">
                <a:avLst/>
              </a:prstGeom>
              <a:ln w="19050" cap="sq">
                <a:solidFill>
                  <a:schemeClr val="tx1"/>
                </a:solidFill>
                <a:prstDash val="sysDot"/>
              </a:ln>
            </p:spPr>
            <p:style>
              <a:lnRef idx="1">
                <a:schemeClr val="accent1"/>
              </a:lnRef>
              <a:fillRef idx="0">
                <a:schemeClr val="accent1"/>
              </a:fillRef>
              <a:effectRef idx="0">
                <a:srgbClr val="000000"/>
              </a:effectRef>
              <a:fontRef idx="minor">
                <a:schemeClr val="lt1"/>
              </a:fontRef>
            </p:style>
          </p:cxnSp>
          <p:sp>
            <p:nvSpPr>
              <p:cNvPr id="81" name="Oval 80">
                <a:extLst>
                  <a:ext uri="{FF2B5EF4-FFF2-40B4-BE49-F238E27FC236}">
                    <a16:creationId xmlns:a16="http://schemas.microsoft.com/office/drawing/2014/main" id="{8DEF6C71-230A-48C6-83C3-3E3199AB045D}"/>
                  </a:ext>
                </a:extLst>
              </p:cNvPr>
              <p:cNvSpPr/>
              <p:nvPr/>
            </p:nvSpPr>
            <p:spPr>
              <a:xfrm>
                <a:off x="6776884" y="1970285"/>
                <a:ext cx="88775" cy="88775"/>
              </a:xfrm>
              <a:prstGeom prst="ellipse">
                <a:avLst/>
              </a:prstGeom>
              <a:solidFill>
                <a:schemeClr val="bg1"/>
              </a:solidFill>
              <a:ln w="1905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82" name="Oval 81">
                <a:extLst>
                  <a:ext uri="{FF2B5EF4-FFF2-40B4-BE49-F238E27FC236}">
                    <a16:creationId xmlns:a16="http://schemas.microsoft.com/office/drawing/2014/main" id="{0DBE62C7-18D1-4118-B5D6-89284AF09FD4}"/>
                  </a:ext>
                </a:extLst>
              </p:cNvPr>
              <p:cNvSpPr/>
              <p:nvPr/>
            </p:nvSpPr>
            <p:spPr>
              <a:xfrm>
                <a:off x="6776884" y="2438783"/>
                <a:ext cx="88775" cy="88775"/>
              </a:xfrm>
              <a:prstGeom prst="ellipse">
                <a:avLst/>
              </a:prstGeom>
              <a:solidFill>
                <a:schemeClr val="bg1"/>
              </a:solidFill>
              <a:ln w="1905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83" name="Oval 82">
                <a:extLst>
                  <a:ext uri="{FF2B5EF4-FFF2-40B4-BE49-F238E27FC236}">
                    <a16:creationId xmlns:a16="http://schemas.microsoft.com/office/drawing/2014/main" id="{1081D5FC-0E78-4F24-94A9-174A693860BD}"/>
                  </a:ext>
                </a:extLst>
              </p:cNvPr>
              <p:cNvSpPr/>
              <p:nvPr/>
            </p:nvSpPr>
            <p:spPr>
              <a:xfrm>
                <a:off x="6843709" y="2222076"/>
                <a:ext cx="88775" cy="88775"/>
              </a:xfrm>
              <a:prstGeom prst="ellipse">
                <a:avLst/>
              </a:prstGeom>
              <a:solidFill>
                <a:schemeClr val="bg1"/>
              </a:solidFill>
              <a:ln w="1905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84" name="Oval 83">
                <a:extLst>
                  <a:ext uri="{FF2B5EF4-FFF2-40B4-BE49-F238E27FC236}">
                    <a16:creationId xmlns:a16="http://schemas.microsoft.com/office/drawing/2014/main" id="{4B7097BE-1EC7-4CC6-AE64-968AE495D68A}"/>
                  </a:ext>
                </a:extLst>
              </p:cNvPr>
              <p:cNvSpPr/>
              <p:nvPr/>
            </p:nvSpPr>
            <p:spPr>
              <a:xfrm>
                <a:off x="6229438" y="2222076"/>
                <a:ext cx="88775" cy="88775"/>
              </a:xfrm>
              <a:prstGeom prst="ellipse">
                <a:avLst/>
              </a:prstGeom>
              <a:solidFill>
                <a:schemeClr val="bg1"/>
              </a:solidFill>
              <a:ln w="1905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85" name="Oval 84">
                <a:extLst>
                  <a:ext uri="{FF2B5EF4-FFF2-40B4-BE49-F238E27FC236}">
                    <a16:creationId xmlns:a16="http://schemas.microsoft.com/office/drawing/2014/main" id="{4BB91F0B-A216-4F2C-BEF0-2D205CB134B0}"/>
                  </a:ext>
                </a:extLst>
              </p:cNvPr>
              <p:cNvSpPr/>
              <p:nvPr/>
            </p:nvSpPr>
            <p:spPr>
              <a:xfrm>
                <a:off x="6547354" y="1862881"/>
                <a:ext cx="88775" cy="88775"/>
              </a:xfrm>
              <a:prstGeom prst="ellipse">
                <a:avLst/>
              </a:prstGeom>
              <a:solidFill>
                <a:schemeClr val="bg1"/>
              </a:solidFill>
              <a:ln w="1905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86" name="Oval 85">
                <a:extLst>
                  <a:ext uri="{FF2B5EF4-FFF2-40B4-BE49-F238E27FC236}">
                    <a16:creationId xmlns:a16="http://schemas.microsoft.com/office/drawing/2014/main" id="{19E6F167-EB88-4180-AB7F-CBCEB92A7D6A}"/>
                  </a:ext>
                </a:extLst>
              </p:cNvPr>
              <p:cNvSpPr/>
              <p:nvPr/>
            </p:nvSpPr>
            <p:spPr>
              <a:xfrm>
                <a:off x="6545991" y="2520535"/>
                <a:ext cx="88775" cy="88775"/>
              </a:xfrm>
              <a:prstGeom prst="ellipse">
                <a:avLst/>
              </a:prstGeom>
              <a:solidFill>
                <a:schemeClr val="bg1"/>
              </a:solidFill>
              <a:ln w="1905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87" name="Oval 86">
                <a:extLst>
                  <a:ext uri="{FF2B5EF4-FFF2-40B4-BE49-F238E27FC236}">
                    <a16:creationId xmlns:a16="http://schemas.microsoft.com/office/drawing/2014/main" id="{E092F7F9-48EE-4D7D-9051-299E25AA79F4}"/>
                  </a:ext>
                </a:extLst>
              </p:cNvPr>
              <p:cNvSpPr/>
              <p:nvPr/>
            </p:nvSpPr>
            <p:spPr>
              <a:xfrm>
                <a:off x="6320258" y="2438783"/>
                <a:ext cx="88775" cy="88775"/>
              </a:xfrm>
              <a:prstGeom prst="ellipse">
                <a:avLst/>
              </a:prstGeom>
              <a:solidFill>
                <a:schemeClr val="bg1"/>
              </a:solidFill>
              <a:ln w="1905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88" name="Oval 87">
                <a:extLst>
                  <a:ext uri="{FF2B5EF4-FFF2-40B4-BE49-F238E27FC236}">
                    <a16:creationId xmlns:a16="http://schemas.microsoft.com/office/drawing/2014/main" id="{088AB58C-0853-4E2B-AB50-9269663236DC}"/>
                  </a:ext>
                </a:extLst>
              </p:cNvPr>
              <p:cNvSpPr/>
              <p:nvPr/>
            </p:nvSpPr>
            <p:spPr>
              <a:xfrm>
                <a:off x="6320258" y="1969942"/>
                <a:ext cx="88775" cy="88775"/>
              </a:xfrm>
              <a:prstGeom prst="ellipse">
                <a:avLst/>
              </a:prstGeom>
              <a:solidFill>
                <a:schemeClr val="bg1"/>
              </a:solidFill>
              <a:ln w="1905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89" name="Oval 88">
                <a:extLst>
                  <a:ext uri="{FF2B5EF4-FFF2-40B4-BE49-F238E27FC236}">
                    <a16:creationId xmlns:a16="http://schemas.microsoft.com/office/drawing/2014/main" id="{9102CA56-6857-4971-A846-2C930CB5E7C2}"/>
                  </a:ext>
                </a:extLst>
              </p:cNvPr>
              <p:cNvSpPr/>
              <p:nvPr/>
            </p:nvSpPr>
            <p:spPr>
              <a:xfrm>
                <a:off x="6802582" y="2464481"/>
                <a:ext cx="37379" cy="37379"/>
              </a:xfrm>
              <a:prstGeom prst="ellipse">
                <a:avLst/>
              </a:prstGeom>
              <a:solidFill>
                <a:schemeClr val="tx1"/>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90" name="Oval 89">
                <a:extLst>
                  <a:ext uri="{FF2B5EF4-FFF2-40B4-BE49-F238E27FC236}">
                    <a16:creationId xmlns:a16="http://schemas.microsoft.com/office/drawing/2014/main" id="{3D4C9B6A-2E66-4252-AEA4-B6F1523FEC96}"/>
                  </a:ext>
                </a:extLst>
              </p:cNvPr>
              <p:cNvSpPr/>
              <p:nvPr/>
            </p:nvSpPr>
            <p:spPr>
              <a:xfrm>
                <a:off x="6345956" y="2464481"/>
                <a:ext cx="37379" cy="37379"/>
              </a:xfrm>
              <a:prstGeom prst="ellipse">
                <a:avLst/>
              </a:prstGeom>
              <a:solidFill>
                <a:schemeClr val="tx1"/>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91" name="Oval 90">
                <a:extLst>
                  <a:ext uri="{FF2B5EF4-FFF2-40B4-BE49-F238E27FC236}">
                    <a16:creationId xmlns:a16="http://schemas.microsoft.com/office/drawing/2014/main" id="{5902ACD0-E160-470B-87D7-9DFD7E2152A6}"/>
                  </a:ext>
                </a:extLst>
              </p:cNvPr>
              <p:cNvSpPr/>
              <p:nvPr/>
            </p:nvSpPr>
            <p:spPr>
              <a:xfrm>
                <a:off x="6345956" y="1993754"/>
                <a:ext cx="37379" cy="37379"/>
              </a:xfrm>
              <a:prstGeom prst="ellipse">
                <a:avLst/>
              </a:prstGeom>
              <a:solidFill>
                <a:schemeClr val="tx1"/>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92" name="Oval 91">
                <a:extLst>
                  <a:ext uri="{FF2B5EF4-FFF2-40B4-BE49-F238E27FC236}">
                    <a16:creationId xmlns:a16="http://schemas.microsoft.com/office/drawing/2014/main" id="{F6DF313B-E703-4B0B-9D25-9687B87985D3}"/>
                  </a:ext>
                </a:extLst>
              </p:cNvPr>
              <p:cNvSpPr/>
              <p:nvPr/>
            </p:nvSpPr>
            <p:spPr>
              <a:xfrm>
                <a:off x="6802582" y="1995982"/>
                <a:ext cx="37379" cy="37379"/>
              </a:xfrm>
              <a:prstGeom prst="ellipse">
                <a:avLst/>
              </a:prstGeom>
              <a:solidFill>
                <a:schemeClr val="tx1"/>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grpSp>
      </p:grpSp>
      <p:grpSp>
        <p:nvGrpSpPr>
          <p:cNvPr id="12" name="Group 11" descr="Graphic that represents the potential for gaseous fuels to be stored underground (in geologic formations for example) and above ground">
            <a:extLst>
              <a:ext uri="{FF2B5EF4-FFF2-40B4-BE49-F238E27FC236}">
                <a16:creationId xmlns:a16="http://schemas.microsoft.com/office/drawing/2014/main" id="{2A9C3BE5-790D-4ED0-BC10-CC2B8E67BDB1}"/>
              </a:ext>
            </a:extLst>
          </p:cNvPr>
          <p:cNvGrpSpPr/>
          <p:nvPr/>
        </p:nvGrpSpPr>
        <p:grpSpPr>
          <a:xfrm>
            <a:off x="7199614" y="4221334"/>
            <a:ext cx="4495131" cy="2213331"/>
            <a:chOff x="7199614" y="4221334"/>
            <a:chExt cx="4495131" cy="2213331"/>
          </a:xfrm>
        </p:grpSpPr>
        <p:sp>
          <p:nvSpPr>
            <p:cNvPr id="19" name="Arrow: Bent-Up 18" descr="Graphic representing the second of two pathways for gaseous fuels once it has been distributed from production site. This arrow indicates fuel storage as the second pathway.">
              <a:extLst>
                <a:ext uri="{FF2B5EF4-FFF2-40B4-BE49-F238E27FC236}">
                  <a16:creationId xmlns:a16="http://schemas.microsoft.com/office/drawing/2014/main" id="{009119AB-8F08-4ACC-9591-52E33F1444D0}"/>
                </a:ext>
              </a:extLst>
            </p:cNvPr>
            <p:cNvSpPr/>
            <p:nvPr/>
          </p:nvSpPr>
          <p:spPr>
            <a:xfrm rot="10800000" flipH="1">
              <a:off x="7199614" y="4221334"/>
              <a:ext cx="1977124" cy="608338"/>
            </a:xfrm>
            <a:prstGeom prst="bentUpArrow">
              <a:avLst>
                <a:gd name="adj1" fmla="val 25000"/>
                <a:gd name="adj2" fmla="val 30486"/>
                <a:gd name="adj3" fmla="val 32480"/>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33" name="TextBox 32">
              <a:extLst>
                <a:ext uri="{FF2B5EF4-FFF2-40B4-BE49-F238E27FC236}">
                  <a16:creationId xmlns:a16="http://schemas.microsoft.com/office/drawing/2014/main" id="{0F1863AB-253D-49C9-A754-A8BF4A033D90}"/>
                </a:ext>
              </a:extLst>
            </p:cNvPr>
            <p:cNvSpPr txBox="1"/>
            <p:nvPr/>
          </p:nvSpPr>
          <p:spPr>
            <a:xfrm>
              <a:off x="9902346" y="4368205"/>
              <a:ext cx="1610388" cy="654201"/>
            </a:xfrm>
            <a:prstGeom prst="rect">
              <a:avLst/>
            </a:prstGeom>
            <a:noFill/>
          </p:spPr>
          <p:txBody>
            <a:bodyPr wrap="square" lIns="0" tIns="0" rIns="0" bIns="0" rtlCol="0">
              <a:noAutofit/>
            </a:bodyPr>
            <a:lstStyle/>
            <a:p>
              <a:pPr>
                <a:lnSpc>
                  <a:spcPct val="100000"/>
                </a:lnSpc>
                <a:spcBef>
                  <a:spcPts val="1200"/>
                </a:spcBef>
                <a:buSzPct val="100000"/>
              </a:pPr>
              <a:r>
                <a:rPr lang="en-US" sz="1800" b="1"/>
                <a:t> Storage</a:t>
              </a:r>
            </a:p>
          </p:txBody>
        </p:sp>
        <p:pic>
          <p:nvPicPr>
            <p:cNvPr id="7" name="Graphic 6" descr="Icon representing storage facility">
              <a:extLst>
                <a:ext uri="{FF2B5EF4-FFF2-40B4-BE49-F238E27FC236}">
                  <a16:creationId xmlns:a16="http://schemas.microsoft.com/office/drawing/2014/main" id="{94BFC10C-DDEC-4A2B-8F80-D5A8879FDF6A}"/>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7466247" y="4732754"/>
              <a:ext cx="1347371" cy="1347371"/>
            </a:xfrm>
            <a:prstGeom prst="rect">
              <a:avLst/>
            </a:prstGeom>
          </p:spPr>
        </p:pic>
        <p:sp>
          <p:nvSpPr>
            <p:cNvPr id="46" name="TextBox 45">
              <a:extLst>
                <a:ext uri="{FF2B5EF4-FFF2-40B4-BE49-F238E27FC236}">
                  <a16:creationId xmlns:a16="http://schemas.microsoft.com/office/drawing/2014/main" id="{8264551D-D691-4247-8A6B-005E464CEEB5}"/>
                </a:ext>
              </a:extLst>
            </p:cNvPr>
            <p:cNvSpPr txBox="1"/>
            <p:nvPr/>
          </p:nvSpPr>
          <p:spPr>
            <a:xfrm>
              <a:off x="9176739" y="5113774"/>
              <a:ext cx="2518006" cy="1320891"/>
            </a:xfrm>
            <a:prstGeom prst="rect">
              <a:avLst/>
            </a:prstGeom>
            <a:noFill/>
          </p:spPr>
          <p:txBody>
            <a:bodyPr wrap="square" lIns="0" tIns="0" rIns="0" bIns="0" rtlCol="0">
              <a:noAutofit/>
            </a:bodyPr>
            <a:lstStyle/>
            <a:p>
              <a:pPr>
                <a:lnSpc>
                  <a:spcPct val="100000"/>
                </a:lnSpc>
                <a:spcBef>
                  <a:spcPts val="1200"/>
                </a:spcBef>
                <a:buSzPct val="100000"/>
              </a:pPr>
              <a:r>
                <a:rPr lang="en-US"/>
                <a:t>Underground (including geologic formations) and above ground</a:t>
              </a:r>
            </a:p>
          </p:txBody>
        </p:sp>
      </p:grpSp>
      <p:sp>
        <p:nvSpPr>
          <p:cNvPr id="4" name="Slide Number Placeholder 3">
            <a:extLst>
              <a:ext uri="{FF2B5EF4-FFF2-40B4-BE49-F238E27FC236}">
                <a16:creationId xmlns:a16="http://schemas.microsoft.com/office/drawing/2014/main" id="{EDDB9E65-E2C2-458D-BF49-E02C42951AAF}"/>
              </a:ext>
              <a:ext uri="{C183D7F6-B498-43B3-948B-1728B52AA6E4}">
                <adec:decorative xmlns:adec="http://schemas.microsoft.com/office/drawing/2017/decorative" val="1"/>
              </a:ext>
            </a:extLst>
          </p:cNvPr>
          <p:cNvSpPr>
            <a:spLocks noGrp="1"/>
          </p:cNvSpPr>
          <p:nvPr>
            <p:ph type="sldNum" sz="quarter" idx="12"/>
          </p:nvPr>
        </p:nvSpPr>
        <p:spPr>
          <a:xfrm>
            <a:off x="11414760" y="6240145"/>
            <a:ext cx="320040" cy="182880"/>
          </a:xfrm>
        </p:spPr>
        <p:txBody>
          <a:bodyPr/>
          <a:lstStyle/>
          <a:p>
            <a:fld id="{B58DE5F1-E0F9-4CCA-92B7-7A6FC4DFEE14}" type="slidenum">
              <a:rPr lang="en-US" smtClean="0"/>
              <a:t>8</a:t>
            </a:fld>
            <a:endParaRPr lang="en-US"/>
          </a:p>
        </p:txBody>
      </p:sp>
    </p:spTree>
    <p:extLst>
      <p:ext uri="{BB962C8B-B14F-4D97-AF65-F5344CB8AC3E}">
        <p14:creationId xmlns:p14="http://schemas.microsoft.com/office/powerpoint/2010/main" val="26294208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613F00-F76C-43CF-B400-46F12FECEE95}"/>
              </a:ext>
            </a:extLst>
          </p:cNvPr>
          <p:cNvSpPr>
            <a:spLocks noGrp="1"/>
          </p:cNvSpPr>
          <p:nvPr>
            <p:ph type="title"/>
          </p:nvPr>
        </p:nvSpPr>
        <p:spPr>
          <a:xfrm>
            <a:off x="491803" y="489284"/>
            <a:ext cx="11277600" cy="585819"/>
          </a:xfrm>
        </p:spPr>
        <p:txBody>
          <a:bodyPr/>
          <a:lstStyle/>
          <a:p>
            <a:r>
              <a:rPr lang="en-US" sz="3600"/>
              <a:t>CA Gas Use and Decarbonization Policies </a:t>
            </a:r>
          </a:p>
        </p:txBody>
      </p:sp>
      <p:sp>
        <p:nvSpPr>
          <p:cNvPr id="8" name="TextBox 7">
            <a:extLst>
              <a:ext uri="{FF2B5EF4-FFF2-40B4-BE49-F238E27FC236}">
                <a16:creationId xmlns:a16="http://schemas.microsoft.com/office/drawing/2014/main" id="{F355CCCA-D410-4CFB-8897-0D65825F4403}"/>
              </a:ext>
            </a:extLst>
          </p:cNvPr>
          <p:cNvSpPr txBox="1"/>
          <p:nvPr/>
        </p:nvSpPr>
        <p:spPr>
          <a:xfrm>
            <a:off x="581915" y="1333850"/>
            <a:ext cx="5042972" cy="564800"/>
          </a:xfrm>
          <a:prstGeom prst="rect">
            <a:avLst/>
          </a:prstGeom>
          <a:noFill/>
        </p:spPr>
        <p:txBody>
          <a:bodyPr wrap="square" lIns="0" tIns="0" rIns="0" bIns="0" rtlCol="0">
            <a:noAutofit/>
          </a:bodyPr>
          <a:lstStyle/>
          <a:p>
            <a:pPr algn="ctr">
              <a:lnSpc>
                <a:spcPct val="100000"/>
              </a:lnSpc>
              <a:spcBef>
                <a:spcPts val="1200"/>
              </a:spcBef>
              <a:buSzPct val="100000"/>
            </a:pPr>
            <a:r>
              <a:rPr lang="en-US" sz="1800" b="1"/>
              <a:t>2020 CA Fossil Gas Consumption by Sector </a:t>
            </a:r>
          </a:p>
        </p:txBody>
      </p:sp>
      <p:graphicFrame>
        <p:nvGraphicFramePr>
          <p:cNvPr id="5" name="Chart 4" descr="Pie chart showing fossil gas consumption by sector in California in 2020 as compiled by the CEC.">
            <a:extLst>
              <a:ext uri="{FF2B5EF4-FFF2-40B4-BE49-F238E27FC236}">
                <a16:creationId xmlns:a16="http://schemas.microsoft.com/office/drawing/2014/main" id="{709A8AA5-EB18-40FA-B161-6DB00633D1FE}"/>
              </a:ext>
            </a:extLst>
          </p:cNvPr>
          <p:cNvGraphicFramePr>
            <a:graphicFrameLocks/>
          </p:cNvGraphicFramePr>
          <p:nvPr>
            <p:extLst>
              <p:ext uri="{D42A27DB-BD31-4B8C-83A1-F6EECF244321}">
                <p14:modId xmlns:p14="http://schemas.microsoft.com/office/powerpoint/2010/main" val="3448660347"/>
              </p:ext>
            </p:extLst>
          </p:nvPr>
        </p:nvGraphicFramePr>
        <p:xfrm>
          <a:off x="491803" y="1827061"/>
          <a:ext cx="5223197" cy="3513221"/>
        </p:xfrm>
        <a:graphic>
          <a:graphicData uri="http://schemas.openxmlformats.org/drawingml/2006/chart">
            <c:chart xmlns:c="http://schemas.openxmlformats.org/drawingml/2006/chart" xmlns:r="http://schemas.openxmlformats.org/officeDocument/2006/relationships" r:id="rId3"/>
          </a:graphicData>
        </a:graphic>
      </p:graphicFrame>
      <p:sp>
        <p:nvSpPr>
          <p:cNvPr id="9" name="TextBox 8">
            <a:extLst>
              <a:ext uri="{FF2B5EF4-FFF2-40B4-BE49-F238E27FC236}">
                <a16:creationId xmlns:a16="http://schemas.microsoft.com/office/drawing/2014/main" id="{ECEA4806-5398-42DA-8009-731DC0970A61}"/>
              </a:ext>
            </a:extLst>
          </p:cNvPr>
          <p:cNvSpPr txBox="1"/>
          <p:nvPr/>
        </p:nvSpPr>
        <p:spPr>
          <a:xfrm>
            <a:off x="253872" y="5050401"/>
            <a:ext cx="1735508" cy="250475"/>
          </a:xfrm>
          <a:prstGeom prst="rect">
            <a:avLst/>
          </a:prstGeom>
          <a:noFill/>
        </p:spPr>
        <p:txBody>
          <a:bodyPr wrap="square" lIns="0" tIns="0" rIns="0" bIns="0" rtlCol="0">
            <a:noAutofit/>
          </a:bodyPr>
          <a:lstStyle/>
          <a:p>
            <a:pPr algn="ctr">
              <a:lnSpc>
                <a:spcPct val="100000"/>
              </a:lnSpc>
              <a:spcBef>
                <a:spcPts val="1200"/>
              </a:spcBef>
              <a:buSzPct val="100000"/>
            </a:pPr>
            <a:r>
              <a:rPr lang="en-US" sz="1100"/>
              <a:t>Source: CEC</a:t>
            </a:r>
          </a:p>
        </p:txBody>
      </p:sp>
      <p:sp>
        <p:nvSpPr>
          <p:cNvPr id="6" name="TextBox 5">
            <a:extLst>
              <a:ext uri="{FF2B5EF4-FFF2-40B4-BE49-F238E27FC236}">
                <a16:creationId xmlns:a16="http://schemas.microsoft.com/office/drawing/2014/main" id="{ADB6EC2D-A0EE-423B-A303-1BF860AA6BD4}"/>
              </a:ext>
            </a:extLst>
          </p:cNvPr>
          <p:cNvSpPr txBox="1"/>
          <p:nvPr/>
        </p:nvSpPr>
        <p:spPr>
          <a:xfrm>
            <a:off x="672028" y="5340282"/>
            <a:ext cx="5042971" cy="655136"/>
          </a:xfrm>
          <a:prstGeom prst="rect">
            <a:avLst/>
          </a:prstGeom>
          <a:noFill/>
        </p:spPr>
        <p:txBody>
          <a:bodyPr wrap="square" lIns="0" tIns="0" rIns="0" bIns="0" rtlCol="0">
            <a:noAutofit/>
          </a:bodyPr>
          <a:lstStyle/>
          <a:p>
            <a:pPr>
              <a:lnSpc>
                <a:spcPct val="100000"/>
              </a:lnSpc>
              <a:spcBef>
                <a:spcPts val="1200"/>
              </a:spcBef>
              <a:buSzPct val="100000"/>
            </a:pPr>
            <a:r>
              <a:rPr lang="en-US"/>
              <a:t>Buildings (commercial and residential) currently consume more than 50% of CA fossil gas</a:t>
            </a:r>
            <a:endParaRPr lang="en-US" sz="1800"/>
          </a:p>
        </p:txBody>
      </p:sp>
      <p:sp>
        <p:nvSpPr>
          <p:cNvPr id="3" name="Content Placeholder 2">
            <a:extLst>
              <a:ext uri="{FF2B5EF4-FFF2-40B4-BE49-F238E27FC236}">
                <a16:creationId xmlns:a16="http://schemas.microsoft.com/office/drawing/2014/main" id="{2BFD7B9A-DBA9-4D18-8E78-5BEDE5B50967}"/>
              </a:ext>
            </a:extLst>
          </p:cNvPr>
          <p:cNvSpPr>
            <a:spLocks noGrp="1"/>
          </p:cNvSpPr>
          <p:nvPr>
            <p:ph idx="1"/>
          </p:nvPr>
        </p:nvSpPr>
        <p:spPr>
          <a:xfrm>
            <a:off x="5952931" y="1333850"/>
            <a:ext cx="5747266" cy="4746275"/>
          </a:xfrm>
        </p:spPr>
        <p:txBody>
          <a:bodyPr numCol="1">
            <a:normAutofit fontScale="70000" lnSpcReduction="20000"/>
          </a:bodyPr>
          <a:lstStyle/>
          <a:p>
            <a:pPr>
              <a:lnSpc>
                <a:spcPct val="120000"/>
              </a:lnSpc>
              <a:spcBef>
                <a:spcPts val="600"/>
              </a:spcBef>
              <a:defRPr/>
            </a:pPr>
            <a:r>
              <a:rPr lang="en-US" sz="1900" b="1">
                <a:solidFill>
                  <a:srgbClr val="4F81BD">
                    <a:lumMod val="75000"/>
                  </a:srgbClr>
                </a:solidFill>
                <a:latin typeface="Arial" panose="020B0604020202020204" pitchFamily="34" charset="0"/>
                <a:cs typeface="Arial" panose="020B0604020202020204" pitchFamily="34" charset="0"/>
                <a:hlinkClick r:id="rId4"/>
              </a:rPr>
              <a:t>SB 32</a:t>
            </a:r>
            <a:r>
              <a:rPr lang="en-US" sz="1900" b="1">
                <a:solidFill>
                  <a:srgbClr val="4F81BD">
                    <a:lumMod val="75000"/>
                  </a:srgbClr>
                </a:solidFill>
                <a:latin typeface="Arial" panose="020B0604020202020204" pitchFamily="34" charset="0"/>
                <a:cs typeface="Arial" panose="020B0604020202020204" pitchFamily="34" charset="0"/>
              </a:rPr>
              <a:t>:</a:t>
            </a:r>
            <a:r>
              <a:rPr lang="en-US" sz="1900">
                <a:solidFill>
                  <a:srgbClr val="4F81BD">
                    <a:lumMod val="75000"/>
                  </a:srgbClr>
                </a:solidFill>
                <a:latin typeface="Arial" panose="020B0604020202020204" pitchFamily="34" charset="0"/>
                <a:cs typeface="Arial" panose="020B0604020202020204" pitchFamily="34" charset="0"/>
              </a:rPr>
              <a:t> </a:t>
            </a:r>
            <a:r>
              <a:rPr lang="en-US" sz="1900">
                <a:latin typeface="Arial" panose="020B0604020202020204" pitchFamily="34" charset="0"/>
                <a:cs typeface="Arial" panose="020B0604020202020204" pitchFamily="34" charset="0"/>
              </a:rPr>
              <a:t>Requires the state to reduce greenhouse gas (GHG) emissions to 40% below 1990 levels by 2030</a:t>
            </a:r>
            <a:r>
              <a:rPr lang="en-US" sz="1900">
                <a:solidFill>
                  <a:srgbClr val="4F81BD">
                    <a:lumMod val="75000"/>
                  </a:srgbClr>
                </a:solidFill>
                <a:latin typeface="Arial" panose="020B0604020202020204" pitchFamily="34" charset="0"/>
                <a:cs typeface="Arial" panose="020B0604020202020204" pitchFamily="34" charset="0"/>
              </a:rPr>
              <a:t>; </a:t>
            </a:r>
            <a:r>
              <a:rPr lang="en-US" sz="1900" b="1">
                <a:solidFill>
                  <a:srgbClr val="4F81BD">
                    <a:lumMod val="75000"/>
                  </a:srgbClr>
                </a:solidFill>
                <a:latin typeface="Arial" panose="020B0604020202020204" pitchFamily="34" charset="0"/>
                <a:cs typeface="Arial" panose="020B0604020202020204" pitchFamily="34" charset="0"/>
                <a:hlinkClick r:id="rId5"/>
              </a:rPr>
              <a:t>The SB 32 Climate Change Scoping Plan</a:t>
            </a:r>
            <a:r>
              <a:rPr lang="en-US" sz="1900" b="1">
                <a:solidFill>
                  <a:srgbClr val="4F81BD">
                    <a:lumMod val="75000"/>
                  </a:srgbClr>
                </a:solidFill>
                <a:latin typeface="Arial" panose="020B0604020202020204" pitchFamily="34" charset="0"/>
                <a:cs typeface="Arial" panose="020B0604020202020204" pitchFamily="34" charset="0"/>
              </a:rPr>
              <a:t>: </a:t>
            </a:r>
            <a:r>
              <a:rPr lang="en-US" sz="1900">
                <a:latin typeface="Arial" panose="020B0604020202020204" pitchFamily="34" charset="0"/>
                <a:cs typeface="Arial" panose="020B0604020202020204" pitchFamily="34" charset="0"/>
              </a:rPr>
              <a:t>CARB created and maintains a comprehensive, multi-year program to reduce GHG emissions in California</a:t>
            </a:r>
          </a:p>
          <a:p>
            <a:pPr lvl="0">
              <a:lnSpc>
                <a:spcPct val="120000"/>
              </a:lnSpc>
              <a:spcBef>
                <a:spcPts val="600"/>
              </a:spcBef>
              <a:defRPr/>
            </a:pPr>
            <a:r>
              <a:rPr lang="en-US" sz="1900" b="1">
                <a:solidFill>
                  <a:srgbClr val="4F81BD">
                    <a:lumMod val="75000"/>
                  </a:srgbClr>
                </a:solidFill>
                <a:latin typeface="Arial" panose="020B0604020202020204" pitchFamily="34" charset="0"/>
                <a:cs typeface="Arial" panose="020B0604020202020204" pitchFamily="34" charset="0"/>
                <a:hlinkClick r:id="rId6"/>
              </a:rPr>
              <a:t>SB 100</a:t>
            </a:r>
            <a:r>
              <a:rPr lang="en-US" sz="1900" b="1">
                <a:solidFill>
                  <a:srgbClr val="4F81BD">
                    <a:lumMod val="75000"/>
                  </a:srgbClr>
                </a:solidFill>
                <a:latin typeface="Arial" panose="020B0604020202020204" pitchFamily="34" charset="0"/>
                <a:cs typeface="Arial" panose="020B0604020202020204" pitchFamily="34" charset="0"/>
              </a:rPr>
              <a:t>: </a:t>
            </a:r>
            <a:r>
              <a:rPr lang="en-US" sz="1900">
                <a:latin typeface="Arial" panose="020B0604020202020204" pitchFamily="34" charset="0"/>
                <a:cs typeface="Arial" panose="020B0604020202020204" pitchFamily="34" charset="0"/>
              </a:rPr>
              <a:t>Requires the state to achieve 100% renewable and carbon-free electricity by 2045 and 60% renewable electricity by 2030</a:t>
            </a:r>
          </a:p>
          <a:p>
            <a:pPr>
              <a:lnSpc>
                <a:spcPct val="120000"/>
              </a:lnSpc>
              <a:spcBef>
                <a:spcPts val="600"/>
              </a:spcBef>
              <a:defRPr/>
            </a:pPr>
            <a:r>
              <a:rPr lang="en-US" sz="1900" b="1">
                <a:solidFill>
                  <a:srgbClr val="4F81BD">
                    <a:lumMod val="75000"/>
                  </a:srgbClr>
                </a:solidFill>
                <a:latin typeface="Arial" panose="020B0604020202020204" pitchFamily="34" charset="0"/>
                <a:cs typeface="Arial" panose="020B0604020202020204" pitchFamily="34" charset="0"/>
                <a:hlinkClick r:id="rId7"/>
              </a:rPr>
              <a:t>SB 350</a:t>
            </a:r>
            <a:r>
              <a:rPr lang="en-US" sz="1900" b="1">
                <a:solidFill>
                  <a:srgbClr val="4F81BD">
                    <a:lumMod val="75000"/>
                  </a:srgbClr>
                </a:solidFill>
                <a:latin typeface="Arial" panose="020B0604020202020204" pitchFamily="34" charset="0"/>
                <a:cs typeface="Arial" panose="020B0604020202020204" pitchFamily="34" charset="0"/>
              </a:rPr>
              <a:t>: </a:t>
            </a:r>
            <a:r>
              <a:rPr lang="en-US" sz="1900">
                <a:latin typeface="Arial" panose="020B0604020202020204" pitchFamily="34" charset="0"/>
                <a:cs typeface="Arial" panose="020B0604020202020204" pitchFamily="34" charset="0"/>
              </a:rPr>
              <a:t>Requires the CEC to establish annual targets for statewide energy efficiency savings</a:t>
            </a:r>
          </a:p>
          <a:p>
            <a:pPr lvl="0">
              <a:lnSpc>
                <a:spcPct val="120000"/>
              </a:lnSpc>
              <a:spcBef>
                <a:spcPts val="600"/>
              </a:spcBef>
              <a:defRPr/>
            </a:pPr>
            <a:r>
              <a:rPr lang="en-US" sz="1900" b="1">
                <a:latin typeface="Arial" panose="020B0604020202020204" pitchFamily="34" charset="0"/>
                <a:cs typeface="Arial" panose="020B0604020202020204" pitchFamily="34" charset="0"/>
                <a:hlinkClick r:id="rId8"/>
              </a:rPr>
              <a:t>SB 1383: </a:t>
            </a:r>
            <a:r>
              <a:rPr lang="en-US" sz="1900">
                <a:latin typeface="Arial" panose="020B0604020202020204" pitchFamily="34" charset="0"/>
                <a:cs typeface="Arial" panose="020B0604020202020204" pitchFamily="34" charset="0"/>
              </a:rPr>
              <a:t>Requires the state to establish a strategy to reduce emissions of short-lived climate pollutants by 2030, methane and hydrofluorocarbons (HFCs) by 40% and black carbon by 50%.</a:t>
            </a:r>
            <a:endParaRPr lang="en-US" sz="1900" b="1">
              <a:latin typeface="Arial" panose="020B0604020202020204" pitchFamily="34" charset="0"/>
              <a:cs typeface="Arial" panose="020B0604020202020204" pitchFamily="34" charset="0"/>
            </a:endParaRPr>
          </a:p>
          <a:p>
            <a:pPr>
              <a:lnSpc>
                <a:spcPct val="120000"/>
              </a:lnSpc>
              <a:spcBef>
                <a:spcPts val="600"/>
              </a:spcBef>
              <a:defRPr/>
            </a:pPr>
            <a:r>
              <a:rPr lang="en-US" sz="1900" b="1">
                <a:solidFill>
                  <a:srgbClr val="4F81BD">
                    <a:lumMod val="75000"/>
                  </a:srgbClr>
                </a:solidFill>
                <a:latin typeface="Arial" panose="020B0604020202020204" pitchFamily="34" charset="0"/>
                <a:cs typeface="Arial" panose="020B0604020202020204" pitchFamily="34" charset="0"/>
                <a:hlinkClick r:id="rId9"/>
              </a:rPr>
              <a:t>AB 3232</a:t>
            </a:r>
            <a:r>
              <a:rPr lang="en-US" sz="1900">
                <a:solidFill>
                  <a:srgbClr val="4F81BD">
                    <a:lumMod val="75000"/>
                  </a:srgbClr>
                </a:solidFill>
                <a:latin typeface="Arial" panose="020B0604020202020204" pitchFamily="34" charset="0"/>
                <a:cs typeface="Arial" panose="020B0604020202020204" pitchFamily="34" charset="0"/>
              </a:rPr>
              <a:t>: </a:t>
            </a:r>
            <a:r>
              <a:rPr lang="en-US" sz="1900">
                <a:latin typeface="Arial" panose="020B0604020202020204" pitchFamily="34" charset="0"/>
                <a:cs typeface="Arial" panose="020B0604020202020204" pitchFamily="34" charset="0"/>
              </a:rPr>
              <a:t>Requires the CEC to assess the potential to reduce GHG emissions from residential and commercial buildings by 40% of 1990 levels by 2030</a:t>
            </a:r>
          </a:p>
          <a:p>
            <a:pPr lvl="0">
              <a:lnSpc>
                <a:spcPct val="120000"/>
              </a:lnSpc>
              <a:spcBef>
                <a:spcPts val="600"/>
              </a:spcBef>
              <a:defRPr/>
            </a:pPr>
            <a:r>
              <a:rPr lang="en-US" sz="1900" b="1">
                <a:solidFill>
                  <a:srgbClr val="4F81BD">
                    <a:lumMod val="75000"/>
                  </a:srgbClr>
                </a:solidFill>
                <a:latin typeface="Arial" panose="020B0604020202020204" pitchFamily="34" charset="0"/>
                <a:cs typeface="Arial" panose="020B0604020202020204" pitchFamily="34" charset="0"/>
                <a:hlinkClick r:id="rId10"/>
              </a:rPr>
              <a:t>EO B-55-18</a:t>
            </a:r>
            <a:r>
              <a:rPr lang="en-US" sz="1900" b="1">
                <a:solidFill>
                  <a:srgbClr val="4F81BD">
                    <a:lumMod val="75000"/>
                  </a:srgbClr>
                </a:solidFill>
                <a:latin typeface="Arial" panose="020B0604020202020204" pitchFamily="34" charset="0"/>
                <a:cs typeface="Arial" panose="020B0604020202020204" pitchFamily="34" charset="0"/>
              </a:rPr>
              <a:t>: </a:t>
            </a:r>
            <a:r>
              <a:rPr lang="en-US" sz="1900">
                <a:latin typeface="Arial" panose="020B0604020202020204" pitchFamily="34" charset="0"/>
                <a:cs typeface="Arial" panose="020B0604020202020204" pitchFamily="34" charset="0"/>
              </a:rPr>
              <a:t>Sets a goal that the entire California economy achieve carbon neutrality by 2045 and achieve and maintain net negative emissions thereafter</a:t>
            </a:r>
          </a:p>
          <a:p>
            <a:pPr lvl="0">
              <a:lnSpc>
                <a:spcPct val="120000"/>
              </a:lnSpc>
              <a:spcBef>
                <a:spcPts val="600"/>
              </a:spcBef>
              <a:defRPr/>
            </a:pPr>
            <a:r>
              <a:rPr lang="en-US" sz="1900" b="1">
                <a:solidFill>
                  <a:srgbClr val="4F81BD">
                    <a:lumMod val="75000"/>
                  </a:srgbClr>
                </a:solidFill>
                <a:latin typeface="Arial" panose="020B0604020202020204" pitchFamily="34" charset="0"/>
                <a:cs typeface="Arial" panose="020B0604020202020204" pitchFamily="34" charset="0"/>
                <a:hlinkClick r:id="rId11"/>
              </a:rPr>
              <a:t>EO N-79-20</a:t>
            </a:r>
            <a:r>
              <a:rPr lang="en-US" sz="1900">
                <a:solidFill>
                  <a:srgbClr val="4F81BD">
                    <a:lumMod val="75000"/>
                  </a:srgbClr>
                </a:solidFill>
                <a:latin typeface="Arial" panose="020B0604020202020204" pitchFamily="34" charset="0"/>
                <a:cs typeface="Arial" panose="020B0604020202020204" pitchFamily="34" charset="0"/>
              </a:rPr>
              <a:t>: </a:t>
            </a:r>
            <a:r>
              <a:rPr lang="en-US" sz="1900">
                <a:latin typeface="Arial" panose="020B0604020202020204" pitchFamily="34" charset="0"/>
                <a:cs typeface="Arial" panose="020B0604020202020204" pitchFamily="34" charset="0"/>
              </a:rPr>
              <a:t>Sets a goal of 100% zero emission vehicles (ZEV) for passenger cars, light duty trucks, and drayage vehicles by 2035 and medium- and heavy-duty vehicles by 2045</a:t>
            </a:r>
          </a:p>
          <a:p>
            <a:pPr>
              <a:lnSpc>
                <a:spcPct val="120000"/>
              </a:lnSpc>
              <a:spcBef>
                <a:spcPts val="600"/>
              </a:spcBef>
              <a:defRPr/>
            </a:pPr>
            <a:r>
              <a:rPr lang="en-US" sz="1900" b="1">
                <a:solidFill>
                  <a:srgbClr val="40840B"/>
                </a:solidFill>
                <a:cs typeface="Arial"/>
                <a:hlinkClick r:id="rId12">
                  <a:extLst>
                    <a:ext uri="{A12FA001-AC4F-418D-AE19-62706E023703}">
                      <ahyp:hlinkClr xmlns:ahyp="http://schemas.microsoft.com/office/drawing/2018/hyperlinkcolor" val="tx"/>
                    </a:ext>
                  </a:extLst>
                </a:hlinkClick>
              </a:rPr>
              <a:t>Integrated Energy Policy </a:t>
            </a:r>
            <a:r>
              <a:rPr lang="en-US" sz="1900" b="1">
                <a:solidFill>
                  <a:schemeClr val="accent1">
                    <a:lumMod val="75000"/>
                  </a:schemeClr>
                </a:solidFill>
                <a:cs typeface="Arial"/>
                <a:hlinkClick r:id="rId13"/>
              </a:rPr>
              <a:t>Report</a:t>
            </a:r>
            <a:r>
              <a:rPr lang="en-US" sz="1900" b="1">
                <a:solidFill>
                  <a:schemeClr val="accent1">
                    <a:lumMod val="75000"/>
                  </a:schemeClr>
                </a:solidFill>
                <a:cs typeface="Arial"/>
              </a:rPr>
              <a:t> </a:t>
            </a:r>
            <a:r>
              <a:rPr lang="en-US" sz="1900">
                <a:solidFill>
                  <a:schemeClr val="accent2"/>
                </a:solidFill>
                <a:cs typeface="Arial"/>
              </a:rPr>
              <a:t>(IEPR)</a:t>
            </a:r>
            <a:r>
              <a:rPr lang="en-US" sz="1900" b="1">
                <a:solidFill>
                  <a:schemeClr val="accent2"/>
                </a:solidFill>
                <a:cs typeface="Arial"/>
              </a:rPr>
              <a:t>: </a:t>
            </a:r>
            <a:r>
              <a:rPr lang="en-US" sz="1900">
                <a:cs typeface="Arial"/>
              </a:rPr>
              <a:t>Provides an overview of major energy trends and issues facing the state and is updated biennially (use hyperlink to access 2021 IEPR)</a:t>
            </a:r>
          </a:p>
          <a:p>
            <a:endParaRPr lang="en-US"/>
          </a:p>
        </p:txBody>
      </p:sp>
      <p:sp>
        <p:nvSpPr>
          <p:cNvPr id="4" name="Slide Number Placeholder 3">
            <a:extLst>
              <a:ext uri="{FF2B5EF4-FFF2-40B4-BE49-F238E27FC236}">
                <a16:creationId xmlns:a16="http://schemas.microsoft.com/office/drawing/2014/main" id="{671E88E6-AB81-4CEE-BA6A-D8BFE52A4F47}"/>
              </a:ext>
              <a:ext uri="{C183D7F6-B498-43B3-948B-1728B52AA6E4}">
                <adec:decorative xmlns:adec="http://schemas.microsoft.com/office/drawing/2017/decorative" val="1"/>
              </a:ext>
            </a:extLst>
          </p:cNvPr>
          <p:cNvSpPr>
            <a:spLocks noGrp="1"/>
          </p:cNvSpPr>
          <p:nvPr>
            <p:ph type="sldNum" sz="quarter" idx="12"/>
          </p:nvPr>
        </p:nvSpPr>
        <p:spPr/>
        <p:txBody>
          <a:bodyPr/>
          <a:lstStyle/>
          <a:p>
            <a:fld id="{B58DE5F1-E0F9-4CCA-92B7-7A6FC4DFEE14}" type="slidenum">
              <a:rPr lang="en-US" smtClean="0"/>
              <a:t>9</a:t>
            </a:fld>
            <a:endParaRPr lang="en-US"/>
          </a:p>
        </p:txBody>
      </p:sp>
    </p:spTree>
    <p:extLst>
      <p:ext uri="{BB962C8B-B14F-4D97-AF65-F5344CB8AC3E}">
        <p14:creationId xmlns:p14="http://schemas.microsoft.com/office/powerpoint/2010/main" val="38474250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A77B22-C0BD-42A2-ABAE-D98D440BE441}"/>
              </a:ext>
            </a:extLst>
          </p:cNvPr>
          <p:cNvSpPr>
            <a:spLocks noGrp="1"/>
          </p:cNvSpPr>
          <p:nvPr>
            <p:ph type="title"/>
          </p:nvPr>
        </p:nvSpPr>
        <p:spPr>
          <a:xfrm>
            <a:off x="457200" y="567410"/>
            <a:ext cx="11277600" cy="914400"/>
          </a:xfrm>
        </p:spPr>
        <p:txBody>
          <a:bodyPr/>
          <a:lstStyle/>
          <a:p>
            <a:r>
              <a:rPr lang="en-US" sz="3600"/>
              <a:t>CA Decarbonization Policy Goals Timeline</a:t>
            </a:r>
          </a:p>
        </p:txBody>
      </p:sp>
      <p:sp>
        <p:nvSpPr>
          <p:cNvPr id="4" name="Slide Number Placeholder 3">
            <a:extLst>
              <a:ext uri="{FF2B5EF4-FFF2-40B4-BE49-F238E27FC236}">
                <a16:creationId xmlns:a16="http://schemas.microsoft.com/office/drawing/2014/main" id="{B6F93216-5A5E-43D5-B9D3-7DA608F5131C}"/>
              </a:ext>
              <a:ext uri="{C183D7F6-B498-43B3-948B-1728B52AA6E4}">
                <adec:decorative xmlns:adec="http://schemas.microsoft.com/office/drawing/2017/decorative" val="1"/>
              </a:ext>
            </a:extLst>
          </p:cNvPr>
          <p:cNvSpPr>
            <a:spLocks noGrp="1"/>
          </p:cNvSpPr>
          <p:nvPr>
            <p:ph type="sldNum" sz="quarter" idx="12"/>
          </p:nvPr>
        </p:nvSpPr>
        <p:spPr/>
        <p:txBody>
          <a:bodyPr/>
          <a:lstStyle/>
          <a:p>
            <a:fld id="{B58DE5F1-E0F9-4CCA-92B7-7A6FC4DFEE14}" type="slidenum">
              <a:rPr lang="en-US" smtClean="0"/>
              <a:t>10</a:t>
            </a:fld>
            <a:endParaRPr lang="en-US"/>
          </a:p>
        </p:txBody>
      </p:sp>
      <p:sp>
        <p:nvSpPr>
          <p:cNvPr id="6" name="Arrow: Right 5" descr="Timeline leading up to 2045 from the present.">
            <a:extLst>
              <a:ext uri="{FF2B5EF4-FFF2-40B4-BE49-F238E27FC236}">
                <a16:creationId xmlns:a16="http://schemas.microsoft.com/office/drawing/2014/main" id="{51F21FB5-35AC-4DF6-8BA8-6097ABF0E475}"/>
              </a:ext>
            </a:extLst>
          </p:cNvPr>
          <p:cNvSpPr/>
          <p:nvPr/>
        </p:nvSpPr>
        <p:spPr>
          <a:xfrm>
            <a:off x="609043" y="3586371"/>
            <a:ext cx="10751737" cy="452176"/>
          </a:xfrm>
          <a:prstGeom prst="rightArrow">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8" name="TextBox 7">
            <a:extLst>
              <a:ext uri="{FF2B5EF4-FFF2-40B4-BE49-F238E27FC236}">
                <a16:creationId xmlns:a16="http://schemas.microsoft.com/office/drawing/2014/main" id="{6EA95291-3FED-4431-8240-2944AB6A8615}"/>
              </a:ext>
              <a:ext uri="{C183D7F6-B498-43B3-948B-1728B52AA6E4}">
                <adec:decorative xmlns:adec="http://schemas.microsoft.com/office/drawing/2017/decorative" val="1"/>
              </a:ext>
            </a:extLst>
          </p:cNvPr>
          <p:cNvSpPr txBox="1"/>
          <p:nvPr/>
        </p:nvSpPr>
        <p:spPr>
          <a:xfrm>
            <a:off x="10418294" y="3672249"/>
            <a:ext cx="678265" cy="412636"/>
          </a:xfrm>
          <a:prstGeom prst="rect">
            <a:avLst/>
          </a:prstGeom>
          <a:noFill/>
        </p:spPr>
        <p:txBody>
          <a:bodyPr wrap="square" lIns="0" tIns="0" rIns="0" bIns="0" rtlCol="0">
            <a:noAutofit/>
          </a:bodyPr>
          <a:lstStyle/>
          <a:p>
            <a:pPr>
              <a:lnSpc>
                <a:spcPct val="100000"/>
              </a:lnSpc>
              <a:spcBef>
                <a:spcPts val="1200"/>
              </a:spcBef>
              <a:buSzPct val="100000"/>
            </a:pPr>
            <a:r>
              <a:rPr lang="en-US" sz="1800" b="1">
                <a:latin typeface="+mj-lt"/>
              </a:rPr>
              <a:t>2045</a:t>
            </a:r>
          </a:p>
        </p:txBody>
      </p:sp>
      <p:cxnSp>
        <p:nvCxnSpPr>
          <p:cNvPr id="10" name="Straight Connector 9">
            <a:extLst>
              <a:ext uri="{FF2B5EF4-FFF2-40B4-BE49-F238E27FC236}">
                <a16:creationId xmlns:a16="http://schemas.microsoft.com/office/drawing/2014/main" id="{8F109DCF-EA4A-4C48-BC88-38B430750497}"/>
              </a:ext>
              <a:ext uri="{C183D7F6-B498-43B3-948B-1728B52AA6E4}">
                <adec:decorative xmlns:adec="http://schemas.microsoft.com/office/drawing/2017/decorative" val="1"/>
              </a:ext>
            </a:extLst>
          </p:cNvPr>
          <p:cNvCxnSpPr>
            <a:cxnSpLocks/>
          </p:cNvCxnSpPr>
          <p:nvPr/>
        </p:nvCxnSpPr>
        <p:spPr>
          <a:xfrm flipV="1">
            <a:off x="10696149" y="3025769"/>
            <a:ext cx="0" cy="780291"/>
          </a:xfrm>
          <a:prstGeom prst="line">
            <a:avLst/>
          </a:prstGeom>
          <a:ln w="12700" cap="sq"/>
        </p:spPr>
        <p:style>
          <a:lnRef idx="1">
            <a:schemeClr val="accent1"/>
          </a:lnRef>
          <a:fillRef idx="0">
            <a:schemeClr val="accent1"/>
          </a:fillRef>
          <a:effectRef idx="0">
            <a:srgbClr val="000000"/>
          </a:effectRef>
          <a:fontRef idx="minor">
            <a:schemeClr val="lt1"/>
          </a:fontRef>
        </p:style>
      </p:cxnSp>
      <p:sp>
        <p:nvSpPr>
          <p:cNvPr id="16" name="TextBox 15">
            <a:extLst>
              <a:ext uri="{FF2B5EF4-FFF2-40B4-BE49-F238E27FC236}">
                <a16:creationId xmlns:a16="http://schemas.microsoft.com/office/drawing/2014/main" id="{7EAE8578-F6A8-467B-9181-B846496A5FBF}"/>
              </a:ext>
            </a:extLst>
          </p:cNvPr>
          <p:cNvSpPr txBox="1"/>
          <p:nvPr/>
        </p:nvSpPr>
        <p:spPr>
          <a:xfrm>
            <a:off x="487856" y="4701742"/>
            <a:ext cx="1411993" cy="452177"/>
          </a:xfrm>
          <a:prstGeom prst="rect">
            <a:avLst/>
          </a:prstGeom>
          <a:noFill/>
        </p:spPr>
        <p:txBody>
          <a:bodyPr wrap="square" lIns="0" tIns="0" rIns="0" bIns="0" rtlCol="0">
            <a:noAutofit/>
          </a:bodyPr>
          <a:lstStyle/>
          <a:p>
            <a:pPr>
              <a:lnSpc>
                <a:spcPct val="100000"/>
              </a:lnSpc>
              <a:spcBef>
                <a:spcPts val="1200"/>
              </a:spcBef>
              <a:buSzPct val="100000"/>
            </a:pPr>
            <a:r>
              <a:rPr lang="en-US" sz="1600" b="1"/>
              <a:t>2023</a:t>
            </a:r>
            <a:r>
              <a:rPr lang="en-US" sz="1600"/>
              <a:t>: 1 million ZEVs on the road </a:t>
            </a:r>
          </a:p>
          <a:p>
            <a:pPr>
              <a:lnSpc>
                <a:spcPct val="100000"/>
              </a:lnSpc>
              <a:buSzPct val="100000"/>
            </a:pPr>
            <a:r>
              <a:rPr lang="en-US" sz="1600"/>
              <a:t>(</a:t>
            </a:r>
            <a:r>
              <a:rPr lang="en-US" sz="1600">
                <a:solidFill>
                  <a:srgbClr val="4F81BD">
                    <a:lumMod val="75000"/>
                  </a:srgbClr>
                </a:solidFill>
                <a:latin typeface="Arial" panose="020B0604020202020204" pitchFamily="34" charset="0"/>
                <a:cs typeface="Arial" panose="020B0604020202020204" pitchFamily="34" charset="0"/>
                <a:hlinkClick r:id="rId3"/>
              </a:rPr>
              <a:t>EO N-79-20</a:t>
            </a:r>
            <a:r>
              <a:rPr lang="en-US" sz="1600">
                <a:solidFill>
                  <a:srgbClr val="4F81BD">
                    <a:lumMod val="75000"/>
                  </a:srgbClr>
                </a:solidFill>
                <a:latin typeface="Arial" panose="020B0604020202020204" pitchFamily="34" charset="0"/>
                <a:cs typeface="Arial" panose="020B0604020202020204" pitchFamily="34" charset="0"/>
              </a:rPr>
              <a:t>)</a:t>
            </a:r>
            <a:endParaRPr lang="en-US" sz="1600"/>
          </a:p>
        </p:txBody>
      </p:sp>
      <p:cxnSp>
        <p:nvCxnSpPr>
          <p:cNvPr id="18" name="Straight Connector 17">
            <a:extLst>
              <a:ext uri="{FF2B5EF4-FFF2-40B4-BE49-F238E27FC236}">
                <a16:creationId xmlns:a16="http://schemas.microsoft.com/office/drawing/2014/main" id="{12837F0F-CD93-40B3-96B5-F893CD3C87EE}"/>
              </a:ext>
              <a:ext uri="{C183D7F6-B498-43B3-948B-1728B52AA6E4}">
                <adec:decorative xmlns:adec="http://schemas.microsoft.com/office/drawing/2017/decorative" val="1"/>
              </a:ext>
            </a:extLst>
          </p:cNvPr>
          <p:cNvCxnSpPr>
            <a:cxnSpLocks/>
          </p:cNvCxnSpPr>
          <p:nvPr/>
        </p:nvCxnSpPr>
        <p:spPr>
          <a:xfrm flipV="1">
            <a:off x="5107588" y="2524281"/>
            <a:ext cx="0" cy="1250293"/>
          </a:xfrm>
          <a:prstGeom prst="line">
            <a:avLst/>
          </a:prstGeom>
          <a:ln w="12700" cap="sq"/>
        </p:spPr>
        <p:style>
          <a:lnRef idx="1">
            <a:schemeClr val="accent1"/>
          </a:lnRef>
          <a:fillRef idx="0">
            <a:schemeClr val="accent1"/>
          </a:fillRef>
          <a:effectRef idx="0">
            <a:srgbClr val="000000"/>
          </a:effectRef>
          <a:fontRef idx="minor">
            <a:schemeClr val="lt1"/>
          </a:fontRef>
        </p:style>
      </p:cxnSp>
      <p:cxnSp>
        <p:nvCxnSpPr>
          <p:cNvPr id="19" name="Straight Connector 18">
            <a:extLst>
              <a:ext uri="{FF2B5EF4-FFF2-40B4-BE49-F238E27FC236}">
                <a16:creationId xmlns:a16="http://schemas.microsoft.com/office/drawing/2014/main" id="{FC24C010-84F9-45A2-A85C-3ABE54D7E0B9}"/>
              </a:ext>
              <a:ext uri="{C183D7F6-B498-43B3-948B-1728B52AA6E4}">
                <adec:decorative xmlns:adec="http://schemas.microsoft.com/office/drawing/2017/decorative" val="1"/>
              </a:ext>
            </a:extLst>
          </p:cNvPr>
          <p:cNvCxnSpPr>
            <a:cxnSpLocks/>
          </p:cNvCxnSpPr>
          <p:nvPr/>
        </p:nvCxnSpPr>
        <p:spPr>
          <a:xfrm flipV="1">
            <a:off x="2426073" y="3096266"/>
            <a:ext cx="0" cy="665087"/>
          </a:xfrm>
          <a:prstGeom prst="line">
            <a:avLst/>
          </a:prstGeom>
          <a:ln w="12700" cap="sq"/>
        </p:spPr>
        <p:style>
          <a:lnRef idx="1">
            <a:schemeClr val="accent1"/>
          </a:lnRef>
          <a:fillRef idx="0">
            <a:schemeClr val="accent1"/>
          </a:fillRef>
          <a:effectRef idx="0">
            <a:srgbClr val="000000"/>
          </a:effectRef>
          <a:fontRef idx="minor">
            <a:schemeClr val="lt1"/>
          </a:fontRef>
        </p:style>
      </p:cxnSp>
      <p:cxnSp>
        <p:nvCxnSpPr>
          <p:cNvPr id="21" name="Straight Connector 20">
            <a:extLst>
              <a:ext uri="{FF2B5EF4-FFF2-40B4-BE49-F238E27FC236}">
                <a16:creationId xmlns:a16="http://schemas.microsoft.com/office/drawing/2014/main" id="{5CA27CF9-93FD-487C-A271-CA720F522399}"/>
              </a:ext>
              <a:ext uri="{C183D7F6-B498-43B3-948B-1728B52AA6E4}">
                <adec:decorative xmlns:adec="http://schemas.microsoft.com/office/drawing/2017/decorative" val="1"/>
              </a:ext>
            </a:extLst>
          </p:cNvPr>
          <p:cNvCxnSpPr>
            <a:cxnSpLocks/>
          </p:cNvCxnSpPr>
          <p:nvPr/>
        </p:nvCxnSpPr>
        <p:spPr>
          <a:xfrm flipV="1">
            <a:off x="1057969" y="3901189"/>
            <a:ext cx="0" cy="697960"/>
          </a:xfrm>
          <a:prstGeom prst="line">
            <a:avLst/>
          </a:prstGeom>
          <a:ln w="12700" cap="sq"/>
        </p:spPr>
        <p:style>
          <a:lnRef idx="1">
            <a:schemeClr val="accent1"/>
          </a:lnRef>
          <a:fillRef idx="0">
            <a:schemeClr val="accent1"/>
          </a:fillRef>
          <a:effectRef idx="0">
            <a:srgbClr val="000000"/>
          </a:effectRef>
          <a:fontRef idx="minor">
            <a:schemeClr val="lt1"/>
          </a:fontRef>
        </p:style>
      </p:cxnSp>
      <p:sp>
        <p:nvSpPr>
          <p:cNvPr id="30" name="TextBox 29">
            <a:extLst>
              <a:ext uri="{FF2B5EF4-FFF2-40B4-BE49-F238E27FC236}">
                <a16:creationId xmlns:a16="http://schemas.microsoft.com/office/drawing/2014/main" id="{B58D4A1F-7B65-4AA8-8190-E99844C37930}"/>
              </a:ext>
            </a:extLst>
          </p:cNvPr>
          <p:cNvSpPr txBox="1"/>
          <p:nvPr/>
        </p:nvSpPr>
        <p:spPr>
          <a:xfrm>
            <a:off x="1544528" y="2022794"/>
            <a:ext cx="1826440" cy="1002975"/>
          </a:xfrm>
          <a:prstGeom prst="rect">
            <a:avLst/>
          </a:prstGeom>
          <a:noFill/>
        </p:spPr>
        <p:txBody>
          <a:bodyPr wrap="square" lIns="0" tIns="0" rIns="0" bIns="0" rtlCol="0">
            <a:noAutofit/>
          </a:bodyPr>
          <a:lstStyle/>
          <a:p>
            <a:pPr>
              <a:lnSpc>
                <a:spcPct val="100000"/>
              </a:lnSpc>
              <a:spcBef>
                <a:spcPts val="1200"/>
              </a:spcBef>
              <a:buSzPct val="100000"/>
            </a:pPr>
            <a:r>
              <a:rPr lang="en-US" sz="1600" b="1"/>
              <a:t>2025</a:t>
            </a:r>
            <a:r>
              <a:rPr lang="en-US" sz="1600"/>
              <a:t>: Reduce organic waste disposed in landfills by 75% from 2014 levels (</a:t>
            </a:r>
            <a:r>
              <a:rPr lang="en-US" sz="1600">
                <a:hlinkClick r:id="rId4"/>
              </a:rPr>
              <a:t>SB1383</a:t>
            </a:r>
            <a:r>
              <a:rPr lang="en-US" sz="1600"/>
              <a:t>)</a:t>
            </a:r>
          </a:p>
        </p:txBody>
      </p:sp>
      <p:sp>
        <p:nvSpPr>
          <p:cNvPr id="31" name="TextBox 30">
            <a:extLst>
              <a:ext uri="{FF2B5EF4-FFF2-40B4-BE49-F238E27FC236}">
                <a16:creationId xmlns:a16="http://schemas.microsoft.com/office/drawing/2014/main" id="{A0665BC1-754E-426F-B49C-20AE605893D5}"/>
              </a:ext>
            </a:extLst>
          </p:cNvPr>
          <p:cNvSpPr txBox="1"/>
          <p:nvPr/>
        </p:nvSpPr>
        <p:spPr>
          <a:xfrm>
            <a:off x="1912990" y="4701742"/>
            <a:ext cx="1411994" cy="452177"/>
          </a:xfrm>
          <a:prstGeom prst="rect">
            <a:avLst/>
          </a:prstGeom>
          <a:noFill/>
        </p:spPr>
        <p:txBody>
          <a:bodyPr wrap="square" lIns="0" tIns="0" rIns="0" bIns="0" rtlCol="0">
            <a:noAutofit/>
          </a:bodyPr>
          <a:lstStyle/>
          <a:p>
            <a:pPr>
              <a:lnSpc>
                <a:spcPct val="100000"/>
              </a:lnSpc>
              <a:spcBef>
                <a:spcPts val="1200"/>
              </a:spcBef>
              <a:buSzPct val="100000"/>
            </a:pPr>
            <a:r>
              <a:rPr lang="en-US" sz="1600" b="1"/>
              <a:t>2025</a:t>
            </a:r>
            <a:r>
              <a:rPr lang="en-US" sz="1600"/>
              <a:t>: 1.5 million ZEVs on the road</a:t>
            </a:r>
          </a:p>
          <a:p>
            <a:pPr>
              <a:lnSpc>
                <a:spcPct val="100000"/>
              </a:lnSpc>
              <a:buSzPct val="100000"/>
            </a:pPr>
            <a:r>
              <a:rPr lang="en-US" sz="1600"/>
              <a:t>(</a:t>
            </a:r>
            <a:r>
              <a:rPr lang="en-US" sz="1600">
                <a:solidFill>
                  <a:srgbClr val="4F81BD">
                    <a:lumMod val="75000"/>
                  </a:srgbClr>
                </a:solidFill>
                <a:latin typeface="Arial" panose="020B0604020202020204" pitchFamily="34" charset="0"/>
                <a:cs typeface="Arial" panose="020B0604020202020204" pitchFamily="34" charset="0"/>
                <a:hlinkClick r:id="rId3"/>
              </a:rPr>
              <a:t>EO N-79-20</a:t>
            </a:r>
            <a:r>
              <a:rPr lang="en-US" sz="1600">
                <a:solidFill>
                  <a:srgbClr val="4F81BD">
                    <a:lumMod val="75000"/>
                  </a:srgbClr>
                </a:solidFill>
                <a:latin typeface="Arial" panose="020B0604020202020204" pitchFamily="34" charset="0"/>
                <a:cs typeface="Arial" panose="020B0604020202020204" pitchFamily="34" charset="0"/>
              </a:rPr>
              <a:t>)</a:t>
            </a:r>
            <a:endParaRPr lang="en-US" sz="1600"/>
          </a:p>
          <a:p>
            <a:pPr>
              <a:lnSpc>
                <a:spcPct val="100000"/>
              </a:lnSpc>
              <a:spcBef>
                <a:spcPts val="1200"/>
              </a:spcBef>
              <a:buSzPct val="100000"/>
            </a:pPr>
            <a:endParaRPr lang="en-US" sz="1600"/>
          </a:p>
          <a:p>
            <a:pPr>
              <a:lnSpc>
                <a:spcPct val="100000"/>
              </a:lnSpc>
              <a:spcBef>
                <a:spcPts val="1200"/>
              </a:spcBef>
              <a:buSzPct val="100000"/>
            </a:pPr>
            <a:endParaRPr lang="en-US" sz="1600"/>
          </a:p>
        </p:txBody>
      </p:sp>
      <p:sp>
        <p:nvSpPr>
          <p:cNvPr id="32" name="TextBox 31">
            <a:extLst>
              <a:ext uri="{FF2B5EF4-FFF2-40B4-BE49-F238E27FC236}">
                <a16:creationId xmlns:a16="http://schemas.microsoft.com/office/drawing/2014/main" id="{5F821A5E-A52D-429C-92A5-BD7164D2E290}"/>
              </a:ext>
            </a:extLst>
          </p:cNvPr>
          <p:cNvSpPr txBox="1"/>
          <p:nvPr/>
        </p:nvSpPr>
        <p:spPr>
          <a:xfrm>
            <a:off x="3471147" y="1882122"/>
            <a:ext cx="1826440" cy="793873"/>
          </a:xfrm>
          <a:prstGeom prst="rect">
            <a:avLst/>
          </a:prstGeom>
          <a:noFill/>
        </p:spPr>
        <p:txBody>
          <a:bodyPr wrap="square" lIns="0" tIns="0" rIns="0" bIns="0" rtlCol="0">
            <a:noAutofit/>
          </a:bodyPr>
          <a:lstStyle/>
          <a:p>
            <a:pPr>
              <a:lnSpc>
                <a:spcPct val="100000"/>
              </a:lnSpc>
              <a:spcBef>
                <a:spcPts val="1200"/>
              </a:spcBef>
              <a:buSzPct val="100000"/>
            </a:pPr>
            <a:r>
              <a:rPr lang="en-US" sz="1600" b="1"/>
              <a:t>2030</a:t>
            </a:r>
            <a:r>
              <a:rPr lang="en-US" sz="1600"/>
              <a:t>: GHG emissions 40% below 1990 levels (</a:t>
            </a:r>
            <a:r>
              <a:rPr lang="en-US" sz="1600">
                <a:solidFill>
                  <a:srgbClr val="4F81BD">
                    <a:lumMod val="75000"/>
                  </a:srgbClr>
                </a:solidFill>
                <a:latin typeface="Arial" panose="020B0604020202020204" pitchFamily="34" charset="0"/>
                <a:cs typeface="Arial" panose="020B0604020202020204" pitchFamily="34" charset="0"/>
                <a:hlinkClick r:id="rId5"/>
              </a:rPr>
              <a:t>SB 32</a:t>
            </a:r>
            <a:r>
              <a:rPr lang="en-US" sz="1600">
                <a:latin typeface="Arial" panose="020B0604020202020204" pitchFamily="34" charset="0"/>
                <a:cs typeface="Arial" panose="020B0604020202020204" pitchFamily="34" charset="0"/>
              </a:rPr>
              <a:t>)</a:t>
            </a:r>
            <a:r>
              <a:rPr lang="en-US" sz="1600" b="1">
                <a:solidFill>
                  <a:srgbClr val="4F81BD">
                    <a:lumMod val="75000"/>
                  </a:srgbClr>
                </a:solidFill>
                <a:latin typeface="Arial" panose="020B0604020202020204" pitchFamily="34" charset="0"/>
                <a:cs typeface="Arial" panose="020B0604020202020204" pitchFamily="34" charset="0"/>
              </a:rPr>
              <a:t> </a:t>
            </a:r>
            <a:r>
              <a:rPr lang="en-US" sz="1600">
                <a:latin typeface="Arial" panose="020B0604020202020204" pitchFamily="34" charset="0"/>
                <a:cs typeface="Arial" panose="020B0604020202020204" pitchFamily="34" charset="0"/>
              </a:rPr>
              <a:t>and specifically for buildings             (</a:t>
            </a:r>
            <a:r>
              <a:rPr lang="en-US" sz="1600">
                <a:solidFill>
                  <a:srgbClr val="4F81BD">
                    <a:lumMod val="75000"/>
                  </a:srgbClr>
                </a:solidFill>
                <a:latin typeface="Arial" panose="020B0604020202020204" pitchFamily="34" charset="0"/>
                <a:cs typeface="Arial" panose="020B0604020202020204" pitchFamily="34" charset="0"/>
                <a:hlinkClick r:id="rId6"/>
              </a:rPr>
              <a:t>AB 3232</a:t>
            </a:r>
            <a:r>
              <a:rPr lang="en-US" sz="1600">
                <a:latin typeface="Arial" panose="020B0604020202020204" pitchFamily="34" charset="0"/>
                <a:cs typeface="Arial" panose="020B0604020202020204" pitchFamily="34" charset="0"/>
              </a:rPr>
              <a:t>)</a:t>
            </a:r>
            <a:endParaRPr lang="en-US" sz="1600"/>
          </a:p>
        </p:txBody>
      </p:sp>
      <p:sp>
        <p:nvSpPr>
          <p:cNvPr id="34" name="TextBox 33">
            <a:extLst>
              <a:ext uri="{FF2B5EF4-FFF2-40B4-BE49-F238E27FC236}">
                <a16:creationId xmlns:a16="http://schemas.microsoft.com/office/drawing/2014/main" id="{A152EA45-5FE5-4103-8C3A-FADD59B97669}"/>
              </a:ext>
            </a:extLst>
          </p:cNvPr>
          <p:cNvSpPr txBox="1"/>
          <p:nvPr/>
        </p:nvSpPr>
        <p:spPr>
          <a:xfrm>
            <a:off x="5320323" y="1892170"/>
            <a:ext cx="1411994" cy="739718"/>
          </a:xfrm>
          <a:prstGeom prst="rect">
            <a:avLst/>
          </a:prstGeom>
          <a:noFill/>
        </p:spPr>
        <p:txBody>
          <a:bodyPr wrap="square" lIns="0" tIns="0" rIns="0" bIns="0" rtlCol="0" anchor="t">
            <a:noAutofit/>
          </a:bodyPr>
          <a:lstStyle/>
          <a:p>
            <a:pPr>
              <a:lnSpc>
                <a:spcPct val="100000"/>
              </a:lnSpc>
              <a:spcBef>
                <a:spcPts val="1200"/>
              </a:spcBef>
              <a:buSzPct val="100000"/>
            </a:pPr>
            <a:r>
              <a:rPr lang="en-US" sz="1600" b="1"/>
              <a:t>2030</a:t>
            </a:r>
            <a:r>
              <a:rPr lang="en-US" sz="1600"/>
              <a:t>: Reduce methane and HFCs by 40% from 2013 levels (</a:t>
            </a:r>
            <a:r>
              <a:rPr lang="en-US" sz="1600">
                <a:hlinkClick r:id="rId7"/>
              </a:rPr>
              <a:t>SB1383</a:t>
            </a:r>
            <a:r>
              <a:rPr lang="en-US" sz="1600"/>
              <a:t>)</a:t>
            </a:r>
          </a:p>
        </p:txBody>
      </p:sp>
      <p:sp>
        <p:nvSpPr>
          <p:cNvPr id="35" name="TextBox 34">
            <a:extLst>
              <a:ext uri="{FF2B5EF4-FFF2-40B4-BE49-F238E27FC236}">
                <a16:creationId xmlns:a16="http://schemas.microsoft.com/office/drawing/2014/main" id="{59FF6108-85A1-4C12-A886-42F6C568426C}"/>
              </a:ext>
            </a:extLst>
          </p:cNvPr>
          <p:cNvSpPr txBox="1"/>
          <p:nvPr/>
        </p:nvSpPr>
        <p:spPr>
          <a:xfrm>
            <a:off x="3870545" y="4701742"/>
            <a:ext cx="1252821" cy="452177"/>
          </a:xfrm>
          <a:prstGeom prst="rect">
            <a:avLst/>
          </a:prstGeom>
          <a:noFill/>
        </p:spPr>
        <p:txBody>
          <a:bodyPr wrap="square" lIns="0" tIns="0" rIns="0" bIns="0" rtlCol="0">
            <a:noAutofit/>
          </a:bodyPr>
          <a:lstStyle/>
          <a:p>
            <a:pPr>
              <a:lnSpc>
                <a:spcPct val="100000"/>
              </a:lnSpc>
              <a:spcBef>
                <a:spcPts val="1200"/>
              </a:spcBef>
              <a:buSzPct val="100000"/>
            </a:pPr>
            <a:r>
              <a:rPr lang="en-US" sz="1600" b="1"/>
              <a:t>2030</a:t>
            </a:r>
            <a:r>
              <a:rPr lang="en-US" sz="1600"/>
              <a:t>: 5 million ZEVs on the road</a:t>
            </a:r>
          </a:p>
          <a:p>
            <a:pPr>
              <a:lnSpc>
                <a:spcPct val="100000"/>
              </a:lnSpc>
              <a:buSzPct val="100000"/>
            </a:pPr>
            <a:r>
              <a:rPr lang="en-US" sz="1600"/>
              <a:t>(</a:t>
            </a:r>
            <a:r>
              <a:rPr lang="en-US" sz="1600">
                <a:solidFill>
                  <a:srgbClr val="4F81BD">
                    <a:lumMod val="75000"/>
                  </a:srgbClr>
                </a:solidFill>
                <a:latin typeface="Arial" panose="020B0604020202020204" pitchFamily="34" charset="0"/>
                <a:cs typeface="Arial" panose="020B0604020202020204" pitchFamily="34" charset="0"/>
                <a:hlinkClick r:id="rId3"/>
              </a:rPr>
              <a:t>EO N-79-20</a:t>
            </a:r>
            <a:r>
              <a:rPr lang="en-US" sz="1600">
                <a:latin typeface="Arial" panose="020B0604020202020204" pitchFamily="34" charset="0"/>
                <a:cs typeface="Arial" panose="020B0604020202020204" pitchFamily="34" charset="0"/>
              </a:rPr>
              <a:t>)</a:t>
            </a:r>
            <a:endParaRPr lang="en-US" sz="1600"/>
          </a:p>
          <a:p>
            <a:pPr>
              <a:lnSpc>
                <a:spcPct val="100000"/>
              </a:lnSpc>
              <a:spcBef>
                <a:spcPts val="1200"/>
              </a:spcBef>
              <a:buSzPct val="100000"/>
            </a:pPr>
            <a:endParaRPr lang="en-US" sz="1600"/>
          </a:p>
        </p:txBody>
      </p:sp>
      <p:sp>
        <p:nvSpPr>
          <p:cNvPr id="33" name="TextBox 32">
            <a:extLst>
              <a:ext uri="{FF2B5EF4-FFF2-40B4-BE49-F238E27FC236}">
                <a16:creationId xmlns:a16="http://schemas.microsoft.com/office/drawing/2014/main" id="{B4C81792-507B-49F7-B51C-E6E3315DCB22}"/>
              </a:ext>
            </a:extLst>
          </p:cNvPr>
          <p:cNvSpPr txBox="1"/>
          <p:nvPr/>
        </p:nvSpPr>
        <p:spPr>
          <a:xfrm>
            <a:off x="5256852" y="4701742"/>
            <a:ext cx="1411994" cy="739718"/>
          </a:xfrm>
          <a:prstGeom prst="rect">
            <a:avLst/>
          </a:prstGeom>
          <a:noFill/>
        </p:spPr>
        <p:txBody>
          <a:bodyPr wrap="square" lIns="0" tIns="0" rIns="0" bIns="0" rtlCol="0">
            <a:noAutofit/>
          </a:bodyPr>
          <a:lstStyle/>
          <a:p>
            <a:pPr>
              <a:lnSpc>
                <a:spcPct val="100000"/>
              </a:lnSpc>
              <a:spcBef>
                <a:spcPts val="1200"/>
              </a:spcBef>
              <a:buSzPct val="100000"/>
            </a:pPr>
            <a:r>
              <a:rPr lang="en-US" sz="1600" b="1"/>
              <a:t>2030</a:t>
            </a:r>
            <a:r>
              <a:rPr lang="en-US" sz="1600"/>
              <a:t>: 60% renewables for electricity    (</a:t>
            </a:r>
            <a:r>
              <a:rPr lang="en-US" sz="1600">
                <a:solidFill>
                  <a:srgbClr val="4F81BD">
                    <a:lumMod val="75000"/>
                  </a:srgbClr>
                </a:solidFill>
                <a:latin typeface="Arial" panose="020B0604020202020204" pitchFamily="34" charset="0"/>
                <a:cs typeface="Arial" panose="020B0604020202020204" pitchFamily="34" charset="0"/>
                <a:hlinkClick r:id="rId8"/>
              </a:rPr>
              <a:t>SB 100</a:t>
            </a:r>
            <a:r>
              <a:rPr lang="en-US" sz="1600">
                <a:latin typeface="Arial" panose="020B0604020202020204" pitchFamily="34" charset="0"/>
                <a:cs typeface="Arial" panose="020B0604020202020204" pitchFamily="34" charset="0"/>
              </a:rPr>
              <a:t>)</a:t>
            </a:r>
            <a:endParaRPr lang="en-US" sz="1600"/>
          </a:p>
        </p:txBody>
      </p:sp>
      <p:sp>
        <p:nvSpPr>
          <p:cNvPr id="41" name="TextBox 40">
            <a:extLst>
              <a:ext uri="{FF2B5EF4-FFF2-40B4-BE49-F238E27FC236}">
                <a16:creationId xmlns:a16="http://schemas.microsoft.com/office/drawing/2014/main" id="{5039171E-2821-49C3-9907-E7A12A3990B3}"/>
              </a:ext>
            </a:extLst>
          </p:cNvPr>
          <p:cNvSpPr txBox="1"/>
          <p:nvPr/>
        </p:nvSpPr>
        <p:spPr>
          <a:xfrm>
            <a:off x="6903443" y="4701742"/>
            <a:ext cx="1411994" cy="1109529"/>
          </a:xfrm>
          <a:prstGeom prst="rect">
            <a:avLst/>
          </a:prstGeom>
          <a:noFill/>
        </p:spPr>
        <p:txBody>
          <a:bodyPr wrap="square" lIns="0" tIns="0" rIns="0" bIns="0" rtlCol="0">
            <a:noAutofit/>
          </a:bodyPr>
          <a:lstStyle/>
          <a:p>
            <a:pPr>
              <a:lnSpc>
                <a:spcPct val="100000"/>
              </a:lnSpc>
              <a:spcBef>
                <a:spcPts val="1200"/>
              </a:spcBef>
              <a:buSzPct val="100000"/>
            </a:pPr>
            <a:r>
              <a:rPr lang="en-US" sz="1600" b="1"/>
              <a:t>2035</a:t>
            </a:r>
            <a:r>
              <a:rPr lang="en-US" sz="1600"/>
              <a:t>: 100% ZEVs for off-road and drayage trucks</a:t>
            </a:r>
          </a:p>
          <a:p>
            <a:pPr>
              <a:lnSpc>
                <a:spcPct val="100000"/>
              </a:lnSpc>
              <a:buSzPct val="100000"/>
            </a:pPr>
            <a:r>
              <a:rPr lang="en-US" sz="1600"/>
              <a:t>(</a:t>
            </a:r>
            <a:r>
              <a:rPr lang="en-US" sz="1600">
                <a:solidFill>
                  <a:srgbClr val="4F81BD">
                    <a:lumMod val="75000"/>
                  </a:srgbClr>
                </a:solidFill>
                <a:latin typeface="Arial" panose="020B0604020202020204" pitchFamily="34" charset="0"/>
                <a:cs typeface="Arial" panose="020B0604020202020204" pitchFamily="34" charset="0"/>
                <a:hlinkClick r:id="rId3"/>
              </a:rPr>
              <a:t>EO N-79-20</a:t>
            </a:r>
            <a:r>
              <a:rPr lang="en-US" sz="1600">
                <a:solidFill>
                  <a:srgbClr val="4F81BD">
                    <a:lumMod val="75000"/>
                  </a:srgbClr>
                </a:solidFill>
                <a:latin typeface="Arial" panose="020B0604020202020204" pitchFamily="34" charset="0"/>
                <a:cs typeface="Arial" panose="020B0604020202020204" pitchFamily="34" charset="0"/>
              </a:rPr>
              <a:t>)</a:t>
            </a:r>
            <a:endParaRPr lang="en-US" sz="1600"/>
          </a:p>
          <a:p>
            <a:pPr>
              <a:lnSpc>
                <a:spcPct val="100000"/>
              </a:lnSpc>
              <a:spcBef>
                <a:spcPts val="1200"/>
              </a:spcBef>
              <a:buSzPct val="100000"/>
            </a:pPr>
            <a:endParaRPr lang="en-US" sz="1600"/>
          </a:p>
        </p:txBody>
      </p:sp>
      <p:sp>
        <p:nvSpPr>
          <p:cNvPr id="36" name="TextBox 35">
            <a:extLst>
              <a:ext uri="{FF2B5EF4-FFF2-40B4-BE49-F238E27FC236}">
                <a16:creationId xmlns:a16="http://schemas.microsoft.com/office/drawing/2014/main" id="{C4B07761-AA64-47BF-A7BE-FF3BD220A2ED}"/>
              </a:ext>
            </a:extLst>
          </p:cNvPr>
          <p:cNvSpPr txBox="1"/>
          <p:nvPr/>
        </p:nvSpPr>
        <p:spPr>
          <a:xfrm>
            <a:off x="9918721" y="2022794"/>
            <a:ext cx="1826440" cy="1002975"/>
          </a:xfrm>
          <a:prstGeom prst="rect">
            <a:avLst/>
          </a:prstGeom>
          <a:noFill/>
        </p:spPr>
        <p:txBody>
          <a:bodyPr wrap="square" lIns="0" tIns="0" rIns="0" bIns="0" rtlCol="0">
            <a:noAutofit/>
          </a:bodyPr>
          <a:lstStyle/>
          <a:p>
            <a:pPr>
              <a:lnSpc>
                <a:spcPct val="100000"/>
              </a:lnSpc>
              <a:spcBef>
                <a:spcPts val="1200"/>
              </a:spcBef>
              <a:buSzPct val="100000"/>
            </a:pPr>
            <a:r>
              <a:rPr lang="en-US" sz="1600" b="1"/>
              <a:t>2045</a:t>
            </a:r>
            <a:r>
              <a:rPr lang="en-US" sz="1600"/>
              <a:t>: Carbon neutrality and net negative emissions thereafter           (</a:t>
            </a:r>
            <a:r>
              <a:rPr lang="en-US" sz="1600">
                <a:solidFill>
                  <a:srgbClr val="4F81BD">
                    <a:lumMod val="75000"/>
                  </a:srgbClr>
                </a:solidFill>
                <a:latin typeface="Arial" panose="020B0604020202020204" pitchFamily="34" charset="0"/>
                <a:cs typeface="Arial" panose="020B0604020202020204" pitchFamily="34" charset="0"/>
                <a:hlinkClick r:id="rId9"/>
              </a:rPr>
              <a:t>EO B-55-18</a:t>
            </a:r>
            <a:r>
              <a:rPr lang="en-US" sz="1600"/>
              <a:t>)</a:t>
            </a:r>
          </a:p>
        </p:txBody>
      </p:sp>
      <p:sp>
        <p:nvSpPr>
          <p:cNvPr id="37" name="TextBox 36">
            <a:extLst>
              <a:ext uri="{FF2B5EF4-FFF2-40B4-BE49-F238E27FC236}">
                <a16:creationId xmlns:a16="http://schemas.microsoft.com/office/drawing/2014/main" id="{7319F783-A722-40FA-9E77-E1EDC5EF6133}"/>
              </a:ext>
            </a:extLst>
          </p:cNvPr>
          <p:cNvSpPr txBox="1"/>
          <p:nvPr/>
        </p:nvSpPr>
        <p:spPr>
          <a:xfrm>
            <a:off x="10097910" y="4701742"/>
            <a:ext cx="1526285" cy="562708"/>
          </a:xfrm>
          <a:prstGeom prst="rect">
            <a:avLst/>
          </a:prstGeom>
          <a:noFill/>
        </p:spPr>
        <p:txBody>
          <a:bodyPr wrap="square" lIns="0" tIns="0" rIns="0" bIns="0" rtlCol="0">
            <a:noAutofit/>
          </a:bodyPr>
          <a:lstStyle/>
          <a:p>
            <a:pPr>
              <a:lnSpc>
                <a:spcPct val="100000"/>
              </a:lnSpc>
              <a:spcBef>
                <a:spcPts val="1200"/>
              </a:spcBef>
              <a:buSzPct val="100000"/>
            </a:pPr>
            <a:r>
              <a:rPr lang="en-US" sz="1600" b="1"/>
              <a:t>2045</a:t>
            </a:r>
            <a:r>
              <a:rPr lang="en-US" sz="1600"/>
              <a:t>: 100% zero-carbon electricity      (</a:t>
            </a:r>
            <a:r>
              <a:rPr lang="en-US" sz="1600">
                <a:solidFill>
                  <a:srgbClr val="4F81BD">
                    <a:lumMod val="75000"/>
                  </a:srgbClr>
                </a:solidFill>
                <a:latin typeface="Arial" panose="020B0604020202020204" pitchFamily="34" charset="0"/>
                <a:cs typeface="Arial" panose="020B0604020202020204" pitchFamily="34" charset="0"/>
                <a:hlinkClick r:id="rId8"/>
              </a:rPr>
              <a:t>SB 100</a:t>
            </a:r>
            <a:r>
              <a:rPr lang="en-US" sz="1600">
                <a:latin typeface="Arial" panose="020B0604020202020204" pitchFamily="34" charset="0"/>
                <a:cs typeface="Arial" panose="020B0604020202020204" pitchFamily="34" charset="0"/>
              </a:rPr>
              <a:t>)</a:t>
            </a:r>
            <a:endParaRPr lang="en-US" sz="1600"/>
          </a:p>
        </p:txBody>
      </p:sp>
      <p:cxnSp>
        <p:nvCxnSpPr>
          <p:cNvPr id="48" name="Straight Connector 47">
            <a:extLst>
              <a:ext uri="{FF2B5EF4-FFF2-40B4-BE49-F238E27FC236}">
                <a16:creationId xmlns:a16="http://schemas.microsoft.com/office/drawing/2014/main" id="{B42779BD-A817-40F5-8518-03DB6AC5F38A}"/>
              </a:ext>
              <a:ext uri="{C183D7F6-B498-43B3-948B-1728B52AA6E4}">
                <adec:decorative xmlns:adec="http://schemas.microsoft.com/office/drawing/2017/decorative" val="1"/>
              </a:ext>
            </a:extLst>
          </p:cNvPr>
          <p:cNvCxnSpPr>
            <a:cxnSpLocks/>
          </p:cNvCxnSpPr>
          <p:nvPr/>
        </p:nvCxnSpPr>
        <p:spPr>
          <a:xfrm flipV="1">
            <a:off x="2426073" y="3901189"/>
            <a:ext cx="0" cy="697960"/>
          </a:xfrm>
          <a:prstGeom prst="line">
            <a:avLst/>
          </a:prstGeom>
          <a:ln w="12700" cap="sq"/>
        </p:spPr>
        <p:style>
          <a:lnRef idx="1">
            <a:schemeClr val="accent1"/>
          </a:lnRef>
          <a:fillRef idx="0">
            <a:schemeClr val="accent1"/>
          </a:fillRef>
          <a:effectRef idx="0">
            <a:srgbClr val="000000"/>
          </a:effectRef>
          <a:fontRef idx="minor">
            <a:schemeClr val="lt1"/>
          </a:fontRef>
        </p:style>
      </p:cxnSp>
      <p:cxnSp>
        <p:nvCxnSpPr>
          <p:cNvPr id="49" name="Straight Connector 48">
            <a:extLst>
              <a:ext uri="{FF2B5EF4-FFF2-40B4-BE49-F238E27FC236}">
                <a16:creationId xmlns:a16="http://schemas.microsoft.com/office/drawing/2014/main" id="{DB83D6E9-AAA4-43AB-AA52-189B576FCD1D}"/>
              </a:ext>
              <a:ext uri="{C183D7F6-B498-43B3-948B-1728B52AA6E4}">
                <adec:decorative xmlns:adec="http://schemas.microsoft.com/office/drawing/2017/decorative" val="1"/>
              </a:ext>
            </a:extLst>
          </p:cNvPr>
          <p:cNvCxnSpPr>
            <a:cxnSpLocks/>
          </p:cNvCxnSpPr>
          <p:nvPr/>
        </p:nvCxnSpPr>
        <p:spPr>
          <a:xfrm flipV="1">
            <a:off x="7240194" y="3901189"/>
            <a:ext cx="0" cy="697960"/>
          </a:xfrm>
          <a:prstGeom prst="line">
            <a:avLst/>
          </a:prstGeom>
          <a:ln w="12700" cap="sq"/>
        </p:spPr>
        <p:style>
          <a:lnRef idx="1">
            <a:schemeClr val="accent1"/>
          </a:lnRef>
          <a:fillRef idx="0">
            <a:schemeClr val="accent1"/>
          </a:fillRef>
          <a:effectRef idx="0">
            <a:srgbClr val="000000"/>
          </a:effectRef>
          <a:fontRef idx="minor">
            <a:schemeClr val="lt1"/>
          </a:fontRef>
        </p:style>
      </p:cxnSp>
      <p:cxnSp>
        <p:nvCxnSpPr>
          <p:cNvPr id="50" name="Straight Connector 49">
            <a:extLst>
              <a:ext uri="{FF2B5EF4-FFF2-40B4-BE49-F238E27FC236}">
                <a16:creationId xmlns:a16="http://schemas.microsoft.com/office/drawing/2014/main" id="{FD3646C8-FCA4-4AEE-BDDF-2E471417CC59}"/>
              </a:ext>
              <a:ext uri="{C183D7F6-B498-43B3-948B-1728B52AA6E4}">
                <adec:decorative xmlns:adec="http://schemas.microsoft.com/office/drawing/2017/decorative" val="1"/>
              </a:ext>
            </a:extLst>
          </p:cNvPr>
          <p:cNvCxnSpPr>
            <a:cxnSpLocks/>
          </p:cNvCxnSpPr>
          <p:nvPr/>
        </p:nvCxnSpPr>
        <p:spPr>
          <a:xfrm flipV="1">
            <a:off x="10696149" y="3901189"/>
            <a:ext cx="0" cy="697960"/>
          </a:xfrm>
          <a:prstGeom prst="line">
            <a:avLst/>
          </a:prstGeom>
          <a:ln w="12700" cap="sq"/>
        </p:spPr>
        <p:style>
          <a:lnRef idx="1">
            <a:schemeClr val="accent1"/>
          </a:lnRef>
          <a:fillRef idx="0">
            <a:schemeClr val="accent1"/>
          </a:fillRef>
          <a:effectRef idx="0">
            <a:srgbClr val="000000"/>
          </a:effectRef>
          <a:fontRef idx="minor">
            <a:schemeClr val="lt1"/>
          </a:fontRef>
        </p:style>
      </p:cxnSp>
      <p:cxnSp>
        <p:nvCxnSpPr>
          <p:cNvPr id="51" name="Straight Connector 50">
            <a:extLst>
              <a:ext uri="{FF2B5EF4-FFF2-40B4-BE49-F238E27FC236}">
                <a16:creationId xmlns:a16="http://schemas.microsoft.com/office/drawing/2014/main" id="{C082EEE3-A9EC-42E2-BE44-BE389CF1E006}"/>
              </a:ext>
              <a:ext uri="{C183D7F6-B498-43B3-948B-1728B52AA6E4}">
                <adec:decorative xmlns:adec="http://schemas.microsoft.com/office/drawing/2017/decorative" val="1"/>
              </a:ext>
            </a:extLst>
          </p:cNvPr>
          <p:cNvCxnSpPr>
            <a:cxnSpLocks/>
          </p:cNvCxnSpPr>
          <p:nvPr/>
        </p:nvCxnSpPr>
        <p:spPr>
          <a:xfrm flipV="1">
            <a:off x="5120970" y="3901189"/>
            <a:ext cx="0" cy="1250293"/>
          </a:xfrm>
          <a:prstGeom prst="line">
            <a:avLst/>
          </a:prstGeom>
          <a:ln w="12700" cap="sq"/>
        </p:spPr>
        <p:style>
          <a:lnRef idx="1">
            <a:schemeClr val="accent1"/>
          </a:lnRef>
          <a:fillRef idx="0">
            <a:schemeClr val="accent1"/>
          </a:fillRef>
          <a:effectRef idx="0">
            <a:srgbClr val="000000"/>
          </a:effectRef>
          <a:fontRef idx="minor">
            <a:schemeClr val="lt1"/>
          </a:fontRef>
        </p:style>
      </p:cxnSp>
      <p:sp>
        <p:nvSpPr>
          <p:cNvPr id="25" name="TextBox 24">
            <a:extLst>
              <a:ext uri="{FF2B5EF4-FFF2-40B4-BE49-F238E27FC236}">
                <a16:creationId xmlns:a16="http://schemas.microsoft.com/office/drawing/2014/main" id="{8113017C-698D-4574-81DD-26A776CF5CCD}"/>
              </a:ext>
              <a:ext uri="{C183D7F6-B498-43B3-948B-1728B52AA6E4}">
                <adec:decorative xmlns:adec="http://schemas.microsoft.com/office/drawing/2017/decorative" val="1"/>
              </a:ext>
            </a:extLst>
          </p:cNvPr>
          <p:cNvSpPr txBox="1"/>
          <p:nvPr/>
        </p:nvSpPr>
        <p:spPr>
          <a:xfrm>
            <a:off x="4863944" y="3681428"/>
            <a:ext cx="678265" cy="412636"/>
          </a:xfrm>
          <a:prstGeom prst="rect">
            <a:avLst/>
          </a:prstGeom>
          <a:noFill/>
        </p:spPr>
        <p:txBody>
          <a:bodyPr wrap="square" lIns="0" tIns="0" rIns="0" bIns="0" rtlCol="0">
            <a:noAutofit/>
          </a:bodyPr>
          <a:lstStyle/>
          <a:p>
            <a:pPr>
              <a:lnSpc>
                <a:spcPct val="100000"/>
              </a:lnSpc>
              <a:spcBef>
                <a:spcPts val="1200"/>
              </a:spcBef>
              <a:buSzPct val="100000"/>
            </a:pPr>
            <a:r>
              <a:rPr lang="en-US" sz="1800" b="1">
                <a:latin typeface="+mj-lt"/>
              </a:rPr>
              <a:t>2030</a:t>
            </a:r>
          </a:p>
        </p:txBody>
      </p:sp>
    </p:spTree>
    <p:extLst>
      <p:ext uri="{BB962C8B-B14F-4D97-AF65-F5344CB8AC3E}">
        <p14:creationId xmlns:p14="http://schemas.microsoft.com/office/powerpoint/2010/main" val="42628451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4E62F5-CE6F-4CB7-B6BD-63C8D2BB51CE}"/>
              </a:ext>
            </a:extLst>
          </p:cNvPr>
          <p:cNvSpPr>
            <a:spLocks noGrp="1"/>
          </p:cNvSpPr>
          <p:nvPr>
            <p:ph type="title"/>
          </p:nvPr>
        </p:nvSpPr>
        <p:spPr>
          <a:xfrm>
            <a:off x="457200" y="403226"/>
            <a:ext cx="11277600" cy="914400"/>
          </a:xfrm>
        </p:spPr>
        <p:txBody>
          <a:bodyPr vert="horz" anchor="t">
            <a:normAutofit/>
          </a:bodyPr>
          <a:lstStyle/>
          <a:p>
            <a:r>
              <a:rPr lang="en-US" sz="2800"/>
              <a:t>Community, Equity, and Environment Workshop Takeaways</a:t>
            </a:r>
          </a:p>
        </p:txBody>
      </p:sp>
      <p:sp>
        <p:nvSpPr>
          <p:cNvPr id="15" name="Text Placeholder 3">
            <a:extLst>
              <a:ext uri="{FF2B5EF4-FFF2-40B4-BE49-F238E27FC236}">
                <a16:creationId xmlns:a16="http://schemas.microsoft.com/office/drawing/2014/main" id="{826A28A0-FBC8-4A78-B610-5586346A8459}"/>
              </a:ext>
            </a:extLst>
          </p:cNvPr>
          <p:cNvSpPr txBox="1">
            <a:spLocks/>
          </p:cNvSpPr>
          <p:nvPr/>
        </p:nvSpPr>
        <p:spPr>
          <a:xfrm>
            <a:off x="457200" y="966877"/>
            <a:ext cx="11277600" cy="738664"/>
          </a:xfrm>
          <a:prstGeom prst="rect">
            <a:avLst/>
          </a:prstGeom>
        </p:spPr>
        <p:txBody>
          <a:bodyPr/>
          <a:lstStyle>
            <a:lvl1pPr marL="182880" indent="-182880" algn="l" defTabSz="914400" rtl="0" eaLnBrk="1" latinLnBrk="0" hangingPunct="1">
              <a:lnSpc>
                <a:spcPct val="100000"/>
              </a:lnSpc>
              <a:spcBef>
                <a:spcPts val="1200"/>
              </a:spcBef>
              <a:buFont typeface="Arial" panose="020B0604020202020204" pitchFamily="34" charset="0"/>
              <a:buChar char="•"/>
              <a:defRPr sz="1800" kern="1200">
                <a:solidFill>
                  <a:schemeClr val="tx1"/>
                </a:solidFill>
                <a:latin typeface="+mn-lt"/>
                <a:ea typeface="+mn-ea"/>
                <a:cs typeface="+mn-cs"/>
              </a:defRPr>
            </a:lvl1pPr>
            <a:lvl2pPr marL="36576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2pPr>
            <a:lvl3pPr marL="54864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3pPr>
            <a:lvl4pPr marL="73152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4pPr>
            <a:lvl5pPr marL="91440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5pPr>
            <a:lvl6pPr marL="109728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6pPr>
            <a:lvl7pPr marL="128016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7pPr>
            <a:lvl8pPr marL="146304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8pPr>
            <a:lvl9pPr marL="164592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200"/>
              </a:spcBef>
              <a:spcAft>
                <a:spcPts val="0"/>
              </a:spcAft>
              <a:buClrTx/>
              <a:buSzTx/>
              <a:buFont typeface="Arial" panose="020B0604020202020204" pitchFamily="34" charset="0"/>
              <a:buNone/>
              <a:tabLst/>
              <a:defRPr/>
            </a:pPr>
            <a:r>
              <a:rPr kumimoji="0" lang="en-US" sz="1800" b="0" i="0" u="none" strike="noStrike" kern="1200" cap="none" spc="0" normalizeH="0" baseline="0" noProof="0">
                <a:ln>
                  <a:noFill/>
                </a:ln>
                <a:solidFill>
                  <a:srgbClr val="000000"/>
                </a:solidFill>
                <a:effectLst/>
                <a:uLnTx/>
                <a:uFillTx/>
                <a:latin typeface="Arial"/>
                <a:ea typeface="+mn-ea"/>
                <a:cs typeface="+mn-cs"/>
              </a:rPr>
              <a:t>The workshop held June 9</a:t>
            </a:r>
            <a:r>
              <a:rPr kumimoji="0" lang="en-US" sz="1800" b="0" i="0" u="none" strike="noStrike" kern="1200" cap="none" spc="0" normalizeH="0" baseline="30000" noProof="0">
                <a:ln>
                  <a:noFill/>
                </a:ln>
                <a:solidFill>
                  <a:srgbClr val="000000"/>
                </a:solidFill>
                <a:effectLst/>
                <a:uLnTx/>
                <a:uFillTx/>
                <a:latin typeface="Arial"/>
                <a:ea typeface="+mn-ea"/>
                <a:cs typeface="+mn-cs"/>
              </a:rPr>
              <a:t>th</a:t>
            </a:r>
            <a:r>
              <a:rPr kumimoji="0" lang="en-US" sz="1800" b="0" i="0" u="none" strike="noStrike" kern="1200" cap="none" spc="0" normalizeH="0" baseline="0" noProof="0">
                <a:ln>
                  <a:noFill/>
                </a:ln>
                <a:solidFill>
                  <a:srgbClr val="000000"/>
                </a:solidFill>
                <a:effectLst/>
                <a:uLnTx/>
                <a:uFillTx/>
                <a:latin typeface="Arial"/>
                <a:ea typeface="+mn-ea"/>
                <a:cs typeface="+mn-cs"/>
              </a:rPr>
              <a:t> focused on community, equity, and environmental considerations regarding decarbonization. The following are some of the key takeaways provided by stakeholders:</a:t>
            </a:r>
          </a:p>
        </p:txBody>
      </p:sp>
      <p:sp>
        <p:nvSpPr>
          <p:cNvPr id="12" name="TextBox 11">
            <a:extLst>
              <a:ext uri="{FF2B5EF4-FFF2-40B4-BE49-F238E27FC236}">
                <a16:creationId xmlns:a16="http://schemas.microsoft.com/office/drawing/2014/main" id="{0F0CE5A6-5B53-4E66-8B53-33D46016FDA6}"/>
              </a:ext>
            </a:extLst>
          </p:cNvPr>
          <p:cNvSpPr txBox="1"/>
          <p:nvPr/>
        </p:nvSpPr>
        <p:spPr>
          <a:xfrm>
            <a:off x="449434" y="1764699"/>
            <a:ext cx="4636916" cy="738664"/>
          </a:xfrm>
          <a:prstGeom prst="rect">
            <a:avLst/>
          </a:prstGeom>
          <a:noFill/>
        </p:spPr>
        <p:txBody>
          <a:bodyPr wrap="square">
            <a:spAutoFit/>
          </a:bodyPr>
          <a:lstStyle/>
          <a:p>
            <a:r>
              <a:rPr lang="en-US" sz="1400" b="1"/>
              <a:t>What do you think are the most important concerns for your community that you think CEC research should place an emphasis on?</a:t>
            </a:r>
          </a:p>
        </p:txBody>
      </p:sp>
      <p:grpSp>
        <p:nvGrpSpPr>
          <p:cNvPr id="3" name="Group 2" descr="Monthly Bills: 13 responses&#10;Safety: 12 responses&#10;Upfront Cost: 11 responses&#10;Emissions and risks: 8 responses&#10;Reliability: 5 responses&#10;Resource diversification: 4 responses&#10;Speed of deployment: 4 responses&#10;Decommissioning gas system: 3 responses&#10;Environmental Integrity: 1 response&#10;Systemwide cost relative to electrification alternatives: 0 response &#10;Fossil Fuel Subsidies: 0 response&#10;Career opportunities: -1 response">
            <a:extLst>
              <a:ext uri="{FF2B5EF4-FFF2-40B4-BE49-F238E27FC236}">
                <a16:creationId xmlns:a16="http://schemas.microsoft.com/office/drawing/2014/main" id="{AC7C38D2-ACD1-4AC1-9BF8-A4B13080E602}"/>
              </a:ext>
            </a:extLst>
          </p:cNvPr>
          <p:cNvGrpSpPr/>
          <p:nvPr/>
        </p:nvGrpSpPr>
        <p:grpSpPr>
          <a:xfrm>
            <a:off x="644435" y="2654854"/>
            <a:ext cx="3912304" cy="3380696"/>
            <a:chOff x="644435" y="2654854"/>
            <a:chExt cx="3912304" cy="3380696"/>
          </a:xfrm>
        </p:grpSpPr>
        <p:pic>
          <p:nvPicPr>
            <p:cNvPr id="3077" name="Picture 2">
              <a:extLst>
                <a:ext uri="{FF2B5EF4-FFF2-40B4-BE49-F238E27FC236}">
                  <a16:creationId xmlns:a16="http://schemas.microsoft.com/office/drawing/2014/main" id="{D02EA647-9C55-4D48-8891-D53897A0DEA5}"/>
                </a:ext>
                <a:ext uri="{C183D7F6-B498-43B3-948B-1728B52AA6E4}">
                  <adec:decorative xmlns:adec="http://schemas.microsoft.com/office/drawing/2017/decorative" val="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820" t="16882" r="15019" b="-128"/>
            <a:stretch/>
          </p:blipFill>
          <p:spPr bwMode="auto">
            <a:xfrm>
              <a:off x="644435" y="2654854"/>
              <a:ext cx="3912304" cy="2338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8" name="Picture 3">
              <a:extLst>
                <a:ext uri="{FF2B5EF4-FFF2-40B4-BE49-F238E27FC236}">
                  <a16:creationId xmlns:a16="http://schemas.microsoft.com/office/drawing/2014/main" id="{9EB8E833-4BB3-4FAE-9584-AF9EF3C09664}"/>
                </a:ext>
                <a:ext uri="{C183D7F6-B498-43B3-948B-1728B52AA6E4}">
                  <adec:decorative xmlns:adec="http://schemas.microsoft.com/office/drawing/2017/decorative" val="0"/>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4643" r="15028"/>
            <a:stretch/>
          </p:blipFill>
          <p:spPr bwMode="auto">
            <a:xfrm>
              <a:off x="644435" y="4896859"/>
              <a:ext cx="3912304" cy="1138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4" name="TextBox 13">
            <a:extLst>
              <a:ext uri="{FF2B5EF4-FFF2-40B4-BE49-F238E27FC236}">
                <a16:creationId xmlns:a16="http://schemas.microsoft.com/office/drawing/2014/main" id="{DD54FC2E-31CB-4DC2-8F07-C12D77606860}"/>
              </a:ext>
            </a:extLst>
          </p:cNvPr>
          <p:cNvSpPr txBox="1"/>
          <p:nvPr/>
        </p:nvSpPr>
        <p:spPr>
          <a:xfrm>
            <a:off x="5440391" y="1768271"/>
            <a:ext cx="5879561" cy="731520"/>
          </a:xfrm>
          <a:prstGeom prst="rect">
            <a:avLst/>
          </a:prstGeom>
          <a:noFill/>
        </p:spPr>
        <p:txBody>
          <a:bodyPr wrap="square" lIns="0" tIns="0" rIns="0" bIns="0" rtlCol="0">
            <a:noAutofit/>
          </a:bodyPr>
          <a:lstStyle/>
          <a:p>
            <a:pPr>
              <a:lnSpc>
                <a:spcPct val="100000"/>
              </a:lnSpc>
              <a:spcBef>
                <a:spcPts val="1200"/>
              </a:spcBef>
              <a:buSzPct val="100000"/>
            </a:pPr>
            <a:r>
              <a:rPr lang="en-US" sz="1400" b="1"/>
              <a:t>Percent of respondents that identified the following as a top 3 community benefit of the gas decarbonization transition</a:t>
            </a:r>
          </a:p>
        </p:txBody>
      </p:sp>
      <p:graphicFrame>
        <p:nvGraphicFramePr>
          <p:cNvPr id="13" name="Chart 12" descr="Clean Air Quality: 70%&#10;Climate Change Mitigation: 70%&#10;Reduced Price Volatility: 50%&#10;Economic Opportunity: 30%&#10;Increased Resiliency: 25%&#10;Reduced Health Impacts: 15%&#10;Decommissioning: 10%">
            <a:extLst>
              <a:ext uri="{FF2B5EF4-FFF2-40B4-BE49-F238E27FC236}">
                <a16:creationId xmlns:a16="http://schemas.microsoft.com/office/drawing/2014/main" id="{2CBD5E67-F23D-4B11-8595-894284DF8948}"/>
              </a:ext>
            </a:extLst>
          </p:cNvPr>
          <p:cNvGraphicFramePr/>
          <p:nvPr>
            <p:extLst>
              <p:ext uri="{D42A27DB-BD31-4B8C-83A1-F6EECF244321}">
                <p14:modId xmlns:p14="http://schemas.microsoft.com/office/powerpoint/2010/main" val="3304393934"/>
              </p:ext>
            </p:extLst>
          </p:nvPr>
        </p:nvGraphicFramePr>
        <p:xfrm>
          <a:off x="4833080" y="2562521"/>
          <a:ext cx="6731726" cy="3662759"/>
        </p:xfrm>
        <a:graphic>
          <a:graphicData uri="http://schemas.openxmlformats.org/drawingml/2006/chart">
            <c:chart xmlns:c="http://schemas.openxmlformats.org/drawingml/2006/chart" xmlns:r="http://schemas.openxmlformats.org/officeDocument/2006/relationships" r:id="rId5"/>
          </a:graphicData>
        </a:graphic>
      </p:graphicFrame>
      <p:sp>
        <p:nvSpPr>
          <p:cNvPr id="4" name="Slide Number Placeholder 3">
            <a:extLst>
              <a:ext uri="{FF2B5EF4-FFF2-40B4-BE49-F238E27FC236}">
                <a16:creationId xmlns:a16="http://schemas.microsoft.com/office/drawing/2014/main" id="{C148589A-D1F7-4790-90A4-CA40618B61F5}"/>
              </a:ext>
              <a:ext uri="{C183D7F6-B498-43B3-948B-1728B52AA6E4}">
                <adec:decorative xmlns:adec="http://schemas.microsoft.com/office/drawing/2017/decorative" val="1"/>
              </a:ext>
            </a:extLst>
          </p:cNvPr>
          <p:cNvSpPr>
            <a:spLocks noGrp="1"/>
          </p:cNvSpPr>
          <p:nvPr>
            <p:ph type="sldNum" sz="quarter" idx="12"/>
          </p:nvPr>
        </p:nvSpPr>
        <p:spPr>
          <a:xfrm>
            <a:off x="11084251" y="6240145"/>
            <a:ext cx="320040" cy="182880"/>
          </a:xfrm>
        </p:spPr>
        <p:txBody>
          <a:bodyPr/>
          <a:lstStyle/>
          <a:p>
            <a:fld id="{B58DE5F1-E0F9-4CCA-92B7-7A6FC4DFEE14}" type="slidenum">
              <a:rPr lang="en-US" smtClean="0"/>
              <a:t>11</a:t>
            </a:fld>
            <a:endParaRPr lang="en-US"/>
          </a:p>
        </p:txBody>
      </p:sp>
    </p:spTree>
    <p:extLst>
      <p:ext uri="{BB962C8B-B14F-4D97-AF65-F5344CB8AC3E}">
        <p14:creationId xmlns:p14="http://schemas.microsoft.com/office/powerpoint/2010/main" val="36544276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B8C329-AEED-4BDF-A4E3-131112E4370D}"/>
              </a:ext>
            </a:extLst>
          </p:cNvPr>
          <p:cNvSpPr>
            <a:spLocks noGrp="1"/>
          </p:cNvSpPr>
          <p:nvPr>
            <p:ph type="title"/>
          </p:nvPr>
        </p:nvSpPr>
        <p:spPr>
          <a:xfrm>
            <a:off x="457200" y="478532"/>
            <a:ext cx="11277600" cy="616843"/>
          </a:xfrm>
        </p:spPr>
        <p:txBody>
          <a:bodyPr vert="horz"/>
          <a:lstStyle/>
          <a:p>
            <a:r>
              <a:rPr lang="en-US" sz="3600"/>
              <a:t>Pre-Workshop Form Responses</a:t>
            </a:r>
          </a:p>
        </p:txBody>
      </p:sp>
      <p:sp>
        <p:nvSpPr>
          <p:cNvPr id="4" name="Slide Number Placeholder 3">
            <a:extLst>
              <a:ext uri="{FF2B5EF4-FFF2-40B4-BE49-F238E27FC236}">
                <a16:creationId xmlns:a16="http://schemas.microsoft.com/office/drawing/2014/main" id="{072B9831-B66D-41E7-B3D3-7C54D199A8BB}"/>
              </a:ext>
              <a:ext uri="{C183D7F6-B498-43B3-948B-1728B52AA6E4}">
                <adec:decorative xmlns:adec="http://schemas.microsoft.com/office/drawing/2017/decorative" val="1"/>
              </a:ext>
            </a:extLst>
          </p:cNvPr>
          <p:cNvSpPr>
            <a:spLocks noGrp="1"/>
          </p:cNvSpPr>
          <p:nvPr>
            <p:ph type="sldNum" sz="quarter" idx="12"/>
          </p:nvPr>
        </p:nvSpPr>
        <p:spPr/>
        <p:txBody>
          <a:bodyPr/>
          <a:lstStyle/>
          <a:p>
            <a:fld id="{B58DE5F1-E0F9-4CCA-92B7-7A6FC4DFEE14}" type="slidenum">
              <a:rPr lang="en-US" smtClean="0"/>
              <a:t>12</a:t>
            </a:fld>
            <a:endParaRPr lang="en-US"/>
          </a:p>
        </p:txBody>
      </p:sp>
      <p:sp>
        <p:nvSpPr>
          <p:cNvPr id="9" name="TextBox 8">
            <a:extLst>
              <a:ext uri="{FF2B5EF4-FFF2-40B4-BE49-F238E27FC236}">
                <a16:creationId xmlns:a16="http://schemas.microsoft.com/office/drawing/2014/main" id="{AD1B6982-0D07-4FD8-94A1-B056C00A7314}"/>
              </a:ext>
            </a:extLst>
          </p:cNvPr>
          <p:cNvSpPr txBox="1"/>
          <p:nvPr/>
        </p:nvSpPr>
        <p:spPr>
          <a:xfrm>
            <a:off x="457200" y="5415827"/>
            <a:ext cx="11277600" cy="731520"/>
          </a:xfrm>
          <a:prstGeom prst="rect">
            <a:avLst/>
          </a:prstGeom>
          <a:noFill/>
        </p:spPr>
        <p:txBody>
          <a:bodyPr wrap="square" lIns="0" tIns="0" rIns="0" bIns="0" rtlCol="0">
            <a:noAutofit/>
          </a:bodyPr>
          <a:lstStyle/>
          <a:p>
            <a:pPr>
              <a:lnSpc>
                <a:spcPct val="100000"/>
              </a:lnSpc>
              <a:spcBef>
                <a:spcPts val="1200"/>
              </a:spcBef>
              <a:buSzPct val="100000"/>
            </a:pPr>
            <a:r>
              <a:rPr lang="en-US" sz="2000">
                <a:hlinkClick r:id="rId3"/>
              </a:rPr>
              <a:t>The Google form </a:t>
            </a:r>
            <a:r>
              <a:rPr lang="en-US" sz="2000"/>
              <a:t>will remain open for the week following this workshop. If you have not had the chance to fill it out, we would greatly appreciate your input. </a:t>
            </a:r>
          </a:p>
        </p:txBody>
      </p:sp>
      <p:sp>
        <p:nvSpPr>
          <p:cNvPr id="13" name="TextBox 12">
            <a:extLst>
              <a:ext uri="{FF2B5EF4-FFF2-40B4-BE49-F238E27FC236}">
                <a16:creationId xmlns:a16="http://schemas.microsoft.com/office/drawing/2014/main" id="{9F24CFD7-D612-4866-8E5A-EE51E61F6709}"/>
              </a:ext>
            </a:extLst>
          </p:cNvPr>
          <p:cNvSpPr txBox="1"/>
          <p:nvPr/>
        </p:nvSpPr>
        <p:spPr>
          <a:xfrm>
            <a:off x="457199" y="1755962"/>
            <a:ext cx="11187629" cy="954107"/>
          </a:xfrm>
          <a:prstGeom prst="rect">
            <a:avLst/>
          </a:prstGeom>
          <a:noFill/>
        </p:spPr>
        <p:txBody>
          <a:bodyPr wrap="square">
            <a:spAutoFit/>
          </a:bodyPr>
          <a:lstStyle/>
          <a:p>
            <a:pPr marL="0" indent="0">
              <a:buNone/>
            </a:pPr>
            <a:r>
              <a:rPr lang="en-US" sz="2800"/>
              <a:t>This slide will be populated immediately prior to the meeting based on responses received to the </a:t>
            </a:r>
            <a:r>
              <a:rPr lang="en-US" sz="2800">
                <a:hlinkClick r:id="rId3"/>
              </a:rPr>
              <a:t>Google form</a:t>
            </a:r>
            <a:r>
              <a:rPr lang="en-US" sz="2800"/>
              <a:t>.</a:t>
            </a:r>
          </a:p>
        </p:txBody>
      </p:sp>
    </p:spTree>
    <p:extLst>
      <p:ext uri="{BB962C8B-B14F-4D97-AF65-F5344CB8AC3E}">
        <p14:creationId xmlns:p14="http://schemas.microsoft.com/office/powerpoint/2010/main" val="8705331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 name="Freeform 4">
            <a:extLst>
              <a:ext uri="{FF2B5EF4-FFF2-40B4-BE49-F238E27FC236}">
                <a16:creationId xmlns:a16="http://schemas.microsoft.com/office/drawing/2014/main" id="{3BCFFFBE-1250-4DCA-976C-BFE6EBA6CCDF}"/>
              </a:ext>
              <a:ext uri="{C183D7F6-B498-43B3-948B-1728B52AA6E4}">
                <adec:decorative xmlns:adec="http://schemas.microsoft.com/office/drawing/2017/decorative" val="1"/>
              </a:ext>
            </a:extLst>
          </p:cNvPr>
          <p:cNvSpPr>
            <a:spLocks/>
          </p:cNvSpPr>
          <p:nvPr/>
        </p:nvSpPr>
        <p:spPr bwMode="auto">
          <a:xfrm>
            <a:off x="8931310" y="2228544"/>
            <a:ext cx="2606880" cy="3474426"/>
          </a:xfrm>
          <a:custGeom>
            <a:avLst/>
            <a:gdLst>
              <a:gd name="T0" fmla="*/ 2147483647 w 1590"/>
              <a:gd name="T1" fmla="*/ 0 h 1901"/>
              <a:gd name="T2" fmla="*/ 2147483647 w 1590"/>
              <a:gd name="T3" fmla="*/ 2147483647 h 1901"/>
              <a:gd name="T4" fmla="*/ 2147483647 w 1590"/>
              <a:gd name="T5" fmla="*/ 0 h 1901"/>
              <a:gd name="T6" fmla="*/ 2147483647 w 1590"/>
              <a:gd name="T7" fmla="*/ 2147483647 h 1901"/>
              <a:gd name="T8" fmla="*/ 0 w 1590"/>
              <a:gd name="T9" fmla="*/ 2147483647 h 1901"/>
              <a:gd name="T10" fmla="*/ 2147483647 w 1590"/>
              <a:gd name="T11" fmla="*/ 2147483647 h 1901"/>
              <a:gd name="T12" fmla="*/ 2147483647 w 1590"/>
              <a:gd name="T13" fmla="*/ 2147483647 h 1901"/>
              <a:gd name="T14" fmla="*/ 2147483647 w 1590"/>
              <a:gd name="T15" fmla="*/ 2147483647 h 1901"/>
              <a:gd name="T16" fmla="*/ 2147483647 w 1590"/>
              <a:gd name="T17" fmla="*/ 0 h 190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90"/>
              <a:gd name="T28" fmla="*/ 0 h 1901"/>
              <a:gd name="T29" fmla="*/ 1590 w 1590"/>
              <a:gd name="T30" fmla="*/ 1901 h 1901"/>
              <a:gd name="connsiteX0" fmla="*/ 25 w 9994"/>
              <a:gd name="connsiteY0" fmla="*/ 0 h 9995"/>
              <a:gd name="connsiteX1" fmla="*/ 5013 w 9994"/>
              <a:gd name="connsiteY1" fmla="*/ 1273 h 9995"/>
              <a:gd name="connsiteX2" fmla="*/ 9994 w 9994"/>
              <a:gd name="connsiteY2" fmla="*/ 0 h 9995"/>
              <a:gd name="connsiteX3" fmla="*/ 9994 w 9994"/>
              <a:gd name="connsiteY3" fmla="*/ 9995 h 9995"/>
              <a:gd name="connsiteX4" fmla="*/ 0 w 9994"/>
              <a:gd name="connsiteY4" fmla="*/ 9995 h 9995"/>
              <a:gd name="connsiteX5" fmla="*/ 151 w 9994"/>
              <a:gd name="connsiteY5" fmla="*/ 9995 h 9995"/>
              <a:gd name="connsiteX6" fmla="*/ 50 w 9994"/>
              <a:gd name="connsiteY6" fmla="*/ 9995 h 9995"/>
              <a:gd name="connsiteX7" fmla="*/ 25 w 9994"/>
              <a:gd name="connsiteY7" fmla="*/ 9995 h 9995"/>
              <a:gd name="connsiteX8" fmla="*/ 25 w 9994"/>
              <a:gd name="connsiteY8" fmla="*/ 0 h 9995"/>
              <a:gd name="connsiteX0" fmla="*/ 25 w 10000"/>
              <a:gd name="connsiteY0" fmla="*/ 0 h 10000"/>
              <a:gd name="connsiteX1" fmla="*/ 5075 w 10000"/>
              <a:gd name="connsiteY1" fmla="*/ 1516 h 10000"/>
              <a:gd name="connsiteX2" fmla="*/ 10000 w 10000"/>
              <a:gd name="connsiteY2" fmla="*/ 0 h 10000"/>
              <a:gd name="connsiteX3" fmla="*/ 10000 w 10000"/>
              <a:gd name="connsiteY3" fmla="*/ 10000 h 10000"/>
              <a:gd name="connsiteX4" fmla="*/ 0 w 10000"/>
              <a:gd name="connsiteY4" fmla="*/ 10000 h 10000"/>
              <a:gd name="connsiteX5" fmla="*/ 151 w 10000"/>
              <a:gd name="connsiteY5" fmla="*/ 10000 h 10000"/>
              <a:gd name="connsiteX6" fmla="*/ 50 w 10000"/>
              <a:gd name="connsiteY6" fmla="*/ 10000 h 10000"/>
              <a:gd name="connsiteX7" fmla="*/ 25 w 10000"/>
              <a:gd name="connsiteY7" fmla="*/ 10000 h 10000"/>
              <a:gd name="connsiteX8" fmla="*/ 25 w 10000"/>
              <a:gd name="connsiteY8" fmla="*/ 0 h 10000"/>
              <a:gd name="connsiteX0" fmla="*/ 25 w 10000"/>
              <a:gd name="connsiteY0" fmla="*/ 0 h 10000"/>
              <a:gd name="connsiteX1" fmla="*/ 5075 w 10000"/>
              <a:gd name="connsiteY1" fmla="*/ 546 h 10000"/>
              <a:gd name="connsiteX2" fmla="*/ 10000 w 10000"/>
              <a:gd name="connsiteY2" fmla="*/ 0 h 10000"/>
              <a:gd name="connsiteX3" fmla="*/ 10000 w 10000"/>
              <a:gd name="connsiteY3" fmla="*/ 10000 h 10000"/>
              <a:gd name="connsiteX4" fmla="*/ 0 w 10000"/>
              <a:gd name="connsiteY4" fmla="*/ 10000 h 10000"/>
              <a:gd name="connsiteX5" fmla="*/ 151 w 10000"/>
              <a:gd name="connsiteY5" fmla="*/ 10000 h 10000"/>
              <a:gd name="connsiteX6" fmla="*/ 50 w 10000"/>
              <a:gd name="connsiteY6" fmla="*/ 10000 h 10000"/>
              <a:gd name="connsiteX7" fmla="*/ 25 w 10000"/>
              <a:gd name="connsiteY7" fmla="*/ 10000 h 10000"/>
              <a:gd name="connsiteX8" fmla="*/ 25 w 10000"/>
              <a:gd name="connsiteY8"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00" h="10000">
                <a:moveTo>
                  <a:pt x="25" y="0"/>
                </a:moveTo>
                <a:lnTo>
                  <a:pt x="5075" y="546"/>
                </a:lnTo>
                <a:lnTo>
                  <a:pt x="10000" y="0"/>
                </a:lnTo>
                <a:lnTo>
                  <a:pt x="10000" y="10000"/>
                </a:lnTo>
                <a:lnTo>
                  <a:pt x="0" y="10000"/>
                </a:lnTo>
                <a:lnTo>
                  <a:pt x="151" y="10000"/>
                </a:lnTo>
                <a:lnTo>
                  <a:pt x="50" y="10000"/>
                </a:lnTo>
                <a:lnTo>
                  <a:pt x="25" y="10000"/>
                </a:lnTo>
                <a:lnTo>
                  <a:pt x="25" y="0"/>
                </a:lnTo>
              </a:path>
            </a:pathLst>
          </a:custGeom>
          <a:solidFill>
            <a:schemeClr val="bg1">
              <a:lumMod val="95000"/>
            </a:schemeClr>
          </a:solidFill>
          <a:ln w="12700" cap="rnd">
            <a:noFill/>
            <a:round/>
            <a:headEnd/>
            <a:tailEnd/>
          </a:ln>
        </p:spPr>
        <p:txBody>
          <a:bodyPr lIns="44596" tIns="44596" rIns="44596" bIns="44596">
            <a:noAutofit/>
          </a:bodyPr>
          <a:lstStyle/>
          <a:p>
            <a:pPr defTabSz="891859">
              <a:spcAft>
                <a:spcPts val="342"/>
              </a:spcAft>
            </a:pPr>
            <a:endParaRPr lang="en-GB" sz="1400">
              <a:solidFill>
                <a:schemeClr val="bg1"/>
              </a:solidFill>
              <a:cs typeface="Arial" pitchFamily="34" charset="0"/>
            </a:endParaRPr>
          </a:p>
        </p:txBody>
      </p:sp>
      <p:sp>
        <p:nvSpPr>
          <p:cNvPr id="124" name="Freeform 4">
            <a:extLst>
              <a:ext uri="{FF2B5EF4-FFF2-40B4-BE49-F238E27FC236}">
                <a16:creationId xmlns:a16="http://schemas.microsoft.com/office/drawing/2014/main" id="{804D00CC-FFEE-41E3-8712-A67AEA33E106}"/>
              </a:ext>
              <a:ext uri="{C183D7F6-B498-43B3-948B-1728B52AA6E4}">
                <adec:decorative xmlns:adec="http://schemas.microsoft.com/office/drawing/2017/decorative" val="1"/>
              </a:ext>
            </a:extLst>
          </p:cNvPr>
          <p:cNvSpPr>
            <a:spLocks/>
          </p:cNvSpPr>
          <p:nvPr/>
        </p:nvSpPr>
        <p:spPr bwMode="auto">
          <a:xfrm>
            <a:off x="6176509" y="2229897"/>
            <a:ext cx="2606880" cy="3474426"/>
          </a:xfrm>
          <a:custGeom>
            <a:avLst/>
            <a:gdLst>
              <a:gd name="T0" fmla="*/ 2147483647 w 1590"/>
              <a:gd name="T1" fmla="*/ 0 h 1901"/>
              <a:gd name="T2" fmla="*/ 2147483647 w 1590"/>
              <a:gd name="T3" fmla="*/ 2147483647 h 1901"/>
              <a:gd name="T4" fmla="*/ 2147483647 w 1590"/>
              <a:gd name="T5" fmla="*/ 0 h 1901"/>
              <a:gd name="T6" fmla="*/ 2147483647 w 1590"/>
              <a:gd name="T7" fmla="*/ 2147483647 h 1901"/>
              <a:gd name="T8" fmla="*/ 0 w 1590"/>
              <a:gd name="T9" fmla="*/ 2147483647 h 1901"/>
              <a:gd name="T10" fmla="*/ 2147483647 w 1590"/>
              <a:gd name="T11" fmla="*/ 2147483647 h 1901"/>
              <a:gd name="T12" fmla="*/ 2147483647 w 1590"/>
              <a:gd name="T13" fmla="*/ 2147483647 h 1901"/>
              <a:gd name="T14" fmla="*/ 2147483647 w 1590"/>
              <a:gd name="T15" fmla="*/ 2147483647 h 1901"/>
              <a:gd name="T16" fmla="*/ 2147483647 w 1590"/>
              <a:gd name="T17" fmla="*/ 0 h 190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90"/>
              <a:gd name="T28" fmla="*/ 0 h 1901"/>
              <a:gd name="T29" fmla="*/ 1590 w 1590"/>
              <a:gd name="T30" fmla="*/ 1901 h 1901"/>
              <a:gd name="connsiteX0" fmla="*/ 25 w 9994"/>
              <a:gd name="connsiteY0" fmla="*/ 0 h 9995"/>
              <a:gd name="connsiteX1" fmla="*/ 5013 w 9994"/>
              <a:gd name="connsiteY1" fmla="*/ 1273 h 9995"/>
              <a:gd name="connsiteX2" fmla="*/ 9994 w 9994"/>
              <a:gd name="connsiteY2" fmla="*/ 0 h 9995"/>
              <a:gd name="connsiteX3" fmla="*/ 9994 w 9994"/>
              <a:gd name="connsiteY3" fmla="*/ 9995 h 9995"/>
              <a:gd name="connsiteX4" fmla="*/ 0 w 9994"/>
              <a:gd name="connsiteY4" fmla="*/ 9995 h 9995"/>
              <a:gd name="connsiteX5" fmla="*/ 151 w 9994"/>
              <a:gd name="connsiteY5" fmla="*/ 9995 h 9995"/>
              <a:gd name="connsiteX6" fmla="*/ 50 w 9994"/>
              <a:gd name="connsiteY6" fmla="*/ 9995 h 9995"/>
              <a:gd name="connsiteX7" fmla="*/ 25 w 9994"/>
              <a:gd name="connsiteY7" fmla="*/ 9995 h 9995"/>
              <a:gd name="connsiteX8" fmla="*/ 25 w 9994"/>
              <a:gd name="connsiteY8" fmla="*/ 0 h 9995"/>
              <a:gd name="connsiteX0" fmla="*/ 25 w 10000"/>
              <a:gd name="connsiteY0" fmla="*/ 0 h 10000"/>
              <a:gd name="connsiteX1" fmla="*/ 5075 w 10000"/>
              <a:gd name="connsiteY1" fmla="*/ 1516 h 10000"/>
              <a:gd name="connsiteX2" fmla="*/ 10000 w 10000"/>
              <a:gd name="connsiteY2" fmla="*/ 0 h 10000"/>
              <a:gd name="connsiteX3" fmla="*/ 10000 w 10000"/>
              <a:gd name="connsiteY3" fmla="*/ 10000 h 10000"/>
              <a:gd name="connsiteX4" fmla="*/ 0 w 10000"/>
              <a:gd name="connsiteY4" fmla="*/ 10000 h 10000"/>
              <a:gd name="connsiteX5" fmla="*/ 151 w 10000"/>
              <a:gd name="connsiteY5" fmla="*/ 10000 h 10000"/>
              <a:gd name="connsiteX6" fmla="*/ 50 w 10000"/>
              <a:gd name="connsiteY6" fmla="*/ 10000 h 10000"/>
              <a:gd name="connsiteX7" fmla="*/ 25 w 10000"/>
              <a:gd name="connsiteY7" fmla="*/ 10000 h 10000"/>
              <a:gd name="connsiteX8" fmla="*/ 25 w 10000"/>
              <a:gd name="connsiteY8" fmla="*/ 0 h 10000"/>
              <a:gd name="connsiteX0" fmla="*/ 25 w 10000"/>
              <a:gd name="connsiteY0" fmla="*/ 0 h 10000"/>
              <a:gd name="connsiteX1" fmla="*/ 5112 w 10000"/>
              <a:gd name="connsiteY1" fmla="*/ 546 h 10000"/>
              <a:gd name="connsiteX2" fmla="*/ 10000 w 10000"/>
              <a:gd name="connsiteY2" fmla="*/ 0 h 10000"/>
              <a:gd name="connsiteX3" fmla="*/ 10000 w 10000"/>
              <a:gd name="connsiteY3" fmla="*/ 10000 h 10000"/>
              <a:gd name="connsiteX4" fmla="*/ 0 w 10000"/>
              <a:gd name="connsiteY4" fmla="*/ 10000 h 10000"/>
              <a:gd name="connsiteX5" fmla="*/ 151 w 10000"/>
              <a:gd name="connsiteY5" fmla="*/ 10000 h 10000"/>
              <a:gd name="connsiteX6" fmla="*/ 50 w 10000"/>
              <a:gd name="connsiteY6" fmla="*/ 10000 h 10000"/>
              <a:gd name="connsiteX7" fmla="*/ 25 w 10000"/>
              <a:gd name="connsiteY7" fmla="*/ 10000 h 10000"/>
              <a:gd name="connsiteX8" fmla="*/ 25 w 10000"/>
              <a:gd name="connsiteY8"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00" h="10000">
                <a:moveTo>
                  <a:pt x="25" y="0"/>
                </a:moveTo>
                <a:lnTo>
                  <a:pt x="5112" y="546"/>
                </a:lnTo>
                <a:lnTo>
                  <a:pt x="10000" y="0"/>
                </a:lnTo>
                <a:lnTo>
                  <a:pt x="10000" y="10000"/>
                </a:lnTo>
                <a:lnTo>
                  <a:pt x="0" y="10000"/>
                </a:lnTo>
                <a:lnTo>
                  <a:pt x="151" y="10000"/>
                </a:lnTo>
                <a:lnTo>
                  <a:pt x="50" y="10000"/>
                </a:lnTo>
                <a:lnTo>
                  <a:pt x="25" y="10000"/>
                </a:lnTo>
                <a:lnTo>
                  <a:pt x="25" y="0"/>
                </a:lnTo>
              </a:path>
            </a:pathLst>
          </a:custGeom>
          <a:solidFill>
            <a:schemeClr val="bg1">
              <a:lumMod val="95000"/>
            </a:schemeClr>
          </a:solidFill>
          <a:ln w="12700" cap="rnd">
            <a:noFill/>
            <a:round/>
            <a:headEnd/>
            <a:tailEnd/>
          </a:ln>
        </p:spPr>
        <p:txBody>
          <a:bodyPr lIns="44596" tIns="44596" rIns="44596" bIns="44596">
            <a:noAutofit/>
          </a:bodyPr>
          <a:lstStyle/>
          <a:p>
            <a:pPr defTabSz="891859">
              <a:spcAft>
                <a:spcPts val="342"/>
              </a:spcAft>
            </a:pPr>
            <a:endParaRPr lang="en-GB" sz="1400">
              <a:solidFill>
                <a:schemeClr val="bg1"/>
              </a:solidFill>
              <a:cs typeface="Arial" pitchFamily="34" charset="0"/>
            </a:endParaRPr>
          </a:p>
        </p:txBody>
      </p:sp>
      <p:sp>
        <p:nvSpPr>
          <p:cNvPr id="29" name="Freeform 4">
            <a:extLst>
              <a:ext uri="{FF2B5EF4-FFF2-40B4-BE49-F238E27FC236}">
                <a16:creationId xmlns:a16="http://schemas.microsoft.com/office/drawing/2014/main" id="{2BD64018-EAFA-4703-8122-3E5BB87328EC}"/>
              </a:ext>
              <a:ext uri="{C183D7F6-B498-43B3-948B-1728B52AA6E4}">
                <adec:decorative xmlns:adec="http://schemas.microsoft.com/office/drawing/2017/decorative" val="1"/>
              </a:ext>
            </a:extLst>
          </p:cNvPr>
          <p:cNvSpPr>
            <a:spLocks/>
          </p:cNvSpPr>
          <p:nvPr/>
        </p:nvSpPr>
        <p:spPr bwMode="auto">
          <a:xfrm>
            <a:off x="3431914" y="2217729"/>
            <a:ext cx="2606880" cy="3474426"/>
          </a:xfrm>
          <a:custGeom>
            <a:avLst/>
            <a:gdLst>
              <a:gd name="T0" fmla="*/ 2147483647 w 1590"/>
              <a:gd name="T1" fmla="*/ 0 h 1901"/>
              <a:gd name="T2" fmla="*/ 2147483647 w 1590"/>
              <a:gd name="T3" fmla="*/ 2147483647 h 1901"/>
              <a:gd name="T4" fmla="*/ 2147483647 w 1590"/>
              <a:gd name="T5" fmla="*/ 0 h 1901"/>
              <a:gd name="T6" fmla="*/ 2147483647 w 1590"/>
              <a:gd name="T7" fmla="*/ 2147483647 h 1901"/>
              <a:gd name="T8" fmla="*/ 0 w 1590"/>
              <a:gd name="T9" fmla="*/ 2147483647 h 1901"/>
              <a:gd name="T10" fmla="*/ 2147483647 w 1590"/>
              <a:gd name="T11" fmla="*/ 2147483647 h 1901"/>
              <a:gd name="T12" fmla="*/ 2147483647 w 1590"/>
              <a:gd name="T13" fmla="*/ 2147483647 h 1901"/>
              <a:gd name="T14" fmla="*/ 2147483647 w 1590"/>
              <a:gd name="T15" fmla="*/ 2147483647 h 1901"/>
              <a:gd name="T16" fmla="*/ 2147483647 w 1590"/>
              <a:gd name="T17" fmla="*/ 0 h 190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90"/>
              <a:gd name="T28" fmla="*/ 0 h 1901"/>
              <a:gd name="T29" fmla="*/ 1590 w 1590"/>
              <a:gd name="T30" fmla="*/ 1901 h 1901"/>
              <a:gd name="connsiteX0" fmla="*/ 25 w 9994"/>
              <a:gd name="connsiteY0" fmla="*/ 0 h 9995"/>
              <a:gd name="connsiteX1" fmla="*/ 5013 w 9994"/>
              <a:gd name="connsiteY1" fmla="*/ 1273 h 9995"/>
              <a:gd name="connsiteX2" fmla="*/ 9994 w 9994"/>
              <a:gd name="connsiteY2" fmla="*/ 0 h 9995"/>
              <a:gd name="connsiteX3" fmla="*/ 9994 w 9994"/>
              <a:gd name="connsiteY3" fmla="*/ 9995 h 9995"/>
              <a:gd name="connsiteX4" fmla="*/ 0 w 9994"/>
              <a:gd name="connsiteY4" fmla="*/ 9995 h 9995"/>
              <a:gd name="connsiteX5" fmla="*/ 151 w 9994"/>
              <a:gd name="connsiteY5" fmla="*/ 9995 h 9995"/>
              <a:gd name="connsiteX6" fmla="*/ 50 w 9994"/>
              <a:gd name="connsiteY6" fmla="*/ 9995 h 9995"/>
              <a:gd name="connsiteX7" fmla="*/ 25 w 9994"/>
              <a:gd name="connsiteY7" fmla="*/ 9995 h 9995"/>
              <a:gd name="connsiteX8" fmla="*/ 25 w 9994"/>
              <a:gd name="connsiteY8" fmla="*/ 0 h 9995"/>
              <a:gd name="connsiteX0" fmla="*/ 25 w 10000"/>
              <a:gd name="connsiteY0" fmla="*/ 0 h 10000"/>
              <a:gd name="connsiteX1" fmla="*/ 5075 w 10000"/>
              <a:gd name="connsiteY1" fmla="*/ 1516 h 10000"/>
              <a:gd name="connsiteX2" fmla="*/ 10000 w 10000"/>
              <a:gd name="connsiteY2" fmla="*/ 0 h 10000"/>
              <a:gd name="connsiteX3" fmla="*/ 10000 w 10000"/>
              <a:gd name="connsiteY3" fmla="*/ 10000 h 10000"/>
              <a:gd name="connsiteX4" fmla="*/ 0 w 10000"/>
              <a:gd name="connsiteY4" fmla="*/ 10000 h 10000"/>
              <a:gd name="connsiteX5" fmla="*/ 151 w 10000"/>
              <a:gd name="connsiteY5" fmla="*/ 10000 h 10000"/>
              <a:gd name="connsiteX6" fmla="*/ 50 w 10000"/>
              <a:gd name="connsiteY6" fmla="*/ 10000 h 10000"/>
              <a:gd name="connsiteX7" fmla="*/ 25 w 10000"/>
              <a:gd name="connsiteY7" fmla="*/ 10000 h 10000"/>
              <a:gd name="connsiteX8" fmla="*/ 25 w 10000"/>
              <a:gd name="connsiteY8" fmla="*/ 0 h 10000"/>
              <a:gd name="connsiteX0" fmla="*/ 25 w 10000"/>
              <a:gd name="connsiteY0" fmla="*/ 0 h 10000"/>
              <a:gd name="connsiteX1" fmla="*/ 5075 w 10000"/>
              <a:gd name="connsiteY1" fmla="*/ 574 h 10000"/>
              <a:gd name="connsiteX2" fmla="*/ 10000 w 10000"/>
              <a:gd name="connsiteY2" fmla="*/ 0 h 10000"/>
              <a:gd name="connsiteX3" fmla="*/ 10000 w 10000"/>
              <a:gd name="connsiteY3" fmla="*/ 10000 h 10000"/>
              <a:gd name="connsiteX4" fmla="*/ 0 w 10000"/>
              <a:gd name="connsiteY4" fmla="*/ 10000 h 10000"/>
              <a:gd name="connsiteX5" fmla="*/ 151 w 10000"/>
              <a:gd name="connsiteY5" fmla="*/ 10000 h 10000"/>
              <a:gd name="connsiteX6" fmla="*/ 50 w 10000"/>
              <a:gd name="connsiteY6" fmla="*/ 10000 h 10000"/>
              <a:gd name="connsiteX7" fmla="*/ 25 w 10000"/>
              <a:gd name="connsiteY7" fmla="*/ 10000 h 10000"/>
              <a:gd name="connsiteX8" fmla="*/ 25 w 10000"/>
              <a:gd name="connsiteY8"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00" h="10000">
                <a:moveTo>
                  <a:pt x="25" y="0"/>
                </a:moveTo>
                <a:lnTo>
                  <a:pt x="5075" y="574"/>
                </a:lnTo>
                <a:lnTo>
                  <a:pt x="10000" y="0"/>
                </a:lnTo>
                <a:lnTo>
                  <a:pt x="10000" y="10000"/>
                </a:lnTo>
                <a:lnTo>
                  <a:pt x="0" y="10000"/>
                </a:lnTo>
                <a:lnTo>
                  <a:pt x="151" y="10000"/>
                </a:lnTo>
                <a:lnTo>
                  <a:pt x="50" y="10000"/>
                </a:lnTo>
                <a:lnTo>
                  <a:pt x="25" y="10000"/>
                </a:lnTo>
                <a:lnTo>
                  <a:pt x="25" y="0"/>
                </a:lnTo>
              </a:path>
            </a:pathLst>
          </a:custGeom>
          <a:solidFill>
            <a:schemeClr val="bg1">
              <a:lumMod val="95000"/>
            </a:schemeClr>
          </a:solidFill>
          <a:ln w="12700" cap="rnd">
            <a:noFill/>
            <a:round/>
            <a:headEnd/>
            <a:tailEnd/>
          </a:ln>
        </p:spPr>
        <p:txBody>
          <a:bodyPr lIns="44596" tIns="44596" rIns="44596" bIns="44596">
            <a:noAutofit/>
          </a:bodyPr>
          <a:lstStyle/>
          <a:p>
            <a:pPr defTabSz="891859">
              <a:spcAft>
                <a:spcPts val="342"/>
              </a:spcAft>
            </a:pPr>
            <a:endParaRPr lang="en-GB" sz="1400">
              <a:solidFill>
                <a:schemeClr val="bg1"/>
              </a:solidFill>
              <a:cs typeface="Arial" pitchFamily="34" charset="0"/>
            </a:endParaRPr>
          </a:p>
        </p:txBody>
      </p:sp>
      <p:sp>
        <p:nvSpPr>
          <p:cNvPr id="25" name="Freeform 4">
            <a:extLst>
              <a:ext uri="{FF2B5EF4-FFF2-40B4-BE49-F238E27FC236}">
                <a16:creationId xmlns:a16="http://schemas.microsoft.com/office/drawing/2014/main" id="{D67CAF79-CB9C-420E-9AB4-C66281D64776}"/>
              </a:ext>
              <a:ext uri="{C183D7F6-B498-43B3-948B-1728B52AA6E4}">
                <adec:decorative xmlns:adec="http://schemas.microsoft.com/office/drawing/2017/decorative" val="1"/>
              </a:ext>
            </a:extLst>
          </p:cNvPr>
          <p:cNvSpPr>
            <a:spLocks/>
          </p:cNvSpPr>
          <p:nvPr/>
        </p:nvSpPr>
        <p:spPr bwMode="auto">
          <a:xfrm>
            <a:off x="642259" y="2217728"/>
            <a:ext cx="2614976" cy="3474428"/>
          </a:xfrm>
          <a:custGeom>
            <a:avLst/>
            <a:gdLst>
              <a:gd name="T0" fmla="*/ 2147483647 w 1590"/>
              <a:gd name="T1" fmla="*/ 0 h 1901"/>
              <a:gd name="T2" fmla="*/ 2147483647 w 1590"/>
              <a:gd name="T3" fmla="*/ 2147483647 h 1901"/>
              <a:gd name="T4" fmla="*/ 2147483647 w 1590"/>
              <a:gd name="T5" fmla="*/ 0 h 1901"/>
              <a:gd name="T6" fmla="*/ 2147483647 w 1590"/>
              <a:gd name="T7" fmla="*/ 2147483647 h 1901"/>
              <a:gd name="T8" fmla="*/ 0 w 1590"/>
              <a:gd name="T9" fmla="*/ 2147483647 h 1901"/>
              <a:gd name="T10" fmla="*/ 2147483647 w 1590"/>
              <a:gd name="T11" fmla="*/ 2147483647 h 1901"/>
              <a:gd name="T12" fmla="*/ 2147483647 w 1590"/>
              <a:gd name="T13" fmla="*/ 2147483647 h 1901"/>
              <a:gd name="T14" fmla="*/ 2147483647 w 1590"/>
              <a:gd name="T15" fmla="*/ 2147483647 h 1901"/>
              <a:gd name="T16" fmla="*/ 2147483647 w 1590"/>
              <a:gd name="T17" fmla="*/ 0 h 190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90"/>
              <a:gd name="T28" fmla="*/ 0 h 1901"/>
              <a:gd name="T29" fmla="*/ 1590 w 1590"/>
              <a:gd name="T30" fmla="*/ 1901 h 1901"/>
              <a:gd name="connsiteX0" fmla="*/ 25 w 9994"/>
              <a:gd name="connsiteY0" fmla="*/ 0 h 9995"/>
              <a:gd name="connsiteX1" fmla="*/ 5013 w 9994"/>
              <a:gd name="connsiteY1" fmla="*/ 1273 h 9995"/>
              <a:gd name="connsiteX2" fmla="*/ 9994 w 9994"/>
              <a:gd name="connsiteY2" fmla="*/ 0 h 9995"/>
              <a:gd name="connsiteX3" fmla="*/ 9994 w 9994"/>
              <a:gd name="connsiteY3" fmla="*/ 9995 h 9995"/>
              <a:gd name="connsiteX4" fmla="*/ 0 w 9994"/>
              <a:gd name="connsiteY4" fmla="*/ 9995 h 9995"/>
              <a:gd name="connsiteX5" fmla="*/ 151 w 9994"/>
              <a:gd name="connsiteY5" fmla="*/ 9995 h 9995"/>
              <a:gd name="connsiteX6" fmla="*/ 50 w 9994"/>
              <a:gd name="connsiteY6" fmla="*/ 9995 h 9995"/>
              <a:gd name="connsiteX7" fmla="*/ 25 w 9994"/>
              <a:gd name="connsiteY7" fmla="*/ 9995 h 9995"/>
              <a:gd name="connsiteX8" fmla="*/ 25 w 9994"/>
              <a:gd name="connsiteY8" fmla="*/ 0 h 9995"/>
              <a:gd name="connsiteX0" fmla="*/ 25 w 10000"/>
              <a:gd name="connsiteY0" fmla="*/ 0 h 10000"/>
              <a:gd name="connsiteX1" fmla="*/ 5075 w 10000"/>
              <a:gd name="connsiteY1" fmla="*/ 1516 h 10000"/>
              <a:gd name="connsiteX2" fmla="*/ 10000 w 10000"/>
              <a:gd name="connsiteY2" fmla="*/ 0 h 10000"/>
              <a:gd name="connsiteX3" fmla="*/ 10000 w 10000"/>
              <a:gd name="connsiteY3" fmla="*/ 10000 h 10000"/>
              <a:gd name="connsiteX4" fmla="*/ 0 w 10000"/>
              <a:gd name="connsiteY4" fmla="*/ 10000 h 10000"/>
              <a:gd name="connsiteX5" fmla="*/ 151 w 10000"/>
              <a:gd name="connsiteY5" fmla="*/ 10000 h 10000"/>
              <a:gd name="connsiteX6" fmla="*/ 50 w 10000"/>
              <a:gd name="connsiteY6" fmla="*/ 10000 h 10000"/>
              <a:gd name="connsiteX7" fmla="*/ 25 w 10000"/>
              <a:gd name="connsiteY7" fmla="*/ 10000 h 10000"/>
              <a:gd name="connsiteX8" fmla="*/ 25 w 10000"/>
              <a:gd name="connsiteY8" fmla="*/ 0 h 10000"/>
              <a:gd name="connsiteX0" fmla="*/ 25 w 10000"/>
              <a:gd name="connsiteY0" fmla="*/ 0 h 10000"/>
              <a:gd name="connsiteX1" fmla="*/ 5001 w 10000"/>
              <a:gd name="connsiteY1" fmla="*/ 713 h 10000"/>
              <a:gd name="connsiteX2" fmla="*/ 10000 w 10000"/>
              <a:gd name="connsiteY2" fmla="*/ 0 h 10000"/>
              <a:gd name="connsiteX3" fmla="*/ 10000 w 10000"/>
              <a:gd name="connsiteY3" fmla="*/ 10000 h 10000"/>
              <a:gd name="connsiteX4" fmla="*/ 0 w 10000"/>
              <a:gd name="connsiteY4" fmla="*/ 10000 h 10000"/>
              <a:gd name="connsiteX5" fmla="*/ 151 w 10000"/>
              <a:gd name="connsiteY5" fmla="*/ 10000 h 10000"/>
              <a:gd name="connsiteX6" fmla="*/ 50 w 10000"/>
              <a:gd name="connsiteY6" fmla="*/ 10000 h 10000"/>
              <a:gd name="connsiteX7" fmla="*/ 25 w 10000"/>
              <a:gd name="connsiteY7" fmla="*/ 10000 h 10000"/>
              <a:gd name="connsiteX8" fmla="*/ 25 w 10000"/>
              <a:gd name="connsiteY8"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00" h="10000">
                <a:moveTo>
                  <a:pt x="25" y="0"/>
                </a:moveTo>
                <a:lnTo>
                  <a:pt x="5001" y="713"/>
                </a:lnTo>
                <a:lnTo>
                  <a:pt x="10000" y="0"/>
                </a:lnTo>
                <a:lnTo>
                  <a:pt x="10000" y="10000"/>
                </a:lnTo>
                <a:lnTo>
                  <a:pt x="0" y="10000"/>
                </a:lnTo>
                <a:lnTo>
                  <a:pt x="151" y="10000"/>
                </a:lnTo>
                <a:lnTo>
                  <a:pt x="50" y="10000"/>
                </a:lnTo>
                <a:lnTo>
                  <a:pt x="25" y="10000"/>
                </a:lnTo>
                <a:lnTo>
                  <a:pt x="25" y="0"/>
                </a:lnTo>
              </a:path>
            </a:pathLst>
          </a:custGeom>
          <a:solidFill>
            <a:schemeClr val="bg1">
              <a:lumMod val="95000"/>
            </a:schemeClr>
          </a:solidFill>
          <a:ln w="12700" cap="rnd">
            <a:noFill/>
            <a:round/>
            <a:headEnd/>
            <a:tailEnd/>
          </a:ln>
        </p:spPr>
        <p:txBody>
          <a:bodyPr lIns="44596" tIns="44596" rIns="44596" bIns="44596">
            <a:noAutofit/>
          </a:bodyPr>
          <a:lstStyle/>
          <a:p>
            <a:pPr defTabSz="891859">
              <a:spcAft>
                <a:spcPts val="342"/>
              </a:spcAft>
            </a:pPr>
            <a:endParaRPr lang="en-GB" sz="1050">
              <a:solidFill>
                <a:schemeClr val="bg1"/>
              </a:solidFill>
              <a:cs typeface="Arial" pitchFamily="34" charset="0"/>
            </a:endParaRPr>
          </a:p>
        </p:txBody>
      </p:sp>
      <p:sp>
        <p:nvSpPr>
          <p:cNvPr id="2" name="Title 1">
            <a:extLst>
              <a:ext uri="{FF2B5EF4-FFF2-40B4-BE49-F238E27FC236}">
                <a16:creationId xmlns:a16="http://schemas.microsoft.com/office/drawing/2014/main" id="{130360FB-E26F-4A01-ACED-9D8EB6051D74}"/>
              </a:ext>
            </a:extLst>
          </p:cNvPr>
          <p:cNvSpPr>
            <a:spLocks noGrp="1"/>
          </p:cNvSpPr>
          <p:nvPr>
            <p:ph type="title"/>
          </p:nvPr>
        </p:nvSpPr>
        <p:spPr>
          <a:xfrm>
            <a:off x="457200" y="488765"/>
            <a:ext cx="11277600" cy="512826"/>
          </a:xfrm>
        </p:spPr>
        <p:txBody>
          <a:bodyPr vert="horz"/>
          <a:lstStyle/>
          <a:p>
            <a:r>
              <a:rPr lang="en-US" sz="3600"/>
              <a:t>Gas Decarbonization Strategies</a:t>
            </a:r>
          </a:p>
        </p:txBody>
      </p:sp>
      <p:sp>
        <p:nvSpPr>
          <p:cNvPr id="4" name="Slide Number Placeholder 3">
            <a:extLst>
              <a:ext uri="{FF2B5EF4-FFF2-40B4-BE49-F238E27FC236}">
                <a16:creationId xmlns:a16="http://schemas.microsoft.com/office/drawing/2014/main" id="{4FD02B76-6990-472F-808B-167DBEE5535E}"/>
              </a:ext>
              <a:ext uri="{C183D7F6-B498-43B3-948B-1728B52AA6E4}">
                <adec:decorative xmlns:adec="http://schemas.microsoft.com/office/drawing/2017/decorative" val="1"/>
              </a:ext>
            </a:extLst>
          </p:cNvPr>
          <p:cNvSpPr>
            <a:spLocks noGrp="1"/>
          </p:cNvSpPr>
          <p:nvPr>
            <p:ph type="sldNum" sz="quarter" idx="12"/>
          </p:nvPr>
        </p:nvSpPr>
        <p:spPr>
          <a:xfrm>
            <a:off x="11414760" y="6107214"/>
            <a:ext cx="320040" cy="300639"/>
          </a:xfrm>
        </p:spPr>
        <p:txBody>
          <a:bodyPr/>
          <a:lstStyle/>
          <a:p>
            <a:fld id="{B58DE5F1-E0F9-4CCA-92B7-7A6FC4DFEE14}" type="slidenum">
              <a:rPr lang="en-US" smtClean="0"/>
              <a:t>13</a:t>
            </a:fld>
            <a:endParaRPr lang="en-US"/>
          </a:p>
        </p:txBody>
      </p:sp>
      <p:sp>
        <p:nvSpPr>
          <p:cNvPr id="51" name="Rectangle 50">
            <a:extLst>
              <a:ext uri="{FF2B5EF4-FFF2-40B4-BE49-F238E27FC236}">
                <a16:creationId xmlns:a16="http://schemas.microsoft.com/office/drawing/2014/main" id="{A052F464-635F-4594-88ED-C95565415918}"/>
              </a:ext>
            </a:extLst>
          </p:cNvPr>
          <p:cNvSpPr/>
          <p:nvPr/>
        </p:nvSpPr>
        <p:spPr>
          <a:xfrm>
            <a:off x="669107" y="1245513"/>
            <a:ext cx="2588127" cy="467037"/>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ctr"/>
            <a:r>
              <a:rPr lang="en-US" sz="1600" b="1" i="0" spc="30" baseline="0">
                <a:solidFill>
                  <a:schemeClr val="bg1"/>
                </a:solidFill>
                <a:latin typeface="+mn-lt"/>
                <a:ea typeface="Neue Haas Grotesk Display Std 55 Roman" charset="0"/>
                <a:cs typeface="Neue Haas Grotesk Display Std 55 Roman" charset="0"/>
              </a:rPr>
              <a:t>Electrification</a:t>
            </a:r>
          </a:p>
        </p:txBody>
      </p:sp>
      <p:sp>
        <p:nvSpPr>
          <p:cNvPr id="24" name="AutoShape 3">
            <a:extLst>
              <a:ext uri="{FF2B5EF4-FFF2-40B4-BE49-F238E27FC236}">
                <a16:creationId xmlns:a16="http://schemas.microsoft.com/office/drawing/2014/main" id="{8331EDAB-A854-4ACB-B338-0A7A1E3A9AA3}"/>
              </a:ext>
            </a:extLst>
          </p:cNvPr>
          <p:cNvSpPr>
            <a:spLocks noChangeArrowheads="1"/>
          </p:cNvSpPr>
          <p:nvPr/>
        </p:nvSpPr>
        <p:spPr bwMode="auto">
          <a:xfrm rot="16200000" flipH="1">
            <a:off x="1495879" y="905244"/>
            <a:ext cx="936066" cy="2586166"/>
          </a:xfrm>
          <a:custGeom>
            <a:avLst/>
            <a:gdLst>
              <a:gd name="connsiteX0" fmla="*/ 0 w 541355"/>
              <a:gd name="connsiteY0" fmla="*/ 0 h 1477802"/>
              <a:gd name="connsiteX1" fmla="*/ 373838 w 541355"/>
              <a:gd name="connsiteY1" fmla="*/ 0 h 1477802"/>
              <a:gd name="connsiteX2" fmla="*/ 541355 w 541355"/>
              <a:gd name="connsiteY2" fmla="*/ 738901 h 1477802"/>
              <a:gd name="connsiteX3" fmla="*/ 373838 w 541355"/>
              <a:gd name="connsiteY3" fmla="*/ 1477802 h 1477802"/>
              <a:gd name="connsiteX4" fmla="*/ 0 w 541355"/>
              <a:gd name="connsiteY4" fmla="*/ 1477802 h 1477802"/>
              <a:gd name="connsiteX5" fmla="*/ 0 w 541355"/>
              <a:gd name="connsiteY5" fmla="*/ 0 h 1477802"/>
              <a:gd name="connsiteX0" fmla="*/ 0 w 593609"/>
              <a:gd name="connsiteY0" fmla="*/ 0 h 1477802"/>
              <a:gd name="connsiteX1" fmla="*/ 373838 w 593609"/>
              <a:gd name="connsiteY1" fmla="*/ 0 h 1477802"/>
              <a:gd name="connsiteX2" fmla="*/ 593609 w 593609"/>
              <a:gd name="connsiteY2" fmla="*/ 747613 h 1477802"/>
              <a:gd name="connsiteX3" fmla="*/ 373838 w 593609"/>
              <a:gd name="connsiteY3" fmla="*/ 1477802 h 1477802"/>
              <a:gd name="connsiteX4" fmla="*/ 0 w 593609"/>
              <a:gd name="connsiteY4" fmla="*/ 1477802 h 1477802"/>
              <a:gd name="connsiteX5" fmla="*/ 0 w 593609"/>
              <a:gd name="connsiteY5" fmla="*/ 0 h 14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93609" h="1477802">
                <a:moveTo>
                  <a:pt x="0" y="0"/>
                </a:moveTo>
                <a:lnTo>
                  <a:pt x="373838" y="0"/>
                </a:lnTo>
                <a:lnTo>
                  <a:pt x="593609" y="747613"/>
                </a:lnTo>
                <a:lnTo>
                  <a:pt x="373838" y="1477802"/>
                </a:lnTo>
                <a:lnTo>
                  <a:pt x="0" y="1477802"/>
                </a:lnTo>
                <a:lnTo>
                  <a:pt x="0" y="0"/>
                </a:lnTo>
                <a:close/>
              </a:path>
            </a:pathLst>
          </a:custGeom>
          <a:solidFill>
            <a:schemeClr val="tx2">
              <a:lumMod val="20000"/>
              <a:lumOff val="80000"/>
            </a:schemeClr>
          </a:solidFill>
          <a:ln w="12700">
            <a:noFill/>
            <a:miter lim="800000"/>
            <a:headEnd/>
            <a:tailEnd/>
          </a:ln>
        </p:spPr>
        <p:txBody>
          <a:bodyPr vert="eaVert" lIns="44596" tIns="44596" rIns="44596" bIns="44596" anchor="ctr">
            <a:noAutofit/>
          </a:bodyPr>
          <a:lstStyle/>
          <a:p>
            <a:pPr algn="ctr" defTabSz="891859" eaLnBrk="0" hangingPunct="0">
              <a:spcAft>
                <a:spcPts val="342"/>
              </a:spcAft>
            </a:pPr>
            <a:r>
              <a:rPr lang="en-GB" sz="1200" i="1">
                <a:solidFill>
                  <a:srgbClr val="000000"/>
                </a:solidFill>
                <a:cs typeface="Arial" pitchFamily="34" charset="0"/>
              </a:rPr>
              <a:t>Using electricity to fuel technologies that currently use fossil gas</a:t>
            </a:r>
            <a:endParaRPr lang="en-GB" sz="1200" b="1" i="1">
              <a:solidFill>
                <a:srgbClr val="000000"/>
              </a:solidFill>
              <a:cs typeface="Arial" pitchFamily="34" charset="0"/>
            </a:endParaRPr>
          </a:p>
          <a:p>
            <a:pPr algn="ctr" defTabSz="891859" eaLnBrk="0" hangingPunct="0">
              <a:spcAft>
                <a:spcPts val="342"/>
              </a:spcAft>
            </a:pPr>
            <a:endParaRPr lang="en-GB" sz="1200" b="1" i="1">
              <a:solidFill>
                <a:srgbClr val="000000"/>
              </a:solidFill>
              <a:cs typeface="Arial" pitchFamily="34" charset="0"/>
            </a:endParaRPr>
          </a:p>
        </p:txBody>
      </p:sp>
      <p:sp>
        <p:nvSpPr>
          <p:cNvPr id="26" name="Rectangle 11">
            <a:extLst>
              <a:ext uri="{FF2B5EF4-FFF2-40B4-BE49-F238E27FC236}">
                <a16:creationId xmlns:a16="http://schemas.microsoft.com/office/drawing/2014/main" id="{5B5E9DC0-2003-452C-9A03-8062003611BC}"/>
              </a:ext>
            </a:extLst>
          </p:cNvPr>
          <p:cNvSpPr>
            <a:spLocks noChangeArrowheads="1"/>
          </p:cNvSpPr>
          <p:nvPr/>
        </p:nvSpPr>
        <p:spPr bwMode="auto">
          <a:xfrm>
            <a:off x="775558" y="2808743"/>
            <a:ext cx="2466420" cy="2120028"/>
          </a:xfrm>
          <a:prstGeom prst="rect">
            <a:avLst/>
          </a:prstGeom>
          <a:noFill/>
          <a:ln w="12700">
            <a:noFill/>
            <a:miter lim="800000"/>
            <a:headEnd/>
            <a:tailEnd/>
          </a:ln>
          <a:effectLst/>
        </p:spPr>
        <p:txBody>
          <a:bodyPr lIns="0" tIns="0" rIns="0" bIns="0" numCol="1">
            <a:noAutofit/>
          </a:bodyPr>
          <a:lstStyle/>
          <a:p>
            <a:pPr indent="-156845" defTabSz="851135">
              <a:spcAft>
                <a:spcPts val="342"/>
              </a:spcAft>
            </a:pPr>
            <a:r>
              <a:rPr lang="en-US" sz="1200">
                <a:solidFill>
                  <a:srgbClr val="000000"/>
                </a:solidFill>
                <a:cs typeface="Arial"/>
              </a:rPr>
              <a:t>CEC electricity research program (EPIC) leads work in this area</a:t>
            </a:r>
          </a:p>
          <a:p>
            <a:pPr indent="-156845" defTabSz="851135">
              <a:spcAft>
                <a:spcPts val="342"/>
              </a:spcAft>
            </a:pPr>
            <a:endParaRPr lang="en-US" sz="1200">
              <a:solidFill>
                <a:srgbClr val="000000"/>
              </a:solidFill>
              <a:cs typeface="Arial"/>
            </a:endParaRPr>
          </a:p>
          <a:p>
            <a:pPr indent="-156845" defTabSz="851135">
              <a:spcAft>
                <a:spcPts val="342"/>
              </a:spcAft>
            </a:pPr>
            <a:r>
              <a:rPr lang="en-US" sz="1200">
                <a:solidFill>
                  <a:srgbClr val="000000"/>
                </a:solidFill>
                <a:cs typeface="Arial"/>
              </a:rPr>
              <a:t>Emissions highly dependent upon electricity generation mix</a:t>
            </a:r>
          </a:p>
          <a:p>
            <a:pPr indent="-157467" defTabSz="851135">
              <a:spcAft>
                <a:spcPts val="342"/>
              </a:spcAft>
            </a:pPr>
            <a:endParaRPr lang="en-US" sz="1200" b="1">
              <a:solidFill>
                <a:srgbClr val="000000"/>
              </a:solidFill>
              <a:cs typeface="Arial" pitchFamily="34" charset="0"/>
            </a:endParaRPr>
          </a:p>
          <a:p>
            <a:pPr indent="-157467" defTabSz="851135">
              <a:spcAft>
                <a:spcPts val="342"/>
              </a:spcAft>
            </a:pPr>
            <a:endParaRPr lang="en-US" sz="1200">
              <a:solidFill>
                <a:srgbClr val="000000"/>
              </a:solidFill>
              <a:cs typeface="Arial"/>
            </a:endParaRPr>
          </a:p>
          <a:p>
            <a:pPr indent="-157467" defTabSz="851135">
              <a:spcAft>
                <a:spcPts val="342"/>
              </a:spcAft>
            </a:pPr>
            <a:r>
              <a:rPr lang="en-US" sz="1200">
                <a:solidFill>
                  <a:srgbClr val="000000"/>
                </a:solidFill>
                <a:cs typeface="Arial"/>
              </a:rPr>
              <a:t>Preferred solution for:</a:t>
            </a:r>
          </a:p>
          <a:p>
            <a:pPr marL="13983" indent="-171450" defTabSz="851135">
              <a:spcAft>
                <a:spcPts val="342"/>
              </a:spcAft>
              <a:buFont typeface="Arial" panose="020B0604020202020204" pitchFamily="34" charset="0"/>
              <a:buChar char="•"/>
            </a:pPr>
            <a:r>
              <a:rPr lang="en-US" sz="1200">
                <a:solidFill>
                  <a:srgbClr val="000000"/>
                </a:solidFill>
                <a:cs typeface="Arial" pitchFamily="34" charset="0"/>
              </a:rPr>
              <a:t>New residential and commercial buildings</a:t>
            </a:r>
          </a:p>
          <a:p>
            <a:pPr marL="13983" indent="-171450" defTabSz="851135">
              <a:spcAft>
                <a:spcPts val="342"/>
              </a:spcAft>
              <a:buFont typeface="Arial" panose="020B0604020202020204" pitchFamily="34" charset="0"/>
              <a:buChar char="•"/>
            </a:pPr>
            <a:r>
              <a:rPr lang="en-US" sz="1200">
                <a:solidFill>
                  <a:srgbClr val="000000"/>
                </a:solidFill>
                <a:cs typeface="Arial" pitchFamily="34" charset="0"/>
              </a:rPr>
              <a:t>Light and medium duty vehicles  </a:t>
            </a:r>
          </a:p>
          <a:p>
            <a:pPr marL="13983" indent="-171450" defTabSz="851135">
              <a:spcAft>
                <a:spcPts val="342"/>
              </a:spcAft>
              <a:buFont typeface="Arial" panose="020B0604020202020204" pitchFamily="34" charset="0"/>
              <a:buChar char="•"/>
            </a:pPr>
            <a:r>
              <a:rPr lang="en-US" sz="1200">
                <a:solidFill>
                  <a:srgbClr val="000000"/>
                </a:solidFill>
                <a:cs typeface="Arial" pitchFamily="34" charset="0"/>
              </a:rPr>
              <a:t>Commuter rail</a:t>
            </a:r>
          </a:p>
          <a:p>
            <a:pPr indent="-157467" defTabSz="851135">
              <a:spcAft>
                <a:spcPts val="342"/>
              </a:spcAft>
            </a:pPr>
            <a:endParaRPr lang="en-US" sz="1050" b="1">
              <a:solidFill>
                <a:srgbClr val="000000"/>
              </a:solidFill>
              <a:cs typeface="Arial" pitchFamily="34" charset="0"/>
            </a:endParaRPr>
          </a:p>
        </p:txBody>
      </p:sp>
      <p:sp>
        <p:nvSpPr>
          <p:cNvPr id="56" name="Rectangle 55">
            <a:extLst>
              <a:ext uri="{FF2B5EF4-FFF2-40B4-BE49-F238E27FC236}">
                <a16:creationId xmlns:a16="http://schemas.microsoft.com/office/drawing/2014/main" id="{5B6464DD-7BC5-4D4A-B19A-0699879FFE6B}"/>
              </a:ext>
            </a:extLst>
          </p:cNvPr>
          <p:cNvSpPr/>
          <p:nvPr/>
        </p:nvSpPr>
        <p:spPr>
          <a:xfrm>
            <a:off x="3460396" y="1245514"/>
            <a:ext cx="2578160" cy="467037"/>
          </a:xfrm>
          <a:prstGeom prst="rect">
            <a:avLst/>
          </a:prstGeom>
          <a:solidFill>
            <a:srgbClr val="93D5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ctr"/>
            <a:r>
              <a:rPr lang="en-US" sz="1600" b="1" i="0" spc="30" baseline="0">
                <a:solidFill>
                  <a:schemeClr val="tx1"/>
                </a:solidFill>
                <a:latin typeface="+mn-lt"/>
                <a:ea typeface="Neue Haas Grotesk Display Std 55 Roman" charset="0"/>
                <a:cs typeface="Neue Haas Grotesk Display Std 55 Roman" charset="0"/>
              </a:rPr>
              <a:t>Clean Hydrogen</a:t>
            </a:r>
          </a:p>
        </p:txBody>
      </p:sp>
      <p:sp>
        <p:nvSpPr>
          <p:cNvPr id="28" name="AutoShape 3">
            <a:extLst>
              <a:ext uri="{FF2B5EF4-FFF2-40B4-BE49-F238E27FC236}">
                <a16:creationId xmlns:a16="http://schemas.microsoft.com/office/drawing/2014/main" id="{7160B7F0-4934-4B19-958F-4ED9A3CE169A}"/>
              </a:ext>
            </a:extLst>
          </p:cNvPr>
          <p:cNvSpPr>
            <a:spLocks noChangeArrowheads="1"/>
          </p:cNvSpPr>
          <p:nvPr/>
        </p:nvSpPr>
        <p:spPr bwMode="auto">
          <a:xfrm rot="16200000" flipH="1">
            <a:off x="4281444" y="909249"/>
            <a:ext cx="936066" cy="2578159"/>
          </a:xfrm>
          <a:custGeom>
            <a:avLst/>
            <a:gdLst>
              <a:gd name="connsiteX0" fmla="*/ 0 w 541355"/>
              <a:gd name="connsiteY0" fmla="*/ 0 h 1477802"/>
              <a:gd name="connsiteX1" fmla="*/ 373838 w 541355"/>
              <a:gd name="connsiteY1" fmla="*/ 0 h 1477802"/>
              <a:gd name="connsiteX2" fmla="*/ 541355 w 541355"/>
              <a:gd name="connsiteY2" fmla="*/ 738901 h 1477802"/>
              <a:gd name="connsiteX3" fmla="*/ 373838 w 541355"/>
              <a:gd name="connsiteY3" fmla="*/ 1477802 h 1477802"/>
              <a:gd name="connsiteX4" fmla="*/ 0 w 541355"/>
              <a:gd name="connsiteY4" fmla="*/ 1477802 h 1477802"/>
              <a:gd name="connsiteX5" fmla="*/ 0 w 541355"/>
              <a:gd name="connsiteY5" fmla="*/ 0 h 1477802"/>
              <a:gd name="connsiteX0" fmla="*/ 0 w 593609"/>
              <a:gd name="connsiteY0" fmla="*/ 0 h 1477802"/>
              <a:gd name="connsiteX1" fmla="*/ 373838 w 593609"/>
              <a:gd name="connsiteY1" fmla="*/ 0 h 1477802"/>
              <a:gd name="connsiteX2" fmla="*/ 593609 w 593609"/>
              <a:gd name="connsiteY2" fmla="*/ 747613 h 1477802"/>
              <a:gd name="connsiteX3" fmla="*/ 373838 w 593609"/>
              <a:gd name="connsiteY3" fmla="*/ 1477802 h 1477802"/>
              <a:gd name="connsiteX4" fmla="*/ 0 w 593609"/>
              <a:gd name="connsiteY4" fmla="*/ 1477802 h 1477802"/>
              <a:gd name="connsiteX5" fmla="*/ 0 w 593609"/>
              <a:gd name="connsiteY5" fmla="*/ 0 h 14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93609" h="1477802">
                <a:moveTo>
                  <a:pt x="0" y="0"/>
                </a:moveTo>
                <a:lnTo>
                  <a:pt x="373838" y="0"/>
                </a:lnTo>
                <a:lnTo>
                  <a:pt x="593609" y="747613"/>
                </a:lnTo>
                <a:lnTo>
                  <a:pt x="373838" y="1477802"/>
                </a:lnTo>
                <a:lnTo>
                  <a:pt x="0" y="1477802"/>
                </a:lnTo>
                <a:lnTo>
                  <a:pt x="0" y="0"/>
                </a:lnTo>
                <a:close/>
              </a:path>
            </a:pathLst>
          </a:custGeom>
          <a:solidFill>
            <a:schemeClr val="accent1">
              <a:lumMod val="40000"/>
              <a:lumOff val="60000"/>
            </a:schemeClr>
          </a:solidFill>
          <a:ln w="12700">
            <a:noFill/>
            <a:miter lim="800000"/>
            <a:headEnd/>
            <a:tailEnd/>
          </a:ln>
        </p:spPr>
        <p:txBody>
          <a:bodyPr vert="eaVert" lIns="44596" tIns="44596" rIns="44596" bIns="44596" anchor="ctr">
            <a:noAutofit/>
          </a:bodyPr>
          <a:lstStyle/>
          <a:p>
            <a:pPr algn="ctr" defTabSz="891859" eaLnBrk="0" hangingPunct="0">
              <a:spcAft>
                <a:spcPts val="342"/>
              </a:spcAft>
            </a:pPr>
            <a:r>
              <a:rPr lang="en-GB" sz="1200" i="1">
                <a:solidFill>
                  <a:srgbClr val="000000"/>
                </a:solidFill>
                <a:cs typeface="Arial" pitchFamily="34" charset="0"/>
              </a:rPr>
              <a:t>Using low-carbon hydrogen to replace select gas end-uses (e.g., heat, transportation)</a:t>
            </a:r>
          </a:p>
          <a:p>
            <a:pPr algn="ctr" defTabSz="891859" eaLnBrk="0" hangingPunct="0">
              <a:spcAft>
                <a:spcPts val="342"/>
              </a:spcAft>
            </a:pPr>
            <a:endParaRPr lang="en-GB" sz="1200" b="1" i="1">
              <a:solidFill>
                <a:srgbClr val="000000"/>
              </a:solidFill>
              <a:cs typeface="Arial" pitchFamily="34" charset="0"/>
            </a:endParaRPr>
          </a:p>
        </p:txBody>
      </p:sp>
      <p:sp>
        <p:nvSpPr>
          <p:cNvPr id="118" name="Rectangle 11">
            <a:extLst>
              <a:ext uri="{FF2B5EF4-FFF2-40B4-BE49-F238E27FC236}">
                <a16:creationId xmlns:a16="http://schemas.microsoft.com/office/drawing/2014/main" id="{912DC145-D241-439A-8769-620D419C577E}"/>
              </a:ext>
            </a:extLst>
          </p:cNvPr>
          <p:cNvSpPr>
            <a:spLocks noChangeArrowheads="1"/>
          </p:cNvSpPr>
          <p:nvPr/>
        </p:nvSpPr>
        <p:spPr bwMode="auto">
          <a:xfrm>
            <a:off x="3510319" y="2808743"/>
            <a:ext cx="2466420" cy="2472078"/>
          </a:xfrm>
          <a:prstGeom prst="rect">
            <a:avLst/>
          </a:prstGeom>
          <a:noFill/>
          <a:ln w="12700">
            <a:noFill/>
            <a:miter lim="800000"/>
            <a:headEnd/>
            <a:tailEnd/>
          </a:ln>
          <a:effectLst/>
        </p:spPr>
        <p:txBody>
          <a:bodyPr lIns="0" tIns="0" rIns="0" bIns="0" numCol="1">
            <a:noAutofit/>
          </a:bodyPr>
          <a:lstStyle/>
          <a:p>
            <a:pPr indent="-157467" defTabSz="851135">
              <a:spcAft>
                <a:spcPts val="342"/>
              </a:spcAft>
            </a:pPr>
            <a:r>
              <a:rPr lang="en-US" sz="1200">
                <a:solidFill>
                  <a:srgbClr val="000000"/>
                </a:solidFill>
                <a:cs typeface="Arial" pitchFamily="34" charset="0"/>
              </a:rPr>
              <a:t>Emissions highly dependent upon hydrogen production process</a:t>
            </a:r>
          </a:p>
          <a:p>
            <a:pPr indent="-157467" defTabSz="851135">
              <a:spcAft>
                <a:spcPts val="342"/>
              </a:spcAft>
            </a:pPr>
            <a:endParaRPr lang="en-US" sz="1200">
              <a:solidFill>
                <a:srgbClr val="000000"/>
              </a:solidFill>
              <a:cs typeface="Arial" pitchFamily="34" charset="0"/>
            </a:endParaRPr>
          </a:p>
          <a:p>
            <a:pPr indent="-157467" defTabSz="851135">
              <a:spcAft>
                <a:spcPts val="342"/>
              </a:spcAft>
            </a:pPr>
            <a:r>
              <a:rPr lang="en-US" sz="1200">
                <a:solidFill>
                  <a:srgbClr val="000000"/>
                </a:solidFill>
                <a:cs typeface="Arial" pitchFamily="34" charset="0"/>
              </a:rPr>
              <a:t>Active discussion that ~</a:t>
            </a:r>
            <a:r>
              <a:rPr lang="en-US" sz="1200" b="1">
                <a:solidFill>
                  <a:srgbClr val="000000"/>
                </a:solidFill>
                <a:cs typeface="Arial" pitchFamily="34" charset="0"/>
              </a:rPr>
              <a:t>10-15% H</a:t>
            </a:r>
            <a:r>
              <a:rPr lang="en-US" sz="1200" b="1" baseline="-25000">
                <a:solidFill>
                  <a:srgbClr val="000000"/>
                </a:solidFill>
                <a:cs typeface="Arial" pitchFamily="34" charset="0"/>
              </a:rPr>
              <a:t>2</a:t>
            </a:r>
            <a:r>
              <a:rPr lang="en-US" sz="1200" b="1">
                <a:solidFill>
                  <a:srgbClr val="000000"/>
                </a:solidFill>
                <a:cs typeface="Arial" pitchFamily="34" charset="0"/>
              </a:rPr>
              <a:t> can be blended with fossil gas </a:t>
            </a:r>
            <a:r>
              <a:rPr lang="en-US" sz="1200">
                <a:solidFill>
                  <a:srgbClr val="000000"/>
                </a:solidFill>
                <a:cs typeface="Arial" pitchFamily="34" charset="0"/>
              </a:rPr>
              <a:t>using current infrastructure</a:t>
            </a:r>
          </a:p>
          <a:p>
            <a:pPr indent="-157467" defTabSz="851135">
              <a:spcAft>
                <a:spcPts val="342"/>
              </a:spcAft>
            </a:pPr>
            <a:endParaRPr lang="en-US" sz="1200">
              <a:solidFill>
                <a:srgbClr val="000000"/>
              </a:solidFill>
              <a:cs typeface="Arial" pitchFamily="34" charset="0"/>
            </a:endParaRPr>
          </a:p>
          <a:p>
            <a:pPr indent="-157467" defTabSz="851135">
              <a:spcAft>
                <a:spcPts val="342"/>
              </a:spcAft>
            </a:pPr>
            <a:r>
              <a:rPr lang="en-US" sz="1200">
                <a:solidFill>
                  <a:srgbClr val="000000"/>
                </a:solidFill>
                <a:cs typeface="Arial" pitchFamily="34" charset="0"/>
              </a:rPr>
              <a:t>Preferred solution for: </a:t>
            </a:r>
          </a:p>
          <a:p>
            <a:pPr marL="13983" indent="-171450" defTabSz="851135">
              <a:spcAft>
                <a:spcPts val="342"/>
              </a:spcAft>
              <a:buFont typeface="Arial" panose="020B0604020202020204" pitchFamily="34" charset="0"/>
              <a:buChar char="•"/>
            </a:pPr>
            <a:r>
              <a:rPr lang="en-US" sz="1200">
                <a:solidFill>
                  <a:srgbClr val="000000"/>
                </a:solidFill>
                <a:cs typeface="Arial" pitchFamily="34" charset="0"/>
              </a:rPr>
              <a:t>Industry and process heating</a:t>
            </a:r>
          </a:p>
          <a:p>
            <a:pPr marL="13983" indent="-171450" defTabSz="851135">
              <a:spcAft>
                <a:spcPts val="342"/>
              </a:spcAft>
              <a:buFont typeface="Arial" panose="020B0604020202020204" pitchFamily="34" charset="0"/>
              <a:buChar char="•"/>
            </a:pPr>
            <a:r>
              <a:rPr lang="en-US" sz="1200">
                <a:solidFill>
                  <a:srgbClr val="000000"/>
                </a:solidFill>
                <a:cs typeface="Arial" pitchFamily="34" charset="0"/>
              </a:rPr>
              <a:t>Select transportation applications</a:t>
            </a:r>
          </a:p>
          <a:p>
            <a:pPr marL="13983" indent="-171450" defTabSz="851135">
              <a:spcAft>
                <a:spcPts val="342"/>
              </a:spcAft>
              <a:buFont typeface="Arial" panose="020B0604020202020204" pitchFamily="34" charset="0"/>
              <a:buChar char="•"/>
            </a:pPr>
            <a:r>
              <a:rPr lang="en-US" sz="1200">
                <a:solidFill>
                  <a:srgbClr val="000000"/>
                </a:solidFill>
                <a:cs typeface="Arial" pitchFamily="34" charset="0"/>
              </a:rPr>
              <a:t>Limited use in buildings (e.g., CHP in large buildings)</a:t>
            </a:r>
          </a:p>
          <a:p>
            <a:pPr defTabSz="851135">
              <a:spcAft>
                <a:spcPts val="342"/>
              </a:spcAft>
            </a:pPr>
            <a:r>
              <a:rPr lang="en-US" sz="1200">
                <a:solidFill>
                  <a:srgbClr val="000000"/>
                </a:solidFill>
                <a:cs typeface="Arial" pitchFamily="34" charset="0"/>
              </a:rPr>
              <a:t> </a:t>
            </a:r>
          </a:p>
          <a:p>
            <a:pPr indent="-157467" defTabSz="851135">
              <a:spcAft>
                <a:spcPts val="342"/>
              </a:spcAft>
            </a:pPr>
            <a:endParaRPr lang="en-US" sz="1050">
              <a:solidFill>
                <a:srgbClr val="000000"/>
              </a:solidFill>
              <a:cs typeface="Arial" pitchFamily="34" charset="0"/>
            </a:endParaRPr>
          </a:p>
        </p:txBody>
      </p:sp>
      <p:sp>
        <p:nvSpPr>
          <p:cNvPr id="64" name="Rectangle 63">
            <a:extLst>
              <a:ext uri="{FF2B5EF4-FFF2-40B4-BE49-F238E27FC236}">
                <a16:creationId xmlns:a16="http://schemas.microsoft.com/office/drawing/2014/main" id="{FB58BED2-8F32-4D66-AB39-1E07E1D933D2}"/>
              </a:ext>
            </a:extLst>
          </p:cNvPr>
          <p:cNvSpPr/>
          <p:nvPr/>
        </p:nvSpPr>
        <p:spPr>
          <a:xfrm>
            <a:off x="6205229" y="1242895"/>
            <a:ext cx="2588127" cy="467037"/>
          </a:xfrm>
          <a:prstGeom prst="rect">
            <a:avLst/>
          </a:prstGeom>
          <a:solidFill>
            <a:srgbClr val="93D5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ctr"/>
            <a:r>
              <a:rPr lang="en-US" sz="1600" b="1" i="0" spc="30" baseline="0">
                <a:solidFill>
                  <a:schemeClr val="tx1"/>
                </a:solidFill>
                <a:latin typeface="+mn-lt"/>
                <a:ea typeface="Neue Haas Grotesk Display Std 55 Roman" charset="0"/>
                <a:cs typeface="Neue Haas Grotesk Display Std 55 Roman" charset="0"/>
              </a:rPr>
              <a:t>Renewable Gas</a:t>
            </a:r>
          </a:p>
        </p:txBody>
      </p:sp>
      <p:sp>
        <p:nvSpPr>
          <p:cNvPr id="123" name="AutoShape 3">
            <a:extLst>
              <a:ext uri="{FF2B5EF4-FFF2-40B4-BE49-F238E27FC236}">
                <a16:creationId xmlns:a16="http://schemas.microsoft.com/office/drawing/2014/main" id="{17A1610F-3125-4A68-8D69-41508A88C08C}"/>
              </a:ext>
            </a:extLst>
          </p:cNvPr>
          <p:cNvSpPr>
            <a:spLocks noChangeArrowheads="1"/>
          </p:cNvSpPr>
          <p:nvPr/>
        </p:nvSpPr>
        <p:spPr bwMode="auto">
          <a:xfrm rot="16200000" flipH="1">
            <a:off x="7026277" y="922840"/>
            <a:ext cx="936065" cy="2578159"/>
          </a:xfrm>
          <a:custGeom>
            <a:avLst/>
            <a:gdLst>
              <a:gd name="connsiteX0" fmla="*/ 0 w 541355"/>
              <a:gd name="connsiteY0" fmla="*/ 0 h 1477802"/>
              <a:gd name="connsiteX1" fmla="*/ 373838 w 541355"/>
              <a:gd name="connsiteY1" fmla="*/ 0 h 1477802"/>
              <a:gd name="connsiteX2" fmla="*/ 541355 w 541355"/>
              <a:gd name="connsiteY2" fmla="*/ 738901 h 1477802"/>
              <a:gd name="connsiteX3" fmla="*/ 373838 w 541355"/>
              <a:gd name="connsiteY3" fmla="*/ 1477802 h 1477802"/>
              <a:gd name="connsiteX4" fmla="*/ 0 w 541355"/>
              <a:gd name="connsiteY4" fmla="*/ 1477802 h 1477802"/>
              <a:gd name="connsiteX5" fmla="*/ 0 w 541355"/>
              <a:gd name="connsiteY5" fmla="*/ 0 h 1477802"/>
              <a:gd name="connsiteX0" fmla="*/ 0 w 593609"/>
              <a:gd name="connsiteY0" fmla="*/ 0 h 1477802"/>
              <a:gd name="connsiteX1" fmla="*/ 373838 w 593609"/>
              <a:gd name="connsiteY1" fmla="*/ 0 h 1477802"/>
              <a:gd name="connsiteX2" fmla="*/ 593609 w 593609"/>
              <a:gd name="connsiteY2" fmla="*/ 747613 h 1477802"/>
              <a:gd name="connsiteX3" fmla="*/ 373838 w 593609"/>
              <a:gd name="connsiteY3" fmla="*/ 1477802 h 1477802"/>
              <a:gd name="connsiteX4" fmla="*/ 0 w 593609"/>
              <a:gd name="connsiteY4" fmla="*/ 1477802 h 1477802"/>
              <a:gd name="connsiteX5" fmla="*/ 0 w 593609"/>
              <a:gd name="connsiteY5" fmla="*/ 0 h 14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93609" h="1477802">
                <a:moveTo>
                  <a:pt x="0" y="0"/>
                </a:moveTo>
                <a:lnTo>
                  <a:pt x="373838" y="0"/>
                </a:lnTo>
                <a:lnTo>
                  <a:pt x="593609" y="747613"/>
                </a:lnTo>
                <a:lnTo>
                  <a:pt x="373838" y="1477802"/>
                </a:lnTo>
                <a:lnTo>
                  <a:pt x="0" y="1477802"/>
                </a:lnTo>
                <a:lnTo>
                  <a:pt x="0" y="0"/>
                </a:lnTo>
                <a:close/>
              </a:path>
            </a:pathLst>
          </a:custGeom>
          <a:solidFill>
            <a:schemeClr val="accent1">
              <a:lumMod val="40000"/>
              <a:lumOff val="60000"/>
            </a:schemeClr>
          </a:solidFill>
          <a:ln w="12700">
            <a:noFill/>
            <a:miter lim="800000"/>
            <a:headEnd/>
            <a:tailEnd/>
          </a:ln>
        </p:spPr>
        <p:txBody>
          <a:bodyPr vert="eaVert" lIns="44596" tIns="44596" rIns="44596" bIns="44596" anchor="ctr">
            <a:noAutofit/>
          </a:bodyPr>
          <a:lstStyle/>
          <a:p>
            <a:pPr algn="ctr" defTabSz="891859" eaLnBrk="0" hangingPunct="0">
              <a:spcAft>
                <a:spcPts val="342"/>
              </a:spcAft>
            </a:pPr>
            <a:r>
              <a:rPr lang="en-GB" sz="1200" i="1">
                <a:solidFill>
                  <a:srgbClr val="000000"/>
                </a:solidFill>
                <a:cs typeface="Arial" pitchFamily="34" charset="0"/>
              </a:rPr>
              <a:t>Methane from renewable sources, reducing dependence on fossil gas</a:t>
            </a:r>
            <a:endParaRPr lang="en-GB" sz="1400" b="1" i="1">
              <a:solidFill>
                <a:srgbClr val="000000"/>
              </a:solidFill>
              <a:cs typeface="Arial" pitchFamily="34" charset="0"/>
            </a:endParaRPr>
          </a:p>
          <a:p>
            <a:pPr algn="ctr" defTabSz="891859" eaLnBrk="0" hangingPunct="0">
              <a:spcAft>
                <a:spcPts val="342"/>
              </a:spcAft>
            </a:pPr>
            <a:endParaRPr lang="en-GB" sz="1400" b="1" i="1">
              <a:solidFill>
                <a:srgbClr val="000000"/>
              </a:solidFill>
              <a:cs typeface="Arial" pitchFamily="34" charset="0"/>
            </a:endParaRPr>
          </a:p>
        </p:txBody>
      </p:sp>
      <p:sp>
        <p:nvSpPr>
          <p:cNvPr id="126" name="Rectangle 11">
            <a:extLst>
              <a:ext uri="{FF2B5EF4-FFF2-40B4-BE49-F238E27FC236}">
                <a16:creationId xmlns:a16="http://schemas.microsoft.com/office/drawing/2014/main" id="{29DB7625-B4D3-497C-9D1C-A535D0726FF7}"/>
              </a:ext>
            </a:extLst>
          </p:cNvPr>
          <p:cNvSpPr>
            <a:spLocks noChangeArrowheads="1"/>
          </p:cNvSpPr>
          <p:nvPr/>
        </p:nvSpPr>
        <p:spPr bwMode="auto">
          <a:xfrm>
            <a:off x="6252255" y="2822333"/>
            <a:ext cx="2466420" cy="2558697"/>
          </a:xfrm>
          <a:prstGeom prst="rect">
            <a:avLst/>
          </a:prstGeom>
          <a:noFill/>
          <a:ln w="12700">
            <a:noFill/>
            <a:miter lim="800000"/>
            <a:headEnd/>
            <a:tailEnd/>
          </a:ln>
          <a:effectLst/>
        </p:spPr>
        <p:txBody>
          <a:bodyPr lIns="0" tIns="0" rIns="0" bIns="0" numCol="1">
            <a:noAutofit/>
          </a:bodyPr>
          <a:lstStyle/>
          <a:p>
            <a:pPr indent="-157467" defTabSz="851135">
              <a:spcAft>
                <a:spcPts val="342"/>
              </a:spcAft>
            </a:pPr>
            <a:r>
              <a:rPr lang="en-US" sz="1200" b="1">
                <a:solidFill>
                  <a:srgbClr val="000000"/>
                </a:solidFill>
                <a:cs typeface="Arial" pitchFamily="34" charset="0"/>
              </a:rPr>
              <a:t>Fuel produced from biomass and waste sources</a:t>
            </a:r>
            <a:r>
              <a:rPr lang="en-US" sz="1200">
                <a:solidFill>
                  <a:srgbClr val="000000"/>
                </a:solidFill>
                <a:cs typeface="Arial" pitchFamily="34" charset="0"/>
              </a:rPr>
              <a:t>, such as landfill gas and agricultural feedstocks</a:t>
            </a:r>
          </a:p>
          <a:p>
            <a:pPr indent="-157467" defTabSz="851135">
              <a:spcAft>
                <a:spcPts val="342"/>
              </a:spcAft>
            </a:pPr>
            <a:endParaRPr lang="en-US" sz="1200" b="1">
              <a:solidFill>
                <a:srgbClr val="000000"/>
              </a:solidFill>
              <a:cs typeface="Arial" pitchFamily="34" charset="0"/>
            </a:endParaRPr>
          </a:p>
          <a:p>
            <a:pPr indent="-157467" defTabSz="851135">
              <a:spcAft>
                <a:spcPts val="342"/>
              </a:spcAft>
            </a:pPr>
            <a:r>
              <a:rPr lang="en-US" sz="1200">
                <a:solidFill>
                  <a:srgbClr val="000000"/>
                </a:solidFill>
                <a:cs typeface="Arial" pitchFamily="34" charset="0"/>
              </a:rPr>
              <a:t>Limited by the amount of </a:t>
            </a:r>
            <a:r>
              <a:rPr lang="en-US" sz="1200" b="1">
                <a:solidFill>
                  <a:srgbClr val="000000"/>
                </a:solidFill>
                <a:cs typeface="Arial" pitchFamily="34" charset="0"/>
              </a:rPr>
              <a:t>readily available feedstock</a:t>
            </a:r>
          </a:p>
          <a:p>
            <a:pPr indent="-157467" defTabSz="851135">
              <a:spcAft>
                <a:spcPts val="342"/>
              </a:spcAft>
            </a:pPr>
            <a:endParaRPr lang="en-US" sz="1200" b="1">
              <a:solidFill>
                <a:srgbClr val="000000"/>
              </a:solidFill>
              <a:cs typeface="Arial" pitchFamily="34" charset="0"/>
            </a:endParaRPr>
          </a:p>
          <a:p>
            <a:pPr indent="-157467" defTabSz="851135">
              <a:spcAft>
                <a:spcPts val="342"/>
              </a:spcAft>
            </a:pPr>
            <a:r>
              <a:rPr lang="en-US" sz="1200">
                <a:solidFill>
                  <a:srgbClr val="000000"/>
                </a:solidFill>
                <a:cs typeface="Arial" pitchFamily="34" charset="0"/>
              </a:rPr>
              <a:t>Can be a </a:t>
            </a:r>
            <a:r>
              <a:rPr lang="en-US" sz="1200" b="1">
                <a:solidFill>
                  <a:srgbClr val="000000"/>
                </a:solidFill>
                <a:cs typeface="Arial" pitchFamily="34" charset="0"/>
              </a:rPr>
              <a:t>carbon neutral fuel</a:t>
            </a:r>
          </a:p>
          <a:p>
            <a:pPr indent="-157467" defTabSz="851135">
              <a:spcAft>
                <a:spcPts val="342"/>
              </a:spcAft>
            </a:pPr>
            <a:endParaRPr lang="en-US" sz="1200" b="1">
              <a:solidFill>
                <a:srgbClr val="000000"/>
              </a:solidFill>
              <a:cs typeface="Arial" pitchFamily="34" charset="0"/>
            </a:endParaRPr>
          </a:p>
          <a:p>
            <a:pPr indent="-157467" defTabSz="851135">
              <a:spcAft>
                <a:spcPts val="342"/>
              </a:spcAft>
            </a:pPr>
            <a:r>
              <a:rPr lang="en-US" sz="1200">
                <a:solidFill>
                  <a:srgbClr val="000000"/>
                </a:solidFill>
                <a:cs typeface="Arial" pitchFamily="34" charset="0"/>
              </a:rPr>
              <a:t>Preferred solution for:</a:t>
            </a:r>
          </a:p>
          <a:p>
            <a:pPr defTabSz="851135">
              <a:spcAft>
                <a:spcPts val="342"/>
              </a:spcAft>
            </a:pPr>
            <a:r>
              <a:rPr lang="en-US" sz="1200">
                <a:solidFill>
                  <a:srgbClr val="000000"/>
                </a:solidFill>
                <a:cs typeface="Arial" pitchFamily="34" charset="0"/>
              </a:rPr>
              <a:t>Industrial processes designed to operate using methane  </a:t>
            </a:r>
          </a:p>
        </p:txBody>
      </p:sp>
      <p:sp>
        <p:nvSpPr>
          <p:cNvPr id="60" name="Rectangle 59">
            <a:extLst>
              <a:ext uri="{FF2B5EF4-FFF2-40B4-BE49-F238E27FC236}">
                <a16:creationId xmlns:a16="http://schemas.microsoft.com/office/drawing/2014/main" id="{0FC24B5F-83EE-4225-B46A-E79CE9E49527}"/>
              </a:ext>
            </a:extLst>
          </p:cNvPr>
          <p:cNvSpPr/>
          <p:nvPr/>
        </p:nvSpPr>
        <p:spPr>
          <a:xfrm>
            <a:off x="8959792" y="1242895"/>
            <a:ext cx="2588127" cy="467037"/>
          </a:xfrm>
          <a:prstGeom prst="rect">
            <a:avLst/>
          </a:prstGeom>
          <a:solidFill>
            <a:srgbClr val="93D5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ctr"/>
            <a:r>
              <a:rPr lang="en-US" sz="1600" b="1" i="0" spc="30" baseline="0">
                <a:solidFill>
                  <a:schemeClr val="tx1"/>
                </a:solidFill>
                <a:latin typeface="+mn-lt"/>
                <a:ea typeface="Neue Haas Grotesk Display Std 55 Roman" charset="0"/>
                <a:cs typeface="Neue Haas Grotesk Display Std 55 Roman" charset="0"/>
              </a:rPr>
              <a:t>CCU</a:t>
            </a:r>
          </a:p>
        </p:txBody>
      </p:sp>
      <p:sp>
        <p:nvSpPr>
          <p:cNvPr id="121" name="AutoShape 3">
            <a:extLst>
              <a:ext uri="{FF2B5EF4-FFF2-40B4-BE49-F238E27FC236}">
                <a16:creationId xmlns:a16="http://schemas.microsoft.com/office/drawing/2014/main" id="{00C293A9-D75F-4A10-B93D-342207052E5A}"/>
              </a:ext>
            </a:extLst>
          </p:cNvPr>
          <p:cNvSpPr>
            <a:spLocks noChangeArrowheads="1"/>
          </p:cNvSpPr>
          <p:nvPr/>
        </p:nvSpPr>
        <p:spPr bwMode="auto">
          <a:xfrm rot="16200000" flipH="1">
            <a:off x="9780840" y="920064"/>
            <a:ext cx="936065" cy="2578159"/>
          </a:xfrm>
          <a:custGeom>
            <a:avLst/>
            <a:gdLst>
              <a:gd name="connsiteX0" fmla="*/ 0 w 541355"/>
              <a:gd name="connsiteY0" fmla="*/ 0 h 1477802"/>
              <a:gd name="connsiteX1" fmla="*/ 373838 w 541355"/>
              <a:gd name="connsiteY1" fmla="*/ 0 h 1477802"/>
              <a:gd name="connsiteX2" fmla="*/ 541355 w 541355"/>
              <a:gd name="connsiteY2" fmla="*/ 738901 h 1477802"/>
              <a:gd name="connsiteX3" fmla="*/ 373838 w 541355"/>
              <a:gd name="connsiteY3" fmla="*/ 1477802 h 1477802"/>
              <a:gd name="connsiteX4" fmla="*/ 0 w 541355"/>
              <a:gd name="connsiteY4" fmla="*/ 1477802 h 1477802"/>
              <a:gd name="connsiteX5" fmla="*/ 0 w 541355"/>
              <a:gd name="connsiteY5" fmla="*/ 0 h 1477802"/>
              <a:gd name="connsiteX0" fmla="*/ 0 w 593609"/>
              <a:gd name="connsiteY0" fmla="*/ 0 h 1477802"/>
              <a:gd name="connsiteX1" fmla="*/ 373838 w 593609"/>
              <a:gd name="connsiteY1" fmla="*/ 0 h 1477802"/>
              <a:gd name="connsiteX2" fmla="*/ 593609 w 593609"/>
              <a:gd name="connsiteY2" fmla="*/ 747613 h 1477802"/>
              <a:gd name="connsiteX3" fmla="*/ 373838 w 593609"/>
              <a:gd name="connsiteY3" fmla="*/ 1477802 h 1477802"/>
              <a:gd name="connsiteX4" fmla="*/ 0 w 593609"/>
              <a:gd name="connsiteY4" fmla="*/ 1477802 h 1477802"/>
              <a:gd name="connsiteX5" fmla="*/ 0 w 593609"/>
              <a:gd name="connsiteY5" fmla="*/ 0 h 14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93609" h="1477802">
                <a:moveTo>
                  <a:pt x="0" y="0"/>
                </a:moveTo>
                <a:lnTo>
                  <a:pt x="373838" y="0"/>
                </a:lnTo>
                <a:lnTo>
                  <a:pt x="593609" y="747613"/>
                </a:lnTo>
                <a:lnTo>
                  <a:pt x="373838" y="1477802"/>
                </a:lnTo>
                <a:lnTo>
                  <a:pt x="0" y="1477802"/>
                </a:lnTo>
                <a:lnTo>
                  <a:pt x="0" y="0"/>
                </a:lnTo>
                <a:close/>
              </a:path>
            </a:pathLst>
          </a:custGeom>
          <a:solidFill>
            <a:schemeClr val="accent1">
              <a:lumMod val="40000"/>
              <a:lumOff val="60000"/>
            </a:schemeClr>
          </a:solidFill>
          <a:ln w="12700">
            <a:noFill/>
            <a:miter lim="800000"/>
            <a:headEnd/>
            <a:tailEnd/>
          </a:ln>
        </p:spPr>
        <p:txBody>
          <a:bodyPr vert="eaVert" lIns="44596" tIns="44596" rIns="44596" bIns="44596" anchor="ctr">
            <a:noAutofit/>
          </a:bodyPr>
          <a:lstStyle/>
          <a:p>
            <a:pPr algn="ctr" defTabSz="891859" eaLnBrk="0" hangingPunct="0">
              <a:spcAft>
                <a:spcPts val="342"/>
              </a:spcAft>
            </a:pPr>
            <a:r>
              <a:rPr lang="en-GB" sz="1200" i="1">
                <a:solidFill>
                  <a:srgbClr val="000000"/>
                </a:solidFill>
                <a:cs typeface="Arial" pitchFamily="34" charset="0"/>
              </a:rPr>
              <a:t>Capture CO</a:t>
            </a:r>
            <a:r>
              <a:rPr lang="en-GB" sz="1200" i="1" baseline="-25000">
                <a:solidFill>
                  <a:srgbClr val="000000"/>
                </a:solidFill>
                <a:cs typeface="Arial" pitchFamily="34" charset="0"/>
              </a:rPr>
              <a:t>2</a:t>
            </a:r>
            <a:r>
              <a:rPr lang="en-GB" sz="1200" i="1">
                <a:solidFill>
                  <a:srgbClr val="000000"/>
                </a:solidFill>
                <a:cs typeface="Arial" pitchFamily="34" charset="0"/>
              </a:rPr>
              <a:t> to mitigate impacts of emissions</a:t>
            </a:r>
          </a:p>
          <a:p>
            <a:pPr algn="ctr" defTabSz="891859" eaLnBrk="0" hangingPunct="0">
              <a:spcAft>
                <a:spcPts val="342"/>
              </a:spcAft>
            </a:pPr>
            <a:endParaRPr lang="en-GB" sz="1400" b="1" i="1">
              <a:solidFill>
                <a:srgbClr val="000000"/>
              </a:solidFill>
              <a:cs typeface="Arial" pitchFamily="34" charset="0"/>
            </a:endParaRPr>
          </a:p>
        </p:txBody>
      </p:sp>
      <p:sp>
        <p:nvSpPr>
          <p:cNvPr id="119" name="Rectangle 11">
            <a:extLst>
              <a:ext uri="{FF2B5EF4-FFF2-40B4-BE49-F238E27FC236}">
                <a16:creationId xmlns:a16="http://schemas.microsoft.com/office/drawing/2014/main" id="{8BED3639-50F4-4EA1-9DB6-6BE0B0CC6013}"/>
              </a:ext>
            </a:extLst>
          </p:cNvPr>
          <p:cNvSpPr>
            <a:spLocks noChangeArrowheads="1"/>
          </p:cNvSpPr>
          <p:nvPr/>
        </p:nvSpPr>
        <p:spPr bwMode="auto">
          <a:xfrm>
            <a:off x="8974308" y="2819557"/>
            <a:ext cx="2466420" cy="2555921"/>
          </a:xfrm>
          <a:prstGeom prst="rect">
            <a:avLst/>
          </a:prstGeom>
          <a:noFill/>
          <a:ln w="12700">
            <a:noFill/>
            <a:miter lim="800000"/>
            <a:headEnd/>
            <a:tailEnd/>
          </a:ln>
          <a:effectLst/>
        </p:spPr>
        <p:txBody>
          <a:bodyPr lIns="0" tIns="0" rIns="0" bIns="0" numCol="1">
            <a:noAutofit/>
          </a:bodyPr>
          <a:lstStyle/>
          <a:p>
            <a:pPr indent="-157467" defTabSz="851135">
              <a:spcAft>
                <a:spcPts val="1200"/>
              </a:spcAft>
            </a:pPr>
            <a:r>
              <a:rPr lang="en-US" sz="1200" b="1">
                <a:solidFill>
                  <a:srgbClr val="000000"/>
                </a:solidFill>
                <a:cs typeface="Arial" pitchFamily="34" charset="0"/>
              </a:rPr>
              <a:t>Captures CO</a:t>
            </a:r>
            <a:r>
              <a:rPr lang="en-US" sz="1200" b="1" baseline="-25000">
                <a:solidFill>
                  <a:srgbClr val="000000"/>
                </a:solidFill>
                <a:cs typeface="Arial" pitchFamily="34" charset="0"/>
              </a:rPr>
              <a:t>2</a:t>
            </a:r>
            <a:r>
              <a:rPr lang="en-US" sz="1200" b="1">
                <a:solidFill>
                  <a:srgbClr val="000000"/>
                </a:solidFill>
                <a:cs typeface="Arial" pitchFamily="34" charset="0"/>
              </a:rPr>
              <a:t> before it is released</a:t>
            </a:r>
            <a:r>
              <a:rPr lang="en-US" sz="1200">
                <a:solidFill>
                  <a:srgbClr val="000000"/>
                </a:solidFill>
                <a:cs typeface="Arial" pitchFamily="34" charset="0"/>
              </a:rPr>
              <a:t> to the atmosphere.</a:t>
            </a:r>
          </a:p>
          <a:p>
            <a:pPr indent="-157467" defTabSz="851135">
              <a:spcAft>
                <a:spcPts val="1200"/>
              </a:spcAft>
            </a:pPr>
            <a:r>
              <a:rPr lang="en-US" sz="1200">
                <a:solidFill>
                  <a:srgbClr val="000000"/>
                </a:solidFill>
                <a:cs typeface="Arial" pitchFamily="34" charset="0"/>
              </a:rPr>
              <a:t>Captured CO</a:t>
            </a:r>
            <a:r>
              <a:rPr lang="en-US" sz="1200" baseline="-25000">
                <a:solidFill>
                  <a:srgbClr val="000000"/>
                </a:solidFill>
                <a:cs typeface="Arial" pitchFamily="34" charset="0"/>
              </a:rPr>
              <a:t>2</a:t>
            </a:r>
            <a:r>
              <a:rPr lang="en-US" sz="1200">
                <a:solidFill>
                  <a:srgbClr val="000000"/>
                </a:solidFill>
                <a:cs typeface="Arial" pitchFamily="34" charset="0"/>
              </a:rPr>
              <a:t> can be </a:t>
            </a:r>
            <a:r>
              <a:rPr lang="en-US" sz="1200" b="1">
                <a:solidFill>
                  <a:srgbClr val="000000"/>
                </a:solidFill>
                <a:cs typeface="Arial" pitchFamily="34" charset="0"/>
              </a:rPr>
              <a:t>utilized as carbon feedstocks </a:t>
            </a:r>
          </a:p>
          <a:p>
            <a:pPr indent="-157467" defTabSz="851135">
              <a:spcAft>
                <a:spcPts val="1200"/>
              </a:spcAft>
            </a:pPr>
            <a:r>
              <a:rPr lang="en-US" sz="1200">
                <a:solidFill>
                  <a:srgbClr val="000000"/>
                </a:solidFill>
                <a:cs typeface="Arial" pitchFamily="34" charset="0"/>
              </a:rPr>
              <a:t>Retrofitted or built at </a:t>
            </a:r>
            <a:r>
              <a:rPr lang="en-US" sz="1200" b="1">
                <a:solidFill>
                  <a:srgbClr val="000000"/>
                </a:solidFill>
                <a:cs typeface="Arial" pitchFamily="34" charset="0"/>
              </a:rPr>
              <a:t>industrial sites </a:t>
            </a:r>
            <a:r>
              <a:rPr lang="en-US" sz="1200">
                <a:solidFill>
                  <a:srgbClr val="000000"/>
                </a:solidFill>
                <a:cs typeface="Arial" pitchFamily="34" charset="0"/>
              </a:rPr>
              <a:t>or large generators</a:t>
            </a:r>
          </a:p>
          <a:p>
            <a:pPr indent="-157467" defTabSz="851135">
              <a:spcAft>
                <a:spcPts val="342"/>
              </a:spcAft>
            </a:pPr>
            <a:endParaRPr lang="en-US" sz="1200">
              <a:solidFill>
                <a:srgbClr val="000000"/>
              </a:solidFill>
              <a:cs typeface="Arial" pitchFamily="34" charset="0"/>
            </a:endParaRPr>
          </a:p>
          <a:p>
            <a:pPr indent="-157467" defTabSz="851135">
              <a:spcAft>
                <a:spcPts val="342"/>
              </a:spcAft>
            </a:pPr>
            <a:r>
              <a:rPr lang="en-US" sz="1200">
                <a:solidFill>
                  <a:srgbClr val="000000"/>
                </a:solidFill>
                <a:cs typeface="Arial" pitchFamily="34" charset="0"/>
              </a:rPr>
              <a:t>Preferred solution for:</a:t>
            </a:r>
          </a:p>
          <a:p>
            <a:pPr defTabSz="851135">
              <a:spcAft>
                <a:spcPts val="342"/>
              </a:spcAft>
            </a:pPr>
            <a:r>
              <a:rPr lang="en-US" sz="1200">
                <a:solidFill>
                  <a:srgbClr val="000000"/>
                </a:solidFill>
                <a:cs typeface="Arial" pitchFamily="34" charset="0"/>
              </a:rPr>
              <a:t>Hard to decarbonize industrial processes  </a:t>
            </a:r>
          </a:p>
        </p:txBody>
      </p:sp>
      <p:sp>
        <p:nvSpPr>
          <p:cNvPr id="27" name="Rectangle 26">
            <a:extLst>
              <a:ext uri="{FF2B5EF4-FFF2-40B4-BE49-F238E27FC236}">
                <a16:creationId xmlns:a16="http://schemas.microsoft.com/office/drawing/2014/main" id="{B5AC4712-0B73-4DD6-B797-A0BEFA7FE7C8}"/>
              </a:ext>
            </a:extLst>
          </p:cNvPr>
          <p:cNvSpPr/>
          <p:nvPr/>
        </p:nvSpPr>
        <p:spPr>
          <a:xfrm>
            <a:off x="643645" y="5411449"/>
            <a:ext cx="10910545" cy="668691"/>
          </a:xfrm>
          <a:prstGeom prst="rect">
            <a:avLst/>
          </a:prstGeom>
          <a:solidFill>
            <a:srgbClr val="93D5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ctr"/>
            <a:r>
              <a:rPr lang="en-US" sz="1600" b="1" i="0" spc="30" baseline="0">
                <a:solidFill>
                  <a:schemeClr val="tx1"/>
                </a:solidFill>
                <a:latin typeface="+mn-lt"/>
                <a:ea typeface="Neue Haas Grotesk Display Std 55 Roman" charset="0"/>
                <a:cs typeface="Neue Haas Grotesk Display Std 55 Roman" charset="0"/>
              </a:rPr>
              <a:t>Gas Technology Efficiency Improvements</a:t>
            </a:r>
          </a:p>
          <a:p>
            <a:pPr algn="ctr"/>
            <a:r>
              <a:rPr lang="en-US" sz="1600" b="1" i="0" spc="30" baseline="0">
                <a:solidFill>
                  <a:schemeClr val="tx1"/>
                </a:solidFill>
                <a:latin typeface="+mn-lt"/>
                <a:ea typeface="Neue Haas Grotesk Display Std 55 Roman" charset="0"/>
                <a:cs typeface="Neue Haas Grotesk Display Std 55 Roman" charset="0"/>
              </a:rPr>
              <a:t>Gas System Strategic Decommissioning</a:t>
            </a:r>
          </a:p>
        </p:txBody>
      </p:sp>
    </p:spTree>
    <p:extLst>
      <p:ext uri="{BB962C8B-B14F-4D97-AF65-F5344CB8AC3E}">
        <p14:creationId xmlns:p14="http://schemas.microsoft.com/office/powerpoint/2010/main" val="35726742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Freeform 4">
            <a:extLst>
              <a:ext uri="{FF2B5EF4-FFF2-40B4-BE49-F238E27FC236}">
                <a16:creationId xmlns:a16="http://schemas.microsoft.com/office/drawing/2014/main" id="{1D034AA0-16B0-452F-A417-5581EFEDB013}"/>
              </a:ext>
              <a:ext uri="{C183D7F6-B498-43B3-948B-1728B52AA6E4}">
                <adec:decorative xmlns:adec="http://schemas.microsoft.com/office/drawing/2017/decorative" val="1"/>
              </a:ext>
            </a:extLst>
          </p:cNvPr>
          <p:cNvSpPr>
            <a:spLocks/>
          </p:cNvSpPr>
          <p:nvPr/>
        </p:nvSpPr>
        <p:spPr bwMode="auto">
          <a:xfrm>
            <a:off x="9078920" y="2072747"/>
            <a:ext cx="2652516" cy="3604071"/>
          </a:xfrm>
          <a:custGeom>
            <a:avLst/>
            <a:gdLst>
              <a:gd name="T0" fmla="*/ 2147483647 w 1590"/>
              <a:gd name="T1" fmla="*/ 0 h 1901"/>
              <a:gd name="T2" fmla="*/ 2147483647 w 1590"/>
              <a:gd name="T3" fmla="*/ 2147483647 h 1901"/>
              <a:gd name="T4" fmla="*/ 2147483647 w 1590"/>
              <a:gd name="T5" fmla="*/ 0 h 1901"/>
              <a:gd name="T6" fmla="*/ 2147483647 w 1590"/>
              <a:gd name="T7" fmla="*/ 2147483647 h 1901"/>
              <a:gd name="T8" fmla="*/ 0 w 1590"/>
              <a:gd name="T9" fmla="*/ 2147483647 h 1901"/>
              <a:gd name="T10" fmla="*/ 2147483647 w 1590"/>
              <a:gd name="T11" fmla="*/ 2147483647 h 1901"/>
              <a:gd name="T12" fmla="*/ 2147483647 w 1590"/>
              <a:gd name="T13" fmla="*/ 2147483647 h 1901"/>
              <a:gd name="T14" fmla="*/ 2147483647 w 1590"/>
              <a:gd name="T15" fmla="*/ 2147483647 h 1901"/>
              <a:gd name="T16" fmla="*/ 2147483647 w 1590"/>
              <a:gd name="T17" fmla="*/ 0 h 190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90"/>
              <a:gd name="T28" fmla="*/ 0 h 1901"/>
              <a:gd name="T29" fmla="*/ 1590 w 1590"/>
              <a:gd name="T30" fmla="*/ 1901 h 1901"/>
              <a:gd name="connsiteX0" fmla="*/ 25 w 9994"/>
              <a:gd name="connsiteY0" fmla="*/ 0 h 9995"/>
              <a:gd name="connsiteX1" fmla="*/ 5013 w 9994"/>
              <a:gd name="connsiteY1" fmla="*/ 1273 h 9995"/>
              <a:gd name="connsiteX2" fmla="*/ 9994 w 9994"/>
              <a:gd name="connsiteY2" fmla="*/ 0 h 9995"/>
              <a:gd name="connsiteX3" fmla="*/ 9994 w 9994"/>
              <a:gd name="connsiteY3" fmla="*/ 9995 h 9995"/>
              <a:gd name="connsiteX4" fmla="*/ 0 w 9994"/>
              <a:gd name="connsiteY4" fmla="*/ 9995 h 9995"/>
              <a:gd name="connsiteX5" fmla="*/ 151 w 9994"/>
              <a:gd name="connsiteY5" fmla="*/ 9995 h 9995"/>
              <a:gd name="connsiteX6" fmla="*/ 50 w 9994"/>
              <a:gd name="connsiteY6" fmla="*/ 9995 h 9995"/>
              <a:gd name="connsiteX7" fmla="*/ 25 w 9994"/>
              <a:gd name="connsiteY7" fmla="*/ 9995 h 9995"/>
              <a:gd name="connsiteX8" fmla="*/ 25 w 9994"/>
              <a:gd name="connsiteY8" fmla="*/ 0 h 9995"/>
              <a:gd name="connsiteX0" fmla="*/ 25 w 10000"/>
              <a:gd name="connsiteY0" fmla="*/ 0 h 10000"/>
              <a:gd name="connsiteX1" fmla="*/ 5075 w 10000"/>
              <a:gd name="connsiteY1" fmla="*/ 1516 h 10000"/>
              <a:gd name="connsiteX2" fmla="*/ 10000 w 10000"/>
              <a:gd name="connsiteY2" fmla="*/ 0 h 10000"/>
              <a:gd name="connsiteX3" fmla="*/ 10000 w 10000"/>
              <a:gd name="connsiteY3" fmla="*/ 10000 h 10000"/>
              <a:gd name="connsiteX4" fmla="*/ 0 w 10000"/>
              <a:gd name="connsiteY4" fmla="*/ 10000 h 10000"/>
              <a:gd name="connsiteX5" fmla="*/ 151 w 10000"/>
              <a:gd name="connsiteY5" fmla="*/ 10000 h 10000"/>
              <a:gd name="connsiteX6" fmla="*/ 50 w 10000"/>
              <a:gd name="connsiteY6" fmla="*/ 10000 h 10000"/>
              <a:gd name="connsiteX7" fmla="*/ 25 w 10000"/>
              <a:gd name="connsiteY7" fmla="*/ 10000 h 10000"/>
              <a:gd name="connsiteX8" fmla="*/ 25 w 10000"/>
              <a:gd name="connsiteY8" fmla="*/ 0 h 10000"/>
              <a:gd name="connsiteX0" fmla="*/ 25 w 10000"/>
              <a:gd name="connsiteY0" fmla="*/ 0 h 10000"/>
              <a:gd name="connsiteX1" fmla="*/ 5075 w 10000"/>
              <a:gd name="connsiteY1" fmla="*/ 1516 h 10000"/>
              <a:gd name="connsiteX2" fmla="*/ 9977 w 10000"/>
              <a:gd name="connsiteY2" fmla="*/ 669 h 10000"/>
              <a:gd name="connsiteX3" fmla="*/ 10000 w 10000"/>
              <a:gd name="connsiteY3" fmla="*/ 10000 h 10000"/>
              <a:gd name="connsiteX4" fmla="*/ 0 w 10000"/>
              <a:gd name="connsiteY4" fmla="*/ 10000 h 10000"/>
              <a:gd name="connsiteX5" fmla="*/ 151 w 10000"/>
              <a:gd name="connsiteY5" fmla="*/ 10000 h 10000"/>
              <a:gd name="connsiteX6" fmla="*/ 50 w 10000"/>
              <a:gd name="connsiteY6" fmla="*/ 10000 h 10000"/>
              <a:gd name="connsiteX7" fmla="*/ 25 w 10000"/>
              <a:gd name="connsiteY7" fmla="*/ 10000 h 10000"/>
              <a:gd name="connsiteX8" fmla="*/ 25 w 10000"/>
              <a:gd name="connsiteY8" fmla="*/ 0 h 10000"/>
              <a:gd name="connsiteX0" fmla="*/ 46 w 10021"/>
              <a:gd name="connsiteY0" fmla="*/ 0 h 10000"/>
              <a:gd name="connsiteX1" fmla="*/ 5096 w 10021"/>
              <a:gd name="connsiteY1" fmla="*/ 1516 h 10000"/>
              <a:gd name="connsiteX2" fmla="*/ 9998 w 10021"/>
              <a:gd name="connsiteY2" fmla="*/ 669 h 10000"/>
              <a:gd name="connsiteX3" fmla="*/ 10021 w 10021"/>
              <a:gd name="connsiteY3" fmla="*/ 10000 h 10000"/>
              <a:gd name="connsiteX4" fmla="*/ 21 w 10021"/>
              <a:gd name="connsiteY4" fmla="*/ 10000 h 10000"/>
              <a:gd name="connsiteX5" fmla="*/ 172 w 10021"/>
              <a:gd name="connsiteY5" fmla="*/ 10000 h 10000"/>
              <a:gd name="connsiteX6" fmla="*/ 71 w 10021"/>
              <a:gd name="connsiteY6" fmla="*/ 10000 h 10000"/>
              <a:gd name="connsiteX7" fmla="*/ 46 w 10021"/>
              <a:gd name="connsiteY7" fmla="*/ 10000 h 10000"/>
              <a:gd name="connsiteX8" fmla="*/ 0 w 10021"/>
              <a:gd name="connsiteY8" fmla="*/ 637 h 10000"/>
              <a:gd name="connsiteX0" fmla="*/ 46 w 10021"/>
              <a:gd name="connsiteY0" fmla="*/ 0 h 10000"/>
              <a:gd name="connsiteX1" fmla="*/ 5027 w 10021"/>
              <a:gd name="connsiteY1" fmla="*/ 1293 h 10000"/>
              <a:gd name="connsiteX2" fmla="*/ 9998 w 10021"/>
              <a:gd name="connsiteY2" fmla="*/ 669 h 10000"/>
              <a:gd name="connsiteX3" fmla="*/ 10021 w 10021"/>
              <a:gd name="connsiteY3" fmla="*/ 10000 h 10000"/>
              <a:gd name="connsiteX4" fmla="*/ 21 w 10021"/>
              <a:gd name="connsiteY4" fmla="*/ 10000 h 10000"/>
              <a:gd name="connsiteX5" fmla="*/ 172 w 10021"/>
              <a:gd name="connsiteY5" fmla="*/ 10000 h 10000"/>
              <a:gd name="connsiteX6" fmla="*/ 71 w 10021"/>
              <a:gd name="connsiteY6" fmla="*/ 10000 h 10000"/>
              <a:gd name="connsiteX7" fmla="*/ 46 w 10021"/>
              <a:gd name="connsiteY7" fmla="*/ 10000 h 10000"/>
              <a:gd name="connsiteX8" fmla="*/ 0 w 10021"/>
              <a:gd name="connsiteY8" fmla="*/ 637 h 10000"/>
              <a:gd name="connsiteX0" fmla="*/ 0 w 10039"/>
              <a:gd name="connsiteY0" fmla="*/ 6 h 9363"/>
              <a:gd name="connsiteX1" fmla="*/ 5045 w 10039"/>
              <a:gd name="connsiteY1" fmla="*/ 656 h 9363"/>
              <a:gd name="connsiteX2" fmla="*/ 10016 w 10039"/>
              <a:gd name="connsiteY2" fmla="*/ 32 h 9363"/>
              <a:gd name="connsiteX3" fmla="*/ 10039 w 10039"/>
              <a:gd name="connsiteY3" fmla="*/ 9363 h 9363"/>
              <a:gd name="connsiteX4" fmla="*/ 39 w 10039"/>
              <a:gd name="connsiteY4" fmla="*/ 9363 h 9363"/>
              <a:gd name="connsiteX5" fmla="*/ 190 w 10039"/>
              <a:gd name="connsiteY5" fmla="*/ 9363 h 9363"/>
              <a:gd name="connsiteX6" fmla="*/ 89 w 10039"/>
              <a:gd name="connsiteY6" fmla="*/ 9363 h 9363"/>
              <a:gd name="connsiteX7" fmla="*/ 64 w 10039"/>
              <a:gd name="connsiteY7" fmla="*/ 9363 h 9363"/>
              <a:gd name="connsiteX8" fmla="*/ 18 w 10039"/>
              <a:gd name="connsiteY8" fmla="*/ 0 h 9363"/>
              <a:gd name="connsiteX0" fmla="*/ 0 w 10000"/>
              <a:gd name="connsiteY0" fmla="*/ 6 h 10000"/>
              <a:gd name="connsiteX1" fmla="*/ 5031 w 10000"/>
              <a:gd name="connsiteY1" fmla="*/ 661 h 10000"/>
              <a:gd name="connsiteX2" fmla="*/ 9977 w 10000"/>
              <a:gd name="connsiteY2" fmla="*/ 34 h 10000"/>
              <a:gd name="connsiteX3" fmla="*/ 10000 w 10000"/>
              <a:gd name="connsiteY3" fmla="*/ 10000 h 10000"/>
              <a:gd name="connsiteX4" fmla="*/ 39 w 10000"/>
              <a:gd name="connsiteY4" fmla="*/ 10000 h 10000"/>
              <a:gd name="connsiteX5" fmla="*/ 189 w 10000"/>
              <a:gd name="connsiteY5" fmla="*/ 10000 h 10000"/>
              <a:gd name="connsiteX6" fmla="*/ 89 w 10000"/>
              <a:gd name="connsiteY6" fmla="*/ 10000 h 10000"/>
              <a:gd name="connsiteX7" fmla="*/ 64 w 10000"/>
              <a:gd name="connsiteY7" fmla="*/ 10000 h 10000"/>
              <a:gd name="connsiteX8" fmla="*/ 18 w 10000"/>
              <a:gd name="connsiteY8" fmla="*/ 0 h 10000"/>
              <a:gd name="connsiteX0" fmla="*/ 0 w 10000"/>
              <a:gd name="connsiteY0" fmla="*/ 0 h 9994"/>
              <a:gd name="connsiteX1" fmla="*/ 5031 w 10000"/>
              <a:gd name="connsiteY1" fmla="*/ 655 h 9994"/>
              <a:gd name="connsiteX2" fmla="*/ 9977 w 10000"/>
              <a:gd name="connsiteY2" fmla="*/ 28 h 9994"/>
              <a:gd name="connsiteX3" fmla="*/ 10000 w 10000"/>
              <a:gd name="connsiteY3" fmla="*/ 9994 h 9994"/>
              <a:gd name="connsiteX4" fmla="*/ 39 w 10000"/>
              <a:gd name="connsiteY4" fmla="*/ 9994 h 9994"/>
              <a:gd name="connsiteX5" fmla="*/ 189 w 10000"/>
              <a:gd name="connsiteY5" fmla="*/ 9994 h 9994"/>
              <a:gd name="connsiteX6" fmla="*/ 89 w 10000"/>
              <a:gd name="connsiteY6" fmla="*/ 9994 h 9994"/>
              <a:gd name="connsiteX7" fmla="*/ 64 w 10000"/>
              <a:gd name="connsiteY7" fmla="*/ 9994 h 9994"/>
              <a:gd name="connsiteX8" fmla="*/ 48 w 10000"/>
              <a:gd name="connsiteY8" fmla="*/ 7 h 9994"/>
              <a:gd name="connsiteX0" fmla="*/ 21 w 9961"/>
              <a:gd name="connsiteY0" fmla="*/ 0 h 10000"/>
              <a:gd name="connsiteX1" fmla="*/ 4992 w 9961"/>
              <a:gd name="connsiteY1" fmla="*/ 655 h 10000"/>
              <a:gd name="connsiteX2" fmla="*/ 9938 w 9961"/>
              <a:gd name="connsiteY2" fmla="*/ 28 h 10000"/>
              <a:gd name="connsiteX3" fmla="*/ 9961 w 9961"/>
              <a:gd name="connsiteY3" fmla="*/ 10000 h 10000"/>
              <a:gd name="connsiteX4" fmla="*/ 0 w 9961"/>
              <a:gd name="connsiteY4" fmla="*/ 10000 h 10000"/>
              <a:gd name="connsiteX5" fmla="*/ 150 w 9961"/>
              <a:gd name="connsiteY5" fmla="*/ 10000 h 10000"/>
              <a:gd name="connsiteX6" fmla="*/ 50 w 9961"/>
              <a:gd name="connsiteY6" fmla="*/ 10000 h 10000"/>
              <a:gd name="connsiteX7" fmla="*/ 25 w 9961"/>
              <a:gd name="connsiteY7" fmla="*/ 10000 h 10000"/>
              <a:gd name="connsiteX8" fmla="*/ 9 w 9961"/>
              <a:gd name="connsiteY8" fmla="*/ 7 h 10000"/>
              <a:gd name="connsiteX0" fmla="*/ 21 w 10003"/>
              <a:gd name="connsiteY0" fmla="*/ 0 h 10000"/>
              <a:gd name="connsiteX1" fmla="*/ 5012 w 10003"/>
              <a:gd name="connsiteY1" fmla="*/ 655 h 10000"/>
              <a:gd name="connsiteX2" fmla="*/ 10001 w 10003"/>
              <a:gd name="connsiteY2" fmla="*/ 28 h 10000"/>
              <a:gd name="connsiteX3" fmla="*/ 10000 w 10003"/>
              <a:gd name="connsiteY3" fmla="*/ 10000 h 10000"/>
              <a:gd name="connsiteX4" fmla="*/ 0 w 10003"/>
              <a:gd name="connsiteY4" fmla="*/ 10000 h 10000"/>
              <a:gd name="connsiteX5" fmla="*/ 151 w 10003"/>
              <a:gd name="connsiteY5" fmla="*/ 10000 h 10000"/>
              <a:gd name="connsiteX6" fmla="*/ 50 w 10003"/>
              <a:gd name="connsiteY6" fmla="*/ 10000 h 10000"/>
              <a:gd name="connsiteX7" fmla="*/ 25 w 10003"/>
              <a:gd name="connsiteY7" fmla="*/ 10000 h 10000"/>
              <a:gd name="connsiteX8" fmla="*/ 9 w 10003"/>
              <a:gd name="connsiteY8" fmla="*/ 7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03" h="10000">
                <a:moveTo>
                  <a:pt x="21" y="0"/>
                </a:moveTo>
                <a:lnTo>
                  <a:pt x="5012" y="655"/>
                </a:lnTo>
                <a:lnTo>
                  <a:pt x="10001" y="28"/>
                </a:lnTo>
                <a:cubicBezTo>
                  <a:pt x="10009" y="3352"/>
                  <a:pt x="9992" y="6676"/>
                  <a:pt x="10000" y="10000"/>
                </a:cubicBezTo>
                <a:lnTo>
                  <a:pt x="0" y="10000"/>
                </a:lnTo>
                <a:lnTo>
                  <a:pt x="151" y="10000"/>
                </a:lnTo>
                <a:lnTo>
                  <a:pt x="50" y="10000"/>
                </a:lnTo>
                <a:lnTo>
                  <a:pt x="25" y="10000"/>
                </a:lnTo>
                <a:cubicBezTo>
                  <a:pt x="10" y="6665"/>
                  <a:pt x="24" y="3342"/>
                  <a:pt x="9" y="7"/>
                </a:cubicBezTo>
              </a:path>
            </a:pathLst>
          </a:custGeom>
          <a:solidFill>
            <a:schemeClr val="bg1">
              <a:lumMod val="95000"/>
            </a:schemeClr>
          </a:solidFill>
          <a:ln w="12700" cap="rnd">
            <a:noFill/>
            <a:round/>
            <a:headEnd/>
            <a:tailEnd/>
          </a:ln>
        </p:spPr>
        <p:txBody>
          <a:bodyPr lIns="44596" tIns="44596" rIns="44596" bIns="44596">
            <a:noAutofit/>
          </a:bodyPr>
          <a:lstStyle/>
          <a:p>
            <a:pPr defTabSz="891859">
              <a:spcAft>
                <a:spcPts val="342"/>
              </a:spcAft>
            </a:pPr>
            <a:endParaRPr lang="en-GB" sz="1400">
              <a:solidFill>
                <a:schemeClr val="bg1"/>
              </a:solidFill>
              <a:cs typeface="Arial" pitchFamily="34" charset="0"/>
            </a:endParaRPr>
          </a:p>
        </p:txBody>
      </p:sp>
      <p:sp>
        <p:nvSpPr>
          <p:cNvPr id="34" name="Freeform 4">
            <a:extLst>
              <a:ext uri="{FF2B5EF4-FFF2-40B4-BE49-F238E27FC236}">
                <a16:creationId xmlns:a16="http://schemas.microsoft.com/office/drawing/2014/main" id="{7FDA8D6E-C7B3-4483-AF3E-44F338929AE9}"/>
              </a:ext>
              <a:ext uri="{C183D7F6-B498-43B3-948B-1728B52AA6E4}">
                <adec:decorative xmlns:adec="http://schemas.microsoft.com/office/drawing/2017/decorative" val="1"/>
              </a:ext>
            </a:extLst>
          </p:cNvPr>
          <p:cNvSpPr>
            <a:spLocks/>
          </p:cNvSpPr>
          <p:nvPr/>
        </p:nvSpPr>
        <p:spPr bwMode="auto">
          <a:xfrm>
            <a:off x="3322462" y="2072747"/>
            <a:ext cx="2652516" cy="3604071"/>
          </a:xfrm>
          <a:custGeom>
            <a:avLst/>
            <a:gdLst>
              <a:gd name="T0" fmla="*/ 2147483647 w 1590"/>
              <a:gd name="T1" fmla="*/ 0 h 1901"/>
              <a:gd name="T2" fmla="*/ 2147483647 w 1590"/>
              <a:gd name="T3" fmla="*/ 2147483647 h 1901"/>
              <a:gd name="T4" fmla="*/ 2147483647 w 1590"/>
              <a:gd name="T5" fmla="*/ 0 h 1901"/>
              <a:gd name="T6" fmla="*/ 2147483647 w 1590"/>
              <a:gd name="T7" fmla="*/ 2147483647 h 1901"/>
              <a:gd name="T8" fmla="*/ 0 w 1590"/>
              <a:gd name="T9" fmla="*/ 2147483647 h 1901"/>
              <a:gd name="T10" fmla="*/ 2147483647 w 1590"/>
              <a:gd name="T11" fmla="*/ 2147483647 h 1901"/>
              <a:gd name="T12" fmla="*/ 2147483647 w 1590"/>
              <a:gd name="T13" fmla="*/ 2147483647 h 1901"/>
              <a:gd name="T14" fmla="*/ 2147483647 w 1590"/>
              <a:gd name="T15" fmla="*/ 2147483647 h 1901"/>
              <a:gd name="T16" fmla="*/ 2147483647 w 1590"/>
              <a:gd name="T17" fmla="*/ 0 h 190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90"/>
              <a:gd name="T28" fmla="*/ 0 h 1901"/>
              <a:gd name="T29" fmla="*/ 1590 w 1590"/>
              <a:gd name="T30" fmla="*/ 1901 h 1901"/>
              <a:gd name="connsiteX0" fmla="*/ 25 w 9994"/>
              <a:gd name="connsiteY0" fmla="*/ 0 h 9995"/>
              <a:gd name="connsiteX1" fmla="*/ 5013 w 9994"/>
              <a:gd name="connsiteY1" fmla="*/ 1273 h 9995"/>
              <a:gd name="connsiteX2" fmla="*/ 9994 w 9994"/>
              <a:gd name="connsiteY2" fmla="*/ 0 h 9995"/>
              <a:gd name="connsiteX3" fmla="*/ 9994 w 9994"/>
              <a:gd name="connsiteY3" fmla="*/ 9995 h 9995"/>
              <a:gd name="connsiteX4" fmla="*/ 0 w 9994"/>
              <a:gd name="connsiteY4" fmla="*/ 9995 h 9995"/>
              <a:gd name="connsiteX5" fmla="*/ 151 w 9994"/>
              <a:gd name="connsiteY5" fmla="*/ 9995 h 9995"/>
              <a:gd name="connsiteX6" fmla="*/ 50 w 9994"/>
              <a:gd name="connsiteY6" fmla="*/ 9995 h 9995"/>
              <a:gd name="connsiteX7" fmla="*/ 25 w 9994"/>
              <a:gd name="connsiteY7" fmla="*/ 9995 h 9995"/>
              <a:gd name="connsiteX8" fmla="*/ 25 w 9994"/>
              <a:gd name="connsiteY8" fmla="*/ 0 h 9995"/>
              <a:gd name="connsiteX0" fmla="*/ 25 w 10000"/>
              <a:gd name="connsiteY0" fmla="*/ 0 h 10000"/>
              <a:gd name="connsiteX1" fmla="*/ 5075 w 10000"/>
              <a:gd name="connsiteY1" fmla="*/ 1516 h 10000"/>
              <a:gd name="connsiteX2" fmla="*/ 10000 w 10000"/>
              <a:gd name="connsiteY2" fmla="*/ 0 h 10000"/>
              <a:gd name="connsiteX3" fmla="*/ 10000 w 10000"/>
              <a:gd name="connsiteY3" fmla="*/ 10000 h 10000"/>
              <a:gd name="connsiteX4" fmla="*/ 0 w 10000"/>
              <a:gd name="connsiteY4" fmla="*/ 10000 h 10000"/>
              <a:gd name="connsiteX5" fmla="*/ 151 w 10000"/>
              <a:gd name="connsiteY5" fmla="*/ 10000 h 10000"/>
              <a:gd name="connsiteX6" fmla="*/ 50 w 10000"/>
              <a:gd name="connsiteY6" fmla="*/ 10000 h 10000"/>
              <a:gd name="connsiteX7" fmla="*/ 25 w 10000"/>
              <a:gd name="connsiteY7" fmla="*/ 10000 h 10000"/>
              <a:gd name="connsiteX8" fmla="*/ 25 w 10000"/>
              <a:gd name="connsiteY8" fmla="*/ 0 h 10000"/>
              <a:gd name="connsiteX0" fmla="*/ 25 w 10000"/>
              <a:gd name="connsiteY0" fmla="*/ 0 h 10000"/>
              <a:gd name="connsiteX1" fmla="*/ 5075 w 10000"/>
              <a:gd name="connsiteY1" fmla="*/ 1516 h 10000"/>
              <a:gd name="connsiteX2" fmla="*/ 9977 w 10000"/>
              <a:gd name="connsiteY2" fmla="*/ 669 h 10000"/>
              <a:gd name="connsiteX3" fmla="*/ 10000 w 10000"/>
              <a:gd name="connsiteY3" fmla="*/ 10000 h 10000"/>
              <a:gd name="connsiteX4" fmla="*/ 0 w 10000"/>
              <a:gd name="connsiteY4" fmla="*/ 10000 h 10000"/>
              <a:gd name="connsiteX5" fmla="*/ 151 w 10000"/>
              <a:gd name="connsiteY5" fmla="*/ 10000 h 10000"/>
              <a:gd name="connsiteX6" fmla="*/ 50 w 10000"/>
              <a:gd name="connsiteY6" fmla="*/ 10000 h 10000"/>
              <a:gd name="connsiteX7" fmla="*/ 25 w 10000"/>
              <a:gd name="connsiteY7" fmla="*/ 10000 h 10000"/>
              <a:gd name="connsiteX8" fmla="*/ 25 w 10000"/>
              <a:gd name="connsiteY8" fmla="*/ 0 h 10000"/>
              <a:gd name="connsiteX0" fmla="*/ 46 w 10021"/>
              <a:gd name="connsiteY0" fmla="*/ 0 h 10000"/>
              <a:gd name="connsiteX1" fmla="*/ 5096 w 10021"/>
              <a:gd name="connsiteY1" fmla="*/ 1516 h 10000"/>
              <a:gd name="connsiteX2" fmla="*/ 9998 w 10021"/>
              <a:gd name="connsiteY2" fmla="*/ 669 h 10000"/>
              <a:gd name="connsiteX3" fmla="*/ 10021 w 10021"/>
              <a:gd name="connsiteY3" fmla="*/ 10000 h 10000"/>
              <a:gd name="connsiteX4" fmla="*/ 21 w 10021"/>
              <a:gd name="connsiteY4" fmla="*/ 10000 h 10000"/>
              <a:gd name="connsiteX5" fmla="*/ 172 w 10021"/>
              <a:gd name="connsiteY5" fmla="*/ 10000 h 10000"/>
              <a:gd name="connsiteX6" fmla="*/ 71 w 10021"/>
              <a:gd name="connsiteY6" fmla="*/ 10000 h 10000"/>
              <a:gd name="connsiteX7" fmla="*/ 46 w 10021"/>
              <a:gd name="connsiteY7" fmla="*/ 10000 h 10000"/>
              <a:gd name="connsiteX8" fmla="*/ 0 w 10021"/>
              <a:gd name="connsiteY8" fmla="*/ 637 h 10000"/>
              <a:gd name="connsiteX0" fmla="*/ 46 w 10021"/>
              <a:gd name="connsiteY0" fmla="*/ 0 h 10000"/>
              <a:gd name="connsiteX1" fmla="*/ 5027 w 10021"/>
              <a:gd name="connsiteY1" fmla="*/ 1293 h 10000"/>
              <a:gd name="connsiteX2" fmla="*/ 9998 w 10021"/>
              <a:gd name="connsiteY2" fmla="*/ 669 h 10000"/>
              <a:gd name="connsiteX3" fmla="*/ 10021 w 10021"/>
              <a:gd name="connsiteY3" fmla="*/ 10000 h 10000"/>
              <a:gd name="connsiteX4" fmla="*/ 21 w 10021"/>
              <a:gd name="connsiteY4" fmla="*/ 10000 h 10000"/>
              <a:gd name="connsiteX5" fmla="*/ 172 w 10021"/>
              <a:gd name="connsiteY5" fmla="*/ 10000 h 10000"/>
              <a:gd name="connsiteX6" fmla="*/ 71 w 10021"/>
              <a:gd name="connsiteY6" fmla="*/ 10000 h 10000"/>
              <a:gd name="connsiteX7" fmla="*/ 46 w 10021"/>
              <a:gd name="connsiteY7" fmla="*/ 10000 h 10000"/>
              <a:gd name="connsiteX8" fmla="*/ 0 w 10021"/>
              <a:gd name="connsiteY8" fmla="*/ 637 h 10000"/>
              <a:gd name="connsiteX0" fmla="*/ 0 w 10039"/>
              <a:gd name="connsiteY0" fmla="*/ 6 h 9363"/>
              <a:gd name="connsiteX1" fmla="*/ 5045 w 10039"/>
              <a:gd name="connsiteY1" fmla="*/ 656 h 9363"/>
              <a:gd name="connsiteX2" fmla="*/ 10016 w 10039"/>
              <a:gd name="connsiteY2" fmla="*/ 32 h 9363"/>
              <a:gd name="connsiteX3" fmla="*/ 10039 w 10039"/>
              <a:gd name="connsiteY3" fmla="*/ 9363 h 9363"/>
              <a:gd name="connsiteX4" fmla="*/ 39 w 10039"/>
              <a:gd name="connsiteY4" fmla="*/ 9363 h 9363"/>
              <a:gd name="connsiteX5" fmla="*/ 190 w 10039"/>
              <a:gd name="connsiteY5" fmla="*/ 9363 h 9363"/>
              <a:gd name="connsiteX6" fmla="*/ 89 w 10039"/>
              <a:gd name="connsiteY6" fmla="*/ 9363 h 9363"/>
              <a:gd name="connsiteX7" fmla="*/ 64 w 10039"/>
              <a:gd name="connsiteY7" fmla="*/ 9363 h 9363"/>
              <a:gd name="connsiteX8" fmla="*/ 18 w 10039"/>
              <a:gd name="connsiteY8" fmla="*/ 0 h 9363"/>
              <a:gd name="connsiteX0" fmla="*/ 0 w 10000"/>
              <a:gd name="connsiteY0" fmla="*/ 6 h 10000"/>
              <a:gd name="connsiteX1" fmla="*/ 5031 w 10000"/>
              <a:gd name="connsiteY1" fmla="*/ 661 h 10000"/>
              <a:gd name="connsiteX2" fmla="*/ 9977 w 10000"/>
              <a:gd name="connsiteY2" fmla="*/ 34 h 10000"/>
              <a:gd name="connsiteX3" fmla="*/ 10000 w 10000"/>
              <a:gd name="connsiteY3" fmla="*/ 10000 h 10000"/>
              <a:gd name="connsiteX4" fmla="*/ 39 w 10000"/>
              <a:gd name="connsiteY4" fmla="*/ 10000 h 10000"/>
              <a:gd name="connsiteX5" fmla="*/ 189 w 10000"/>
              <a:gd name="connsiteY5" fmla="*/ 10000 h 10000"/>
              <a:gd name="connsiteX6" fmla="*/ 89 w 10000"/>
              <a:gd name="connsiteY6" fmla="*/ 10000 h 10000"/>
              <a:gd name="connsiteX7" fmla="*/ 64 w 10000"/>
              <a:gd name="connsiteY7" fmla="*/ 10000 h 10000"/>
              <a:gd name="connsiteX8" fmla="*/ 18 w 10000"/>
              <a:gd name="connsiteY8" fmla="*/ 0 h 10000"/>
              <a:gd name="connsiteX0" fmla="*/ 0 w 10000"/>
              <a:gd name="connsiteY0" fmla="*/ 0 h 9994"/>
              <a:gd name="connsiteX1" fmla="*/ 5031 w 10000"/>
              <a:gd name="connsiteY1" fmla="*/ 655 h 9994"/>
              <a:gd name="connsiteX2" fmla="*/ 9977 w 10000"/>
              <a:gd name="connsiteY2" fmla="*/ 28 h 9994"/>
              <a:gd name="connsiteX3" fmla="*/ 10000 w 10000"/>
              <a:gd name="connsiteY3" fmla="*/ 9994 h 9994"/>
              <a:gd name="connsiteX4" fmla="*/ 39 w 10000"/>
              <a:gd name="connsiteY4" fmla="*/ 9994 h 9994"/>
              <a:gd name="connsiteX5" fmla="*/ 189 w 10000"/>
              <a:gd name="connsiteY5" fmla="*/ 9994 h 9994"/>
              <a:gd name="connsiteX6" fmla="*/ 89 w 10000"/>
              <a:gd name="connsiteY6" fmla="*/ 9994 h 9994"/>
              <a:gd name="connsiteX7" fmla="*/ 64 w 10000"/>
              <a:gd name="connsiteY7" fmla="*/ 9994 h 9994"/>
              <a:gd name="connsiteX8" fmla="*/ 48 w 10000"/>
              <a:gd name="connsiteY8" fmla="*/ 7 h 9994"/>
              <a:gd name="connsiteX0" fmla="*/ 21 w 9961"/>
              <a:gd name="connsiteY0" fmla="*/ 0 h 10000"/>
              <a:gd name="connsiteX1" fmla="*/ 4992 w 9961"/>
              <a:gd name="connsiteY1" fmla="*/ 655 h 10000"/>
              <a:gd name="connsiteX2" fmla="*/ 9938 w 9961"/>
              <a:gd name="connsiteY2" fmla="*/ 28 h 10000"/>
              <a:gd name="connsiteX3" fmla="*/ 9961 w 9961"/>
              <a:gd name="connsiteY3" fmla="*/ 10000 h 10000"/>
              <a:gd name="connsiteX4" fmla="*/ 0 w 9961"/>
              <a:gd name="connsiteY4" fmla="*/ 10000 h 10000"/>
              <a:gd name="connsiteX5" fmla="*/ 150 w 9961"/>
              <a:gd name="connsiteY5" fmla="*/ 10000 h 10000"/>
              <a:gd name="connsiteX6" fmla="*/ 50 w 9961"/>
              <a:gd name="connsiteY6" fmla="*/ 10000 h 10000"/>
              <a:gd name="connsiteX7" fmla="*/ 25 w 9961"/>
              <a:gd name="connsiteY7" fmla="*/ 10000 h 10000"/>
              <a:gd name="connsiteX8" fmla="*/ 9 w 9961"/>
              <a:gd name="connsiteY8" fmla="*/ 7 h 10000"/>
              <a:gd name="connsiteX0" fmla="*/ 21 w 10003"/>
              <a:gd name="connsiteY0" fmla="*/ 0 h 10000"/>
              <a:gd name="connsiteX1" fmla="*/ 5012 w 10003"/>
              <a:gd name="connsiteY1" fmla="*/ 655 h 10000"/>
              <a:gd name="connsiteX2" fmla="*/ 10001 w 10003"/>
              <a:gd name="connsiteY2" fmla="*/ 28 h 10000"/>
              <a:gd name="connsiteX3" fmla="*/ 10000 w 10003"/>
              <a:gd name="connsiteY3" fmla="*/ 10000 h 10000"/>
              <a:gd name="connsiteX4" fmla="*/ 0 w 10003"/>
              <a:gd name="connsiteY4" fmla="*/ 10000 h 10000"/>
              <a:gd name="connsiteX5" fmla="*/ 151 w 10003"/>
              <a:gd name="connsiteY5" fmla="*/ 10000 h 10000"/>
              <a:gd name="connsiteX6" fmla="*/ 50 w 10003"/>
              <a:gd name="connsiteY6" fmla="*/ 10000 h 10000"/>
              <a:gd name="connsiteX7" fmla="*/ 25 w 10003"/>
              <a:gd name="connsiteY7" fmla="*/ 10000 h 10000"/>
              <a:gd name="connsiteX8" fmla="*/ 9 w 10003"/>
              <a:gd name="connsiteY8" fmla="*/ 7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03" h="10000">
                <a:moveTo>
                  <a:pt x="21" y="0"/>
                </a:moveTo>
                <a:lnTo>
                  <a:pt x="5012" y="655"/>
                </a:lnTo>
                <a:lnTo>
                  <a:pt x="10001" y="28"/>
                </a:lnTo>
                <a:cubicBezTo>
                  <a:pt x="10009" y="3352"/>
                  <a:pt x="9992" y="6676"/>
                  <a:pt x="10000" y="10000"/>
                </a:cubicBezTo>
                <a:lnTo>
                  <a:pt x="0" y="10000"/>
                </a:lnTo>
                <a:lnTo>
                  <a:pt x="151" y="10000"/>
                </a:lnTo>
                <a:lnTo>
                  <a:pt x="50" y="10000"/>
                </a:lnTo>
                <a:lnTo>
                  <a:pt x="25" y="10000"/>
                </a:lnTo>
                <a:cubicBezTo>
                  <a:pt x="10" y="6665"/>
                  <a:pt x="24" y="3342"/>
                  <a:pt x="9" y="7"/>
                </a:cubicBezTo>
              </a:path>
            </a:pathLst>
          </a:custGeom>
          <a:solidFill>
            <a:schemeClr val="bg1">
              <a:lumMod val="95000"/>
            </a:schemeClr>
          </a:solidFill>
          <a:ln w="12700" cap="rnd">
            <a:noFill/>
            <a:round/>
            <a:headEnd/>
            <a:tailEnd/>
          </a:ln>
        </p:spPr>
        <p:txBody>
          <a:bodyPr lIns="44596" tIns="44596" rIns="44596" bIns="44596">
            <a:noAutofit/>
          </a:bodyPr>
          <a:lstStyle/>
          <a:p>
            <a:pPr defTabSz="891859">
              <a:spcAft>
                <a:spcPts val="342"/>
              </a:spcAft>
            </a:pPr>
            <a:endParaRPr lang="en-GB" sz="1400">
              <a:solidFill>
                <a:schemeClr val="bg1"/>
              </a:solidFill>
              <a:cs typeface="Arial" pitchFamily="34" charset="0"/>
            </a:endParaRPr>
          </a:p>
        </p:txBody>
      </p:sp>
      <p:sp>
        <p:nvSpPr>
          <p:cNvPr id="35" name="Freeform 4">
            <a:extLst>
              <a:ext uri="{FF2B5EF4-FFF2-40B4-BE49-F238E27FC236}">
                <a16:creationId xmlns:a16="http://schemas.microsoft.com/office/drawing/2014/main" id="{3000975C-010E-49DA-8F93-FDBC3AEB2DA1}"/>
              </a:ext>
              <a:ext uri="{C183D7F6-B498-43B3-948B-1728B52AA6E4}">
                <adec:decorative xmlns:adec="http://schemas.microsoft.com/office/drawing/2017/decorative" val="1"/>
              </a:ext>
            </a:extLst>
          </p:cNvPr>
          <p:cNvSpPr>
            <a:spLocks/>
          </p:cNvSpPr>
          <p:nvPr/>
        </p:nvSpPr>
        <p:spPr bwMode="auto">
          <a:xfrm>
            <a:off x="467812" y="2072747"/>
            <a:ext cx="2652516" cy="3604071"/>
          </a:xfrm>
          <a:custGeom>
            <a:avLst/>
            <a:gdLst>
              <a:gd name="T0" fmla="*/ 2147483647 w 1590"/>
              <a:gd name="T1" fmla="*/ 0 h 1901"/>
              <a:gd name="T2" fmla="*/ 2147483647 w 1590"/>
              <a:gd name="T3" fmla="*/ 2147483647 h 1901"/>
              <a:gd name="T4" fmla="*/ 2147483647 w 1590"/>
              <a:gd name="T5" fmla="*/ 0 h 1901"/>
              <a:gd name="T6" fmla="*/ 2147483647 w 1590"/>
              <a:gd name="T7" fmla="*/ 2147483647 h 1901"/>
              <a:gd name="T8" fmla="*/ 0 w 1590"/>
              <a:gd name="T9" fmla="*/ 2147483647 h 1901"/>
              <a:gd name="T10" fmla="*/ 2147483647 w 1590"/>
              <a:gd name="T11" fmla="*/ 2147483647 h 1901"/>
              <a:gd name="T12" fmla="*/ 2147483647 w 1590"/>
              <a:gd name="T13" fmla="*/ 2147483647 h 1901"/>
              <a:gd name="T14" fmla="*/ 2147483647 w 1590"/>
              <a:gd name="T15" fmla="*/ 2147483647 h 1901"/>
              <a:gd name="T16" fmla="*/ 2147483647 w 1590"/>
              <a:gd name="T17" fmla="*/ 0 h 190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90"/>
              <a:gd name="T28" fmla="*/ 0 h 1901"/>
              <a:gd name="T29" fmla="*/ 1590 w 1590"/>
              <a:gd name="T30" fmla="*/ 1901 h 1901"/>
              <a:gd name="connsiteX0" fmla="*/ 25 w 9994"/>
              <a:gd name="connsiteY0" fmla="*/ 0 h 9995"/>
              <a:gd name="connsiteX1" fmla="*/ 5013 w 9994"/>
              <a:gd name="connsiteY1" fmla="*/ 1273 h 9995"/>
              <a:gd name="connsiteX2" fmla="*/ 9994 w 9994"/>
              <a:gd name="connsiteY2" fmla="*/ 0 h 9995"/>
              <a:gd name="connsiteX3" fmla="*/ 9994 w 9994"/>
              <a:gd name="connsiteY3" fmla="*/ 9995 h 9995"/>
              <a:gd name="connsiteX4" fmla="*/ 0 w 9994"/>
              <a:gd name="connsiteY4" fmla="*/ 9995 h 9995"/>
              <a:gd name="connsiteX5" fmla="*/ 151 w 9994"/>
              <a:gd name="connsiteY5" fmla="*/ 9995 h 9995"/>
              <a:gd name="connsiteX6" fmla="*/ 50 w 9994"/>
              <a:gd name="connsiteY6" fmla="*/ 9995 h 9995"/>
              <a:gd name="connsiteX7" fmla="*/ 25 w 9994"/>
              <a:gd name="connsiteY7" fmla="*/ 9995 h 9995"/>
              <a:gd name="connsiteX8" fmla="*/ 25 w 9994"/>
              <a:gd name="connsiteY8" fmla="*/ 0 h 9995"/>
              <a:gd name="connsiteX0" fmla="*/ 25 w 10000"/>
              <a:gd name="connsiteY0" fmla="*/ 0 h 10000"/>
              <a:gd name="connsiteX1" fmla="*/ 5075 w 10000"/>
              <a:gd name="connsiteY1" fmla="*/ 1516 h 10000"/>
              <a:gd name="connsiteX2" fmla="*/ 10000 w 10000"/>
              <a:gd name="connsiteY2" fmla="*/ 0 h 10000"/>
              <a:gd name="connsiteX3" fmla="*/ 10000 w 10000"/>
              <a:gd name="connsiteY3" fmla="*/ 10000 h 10000"/>
              <a:gd name="connsiteX4" fmla="*/ 0 w 10000"/>
              <a:gd name="connsiteY4" fmla="*/ 10000 h 10000"/>
              <a:gd name="connsiteX5" fmla="*/ 151 w 10000"/>
              <a:gd name="connsiteY5" fmla="*/ 10000 h 10000"/>
              <a:gd name="connsiteX6" fmla="*/ 50 w 10000"/>
              <a:gd name="connsiteY6" fmla="*/ 10000 h 10000"/>
              <a:gd name="connsiteX7" fmla="*/ 25 w 10000"/>
              <a:gd name="connsiteY7" fmla="*/ 10000 h 10000"/>
              <a:gd name="connsiteX8" fmla="*/ 25 w 10000"/>
              <a:gd name="connsiteY8" fmla="*/ 0 h 10000"/>
              <a:gd name="connsiteX0" fmla="*/ 25 w 10000"/>
              <a:gd name="connsiteY0" fmla="*/ 0 h 10000"/>
              <a:gd name="connsiteX1" fmla="*/ 5075 w 10000"/>
              <a:gd name="connsiteY1" fmla="*/ 1516 h 10000"/>
              <a:gd name="connsiteX2" fmla="*/ 9977 w 10000"/>
              <a:gd name="connsiteY2" fmla="*/ 669 h 10000"/>
              <a:gd name="connsiteX3" fmla="*/ 10000 w 10000"/>
              <a:gd name="connsiteY3" fmla="*/ 10000 h 10000"/>
              <a:gd name="connsiteX4" fmla="*/ 0 w 10000"/>
              <a:gd name="connsiteY4" fmla="*/ 10000 h 10000"/>
              <a:gd name="connsiteX5" fmla="*/ 151 w 10000"/>
              <a:gd name="connsiteY5" fmla="*/ 10000 h 10000"/>
              <a:gd name="connsiteX6" fmla="*/ 50 w 10000"/>
              <a:gd name="connsiteY6" fmla="*/ 10000 h 10000"/>
              <a:gd name="connsiteX7" fmla="*/ 25 w 10000"/>
              <a:gd name="connsiteY7" fmla="*/ 10000 h 10000"/>
              <a:gd name="connsiteX8" fmla="*/ 25 w 10000"/>
              <a:gd name="connsiteY8" fmla="*/ 0 h 10000"/>
              <a:gd name="connsiteX0" fmla="*/ 46 w 10021"/>
              <a:gd name="connsiteY0" fmla="*/ 0 h 10000"/>
              <a:gd name="connsiteX1" fmla="*/ 5096 w 10021"/>
              <a:gd name="connsiteY1" fmla="*/ 1516 h 10000"/>
              <a:gd name="connsiteX2" fmla="*/ 9998 w 10021"/>
              <a:gd name="connsiteY2" fmla="*/ 669 h 10000"/>
              <a:gd name="connsiteX3" fmla="*/ 10021 w 10021"/>
              <a:gd name="connsiteY3" fmla="*/ 10000 h 10000"/>
              <a:gd name="connsiteX4" fmla="*/ 21 w 10021"/>
              <a:gd name="connsiteY4" fmla="*/ 10000 h 10000"/>
              <a:gd name="connsiteX5" fmla="*/ 172 w 10021"/>
              <a:gd name="connsiteY5" fmla="*/ 10000 h 10000"/>
              <a:gd name="connsiteX6" fmla="*/ 71 w 10021"/>
              <a:gd name="connsiteY6" fmla="*/ 10000 h 10000"/>
              <a:gd name="connsiteX7" fmla="*/ 46 w 10021"/>
              <a:gd name="connsiteY7" fmla="*/ 10000 h 10000"/>
              <a:gd name="connsiteX8" fmla="*/ 0 w 10021"/>
              <a:gd name="connsiteY8" fmla="*/ 637 h 10000"/>
              <a:gd name="connsiteX0" fmla="*/ 46 w 10021"/>
              <a:gd name="connsiteY0" fmla="*/ 0 h 10000"/>
              <a:gd name="connsiteX1" fmla="*/ 5027 w 10021"/>
              <a:gd name="connsiteY1" fmla="*/ 1293 h 10000"/>
              <a:gd name="connsiteX2" fmla="*/ 9998 w 10021"/>
              <a:gd name="connsiteY2" fmla="*/ 669 h 10000"/>
              <a:gd name="connsiteX3" fmla="*/ 10021 w 10021"/>
              <a:gd name="connsiteY3" fmla="*/ 10000 h 10000"/>
              <a:gd name="connsiteX4" fmla="*/ 21 w 10021"/>
              <a:gd name="connsiteY4" fmla="*/ 10000 h 10000"/>
              <a:gd name="connsiteX5" fmla="*/ 172 w 10021"/>
              <a:gd name="connsiteY5" fmla="*/ 10000 h 10000"/>
              <a:gd name="connsiteX6" fmla="*/ 71 w 10021"/>
              <a:gd name="connsiteY6" fmla="*/ 10000 h 10000"/>
              <a:gd name="connsiteX7" fmla="*/ 46 w 10021"/>
              <a:gd name="connsiteY7" fmla="*/ 10000 h 10000"/>
              <a:gd name="connsiteX8" fmla="*/ 0 w 10021"/>
              <a:gd name="connsiteY8" fmla="*/ 637 h 10000"/>
              <a:gd name="connsiteX0" fmla="*/ 0 w 10039"/>
              <a:gd name="connsiteY0" fmla="*/ 6 h 9363"/>
              <a:gd name="connsiteX1" fmla="*/ 5045 w 10039"/>
              <a:gd name="connsiteY1" fmla="*/ 656 h 9363"/>
              <a:gd name="connsiteX2" fmla="*/ 10016 w 10039"/>
              <a:gd name="connsiteY2" fmla="*/ 32 h 9363"/>
              <a:gd name="connsiteX3" fmla="*/ 10039 w 10039"/>
              <a:gd name="connsiteY3" fmla="*/ 9363 h 9363"/>
              <a:gd name="connsiteX4" fmla="*/ 39 w 10039"/>
              <a:gd name="connsiteY4" fmla="*/ 9363 h 9363"/>
              <a:gd name="connsiteX5" fmla="*/ 190 w 10039"/>
              <a:gd name="connsiteY5" fmla="*/ 9363 h 9363"/>
              <a:gd name="connsiteX6" fmla="*/ 89 w 10039"/>
              <a:gd name="connsiteY6" fmla="*/ 9363 h 9363"/>
              <a:gd name="connsiteX7" fmla="*/ 64 w 10039"/>
              <a:gd name="connsiteY7" fmla="*/ 9363 h 9363"/>
              <a:gd name="connsiteX8" fmla="*/ 18 w 10039"/>
              <a:gd name="connsiteY8" fmla="*/ 0 h 9363"/>
              <a:gd name="connsiteX0" fmla="*/ 0 w 10000"/>
              <a:gd name="connsiteY0" fmla="*/ 6 h 10000"/>
              <a:gd name="connsiteX1" fmla="*/ 5031 w 10000"/>
              <a:gd name="connsiteY1" fmla="*/ 661 h 10000"/>
              <a:gd name="connsiteX2" fmla="*/ 9977 w 10000"/>
              <a:gd name="connsiteY2" fmla="*/ 34 h 10000"/>
              <a:gd name="connsiteX3" fmla="*/ 10000 w 10000"/>
              <a:gd name="connsiteY3" fmla="*/ 10000 h 10000"/>
              <a:gd name="connsiteX4" fmla="*/ 39 w 10000"/>
              <a:gd name="connsiteY4" fmla="*/ 10000 h 10000"/>
              <a:gd name="connsiteX5" fmla="*/ 189 w 10000"/>
              <a:gd name="connsiteY5" fmla="*/ 10000 h 10000"/>
              <a:gd name="connsiteX6" fmla="*/ 89 w 10000"/>
              <a:gd name="connsiteY6" fmla="*/ 10000 h 10000"/>
              <a:gd name="connsiteX7" fmla="*/ 64 w 10000"/>
              <a:gd name="connsiteY7" fmla="*/ 10000 h 10000"/>
              <a:gd name="connsiteX8" fmla="*/ 18 w 10000"/>
              <a:gd name="connsiteY8" fmla="*/ 0 h 10000"/>
              <a:gd name="connsiteX0" fmla="*/ 0 w 10000"/>
              <a:gd name="connsiteY0" fmla="*/ 0 h 9994"/>
              <a:gd name="connsiteX1" fmla="*/ 5031 w 10000"/>
              <a:gd name="connsiteY1" fmla="*/ 655 h 9994"/>
              <a:gd name="connsiteX2" fmla="*/ 9977 w 10000"/>
              <a:gd name="connsiteY2" fmla="*/ 28 h 9994"/>
              <a:gd name="connsiteX3" fmla="*/ 10000 w 10000"/>
              <a:gd name="connsiteY3" fmla="*/ 9994 h 9994"/>
              <a:gd name="connsiteX4" fmla="*/ 39 w 10000"/>
              <a:gd name="connsiteY4" fmla="*/ 9994 h 9994"/>
              <a:gd name="connsiteX5" fmla="*/ 189 w 10000"/>
              <a:gd name="connsiteY5" fmla="*/ 9994 h 9994"/>
              <a:gd name="connsiteX6" fmla="*/ 89 w 10000"/>
              <a:gd name="connsiteY6" fmla="*/ 9994 h 9994"/>
              <a:gd name="connsiteX7" fmla="*/ 64 w 10000"/>
              <a:gd name="connsiteY7" fmla="*/ 9994 h 9994"/>
              <a:gd name="connsiteX8" fmla="*/ 48 w 10000"/>
              <a:gd name="connsiteY8" fmla="*/ 7 h 9994"/>
              <a:gd name="connsiteX0" fmla="*/ 21 w 9961"/>
              <a:gd name="connsiteY0" fmla="*/ 0 h 10000"/>
              <a:gd name="connsiteX1" fmla="*/ 4992 w 9961"/>
              <a:gd name="connsiteY1" fmla="*/ 655 h 10000"/>
              <a:gd name="connsiteX2" fmla="*/ 9938 w 9961"/>
              <a:gd name="connsiteY2" fmla="*/ 28 h 10000"/>
              <a:gd name="connsiteX3" fmla="*/ 9961 w 9961"/>
              <a:gd name="connsiteY3" fmla="*/ 10000 h 10000"/>
              <a:gd name="connsiteX4" fmla="*/ 0 w 9961"/>
              <a:gd name="connsiteY4" fmla="*/ 10000 h 10000"/>
              <a:gd name="connsiteX5" fmla="*/ 150 w 9961"/>
              <a:gd name="connsiteY5" fmla="*/ 10000 h 10000"/>
              <a:gd name="connsiteX6" fmla="*/ 50 w 9961"/>
              <a:gd name="connsiteY6" fmla="*/ 10000 h 10000"/>
              <a:gd name="connsiteX7" fmla="*/ 25 w 9961"/>
              <a:gd name="connsiteY7" fmla="*/ 10000 h 10000"/>
              <a:gd name="connsiteX8" fmla="*/ 9 w 9961"/>
              <a:gd name="connsiteY8" fmla="*/ 7 h 10000"/>
              <a:gd name="connsiteX0" fmla="*/ 21 w 10003"/>
              <a:gd name="connsiteY0" fmla="*/ 0 h 10000"/>
              <a:gd name="connsiteX1" fmla="*/ 5012 w 10003"/>
              <a:gd name="connsiteY1" fmla="*/ 655 h 10000"/>
              <a:gd name="connsiteX2" fmla="*/ 10001 w 10003"/>
              <a:gd name="connsiteY2" fmla="*/ 28 h 10000"/>
              <a:gd name="connsiteX3" fmla="*/ 10000 w 10003"/>
              <a:gd name="connsiteY3" fmla="*/ 10000 h 10000"/>
              <a:gd name="connsiteX4" fmla="*/ 0 w 10003"/>
              <a:gd name="connsiteY4" fmla="*/ 10000 h 10000"/>
              <a:gd name="connsiteX5" fmla="*/ 151 w 10003"/>
              <a:gd name="connsiteY5" fmla="*/ 10000 h 10000"/>
              <a:gd name="connsiteX6" fmla="*/ 50 w 10003"/>
              <a:gd name="connsiteY6" fmla="*/ 10000 h 10000"/>
              <a:gd name="connsiteX7" fmla="*/ 25 w 10003"/>
              <a:gd name="connsiteY7" fmla="*/ 10000 h 10000"/>
              <a:gd name="connsiteX8" fmla="*/ 9 w 10003"/>
              <a:gd name="connsiteY8" fmla="*/ 7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03" h="10000">
                <a:moveTo>
                  <a:pt x="21" y="0"/>
                </a:moveTo>
                <a:lnTo>
                  <a:pt x="5012" y="655"/>
                </a:lnTo>
                <a:lnTo>
                  <a:pt x="10001" y="28"/>
                </a:lnTo>
                <a:cubicBezTo>
                  <a:pt x="10009" y="3352"/>
                  <a:pt x="9992" y="6676"/>
                  <a:pt x="10000" y="10000"/>
                </a:cubicBezTo>
                <a:lnTo>
                  <a:pt x="0" y="10000"/>
                </a:lnTo>
                <a:lnTo>
                  <a:pt x="151" y="10000"/>
                </a:lnTo>
                <a:lnTo>
                  <a:pt x="50" y="10000"/>
                </a:lnTo>
                <a:lnTo>
                  <a:pt x="25" y="10000"/>
                </a:lnTo>
                <a:cubicBezTo>
                  <a:pt x="10" y="6665"/>
                  <a:pt x="24" y="3342"/>
                  <a:pt x="9" y="7"/>
                </a:cubicBezTo>
              </a:path>
            </a:pathLst>
          </a:custGeom>
          <a:solidFill>
            <a:schemeClr val="bg1">
              <a:lumMod val="95000"/>
            </a:schemeClr>
          </a:solidFill>
          <a:ln w="12700" cap="rnd">
            <a:noFill/>
            <a:round/>
            <a:headEnd/>
            <a:tailEnd/>
          </a:ln>
        </p:spPr>
        <p:txBody>
          <a:bodyPr lIns="44596" tIns="44596" rIns="44596" bIns="44596">
            <a:noAutofit/>
          </a:bodyPr>
          <a:lstStyle/>
          <a:p>
            <a:pPr defTabSz="891859">
              <a:spcAft>
                <a:spcPts val="342"/>
              </a:spcAft>
            </a:pPr>
            <a:endParaRPr lang="en-GB" sz="1400">
              <a:solidFill>
                <a:schemeClr val="bg1"/>
              </a:solidFill>
              <a:cs typeface="Arial" pitchFamily="34" charset="0"/>
            </a:endParaRPr>
          </a:p>
        </p:txBody>
      </p:sp>
      <p:sp>
        <p:nvSpPr>
          <p:cNvPr id="124" name="Freeform 4">
            <a:extLst>
              <a:ext uri="{FF2B5EF4-FFF2-40B4-BE49-F238E27FC236}">
                <a16:creationId xmlns:a16="http://schemas.microsoft.com/office/drawing/2014/main" id="{804D00CC-FFEE-41E3-8712-A67AEA33E106}"/>
              </a:ext>
              <a:ext uri="{C183D7F6-B498-43B3-948B-1728B52AA6E4}">
                <adec:decorative xmlns:adec="http://schemas.microsoft.com/office/drawing/2017/decorative" val="1"/>
              </a:ext>
            </a:extLst>
          </p:cNvPr>
          <p:cNvSpPr>
            <a:spLocks/>
          </p:cNvSpPr>
          <p:nvPr/>
        </p:nvSpPr>
        <p:spPr bwMode="auto">
          <a:xfrm>
            <a:off x="6204497" y="2072747"/>
            <a:ext cx="2652516" cy="3604071"/>
          </a:xfrm>
          <a:custGeom>
            <a:avLst/>
            <a:gdLst>
              <a:gd name="T0" fmla="*/ 2147483647 w 1590"/>
              <a:gd name="T1" fmla="*/ 0 h 1901"/>
              <a:gd name="T2" fmla="*/ 2147483647 w 1590"/>
              <a:gd name="T3" fmla="*/ 2147483647 h 1901"/>
              <a:gd name="T4" fmla="*/ 2147483647 w 1590"/>
              <a:gd name="T5" fmla="*/ 0 h 1901"/>
              <a:gd name="T6" fmla="*/ 2147483647 w 1590"/>
              <a:gd name="T7" fmla="*/ 2147483647 h 1901"/>
              <a:gd name="T8" fmla="*/ 0 w 1590"/>
              <a:gd name="T9" fmla="*/ 2147483647 h 1901"/>
              <a:gd name="T10" fmla="*/ 2147483647 w 1590"/>
              <a:gd name="T11" fmla="*/ 2147483647 h 1901"/>
              <a:gd name="T12" fmla="*/ 2147483647 w 1590"/>
              <a:gd name="T13" fmla="*/ 2147483647 h 1901"/>
              <a:gd name="T14" fmla="*/ 2147483647 w 1590"/>
              <a:gd name="T15" fmla="*/ 2147483647 h 1901"/>
              <a:gd name="T16" fmla="*/ 2147483647 w 1590"/>
              <a:gd name="T17" fmla="*/ 0 h 190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90"/>
              <a:gd name="T28" fmla="*/ 0 h 1901"/>
              <a:gd name="T29" fmla="*/ 1590 w 1590"/>
              <a:gd name="T30" fmla="*/ 1901 h 1901"/>
              <a:gd name="connsiteX0" fmla="*/ 25 w 9994"/>
              <a:gd name="connsiteY0" fmla="*/ 0 h 9995"/>
              <a:gd name="connsiteX1" fmla="*/ 5013 w 9994"/>
              <a:gd name="connsiteY1" fmla="*/ 1273 h 9995"/>
              <a:gd name="connsiteX2" fmla="*/ 9994 w 9994"/>
              <a:gd name="connsiteY2" fmla="*/ 0 h 9995"/>
              <a:gd name="connsiteX3" fmla="*/ 9994 w 9994"/>
              <a:gd name="connsiteY3" fmla="*/ 9995 h 9995"/>
              <a:gd name="connsiteX4" fmla="*/ 0 w 9994"/>
              <a:gd name="connsiteY4" fmla="*/ 9995 h 9995"/>
              <a:gd name="connsiteX5" fmla="*/ 151 w 9994"/>
              <a:gd name="connsiteY5" fmla="*/ 9995 h 9995"/>
              <a:gd name="connsiteX6" fmla="*/ 50 w 9994"/>
              <a:gd name="connsiteY6" fmla="*/ 9995 h 9995"/>
              <a:gd name="connsiteX7" fmla="*/ 25 w 9994"/>
              <a:gd name="connsiteY7" fmla="*/ 9995 h 9995"/>
              <a:gd name="connsiteX8" fmla="*/ 25 w 9994"/>
              <a:gd name="connsiteY8" fmla="*/ 0 h 9995"/>
              <a:gd name="connsiteX0" fmla="*/ 25 w 10000"/>
              <a:gd name="connsiteY0" fmla="*/ 0 h 10000"/>
              <a:gd name="connsiteX1" fmla="*/ 5075 w 10000"/>
              <a:gd name="connsiteY1" fmla="*/ 1516 h 10000"/>
              <a:gd name="connsiteX2" fmla="*/ 10000 w 10000"/>
              <a:gd name="connsiteY2" fmla="*/ 0 h 10000"/>
              <a:gd name="connsiteX3" fmla="*/ 10000 w 10000"/>
              <a:gd name="connsiteY3" fmla="*/ 10000 h 10000"/>
              <a:gd name="connsiteX4" fmla="*/ 0 w 10000"/>
              <a:gd name="connsiteY4" fmla="*/ 10000 h 10000"/>
              <a:gd name="connsiteX5" fmla="*/ 151 w 10000"/>
              <a:gd name="connsiteY5" fmla="*/ 10000 h 10000"/>
              <a:gd name="connsiteX6" fmla="*/ 50 w 10000"/>
              <a:gd name="connsiteY6" fmla="*/ 10000 h 10000"/>
              <a:gd name="connsiteX7" fmla="*/ 25 w 10000"/>
              <a:gd name="connsiteY7" fmla="*/ 10000 h 10000"/>
              <a:gd name="connsiteX8" fmla="*/ 25 w 10000"/>
              <a:gd name="connsiteY8" fmla="*/ 0 h 10000"/>
              <a:gd name="connsiteX0" fmla="*/ 25 w 10000"/>
              <a:gd name="connsiteY0" fmla="*/ 0 h 10000"/>
              <a:gd name="connsiteX1" fmla="*/ 5075 w 10000"/>
              <a:gd name="connsiteY1" fmla="*/ 1516 h 10000"/>
              <a:gd name="connsiteX2" fmla="*/ 9977 w 10000"/>
              <a:gd name="connsiteY2" fmla="*/ 669 h 10000"/>
              <a:gd name="connsiteX3" fmla="*/ 10000 w 10000"/>
              <a:gd name="connsiteY3" fmla="*/ 10000 h 10000"/>
              <a:gd name="connsiteX4" fmla="*/ 0 w 10000"/>
              <a:gd name="connsiteY4" fmla="*/ 10000 h 10000"/>
              <a:gd name="connsiteX5" fmla="*/ 151 w 10000"/>
              <a:gd name="connsiteY5" fmla="*/ 10000 h 10000"/>
              <a:gd name="connsiteX6" fmla="*/ 50 w 10000"/>
              <a:gd name="connsiteY6" fmla="*/ 10000 h 10000"/>
              <a:gd name="connsiteX7" fmla="*/ 25 w 10000"/>
              <a:gd name="connsiteY7" fmla="*/ 10000 h 10000"/>
              <a:gd name="connsiteX8" fmla="*/ 25 w 10000"/>
              <a:gd name="connsiteY8" fmla="*/ 0 h 10000"/>
              <a:gd name="connsiteX0" fmla="*/ 46 w 10021"/>
              <a:gd name="connsiteY0" fmla="*/ 0 h 10000"/>
              <a:gd name="connsiteX1" fmla="*/ 5096 w 10021"/>
              <a:gd name="connsiteY1" fmla="*/ 1516 h 10000"/>
              <a:gd name="connsiteX2" fmla="*/ 9998 w 10021"/>
              <a:gd name="connsiteY2" fmla="*/ 669 h 10000"/>
              <a:gd name="connsiteX3" fmla="*/ 10021 w 10021"/>
              <a:gd name="connsiteY3" fmla="*/ 10000 h 10000"/>
              <a:gd name="connsiteX4" fmla="*/ 21 w 10021"/>
              <a:gd name="connsiteY4" fmla="*/ 10000 h 10000"/>
              <a:gd name="connsiteX5" fmla="*/ 172 w 10021"/>
              <a:gd name="connsiteY5" fmla="*/ 10000 h 10000"/>
              <a:gd name="connsiteX6" fmla="*/ 71 w 10021"/>
              <a:gd name="connsiteY6" fmla="*/ 10000 h 10000"/>
              <a:gd name="connsiteX7" fmla="*/ 46 w 10021"/>
              <a:gd name="connsiteY7" fmla="*/ 10000 h 10000"/>
              <a:gd name="connsiteX8" fmla="*/ 0 w 10021"/>
              <a:gd name="connsiteY8" fmla="*/ 637 h 10000"/>
              <a:gd name="connsiteX0" fmla="*/ 46 w 10021"/>
              <a:gd name="connsiteY0" fmla="*/ 0 h 10000"/>
              <a:gd name="connsiteX1" fmla="*/ 5027 w 10021"/>
              <a:gd name="connsiteY1" fmla="*/ 1293 h 10000"/>
              <a:gd name="connsiteX2" fmla="*/ 9998 w 10021"/>
              <a:gd name="connsiteY2" fmla="*/ 669 h 10000"/>
              <a:gd name="connsiteX3" fmla="*/ 10021 w 10021"/>
              <a:gd name="connsiteY3" fmla="*/ 10000 h 10000"/>
              <a:gd name="connsiteX4" fmla="*/ 21 w 10021"/>
              <a:gd name="connsiteY4" fmla="*/ 10000 h 10000"/>
              <a:gd name="connsiteX5" fmla="*/ 172 w 10021"/>
              <a:gd name="connsiteY5" fmla="*/ 10000 h 10000"/>
              <a:gd name="connsiteX6" fmla="*/ 71 w 10021"/>
              <a:gd name="connsiteY6" fmla="*/ 10000 h 10000"/>
              <a:gd name="connsiteX7" fmla="*/ 46 w 10021"/>
              <a:gd name="connsiteY7" fmla="*/ 10000 h 10000"/>
              <a:gd name="connsiteX8" fmla="*/ 0 w 10021"/>
              <a:gd name="connsiteY8" fmla="*/ 637 h 10000"/>
              <a:gd name="connsiteX0" fmla="*/ 0 w 10039"/>
              <a:gd name="connsiteY0" fmla="*/ 6 h 9363"/>
              <a:gd name="connsiteX1" fmla="*/ 5045 w 10039"/>
              <a:gd name="connsiteY1" fmla="*/ 656 h 9363"/>
              <a:gd name="connsiteX2" fmla="*/ 10016 w 10039"/>
              <a:gd name="connsiteY2" fmla="*/ 32 h 9363"/>
              <a:gd name="connsiteX3" fmla="*/ 10039 w 10039"/>
              <a:gd name="connsiteY3" fmla="*/ 9363 h 9363"/>
              <a:gd name="connsiteX4" fmla="*/ 39 w 10039"/>
              <a:gd name="connsiteY4" fmla="*/ 9363 h 9363"/>
              <a:gd name="connsiteX5" fmla="*/ 190 w 10039"/>
              <a:gd name="connsiteY5" fmla="*/ 9363 h 9363"/>
              <a:gd name="connsiteX6" fmla="*/ 89 w 10039"/>
              <a:gd name="connsiteY6" fmla="*/ 9363 h 9363"/>
              <a:gd name="connsiteX7" fmla="*/ 64 w 10039"/>
              <a:gd name="connsiteY7" fmla="*/ 9363 h 9363"/>
              <a:gd name="connsiteX8" fmla="*/ 18 w 10039"/>
              <a:gd name="connsiteY8" fmla="*/ 0 h 9363"/>
              <a:gd name="connsiteX0" fmla="*/ 0 w 10000"/>
              <a:gd name="connsiteY0" fmla="*/ 6 h 10000"/>
              <a:gd name="connsiteX1" fmla="*/ 5031 w 10000"/>
              <a:gd name="connsiteY1" fmla="*/ 661 h 10000"/>
              <a:gd name="connsiteX2" fmla="*/ 9977 w 10000"/>
              <a:gd name="connsiteY2" fmla="*/ 34 h 10000"/>
              <a:gd name="connsiteX3" fmla="*/ 10000 w 10000"/>
              <a:gd name="connsiteY3" fmla="*/ 10000 h 10000"/>
              <a:gd name="connsiteX4" fmla="*/ 39 w 10000"/>
              <a:gd name="connsiteY4" fmla="*/ 10000 h 10000"/>
              <a:gd name="connsiteX5" fmla="*/ 189 w 10000"/>
              <a:gd name="connsiteY5" fmla="*/ 10000 h 10000"/>
              <a:gd name="connsiteX6" fmla="*/ 89 w 10000"/>
              <a:gd name="connsiteY6" fmla="*/ 10000 h 10000"/>
              <a:gd name="connsiteX7" fmla="*/ 64 w 10000"/>
              <a:gd name="connsiteY7" fmla="*/ 10000 h 10000"/>
              <a:gd name="connsiteX8" fmla="*/ 18 w 10000"/>
              <a:gd name="connsiteY8" fmla="*/ 0 h 10000"/>
              <a:gd name="connsiteX0" fmla="*/ 0 w 10000"/>
              <a:gd name="connsiteY0" fmla="*/ 0 h 9994"/>
              <a:gd name="connsiteX1" fmla="*/ 5031 w 10000"/>
              <a:gd name="connsiteY1" fmla="*/ 655 h 9994"/>
              <a:gd name="connsiteX2" fmla="*/ 9977 w 10000"/>
              <a:gd name="connsiteY2" fmla="*/ 28 h 9994"/>
              <a:gd name="connsiteX3" fmla="*/ 10000 w 10000"/>
              <a:gd name="connsiteY3" fmla="*/ 9994 h 9994"/>
              <a:gd name="connsiteX4" fmla="*/ 39 w 10000"/>
              <a:gd name="connsiteY4" fmla="*/ 9994 h 9994"/>
              <a:gd name="connsiteX5" fmla="*/ 189 w 10000"/>
              <a:gd name="connsiteY5" fmla="*/ 9994 h 9994"/>
              <a:gd name="connsiteX6" fmla="*/ 89 w 10000"/>
              <a:gd name="connsiteY6" fmla="*/ 9994 h 9994"/>
              <a:gd name="connsiteX7" fmla="*/ 64 w 10000"/>
              <a:gd name="connsiteY7" fmla="*/ 9994 h 9994"/>
              <a:gd name="connsiteX8" fmla="*/ 48 w 10000"/>
              <a:gd name="connsiteY8" fmla="*/ 7 h 9994"/>
              <a:gd name="connsiteX0" fmla="*/ 21 w 9961"/>
              <a:gd name="connsiteY0" fmla="*/ 0 h 10000"/>
              <a:gd name="connsiteX1" fmla="*/ 4992 w 9961"/>
              <a:gd name="connsiteY1" fmla="*/ 655 h 10000"/>
              <a:gd name="connsiteX2" fmla="*/ 9938 w 9961"/>
              <a:gd name="connsiteY2" fmla="*/ 28 h 10000"/>
              <a:gd name="connsiteX3" fmla="*/ 9961 w 9961"/>
              <a:gd name="connsiteY3" fmla="*/ 10000 h 10000"/>
              <a:gd name="connsiteX4" fmla="*/ 0 w 9961"/>
              <a:gd name="connsiteY4" fmla="*/ 10000 h 10000"/>
              <a:gd name="connsiteX5" fmla="*/ 150 w 9961"/>
              <a:gd name="connsiteY5" fmla="*/ 10000 h 10000"/>
              <a:gd name="connsiteX6" fmla="*/ 50 w 9961"/>
              <a:gd name="connsiteY6" fmla="*/ 10000 h 10000"/>
              <a:gd name="connsiteX7" fmla="*/ 25 w 9961"/>
              <a:gd name="connsiteY7" fmla="*/ 10000 h 10000"/>
              <a:gd name="connsiteX8" fmla="*/ 9 w 9961"/>
              <a:gd name="connsiteY8" fmla="*/ 7 h 10000"/>
              <a:gd name="connsiteX0" fmla="*/ 21 w 10003"/>
              <a:gd name="connsiteY0" fmla="*/ 0 h 10000"/>
              <a:gd name="connsiteX1" fmla="*/ 5012 w 10003"/>
              <a:gd name="connsiteY1" fmla="*/ 655 h 10000"/>
              <a:gd name="connsiteX2" fmla="*/ 10001 w 10003"/>
              <a:gd name="connsiteY2" fmla="*/ 28 h 10000"/>
              <a:gd name="connsiteX3" fmla="*/ 10000 w 10003"/>
              <a:gd name="connsiteY3" fmla="*/ 10000 h 10000"/>
              <a:gd name="connsiteX4" fmla="*/ 0 w 10003"/>
              <a:gd name="connsiteY4" fmla="*/ 10000 h 10000"/>
              <a:gd name="connsiteX5" fmla="*/ 151 w 10003"/>
              <a:gd name="connsiteY5" fmla="*/ 10000 h 10000"/>
              <a:gd name="connsiteX6" fmla="*/ 50 w 10003"/>
              <a:gd name="connsiteY6" fmla="*/ 10000 h 10000"/>
              <a:gd name="connsiteX7" fmla="*/ 25 w 10003"/>
              <a:gd name="connsiteY7" fmla="*/ 10000 h 10000"/>
              <a:gd name="connsiteX8" fmla="*/ 9 w 10003"/>
              <a:gd name="connsiteY8" fmla="*/ 7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003" h="10000">
                <a:moveTo>
                  <a:pt x="21" y="0"/>
                </a:moveTo>
                <a:lnTo>
                  <a:pt x="5012" y="655"/>
                </a:lnTo>
                <a:lnTo>
                  <a:pt x="10001" y="28"/>
                </a:lnTo>
                <a:cubicBezTo>
                  <a:pt x="10009" y="3352"/>
                  <a:pt x="9992" y="6676"/>
                  <a:pt x="10000" y="10000"/>
                </a:cubicBezTo>
                <a:lnTo>
                  <a:pt x="0" y="10000"/>
                </a:lnTo>
                <a:lnTo>
                  <a:pt x="151" y="10000"/>
                </a:lnTo>
                <a:lnTo>
                  <a:pt x="50" y="10000"/>
                </a:lnTo>
                <a:lnTo>
                  <a:pt x="25" y="10000"/>
                </a:lnTo>
                <a:cubicBezTo>
                  <a:pt x="10" y="6665"/>
                  <a:pt x="24" y="3342"/>
                  <a:pt x="9" y="7"/>
                </a:cubicBezTo>
              </a:path>
            </a:pathLst>
          </a:custGeom>
          <a:solidFill>
            <a:schemeClr val="bg1">
              <a:lumMod val="95000"/>
            </a:schemeClr>
          </a:solidFill>
          <a:ln w="12700" cap="rnd">
            <a:noFill/>
            <a:round/>
            <a:headEnd/>
            <a:tailEnd/>
          </a:ln>
        </p:spPr>
        <p:txBody>
          <a:bodyPr lIns="44596" tIns="44596" rIns="44596" bIns="44596">
            <a:noAutofit/>
          </a:bodyPr>
          <a:lstStyle/>
          <a:p>
            <a:pPr defTabSz="891859">
              <a:spcAft>
                <a:spcPts val="342"/>
              </a:spcAft>
            </a:pPr>
            <a:endParaRPr lang="en-GB" sz="1400">
              <a:solidFill>
                <a:schemeClr val="bg1"/>
              </a:solidFill>
              <a:cs typeface="Arial" pitchFamily="34" charset="0"/>
            </a:endParaRPr>
          </a:p>
        </p:txBody>
      </p:sp>
      <p:sp>
        <p:nvSpPr>
          <p:cNvPr id="2" name="Title 1">
            <a:extLst>
              <a:ext uri="{FF2B5EF4-FFF2-40B4-BE49-F238E27FC236}">
                <a16:creationId xmlns:a16="http://schemas.microsoft.com/office/drawing/2014/main" id="{130360FB-E26F-4A01-ACED-9D8EB6051D74}"/>
              </a:ext>
            </a:extLst>
          </p:cNvPr>
          <p:cNvSpPr>
            <a:spLocks noGrp="1"/>
          </p:cNvSpPr>
          <p:nvPr>
            <p:ph type="title"/>
          </p:nvPr>
        </p:nvSpPr>
        <p:spPr>
          <a:xfrm>
            <a:off x="457200" y="488765"/>
            <a:ext cx="11277600" cy="512826"/>
          </a:xfrm>
        </p:spPr>
        <p:txBody>
          <a:bodyPr vert="horz"/>
          <a:lstStyle/>
          <a:p>
            <a:r>
              <a:rPr lang="en-US" sz="3600"/>
              <a:t>Gas Decarbonization Strategies Challenges</a:t>
            </a:r>
          </a:p>
        </p:txBody>
      </p:sp>
      <p:sp>
        <p:nvSpPr>
          <p:cNvPr id="4" name="Slide Number Placeholder 3">
            <a:extLst>
              <a:ext uri="{FF2B5EF4-FFF2-40B4-BE49-F238E27FC236}">
                <a16:creationId xmlns:a16="http://schemas.microsoft.com/office/drawing/2014/main" id="{4FD02B76-6990-472F-808B-167DBEE5535E}"/>
              </a:ext>
              <a:ext uri="{C183D7F6-B498-43B3-948B-1728B52AA6E4}">
                <adec:decorative xmlns:adec="http://schemas.microsoft.com/office/drawing/2017/decorative" val="1"/>
              </a:ext>
            </a:extLst>
          </p:cNvPr>
          <p:cNvSpPr>
            <a:spLocks noGrp="1"/>
          </p:cNvSpPr>
          <p:nvPr>
            <p:ph type="sldNum" sz="quarter" idx="12"/>
          </p:nvPr>
        </p:nvSpPr>
        <p:spPr>
          <a:xfrm>
            <a:off x="11414760" y="6107214"/>
            <a:ext cx="320040" cy="300639"/>
          </a:xfrm>
        </p:spPr>
        <p:txBody>
          <a:bodyPr/>
          <a:lstStyle/>
          <a:p>
            <a:fld id="{B58DE5F1-E0F9-4CCA-92B7-7A6FC4DFEE14}" type="slidenum">
              <a:rPr lang="en-US" smtClean="0"/>
              <a:t>14</a:t>
            </a:fld>
            <a:endParaRPr lang="en-US"/>
          </a:p>
        </p:txBody>
      </p:sp>
      <p:sp>
        <p:nvSpPr>
          <p:cNvPr id="51" name="Rectangle 50">
            <a:extLst>
              <a:ext uri="{FF2B5EF4-FFF2-40B4-BE49-F238E27FC236}">
                <a16:creationId xmlns:a16="http://schemas.microsoft.com/office/drawing/2014/main" id="{A052F464-635F-4594-88ED-C95565415918}"/>
              </a:ext>
            </a:extLst>
          </p:cNvPr>
          <p:cNvSpPr/>
          <p:nvPr/>
        </p:nvSpPr>
        <p:spPr>
          <a:xfrm>
            <a:off x="467812" y="1042336"/>
            <a:ext cx="2651760" cy="50292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ctr"/>
            <a:r>
              <a:rPr lang="en-US" sz="1600" b="1" i="0" spc="30" baseline="0">
                <a:solidFill>
                  <a:schemeClr val="bg1"/>
                </a:solidFill>
                <a:latin typeface="+mn-lt"/>
                <a:ea typeface="Neue Haas Grotesk Display Std 55 Roman" charset="0"/>
                <a:cs typeface="Neue Haas Grotesk Display Std 55 Roman" charset="0"/>
              </a:rPr>
              <a:t>Electrification</a:t>
            </a:r>
          </a:p>
        </p:txBody>
      </p:sp>
      <p:sp>
        <p:nvSpPr>
          <p:cNvPr id="33" name="AutoShape 3">
            <a:extLst>
              <a:ext uri="{FF2B5EF4-FFF2-40B4-BE49-F238E27FC236}">
                <a16:creationId xmlns:a16="http://schemas.microsoft.com/office/drawing/2014/main" id="{D2C46601-9594-4E63-B335-2EF446323778}"/>
              </a:ext>
            </a:extLst>
          </p:cNvPr>
          <p:cNvSpPr>
            <a:spLocks noChangeArrowheads="1"/>
          </p:cNvSpPr>
          <p:nvPr/>
        </p:nvSpPr>
        <p:spPr bwMode="auto">
          <a:xfrm rot="16200000" flipH="1">
            <a:off x="1379021" y="628147"/>
            <a:ext cx="829344" cy="2651760"/>
          </a:xfrm>
          <a:custGeom>
            <a:avLst/>
            <a:gdLst>
              <a:gd name="connsiteX0" fmla="*/ 0 w 541355"/>
              <a:gd name="connsiteY0" fmla="*/ 0 h 1477802"/>
              <a:gd name="connsiteX1" fmla="*/ 373838 w 541355"/>
              <a:gd name="connsiteY1" fmla="*/ 0 h 1477802"/>
              <a:gd name="connsiteX2" fmla="*/ 541355 w 541355"/>
              <a:gd name="connsiteY2" fmla="*/ 738901 h 1477802"/>
              <a:gd name="connsiteX3" fmla="*/ 373838 w 541355"/>
              <a:gd name="connsiteY3" fmla="*/ 1477802 h 1477802"/>
              <a:gd name="connsiteX4" fmla="*/ 0 w 541355"/>
              <a:gd name="connsiteY4" fmla="*/ 1477802 h 1477802"/>
              <a:gd name="connsiteX5" fmla="*/ 0 w 541355"/>
              <a:gd name="connsiteY5" fmla="*/ 0 h 1477802"/>
              <a:gd name="connsiteX0" fmla="*/ 0 w 593609"/>
              <a:gd name="connsiteY0" fmla="*/ 0 h 1477802"/>
              <a:gd name="connsiteX1" fmla="*/ 373838 w 593609"/>
              <a:gd name="connsiteY1" fmla="*/ 0 h 1477802"/>
              <a:gd name="connsiteX2" fmla="*/ 593609 w 593609"/>
              <a:gd name="connsiteY2" fmla="*/ 747613 h 1477802"/>
              <a:gd name="connsiteX3" fmla="*/ 373838 w 593609"/>
              <a:gd name="connsiteY3" fmla="*/ 1477802 h 1477802"/>
              <a:gd name="connsiteX4" fmla="*/ 0 w 593609"/>
              <a:gd name="connsiteY4" fmla="*/ 1477802 h 1477802"/>
              <a:gd name="connsiteX5" fmla="*/ 0 w 593609"/>
              <a:gd name="connsiteY5" fmla="*/ 0 h 1477802"/>
              <a:gd name="connsiteX0" fmla="*/ 0 w 507522"/>
              <a:gd name="connsiteY0" fmla="*/ 0 h 1477802"/>
              <a:gd name="connsiteX1" fmla="*/ 373838 w 507522"/>
              <a:gd name="connsiteY1" fmla="*/ 0 h 1477802"/>
              <a:gd name="connsiteX2" fmla="*/ 507522 w 507522"/>
              <a:gd name="connsiteY2" fmla="*/ 741081 h 1477802"/>
              <a:gd name="connsiteX3" fmla="*/ 373838 w 507522"/>
              <a:gd name="connsiteY3" fmla="*/ 1477802 h 1477802"/>
              <a:gd name="connsiteX4" fmla="*/ 0 w 507522"/>
              <a:gd name="connsiteY4" fmla="*/ 1477802 h 1477802"/>
              <a:gd name="connsiteX5" fmla="*/ 0 w 507522"/>
              <a:gd name="connsiteY5" fmla="*/ 0 h 14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7522" h="1477802">
                <a:moveTo>
                  <a:pt x="0" y="0"/>
                </a:moveTo>
                <a:lnTo>
                  <a:pt x="373838" y="0"/>
                </a:lnTo>
                <a:lnTo>
                  <a:pt x="507522" y="741081"/>
                </a:lnTo>
                <a:lnTo>
                  <a:pt x="373838" y="1477802"/>
                </a:lnTo>
                <a:lnTo>
                  <a:pt x="0" y="1477802"/>
                </a:lnTo>
                <a:lnTo>
                  <a:pt x="0" y="0"/>
                </a:lnTo>
                <a:close/>
              </a:path>
            </a:pathLst>
          </a:custGeom>
          <a:solidFill>
            <a:schemeClr val="tx2">
              <a:lumMod val="20000"/>
              <a:lumOff val="80000"/>
            </a:schemeClr>
          </a:solidFill>
          <a:ln w="12700">
            <a:noFill/>
            <a:miter lim="800000"/>
            <a:headEnd/>
            <a:tailEnd/>
          </a:ln>
        </p:spPr>
        <p:txBody>
          <a:bodyPr vert="eaVert" lIns="44596" tIns="44596" rIns="44596" bIns="44596" anchor="ctr">
            <a:noAutofit/>
          </a:bodyPr>
          <a:lstStyle/>
          <a:p>
            <a:pPr algn="ctr" defTabSz="891859" eaLnBrk="0" hangingPunct="0">
              <a:spcAft>
                <a:spcPts val="342"/>
              </a:spcAft>
            </a:pPr>
            <a:r>
              <a:rPr lang="en-GB" sz="1200" i="1">
                <a:solidFill>
                  <a:srgbClr val="000000"/>
                </a:solidFill>
                <a:cs typeface="Arial" pitchFamily="34" charset="0"/>
              </a:rPr>
              <a:t>Decarbonization depends on generation source and reliability.</a:t>
            </a:r>
          </a:p>
          <a:p>
            <a:pPr algn="ctr" defTabSz="891859" eaLnBrk="0" hangingPunct="0">
              <a:spcAft>
                <a:spcPts val="342"/>
              </a:spcAft>
            </a:pPr>
            <a:r>
              <a:rPr lang="en-GB" sz="1200" i="1">
                <a:solidFill>
                  <a:srgbClr val="000000"/>
                </a:solidFill>
                <a:cs typeface="Arial" pitchFamily="34" charset="0"/>
              </a:rPr>
              <a:t>  </a:t>
            </a:r>
            <a:endParaRPr lang="en-GB" sz="1200" b="1" i="1">
              <a:solidFill>
                <a:srgbClr val="000000"/>
              </a:solidFill>
              <a:cs typeface="Arial" pitchFamily="34" charset="0"/>
            </a:endParaRPr>
          </a:p>
        </p:txBody>
      </p:sp>
      <p:sp>
        <p:nvSpPr>
          <p:cNvPr id="26" name="Rectangle 11">
            <a:extLst>
              <a:ext uri="{FF2B5EF4-FFF2-40B4-BE49-F238E27FC236}">
                <a16:creationId xmlns:a16="http://schemas.microsoft.com/office/drawing/2014/main" id="{5B5E9DC0-2003-452C-9A03-8062003611BC}"/>
              </a:ext>
            </a:extLst>
          </p:cNvPr>
          <p:cNvSpPr>
            <a:spLocks noChangeArrowheads="1"/>
          </p:cNvSpPr>
          <p:nvPr/>
        </p:nvSpPr>
        <p:spPr bwMode="auto">
          <a:xfrm>
            <a:off x="489049" y="2432481"/>
            <a:ext cx="2606040" cy="2884342"/>
          </a:xfrm>
          <a:prstGeom prst="rect">
            <a:avLst/>
          </a:prstGeom>
          <a:noFill/>
          <a:ln w="12700">
            <a:noFill/>
            <a:miter lim="800000"/>
            <a:headEnd/>
            <a:tailEnd/>
          </a:ln>
          <a:effectLst/>
        </p:spPr>
        <p:txBody>
          <a:bodyPr lIns="0" tIns="0" rIns="0" bIns="0" numCol="1">
            <a:noAutofit/>
          </a:bodyPr>
          <a:lstStyle/>
          <a:p>
            <a:pPr defTabSz="851135">
              <a:spcAft>
                <a:spcPts val="342"/>
              </a:spcAft>
            </a:pPr>
            <a:r>
              <a:rPr lang="en-US" sz="1300" b="1">
                <a:solidFill>
                  <a:srgbClr val="000000"/>
                </a:solidFill>
                <a:cs typeface="Arial" pitchFamily="34" charset="0"/>
              </a:rPr>
              <a:t>Key Challenges:</a:t>
            </a:r>
          </a:p>
          <a:p>
            <a:pPr marL="285750" indent="-285750" defTabSz="851135">
              <a:spcAft>
                <a:spcPts val="342"/>
              </a:spcAft>
              <a:buFont typeface="Arial" panose="020B0604020202020204" pitchFamily="34" charset="0"/>
              <a:buChar char="•"/>
            </a:pPr>
            <a:r>
              <a:rPr lang="en-US" sz="1300">
                <a:solidFill>
                  <a:srgbClr val="000000"/>
                </a:solidFill>
                <a:cs typeface="Arial" pitchFamily="34" charset="0"/>
              </a:rPr>
              <a:t>Not feasible for some end uses </a:t>
            </a:r>
          </a:p>
          <a:p>
            <a:pPr marL="285750" indent="-285750" defTabSz="851135">
              <a:spcAft>
                <a:spcPts val="342"/>
              </a:spcAft>
              <a:buFont typeface="Arial" panose="020B0604020202020204" pitchFamily="34" charset="0"/>
              <a:buChar char="•"/>
            </a:pPr>
            <a:r>
              <a:rPr lang="en-US" sz="1300">
                <a:solidFill>
                  <a:srgbClr val="000000"/>
                </a:solidFill>
                <a:cs typeface="Arial" pitchFamily="34" charset="0"/>
              </a:rPr>
              <a:t>Increasing load on electric grid can cause strain and affect reliability</a:t>
            </a:r>
          </a:p>
          <a:p>
            <a:pPr marL="285750" indent="-285750" defTabSz="851135">
              <a:spcAft>
                <a:spcPts val="342"/>
              </a:spcAft>
              <a:buFont typeface="Arial" panose="020B0604020202020204" pitchFamily="34" charset="0"/>
              <a:buChar char="•"/>
            </a:pPr>
            <a:r>
              <a:rPr lang="en-US" sz="1300">
                <a:solidFill>
                  <a:srgbClr val="000000"/>
                </a:solidFill>
                <a:cs typeface="Arial" pitchFamily="34" charset="0"/>
              </a:rPr>
              <a:t>Electricity generation sources must have low or no emissions</a:t>
            </a:r>
          </a:p>
          <a:p>
            <a:pPr marL="285750" indent="-285750" defTabSz="851135">
              <a:spcAft>
                <a:spcPts val="342"/>
              </a:spcAft>
              <a:buFont typeface="Arial" panose="020B0604020202020204" pitchFamily="34" charset="0"/>
              <a:buChar char="•"/>
            </a:pPr>
            <a:r>
              <a:rPr lang="en-US" sz="1300">
                <a:solidFill>
                  <a:srgbClr val="000000"/>
                </a:solidFill>
                <a:cs typeface="Arial" pitchFamily="34" charset="0"/>
              </a:rPr>
              <a:t>Clean electricity is primarily generated via renewable resources which require land, are mostly intermittent, and are currently costly</a:t>
            </a:r>
          </a:p>
          <a:p>
            <a:pPr marL="285750" indent="-285750" defTabSz="851135">
              <a:spcAft>
                <a:spcPts val="342"/>
              </a:spcAft>
              <a:buFont typeface="Arial" panose="020B0604020202020204" pitchFamily="34" charset="0"/>
              <a:buChar char="•"/>
            </a:pPr>
            <a:r>
              <a:rPr lang="en-US" sz="1300">
                <a:solidFill>
                  <a:srgbClr val="000000"/>
                </a:solidFill>
                <a:cs typeface="Arial" pitchFamily="34" charset="0"/>
              </a:rPr>
              <a:t>Lack of long duration electricity storage is a limiting factor</a:t>
            </a:r>
          </a:p>
        </p:txBody>
      </p:sp>
      <p:sp>
        <p:nvSpPr>
          <p:cNvPr id="56" name="Rectangle 55">
            <a:extLst>
              <a:ext uri="{FF2B5EF4-FFF2-40B4-BE49-F238E27FC236}">
                <a16:creationId xmlns:a16="http://schemas.microsoft.com/office/drawing/2014/main" id="{5B6464DD-7BC5-4D4A-B19A-0699879FFE6B}"/>
              </a:ext>
            </a:extLst>
          </p:cNvPr>
          <p:cNvSpPr/>
          <p:nvPr/>
        </p:nvSpPr>
        <p:spPr>
          <a:xfrm>
            <a:off x="3338307" y="1042336"/>
            <a:ext cx="2651760" cy="502920"/>
          </a:xfrm>
          <a:prstGeom prst="rect">
            <a:avLst/>
          </a:prstGeom>
          <a:solidFill>
            <a:srgbClr val="93D5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ctr"/>
            <a:r>
              <a:rPr lang="en-US" sz="1600" b="1" i="0" spc="30" baseline="0">
                <a:solidFill>
                  <a:schemeClr val="tx1"/>
                </a:solidFill>
                <a:latin typeface="+mn-lt"/>
                <a:ea typeface="Neue Haas Grotesk Display Std 55 Roman" charset="0"/>
                <a:cs typeface="Neue Haas Grotesk Display Std 55 Roman" charset="0"/>
              </a:rPr>
              <a:t>Clean Hydrogen</a:t>
            </a:r>
          </a:p>
        </p:txBody>
      </p:sp>
      <p:sp>
        <p:nvSpPr>
          <p:cNvPr id="32" name="AutoShape 3">
            <a:extLst>
              <a:ext uri="{FF2B5EF4-FFF2-40B4-BE49-F238E27FC236}">
                <a16:creationId xmlns:a16="http://schemas.microsoft.com/office/drawing/2014/main" id="{61B310F2-B9F0-46B9-A237-66C4300D8062}"/>
              </a:ext>
            </a:extLst>
          </p:cNvPr>
          <p:cNvSpPr>
            <a:spLocks noChangeArrowheads="1"/>
          </p:cNvSpPr>
          <p:nvPr/>
        </p:nvSpPr>
        <p:spPr bwMode="auto">
          <a:xfrm rot="16200000" flipH="1">
            <a:off x="4233670" y="628148"/>
            <a:ext cx="829344" cy="2651760"/>
          </a:xfrm>
          <a:custGeom>
            <a:avLst/>
            <a:gdLst>
              <a:gd name="connsiteX0" fmla="*/ 0 w 541355"/>
              <a:gd name="connsiteY0" fmla="*/ 0 h 1477802"/>
              <a:gd name="connsiteX1" fmla="*/ 373838 w 541355"/>
              <a:gd name="connsiteY1" fmla="*/ 0 h 1477802"/>
              <a:gd name="connsiteX2" fmla="*/ 541355 w 541355"/>
              <a:gd name="connsiteY2" fmla="*/ 738901 h 1477802"/>
              <a:gd name="connsiteX3" fmla="*/ 373838 w 541355"/>
              <a:gd name="connsiteY3" fmla="*/ 1477802 h 1477802"/>
              <a:gd name="connsiteX4" fmla="*/ 0 w 541355"/>
              <a:gd name="connsiteY4" fmla="*/ 1477802 h 1477802"/>
              <a:gd name="connsiteX5" fmla="*/ 0 w 541355"/>
              <a:gd name="connsiteY5" fmla="*/ 0 h 1477802"/>
              <a:gd name="connsiteX0" fmla="*/ 0 w 593609"/>
              <a:gd name="connsiteY0" fmla="*/ 0 h 1477802"/>
              <a:gd name="connsiteX1" fmla="*/ 373838 w 593609"/>
              <a:gd name="connsiteY1" fmla="*/ 0 h 1477802"/>
              <a:gd name="connsiteX2" fmla="*/ 593609 w 593609"/>
              <a:gd name="connsiteY2" fmla="*/ 747613 h 1477802"/>
              <a:gd name="connsiteX3" fmla="*/ 373838 w 593609"/>
              <a:gd name="connsiteY3" fmla="*/ 1477802 h 1477802"/>
              <a:gd name="connsiteX4" fmla="*/ 0 w 593609"/>
              <a:gd name="connsiteY4" fmla="*/ 1477802 h 1477802"/>
              <a:gd name="connsiteX5" fmla="*/ 0 w 593609"/>
              <a:gd name="connsiteY5" fmla="*/ 0 h 1477802"/>
              <a:gd name="connsiteX0" fmla="*/ 0 w 507522"/>
              <a:gd name="connsiteY0" fmla="*/ 0 h 1477802"/>
              <a:gd name="connsiteX1" fmla="*/ 373838 w 507522"/>
              <a:gd name="connsiteY1" fmla="*/ 0 h 1477802"/>
              <a:gd name="connsiteX2" fmla="*/ 507522 w 507522"/>
              <a:gd name="connsiteY2" fmla="*/ 741081 h 1477802"/>
              <a:gd name="connsiteX3" fmla="*/ 373838 w 507522"/>
              <a:gd name="connsiteY3" fmla="*/ 1477802 h 1477802"/>
              <a:gd name="connsiteX4" fmla="*/ 0 w 507522"/>
              <a:gd name="connsiteY4" fmla="*/ 1477802 h 1477802"/>
              <a:gd name="connsiteX5" fmla="*/ 0 w 507522"/>
              <a:gd name="connsiteY5" fmla="*/ 0 h 14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7522" h="1477802">
                <a:moveTo>
                  <a:pt x="0" y="0"/>
                </a:moveTo>
                <a:lnTo>
                  <a:pt x="373838" y="0"/>
                </a:lnTo>
                <a:lnTo>
                  <a:pt x="507522" y="741081"/>
                </a:lnTo>
                <a:lnTo>
                  <a:pt x="373838" y="1477802"/>
                </a:lnTo>
                <a:lnTo>
                  <a:pt x="0" y="1477802"/>
                </a:lnTo>
                <a:lnTo>
                  <a:pt x="0" y="0"/>
                </a:lnTo>
                <a:close/>
              </a:path>
            </a:pathLst>
          </a:custGeom>
          <a:solidFill>
            <a:schemeClr val="accent1">
              <a:lumMod val="40000"/>
              <a:lumOff val="60000"/>
            </a:schemeClr>
          </a:solidFill>
          <a:ln w="12700">
            <a:noFill/>
            <a:miter lim="800000"/>
            <a:headEnd/>
            <a:tailEnd/>
          </a:ln>
        </p:spPr>
        <p:txBody>
          <a:bodyPr vert="eaVert" lIns="44596" tIns="44596" rIns="44596" bIns="44596" anchor="ctr">
            <a:noAutofit/>
          </a:bodyPr>
          <a:lstStyle/>
          <a:p>
            <a:pPr algn="ctr" defTabSz="891859" eaLnBrk="0" hangingPunct="0">
              <a:spcAft>
                <a:spcPts val="342"/>
              </a:spcAft>
            </a:pPr>
            <a:r>
              <a:rPr lang="en-GB" sz="1200" i="1">
                <a:solidFill>
                  <a:srgbClr val="000000"/>
                </a:solidFill>
                <a:cs typeface="Arial" pitchFamily="34" charset="0"/>
              </a:rPr>
              <a:t>H</a:t>
            </a:r>
            <a:r>
              <a:rPr lang="en-GB" sz="1200" i="1" baseline="-25000">
                <a:solidFill>
                  <a:srgbClr val="000000"/>
                </a:solidFill>
                <a:cs typeface="Arial" pitchFamily="34" charset="0"/>
              </a:rPr>
              <a:t>2</a:t>
            </a:r>
            <a:r>
              <a:rPr lang="en-GB" sz="1200" i="1">
                <a:solidFill>
                  <a:srgbClr val="000000"/>
                </a:solidFill>
                <a:cs typeface="Arial" pitchFamily="34" charset="0"/>
              </a:rPr>
              <a:t> has distinct physical and chemical characteristics to CH</a:t>
            </a:r>
            <a:r>
              <a:rPr lang="en-GB" sz="1200" i="1" baseline="-25000">
                <a:solidFill>
                  <a:srgbClr val="000000"/>
                </a:solidFill>
                <a:cs typeface="Arial" pitchFamily="34" charset="0"/>
              </a:rPr>
              <a:t>4</a:t>
            </a:r>
            <a:r>
              <a:rPr lang="en-GB" sz="1200" i="1">
                <a:solidFill>
                  <a:srgbClr val="000000"/>
                </a:solidFill>
                <a:cs typeface="Arial" pitchFamily="34" charset="0"/>
              </a:rPr>
              <a:t>, presenting fuel switching challenges.</a:t>
            </a:r>
          </a:p>
          <a:p>
            <a:pPr algn="ctr" defTabSz="891859" eaLnBrk="0" hangingPunct="0">
              <a:spcAft>
                <a:spcPts val="342"/>
              </a:spcAft>
            </a:pPr>
            <a:endParaRPr lang="en-GB" sz="1200" i="1">
              <a:solidFill>
                <a:srgbClr val="000000"/>
              </a:solidFill>
              <a:cs typeface="Arial" pitchFamily="34" charset="0"/>
            </a:endParaRPr>
          </a:p>
        </p:txBody>
      </p:sp>
      <p:sp>
        <p:nvSpPr>
          <p:cNvPr id="118" name="Rectangle 11">
            <a:extLst>
              <a:ext uri="{FF2B5EF4-FFF2-40B4-BE49-F238E27FC236}">
                <a16:creationId xmlns:a16="http://schemas.microsoft.com/office/drawing/2014/main" id="{912DC145-D241-439A-8769-620D419C577E}"/>
              </a:ext>
            </a:extLst>
          </p:cNvPr>
          <p:cNvSpPr>
            <a:spLocks noChangeArrowheads="1"/>
          </p:cNvSpPr>
          <p:nvPr/>
        </p:nvSpPr>
        <p:spPr bwMode="auto">
          <a:xfrm>
            <a:off x="3368182" y="2432481"/>
            <a:ext cx="2606040" cy="2994666"/>
          </a:xfrm>
          <a:prstGeom prst="rect">
            <a:avLst/>
          </a:prstGeom>
          <a:noFill/>
          <a:ln w="12700">
            <a:noFill/>
            <a:miter lim="800000"/>
            <a:headEnd/>
            <a:tailEnd/>
          </a:ln>
          <a:effectLst/>
        </p:spPr>
        <p:txBody>
          <a:bodyPr lIns="0" tIns="0" rIns="0" bIns="0" numCol="1">
            <a:noAutofit/>
          </a:bodyPr>
          <a:lstStyle/>
          <a:p>
            <a:pPr defTabSz="851135">
              <a:spcAft>
                <a:spcPts val="342"/>
              </a:spcAft>
            </a:pPr>
            <a:r>
              <a:rPr lang="en-US" sz="1300" b="1">
                <a:solidFill>
                  <a:srgbClr val="000000"/>
                </a:solidFill>
                <a:cs typeface="Arial" pitchFamily="34" charset="0"/>
              </a:rPr>
              <a:t>H</a:t>
            </a:r>
            <a:r>
              <a:rPr lang="en-US" sz="1300" b="1" baseline="-25000">
                <a:solidFill>
                  <a:srgbClr val="000000"/>
                </a:solidFill>
                <a:cs typeface="Arial" pitchFamily="34" charset="0"/>
              </a:rPr>
              <a:t>2</a:t>
            </a:r>
            <a:r>
              <a:rPr lang="en-US" sz="1300" b="1">
                <a:solidFill>
                  <a:srgbClr val="000000"/>
                </a:solidFill>
                <a:cs typeface="Arial" pitchFamily="34" charset="0"/>
              </a:rPr>
              <a:t> vs. CH</a:t>
            </a:r>
            <a:r>
              <a:rPr lang="en-US" sz="1300" b="1" baseline="-25000">
                <a:solidFill>
                  <a:srgbClr val="000000"/>
                </a:solidFill>
                <a:cs typeface="Arial" pitchFamily="34" charset="0"/>
              </a:rPr>
              <a:t>4</a:t>
            </a:r>
            <a:r>
              <a:rPr lang="en-US" sz="1300" b="1">
                <a:solidFill>
                  <a:srgbClr val="000000"/>
                </a:solidFill>
                <a:cs typeface="Arial" pitchFamily="34" charset="0"/>
              </a:rPr>
              <a:t> (methane):</a:t>
            </a:r>
          </a:p>
          <a:p>
            <a:pPr marL="171450" indent="-171450" defTabSz="851135">
              <a:spcAft>
                <a:spcPts val="342"/>
              </a:spcAft>
              <a:buFont typeface="Arial" panose="020B0604020202020204" pitchFamily="34" charset="0"/>
              <a:buChar char="•"/>
            </a:pPr>
            <a:r>
              <a:rPr lang="en-US" sz="1300">
                <a:solidFill>
                  <a:srgbClr val="000000"/>
                </a:solidFill>
                <a:cs typeface="Arial" pitchFamily="34" charset="0"/>
              </a:rPr>
              <a:t>~1/3 volumetric energy density </a:t>
            </a:r>
          </a:p>
          <a:p>
            <a:pPr marL="171450" indent="-171450" defTabSz="851135">
              <a:spcAft>
                <a:spcPts val="342"/>
              </a:spcAft>
              <a:buFont typeface="Arial" panose="020B0604020202020204" pitchFamily="34" charset="0"/>
              <a:buChar char="•"/>
            </a:pPr>
            <a:r>
              <a:rPr lang="en-US" sz="1300">
                <a:solidFill>
                  <a:srgbClr val="000000"/>
                </a:solidFill>
                <a:cs typeface="Arial" pitchFamily="34" charset="0"/>
              </a:rPr>
              <a:t>Flame temperature ~300</a:t>
            </a:r>
            <a:r>
              <a:rPr lang="en-US" sz="1300" baseline="30000">
                <a:solidFill>
                  <a:srgbClr val="000000"/>
                </a:solidFill>
                <a:cs typeface="Arial" pitchFamily="34" charset="0"/>
              </a:rPr>
              <a:t>O</a:t>
            </a:r>
            <a:r>
              <a:rPr lang="en-US" sz="1300">
                <a:solidFill>
                  <a:srgbClr val="000000"/>
                </a:solidFill>
                <a:cs typeface="Arial" pitchFamily="34" charset="0"/>
              </a:rPr>
              <a:t>C higher </a:t>
            </a:r>
          </a:p>
          <a:p>
            <a:pPr marL="171450" indent="-171450" defTabSz="851135">
              <a:spcAft>
                <a:spcPts val="342"/>
              </a:spcAft>
              <a:buFont typeface="Arial" panose="020B0604020202020204" pitchFamily="34" charset="0"/>
              <a:buChar char="•"/>
            </a:pPr>
            <a:r>
              <a:rPr lang="en-US" sz="1300">
                <a:solidFill>
                  <a:srgbClr val="000000"/>
                </a:solidFill>
                <a:cs typeface="Arial" pitchFamily="34" charset="0"/>
              </a:rPr>
              <a:t>Flame speed ~10 times faster </a:t>
            </a:r>
          </a:p>
          <a:p>
            <a:pPr marL="171450" indent="-171450" defTabSz="851135">
              <a:spcAft>
                <a:spcPts val="342"/>
              </a:spcAft>
              <a:buFont typeface="Arial" panose="020B0604020202020204" pitchFamily="34" charset="0"/>
              <a:buChar char="•"/>
            </a:pPr>
            <a:r>
              <a:rPr lang="en-US" sz="1300">
                <a:solidFill>
                  <a:srgbClr val="000000"/>
                </a:solidFill>
                <a:cs typeface="Arial" pitchFamily="34" charset="0"/>
              </a:rPr>
              <a:t>Molecule ~24% smaller </a:t>
            </a:r>
          </a:p>
          <a:p>
            <a:pPr marL="171450" indent="-171450" defTabSz="851135">
              <a:spcAft>
                <a:spcPts val="342"/>
              </a:spcAft>
              <a:buFont typeface="Arial" panose="020B0604020202020204" pitchFamily="34" charset="0"/>
              <a:buChar char="•"/>
            </a:pPr>
            <a:r>
              <a:rPr lang="en-US" sz="1300">
                <a:solidFill>
                  <a:srgbClr val="000000"/>
                </a:solidFill>
                <a:cs typeface="Arial" pitchFamily="34" charset="0"/>
              </a:rPr>
              <a:t>~1/16 the minimum</a:t>
            </a:r>
            <a:r>
              <a:rPr lang="en-US" sz="1300" baseline="-25000">
                <a:solidFill>
                  <a:srgbClr val="000000"/>
                </a:solidFill>
                <a:cs typeface="Arial" pitchFamily="34" charset="0"/>
              </a:rPr>
              <a:t> </a:t>
            </a:r>
            <a:r>
              <a:rPr lang="en-US" sz="1300">
                <a:solidFill>
                  <a:srgbClr val="000000"/>
                </a:solidFill>
                <a:cs typeface="Arial" pitchFamily="34" charset="0"/>
              </a:rPr>
              <a:t>ignition energy to initiate combustion</a:t>
            </a:r>
          </a:p>
          <a:p>
            <a:pPr marL="171450" indent="-171450" defTabSz="851135">
              <a:spcAft>
                <a:spcPts val="342"/>
              </a:spcAft>
              <a:buFont typeface="Arial" panose="020B0604020202020204" pitchFamily="34" charset="0"/>
              <a:buChar char="•"/>
            </a:pPr>
            <a:r>
              <a:rPr lang="en-US" sz="1300">
                <a:solidFill>
                  <a:srgbClr val="000000"/>
                </a:solidFill>
                <a:cs typeface="Arial" pitchFamily="34" charset="0"/>
              </a:rPr>
              <a:t>H</a:t>
            </a:r>
            <a:r>
              <a:rPr lang="en-US" sz="1300" baseline="-25000">
                <a:solidFill>
                  <a:srgbClr val="000000"/>
                </a:solidFill>
                <a:cs typeface="Arial" pitchFamily="34" charset="0"/>
              </a:rPr>
              <a:t>2 </a:t>
            </a:r>
            <a:r>
              <a:rPr lang="en-US" sz="1300">
                <a:solidFill>
                  <a:srgbClr val="000000"/>
                </a:solidFill>
                <a:cs typeface="Arial" pitchFamily="34" charset="0"/>
              </a:rPr>
              <a:t>gas has no odor and flame is minimally visible in daylight</a:t>
            </a:r>
          </a:p>
          <a:p>
            <a:pPr marL="171450" indent="-171450" defTabSz="851135">
              <a:spcAft>
                <a:spcPts val="342"/>
              </a:spcAft>
              <a:buFont typeface="Arial" panose="020B0604020202020204" pitchFamily="34" charset="0"/>
              <a:buChar char="•"/>
            </a:pPr>
            <a:r>
              <a:rPr lang="en-US" sz="1300">
                <a:solidFill>
                  <a:srgbClr val="000000"/>
                </a:solidFill>
                <a:cs typeface="Arial" pitchFamily="34" charset="0"/>
              </a:rPr>
              <a:t>Uncertain compatibility with depleted oil and gas wells for underground storage</a:t>
            </a:r>
          </a:p>
        </p:txBody>
      </p:sp>
      <p:sp>
        <p:nvSpPr>
          <p:cNvPr id="64" name="Rectangle 63">
            <a:extLst>
              <a:ext uri="{FF2B5EF4-FFF2-40B4-BE49-F238E27FC236}">
                <a16:creationId xmlns:a16="http://schemas.microsoft.com/office/drawing/2014/main" id="{FB58BED2-8F32-4D66-AB39-1E07E1D933D2}"/>
              </a:ext>
            </a:extLst>
          </p:cNvPr>
          <p:cNvSpPr/>
          <p:nvPr/>
        </p:nvSpPr>
        <p:spPr>
          <a:xfrm>
            <a:off x="6208802" y="1042336"/>
            <a:ext cx="2651760" cy="502920"/>
          </a:xfrm>
          <a:prstGeom prst="rect">
            <a:avLst/>
          </a:prstGeom>
          <a:solidFill>
            <a:srgbClr val="93D5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ctr"/>
            <a:r>
              <a:rPr lang="en-US" sz="1600" b="1" i="0" spc="30" baseline="0">
                <a:solidFill>
                  <a:schemeClr val="tx1"/>
                </a:solidFill>
                <a:latin typeface="+mn-lt"/>
                <a:ea typeface="Neue Haas Grotesk Display Std 55 Roman" charset="0"/>
                <a:cs typeface="Neue Haas Grotesk Display Std 55 Roman" charset="0"/>
              </a:rPr>
              <a:t>Renewable Gas</a:t>
            </a:r>
          </a:p>
        </p:txBody>
      </p:sp>
      <p:sp>
        <p:nvSpPr>
          <p:cNvPr id="123" name="AutoShape 3">
            <a:extLst>
              <a:ext uri="{FF2B5EF4-FFF2-40B4-BE49-F238E27FC236}">
                <a16:creationId xmlns:a16="http://schemas.microsoft.com/office/drawing/2014/main" id="{17A1610F-3125-4A68-8D69-41508A88C08C}"/>
              </a:ext>
            </a:extLst>
          </p:cNvPr>
          <p:cNvSpPr>
            <a:spLocks noChangeArrowheads="1"/>
          </p:cNvSpPr>
          <p:nvPr/>
        </p:nvSpPr>
        <p:spPr bwMode="auto">
          <a:xfrm rot="16200000" flipH="1">
            <a:off x="7115705" y="628148"/>
            <a:ext cx="829344" cy="2651760"/>
          </a:xfrm>
          <a:custGeom>
            <a:avLst/>
            <a:gdLst>
              <a:gd name="connsiteX0" fmla="*/ 0 w 541355"/>
              <a:gd name="connsiteY0" fmla="*/ 0 h 1477802"/>
              <a:gd name="connsiteX1" fmla="*/ 373838 w 541355"/>
              <a:gd name="connsiteY1" fmla="*/ 0 h 1477802"/>
              <a:gd name="connsiteX2" fmla="*/ 541355 w 541355"/>
              <a:gd name="connsiteY2" fmla="*/ 738901 h 1477802"/>
              <a:gd name="connsiteX3" fmla="*/ 373838 w 541355"/>
              <a:gd name="connsiteY3" fmla="*/ 1477802 h 1477802"/>
              <a:gd name="connsiteX4" fmla="*/ 0 w 541355"/>
              <a:gd name="connsiteY4" fmla="*/ 1477802 h 1477802"/>
              <a:gd name="connsiteX5" fmla="*/ 0 w 541355"/>
              <a:gd name="connsiteY5" fmla="*/ 0 h 1477802"/>
              <a:gd name="connsiteX0" fmla="*/ 0 w 593609"/>
              <a:gd name="connsiteY0" fmla="*/ 0 h 1477802"/>
              <a:gd name="connsiteX1" fmla="*/ 373838 w 593609"/>
              <a:gd name="connsiteY1" fmla="*/ 0 h 1477802"/>
              <a:gd name="connsiteX2" fmla="*/ 593609 w 593609"/>
              <a:gd name="connsiteY2" fmla="*/ 747613 h 1477802"/>
              <a:gd name="connsiteX3" fmla="*/ 373838 w 593609"/>
              <a:gd name="connsiteY3" fmla="*/ 1477802 h 1477802"/>
              <a:gd name="connsiteX4" fmla="*/ 0 w 593609"/>
              <a:gd name="connsiteY4" fmla="*/ 1477802 h 1477802"/>
              <a:gd name="connsiteX5" fmla="*/ 0 w 593609"/>
              <a:gd name="connsiteY5" fmla="*/ 0 h 1477802"/>
              <a:gd name="connsiteX0" fmla="*/ 0 w 507522"/>
              <a:gd name="connsiteY0" fmla="*/ 0 h 1477802"/>
              <a:gd name="connsiteX1" fmla="*/ 373838 w 507522"/>
              <a:gd name="connsiteY1" fmla="*/ 0 h 1477802"/>
              <a:gd name="connsiteX2" fmla="*/ 507522 w 507522"/>
              <a:gd name="connsiteY2" fmla="*/ 741081 h 1477802"/>
              <a:gd name="connsiteX3" fmla="*/ 373838 w 507522"/>
              <a:gd name="connsiteY3" fmla="*/ 1477802 h 1477802"/>
              <a:gd name="connsiteX4" fmla="*/ 0 w 507522"/>
              <a:gd name="connsiteY4" fmla="*/ 1477802 h 1477802"/>
              <a:gd name="connsiteX5" fmla="*/ 0 w 507522"/>
              <a:gd name="connsiteY5" fmla="*/ 0 h 14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7522" h="1477802">
                <a:moveTo>
                  <a:pt x="0" y="0"/>
                </a:moveTo>
                <a:lnTo>
                  <a:pt x="373838" y="0"/>
                </a:lnTo>
                <a:lnTo>
                  <a:pt x="507522" y="741081"/>
                </a:lnTo>
                <a:lnTo>
                  <a:pt x="373838" y="1477802"/>
                </a:lnTo>
                <a:lnTo>
                  <a:pt x="0" y="1477802"/>
                </a:lnTo>
                <a:lnTo>
                  <a:pt x="0" y="0"/>
                </a:lnTo>
                <a:close/>
              </a:path>
            </a:pathLst>
          </a:custGeom>
          <a:solidFill>
            <a:schemeClr val="accent1">
              <a:lumMod val="40000"/>
              <a:lumOff val="60000"/>
            </a:schemeClr>
          </a:solidFill>
          <a:ln w="12700">
            <a:noFill/>
            <a:miter lim="800000"/>
            <a:headEnd/>
            <a:tailEnd/>
          </a:ln>
        </p:spPr>
        <p:txBody>
          <a:bodyPr vert="eaVert" lIns="44596" tIns="44596" rIns="44596" bIns="44596" anchor="ctr">
            <a:noAutofit/>
          </a:bodyPr>
          <a:lstStyle/>
          <a:p>
            <a:pPr algn="ctr" defTabSz="891859" eaLnBrk="0" hangingPunct="0">
              <a:spcAft>
                <a:spcPts val="342"/>
              </a:spcAft>
            </a:pPr>
            <a:r>
              <a:rPr lang="en-GB" sz="1200" i="1">
                <a:solidFill>
                  <a:srgbClr val="000000"/>
                </a:solidFill>
                <a:cs typeface="Arial" pitchFamily="34" charset="0"/>
              </a:rPr>
              <a:t>Feedstock variation and location create challenges for efficient scaling.</a:t>
            </a:r>
            <a:endParaRPr lang="en-GB" sz="1400" b="1" i="1">
              <a:solidFill>
                <a:srgbClr val="000000"/>
              </a:solidFill>
              <a:cs typeface="Arial" pitchFamily="34" charset="0"/>
            </a:endParaRPr>
          </a:p>
          <a:p>
            <a:pPr algn="ctr" defTabSz="891859" eaLnBrk="0" hangingPunct="0">
              <a:spcAft>
                <a:spcPts val="342"/>
              </a:spcAft>
            </a:pPr>
            <a:endParaRPr lang="en-GB" sz="1400" b="1" i="1">
              <a:solidFill>
                <a:srgbClr val="000000"/>
              </a:solidFill>
              <a:cs typeface="Arial" pitchFamily="34" charset="0"/>
            </a:endParaRPr>
          </a:p>
        </p:txBody>
      </p:sp>
      <p:sp>
        <p:nvSpPr>
          <p:cNvPr id="120" name="Rectangle 11">
            <a:extLst>
              <a:ext uri="{FF2B5EF4-FFF2-40B4-BE49-F238E27FC236}">
                <a16:creationId xmlns:a16="http://schemas.microsoft.com/office/drawing/2014/main" id="{F7139AB8-8D6C-4157-9FC9-63899F7FFDAB}"/>
              </a:ext>
            </a:extLst>
          </p:cNvPr>
          <p:cNvSpPr>
            <a:spLocks noChangeArrowheads="1"/>
          </p:cNvSpPr>
          <p:nvPr/>
        </p:nvSpPr>
        <p:spPr bwMode="auto">
          <a:xfrm>
            <a:off x="6227221" y="2432481"/>
            <a:ext cx="2606040" cy="2571154"/>
          </a:xfrm>
          <a:prstGeom prst="rect">
            <a:avLst/>
          </a:prstGeom>
          <a:noFill/>
          <a:ln w="12700">
            <a:noFill/>
            <a:miter lim="800000"/>
            <a:headEnd/>
            <a:tailEnd/>
          </a:ln>
          <a:effectLst/>
        </p:spPr>
        <p:txBody>
          <a:bodyPr lIns="0" tIns="0" rIns="0" bIns="0" numCol="1">
            <a:noAutofit/>
          </a:bodyPr>
          <a:lstStyle/>
          <a:p>
            <a:pPr defTabSz="851135">
              <a:spcAft>
                <a:spcPts val="342"/>
              </a:spcAft>
            </a:pPr>
            <a:r>
              <a:rPr lang="en-US" sz="1400" b="1">
                <a:solidFill>
                  <a:srgbClr val="000000"/>
                </a:solidFill>
                <a:cs typeface="Arial" pitchFamily="34" charset="0"/>
              </a:rPr>
              <a:t>Feedstocks:</a:t>
            </a:r>
          </a:p>
          <a:p>
            <a:pPr marL="285750" indent="-285750" defTabSz="851135">
              <a:spcAft>
                <a:spcPts val="342"/>
              </a:spcAft>
              <a:buFont typeface="Arial" panose="020B0604020202020204" pitchFamily="34" charset="0"/>
              <a:buChar char="•"/>
            </a:pPr>
            <a:r>
              <a:rPr lang="en-US" sz="1400">
                <a:solidFill>
                  <a:srgbClr val="000000"/>
                </a:solidFill>
                <a:cs typeface="Arial" pitchFamily="34" charset="0"/>
              </a:rPr>
              <a:t>Used for producing renewable gas can be heterogeneous and require cleaning before use</a:t>
            </a:r>
          </a:p>
          <a:p>
            <a:pPr marL="285750" indent="-285750" defTabSz="851135">
              <a:spcAft>
                <a:spcPts val="342"/>
              </a:spcAft>
              <a:buFont typeface="Arial" panose="020B0604020202020204" pitchFamily="34" charset="0"/>
              <a:buChar char="•"/>
            </a:pPr>
            <a:r>
              <a:rPr lang="en-US" sz="1400">
                <a:solidFill>
                  <a:srgbClr val="000000"/>
                </a:solidFill>
                <a:cs typeface="Arial" pitchFamily="34" charset="0"/>
              </a:rPr>
              <a:t>With high moisture content require drying before processing</a:t>
            </a:r>
          </a:p>
          <a:p>
            <a:pPr marL="285750" indent="-285750" defTabSz="851135">
              <a:spcAft>
                <a:spcPts val="342"/>
              </a:spcAft>
              <a:buFont typeface="Arial" panose="020B0604020202020204" pitchFamily="34" charset="0"/>
              <a:buChar char="•"/>
            </a:pPr>
            <a:r>
              <a:rPr lang="en-US" sz="1400">
                <a:solidFill>
                  <a:srgbClr val="000000"/>
                </a:solidFill>
                <a:cs typeface="Arial" pitchFamily="34" charset="0"/>
              </a:rPr>
              <a:t>Are limited, varied and geographically spread making it difficult to scale fuel production</a:t>
            </a:r>
          </a:p>
        </p:txBody>
      </p:sp>
      <p:sp>
        <p:nvSpPr>
          <p:cNvPr id="60" name="Rectangle 59">
            <a:extLst>
              <a:ext uri="{FF2B5EF4-FFF2-40B4-BE49-F238E27FC236}">
                <a16:creationId xmlns:a16="http://schemas.microsoft.com/office/drawing/2014/main" id="{0FC24B5F-83EE-4225-B46A-E79CE9E49527}"/>
              </a:ext>
            </a:extLst>
          </p:cNvPr>
          <p:cNvSpPr/>
          <p:nvPr/>
        </p:nvSpPr>
        <p:spPr>
          <a:xfrm>
            <a:off x="9079298" y="1042336"/>
            <a:ext cx="2651760" cy="502920"/>
          </a:xfrm>
          <a:prstGeom prst="rect">
            <a:avLst/>
          </a:prstGeom>
          <a:solidFill>
            <a:srgbClr val="93D5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ctr"/>
            <a:r>
              <a:rPr lang="en-US" sz="1600" b="1" i="0" spc="30" baseline="0">
                <a:solidFill>
                  <a:schemeClr val="tx1"/>
                </a:solidFill>
                <a:latin typeface="+mn-lt"/>
                <a:ea typeface="Neue Haas Grotesk Display Std 55 Roman" charset="0"/>
                <a:cs typeface="Neue Haas Grotesk Display Std 55 Roman" charset="0"/>
              </a:rPr>
              <a:t>Carbon Capture and Utilization (CCU)</a:t>
            </a:r>
          </a:p>
        </p:txBody>
      </p:sp>
      <p:sp>
        <p:nvSpPr>
          <p:cNvPr id="30" name="AutoShape 3">
            <a:extLst>
              <a:ext uri="{FF2B5EF4-FFF2-40B4-BE49-F238E27FC236}">
                <a16:creationId xmlns:a16="http://schemas.microsoft.com/office/drawing/2014/main" id="{08C496D3-70F0-4F58-99A3-11ED2AC219D2}"/>
              </a:ext>
            </a:extLst>
          </p:cNvPr>
          <p:cNvSpPr>
            <a:spLocks noChangeArrowheads="1"/>
          </p:cNvSpPr>
          <p:nvPr/>
        </p:nvSpPr>
        <p:spPr bwMode="auto">
          <a:xfrm rot="16200000" flipH="1">
            <a:off x="9990506" y="628147"/>
            <a:ext cx="829344" cy="2651760"/>
          </a:xfrm>
          <a:custGeom>
            <a:avLst/>
            <a:gdLst>
              <a:gd name="connsiteX0" fmla="*/ 0 w 541355"/>
              <a:gd name="connsiteY0" fmla="*/ 0 h 1477802"/>
              <a:gd name="connsiteX1" fmla="*/ 373838 w 541355"/>
              <a:gd name="connsiteY1" fmla="*/ 0 h 1477802"/>
              <a:gd name="connsiteX2" fmla="*/ 541355 w 541355"/>
              <a:gd name="connsiteY2" fmla="*/ 738901 h 1477802"/>
              <a:gd name="connsiteX3" fmla="*/ 373838 w 541355"/>
              <a:gd name="connsiteY3" fmla="*/ 1477802 h 1477802"/>
              <a:gd name="connsiteX4" fmla="*/ 0 w 541355"/>
              <a:gd name="connsiteY4" fmla="*/ 1477802 h 1477802"/>
              <a:gd name="connsiteX5" fmla="*/ 0 w 541355"/>
              <a:gd name="connsiteY5" fmla="*/ 0 h 1477802"/>
              <a:gd name="connsiteX0" fmla="*/ 0 w 593609"/>
              <a:gd name="connsiteY0" fmla="*/ 0 h 1477802"/>
              <a:gd name="connsiteX1" fmla="*/ 373838 w 593609"/>
              <a:gd name="connsiteY1" fmla="*/ 0 h 1477802"/>
              <a:gd name="connsiteX2" fmla="*/ 593609 w 593609"/>
              <a:gd name="connsiteY2" fmla="*/ 747613 h 1477802"/>
              <a:gd name="connsiteX3" fmla="*/ 373838 w 593609"/>
              <a:gd name="connsiteY3" fmla="*/ 1477802 h 1477802"/>
              <a:gd name="connsiteX4" fmla="*/ 0 w 593609"/>
              <a:gd name="connsiteY4" fmla="*/ 1477802 h 1477802"/>
              <a:gd name="connsiteX5" fmla="*/ 0 w 593609"/>
              <a:gd name="connsiteY5" fmla="*/ 0 h 1477802"/>
              <a:gd name="connsiteX0" fmla="*/ 0 w 507522"/>
              <a:gd name="connsiteY0" fmla="*/ 0 h 1477802"/>
              <a:gd name="connsiteX1" fmla="*/ 373838 w 507522"/>
              <a:gd name="connsiteY1" fmla="*/ 0 h 1477802"/>
              <a:gd name="connsiteX2" fmla="*/ 507522 w 507522"/>
              <a:gd name="connsiteY2" fmla="*/ 741081 h 1477802"/>
              <a:gd name="connsiteX3" fmla="*/ 373838 w 507522"/>
              <a:gd name="connsiteY3" fmla="*/ 1477802 h 1477802"/>
              <a:gd name="connsiteX4" fmla="*/ 0 w 507522"/>
              <a:gd name="connsiteY4" fmla="*/ 1477802 h 1477802"/>
              <a:gd name="connsiteX5" fmla="*/ 0 w 507522"/>
              <a:gd name="connsiteY5" fmla="*/ 0 h 1477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7522" h="1477802">
                <a:moveTo>
                  <a:pt x="0" y="0"/>
                </a:moveTo>
                <a:lnTo>
                  <a:pt x="373838" y="0"/>
                </a:lnTo>
                <a:lnTo>
                  <a:pt x="507522" y="741081"/>
                </a:lnTo>
                <a:lnTo>
                  <a:pt x="373838" y="1477802"/>
                </a:lnTo>
                <a:lnTo>
                  <a:pt x="0" y="1477802"/>
                </a:lnTo>
                <a:lnTo>
                  <a:pt x="0" y="0"/>
                </a:lnTo>
                <a:close/>
              </a:path>
            </a:pathLst>
          </a:custGeom>
          <a:solidFill>
            <a:schemeClr val="accent1">
              <a:lumMod val="40000"/>
              <a:lumOff val="60000"/>
            </a:schemeClr>
          </a:solidFill>
          <a:ln w="12700">
            <a:noFill/>
            <a:miter lim="800000"/>
            <a:headEnd/>
            <a:tailEnd/>
          </a:ln>
        </p:spPr>
        <p:txBody>
          <a:bodyPr vert="eaVert" lIns="44596" tIns="44596" rIns="44596" bIns="44596" anchor="ctr">
            <a:noAutofit/>
          </a:bodyPr>
          <a:lstStyle/>
          <a:p>
            <a:pPr algn="ctr" defTabSz="891859" eaLnBrk="0" hangingPunct="0">
              <a:spcAft>
                <a:spcPts val="342"/>
              </a:spcAft>
            </a:pPr>
            <a:r>
              <a:rPr lang="en-GB" sz="1200" i="1">
                <a:solidFill>
                  <a:srgbClr val="000000"/>
                </a:solidFill>
                <a:cs typeface="Arial" pitchFamily="34" charset="0"/>
              </a:rPr>
              <a:t>Technoeconomic challenges limit widespread adoption.</a:t>
            </a:r>
          </a:p>
          <a:p>
            <a:pPr algn="ctr" defTabSz="891859" eaLnBrk="0" hangingPunct="0">
              <a:spcAft>
                <a:spcPts val="342"/>
              </a:spcAft>
            </a:pPr>
            <a:endParaRPr lang="en-GB" sz="1400" b="1" i="1">
              <a:solidFill>
                <a:srgbClr val="000000"/>
              </a:solidFill>
              <a:cs typeface="Arial" pitchFamily="34" charset="0"/>
            </a:endParaRPr>
          </a:p>
        </p:txBody>
      </p:sp>
      <p:sp>
        <p:nvSpPr>
          <p:cNvPr id="119" name="Rectangle 11">
            <a:extLst>
              <a:ext uri="{FF2B5EF4-FFF2-40B4-BE49-F238E27FC236}">
                <a16:creationId xmlns:a16="http://schemas.microsoft.com/office/drawing/2014/main" id="{8BED3639-50F4-4EA1-9DB6-6BE0B0CC6013}"/>
              </a:ext>
            </a:extLst>
          </p:cNvPr>
          <p:cNvSpPr>
            <a:spLocks noChangeArrowheads="1"/>
          </p:cNvSpPr>
          <p:nvPr/>
        </p:nvSpPr>
        <p:spPr bwMode="auto">
          <a:xfrm>
            <a:off x="9102158" y="2432481"/>
            <a:ext cx="2606040" cy="2658842"/>
          </a:xfrm>
          <a:prstGeom prst="rect">
            <a:avLst/>
          </a:prstGeom>
          <a:noFill/>
          <a:ln w="12700">
            <a:noFill/>
            <a:miter lim="800000"/>
            <a:headEnd/>
            <a:tailEnd/>
          </a:ln>
          <a:effectLst/>
        </p:spPr>
        <p:txBody>
          <a:bodyPr lIns="0" tIns="0" rIns="0" bIns="0" numCol="1">
            <a:noAutofit/>
          </a:bodyPr>
          <a:lstStyle/>
          <a:p>
            <a:pPr defTabSz="851135">
              <a:spcAft>
                <a:spcPts val="342"/>
              </a:spcAft>
            </a:pPr>
            <a:r>
              <a:rPr lang="en-US" sz="1400" b="1">
                <a:solidFill>
                  <a:srgbClr val="000000"/>
                </a:solidFill>
                <a:cs typeface="Arial" pitchFamily="34" charset="0"/>
              </a:rPr>
              <a:t>Key Challenges:</a:t>
            </a:r>
          </a:p>
          <a:p>
            <a:pPr marL="285750" indent="-285750" defTabSz="851135">
              <a:spcAft>
                <a:spcPts val="342"/>
              </a:spcAft>
              <a:buFont typeface="Arial" panose="020B0604020202020204" pitchFamily="34" charset="0"/>
              <a:buChar char="•"/>
            </a:pPr>
            <a:r>
              <a:rPr lang="en-US" sz="1400">
                <a:solidFill>
                  <a:srgbClr val="000000"/>
                </a:solidFill>
                <a:cs typeface="Arial" pitchFamily="34" charset="0"/>
              </a:rPr>
              <a:t>Costs are high and variable ranging from $15-$120 per ton of CO</a:t>
            </a:r>
            <a:r>
              <a:rPr lang="en-US" sz="1400" baseline="-25000">
                <a:solidFill>
                  <a:srgbClr val="000000"/>
                </a:solidFill>
                <a:cs typeface="Arial" pitchFamily="34" charset="0"/>
              </a:rPr>
              <a:t>2 </a:t>
            </a:r>
            <a:r>
              <a:rPr lang="en-US" sz="1400">
                <a:solidFill>
                  <a:srgbClr val="000000"/>
                </a:solidFill>
                <a:cs typeface="Arial" pitchFamily="34" charset="0"/>
              </a:rPr>
              <a:t>captured</a:t>
            </a:r>
            <a:endParaRPr lang="en-US" sz="1400" baseline="-25000">
              <a:solidFill>
                <a:srgbClr val="000000"/>
              </a:solidFill>
              <a:cs typeface="Arial" pitchFamily="34" charset="0"/>
            </a:endParaRPr>
          </a:p>
          <a:p>
            <a:pPr marL="285750" indent="-285750" defTabSz="851135">
              <a:spcAft>
                <a:spcPts val="342"/>
              </a:spcAft>
              <a:buFont typeface="Arial" panose="020B0604020202020204" pitchFamily="34" charset="0"/>
              <a:buChar char="•"/>
            </a:pPr>
            <a:r>
              <a:rPr lang="en-US" sz="1400">
                <a:solidFill>
                  <a:srgbClr val="000000"/>
                </a:solidFill>
                <a:cs typeface="Arial" pitchFamily="34" charset="0"/>
              </a:rPr>
              <a:t>Regeneration requires large amounts of energy </a:t>
            </a:r>
          </a:p>
          <a:p>
            <a:pPr marL="285750" indent="-285750" defTabSz="851135">
              <a:spcAft>
                <a:spcPts val="342"/>
              </a:spcAft>
              <a:buFont typeface="Arial" panose="020B0604020202020204" pitchFamily="34" charset="0"/>
              <a:buChar char="•"/>
            </a:pPr>
            <a:r>
              <a:rPr lang="en-US" sz="1400">
                <a:solidFill>
                  <a:srgbClr val="000000"/>
                </a:solidFill>
                <a:cs typeface="Arial" pitchFamily="34" charset="0"/>
              </a:rPr>
              <a:t>Struggle with dilute sources of CO</a:t>
            </a:r>
            <a:r>
              <a:rPr lang="en-US" sz="1400" baseline="-25000">
                <a:solidFill>
                  <a:srgbClr val="000000"/>
                </a:solidFill>
                <a:cs typeface="Arial" pitchFamily="34" charset="0"/>
              </a:rPr>
              <a:t>2</a:t>
            </a:r>
            <a:endParaRPr lang="en-US" sz="1400">
              <a:solidFill>
                <a:srgbClr val="000000"/>
              </a:solidFill>
              <a:cs typeface="Arial" pitchFamily="34" charset="0"/>
            </a:endParaRPr>
          </a:p>
          <a:p>
            <a:pPr marL="285750" indent="-285750" defTabSz="851135">
              <a:spcAft>
                <a:spcPts val="342"/>
              </a:spcAft>
              <a:buFont typeface="Arial" panose="020B0604020202020204" pitchFamily="34" charset="0"/>
              <a:buChar char="•"/>
            </a:pPr>
            <a:r>
              <a:rPr lang="en-US" sz="1400">
                <a:solidFill>
                  <a:srgbClr val="000000"/>
                </a:solidFill>
                <a:cs typeface="Arial" pitchFamily="34" charset="0"/>
              </a:rPr>
              <a:t>May compete for limited water resources </a:t>
            </a:r>
          </a:p>
          <a:p>
            <a:pPr marL="285750" indent="-285750" defTabSz="851135">
              <a:spcAft>
                <a:spcPts val="342"/>
              </a:spcAft>
              <a:buFont typeface="Arial" panose="020B0604020202020204" pitchFamily="34" charset="0"/>
              <a:buChar char="•"/>
            </a:pPr>
            <a:r>
              <a:rPr lang="en-US" sz="1400">
                <a:solidFill>
                  <a:srgbClr val="000000"/>
                </a:solidFill>
                <a:cs typeface="Arial" pitchFamily="34" charset="0"/>
              </a:rPr>
              <a:t>Limited current utilization pathways for captured carbon</a:t>
            </a:r>
          </a:p>
        </p:txBody>
      </p:sp>
      <p:sp>
        <p:nvSpPr>
          <p:cNvPr id="22" name="Rectangle 21">
            <a:extLst>
              <a:ext uri="{FF2B5EF4-FFF2-40B4-BE49-F238E27FC236}">
                <a16:creationId xmlns:a16="http://schemas.microsoft.com/office/drawing/2014/main" id="{3B11FB6B-DDBC-41FD-BC2F-99C6F4E75206}"/>
              </a:ext>
            </a:extLst>
          </p:cNvPr>
          <p:cNvSpPr/>
          <p:nvPr/>
        </p:nvSpPr>
        <p:spPr>
          <a:xfrm>
            <a:off x="457200" y="5609539"/>
            <a:ext cx="5638800" cy="467037"/>
          </a:xfrm>
          <a:prstGeom prst="rect">
            <a:avLst/>
          </a:prstGeom>
          <a:solidFill>
            <a:srgbClr val="93D5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pPr algn="ctr"/>
            <a:r>
              <a:rPr lang="en-US" sz="1600" b="1" i="0" spc="30" baseline="0">
                <a:solidFill>
                  <a:schemeClr val="tx1"/>
                </a:solidFill>
                <a:latin typeface="+mn-lt"/>
                <a:ea typeface="Neue Haas Grotesk Display Std 55 Roman" charset="0"/>
                <a:cs typeface="Neue Haas Grotesk Display Std 55 Roman" charset="0"/>
              </a:rPr>
              <a:t>Gas System Strategic Decommissioning</a:t>
            </a:r>
          </a:p>
        </p:txBody>
      </p:sp>
      <p:sp>
        <p:nvSpPr>
          <p:cNvPr id="27" name="Rectangle 26">
            <a:extLst>
              <a:ext uri="{FF2B5EF4-FFF2-40B4-BE49-F238E27FC236}">
                <a16:creationId xmlns:a16="http://schemas.microsoft.com/office/drawing/2014/main" id="{B50EA8FC-59B1-4A6C-96A9-FA23C2BA177B}"/>
              </a:ext>
            </a:extLst>
          </p:cNvPr>
          <p:cNvSpPr/>
          <p:nvPr/>
        </p:nvSpPr>
        <p:spPr>
          <a:xfrm>
            <a:off x="6096000" y="5609539"/>
            <a:ext cx="5638800" cy="467037"/>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chorCtr="0"/>
          <a:lstStyle/>
          <a:p>
            <a:r>
              <a:rPr lang="en-US" sz="1400" i="1" spc="30" baseline="0">
                <a:solidFill>
                  <a:schemeClr val="tx1"/>
                </a:solidFill>
                <a:latin typeface="+mn-lt"/>
                <a:ea typeface="Neue Haas Grotesk Display Std 55 Roman" charset="0"/>
                <a:cs typeface="Neue Haas Grotesk Display Std 55 Roman" charset="0"/>
              </a:rPr>
              <a:t>Changing overall demand and end uses for gaseous fuels reduces the need for extensive pipeline infrastructure. </a:t>
            </a:r>
          </a:p>
        </p:txBody>
      </p:sp>
    </p:spTree>
    <p:extLst>
      <p:ext uri="{BB962C8B-B14F-4D97-AF65-F5344CB8AC3E}">
        <p14:creationId xmlns:p14="http://schemas.microsoft.com/office/powerpoint/2010/main" val="8145448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B9DB62-7740-4015-9623-764DF9201FC5}"/>
              </a:ext>
            </a:extLst>
          </p:cNvPr>
          <p:cNvSpPr>
            <a:spLocks noGrp="1"/>
          </p:cNvSpPr>
          <p:nvPr>
            <p:ph type="title"/>
          </p:nvPr>
        </p:nvSpPr>
        <p:spPr>
          <a:xfrm>
            <a:off x="3214007" y="3143705"/>
            <a:ext cx="5763986" cy="285295"/>
          </a:xfrm>
        </p:spPr>
        <p:txBody>
          <a:bodyPr vert="horz"/>
          <a:lstStyle/>
          <a:p>
            <a:pPr algn="ctr"/>
            <a:r>
              <a:rPr lang="en-US"/>
              <a:t>End Use Technologies</a:t>
            </a:r>
          </a:p>
        </p:txBody>
      </p:sp>
      <p:sp>
        <p:nvSpPr>
          <p:cNvPr id="5" name="Slide Number Placeholder 4">
            <a:extLst>
              <a:ext uri="{FF2B5EF4-FFF2-40B4-BE49-F238E27FC236}">
                <a16:creationId xmlns:a16="http://schemas.microsoft.com/office/drawing/2014/main" id="{7DA8B39A-BDA7-4D5F-A7B5-CC591B79DEFD}"/>
              </a:ext>
            </a:extLst>
          </p:cNvPr>
          <p:cNvSpPr>
            <a:spLocks noGrp="1"/>
          </p:cNvSpPr>
          <p:nvPr>
            <p:ph type="sldNum" sz="quarter" idx="12"/>
          </p:nvPr>
        </p:nvSpPr>
        <p:spPr/>
        <p:txBody>
          <a:bodyPr/>
          <a:lstStyle/>
          <a:p>
            <a:fld id="{B58DE5F1-E0F9-4CCA-92B7-7A6FC4DFEE14}" type="slidenum">
              <a:rPr lang="en-US" smtClean="0"/>
              <a:t>15</a:t>
            </a:fld>
            <a:endParaRPr lang="en-US"/>
          </a:p>
        </p:txBody>
      </p:sp>
    </p:spTree>
    <p:extLst>
      <p:ext uri="{BB962C8B-B14F-4D97-AF65-F5344CB8AC3E}">
        <p14:creationId xmlns:p14="http://schemas.microsoft.com/office/powerpoint/2010/main" val="4903510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E7437A-B8A1-4808-861D-856972C2FC4B}"/>
              </a:ext>
            </a:extLst>
          </p:cNvPr>
          <p:cNvSpPr>
            <a:spLocks noGrp="1"/>
          </p:cNvSpPr>
          <p:nvPr>
            <p:ph type="title"/>
          </p:nvPr>
        </p:nvSpPr>
        <p:spPr>
          <a:xfrm>
            <a:off x="457200" y="481283"/>
            <a:ext cx="11277600" cy="589156"/>
          </a:xfrm>
        </p:spPr>
        <p:txBody>
          <a:bodyPr vert="horz"/>
          <a:lstStyle/>
          <a:p>
            <a:r>
              <a:rPr lang="en-US" sz="3600"/>
              <a:t>End-Use Technologies</a:t>
            </a:r>
          </a:p>
        </p:txBody>
      </p:sp>
      <p:sp>
        <p:nvSpPr>
          <p:cNvPr id="31" name="Text Placeholder 3">
            <a:extLst>
              <a:ext uri="{FF2B5EF4-FFF2-40B4-BE49-F238E27FC236}">
                <a16:creationId xmlns:a16="http://schemas.microsoft.com/office/drawing/2014/main" id="{F46CB42A-252C-4A8C-A708-8626799363AF}"/>
              </a:ext>
            </a:extLst>
          </p:cNvPr>
          <p:cNvSpPr txBox="1">
            <a:spLocks/>
          </p:cNvSpPr>
          <p:nvPr/>
        </p:nvSpPr>
        <p:spPr>
          <a:xfrm>
            <a:off x="457200" y="1085096"/>
            <a:ext cx="11277600" cy="393261"/>
          </a:xfrm>
          <a:prstGeom prst="rect">
            <a:avLst/>
          </a:prstGeom>
        </p:spPr>
        <p:txBody>
          <a:bodyPr/>
          <a:lstStyle>
            <a:lvl1pPr marL="182880" indent="-182880" algn="l" defTabSz="914400" rtl="0" eaLnBrk="1" latinLnBrk="0" hangingPunct="1">
              <a:lnSpc>
                <a:spcPct val="100000"/>
              </a:lnSpc>
              <a:spcBef>
                <a:spcPts val="1200"/>
              </a:spcBef>
              <a:buFont typeface="Arial" panose="020B0604020202020204" pitchFamily="34" charset="0"/>
              <a:buChar char="•"/>
              <a:defRPr sz="1800" kern="1200">
                <a:solidFill>
                  <a:schemeClr val="tx1"/>
                </a:solidFill>
                <a:latin typeface="+mn-lt"/>
                <a:ea typeface="+mn-ea"/>
                <a:cs typeface="+mn-cs"/>
              </a:defRPr>
            </a:lvl1pPr>
            <a:lvl2pPr marL="36576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2pPr>
            <a:lvl3pPr marL="54864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3pPr>
            <a:lvl4pPr marL="73152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4pPr>
            <a:lvl5pPr marL="91440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5pPr>
            <a:lvl6pPr marL="109728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6pPr>
            <a:lvl7pPr marL="128016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7pPr>
            <a:lvl8pPr marL="146304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8pPr>
            <a:lvl9pPr marL="164592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t>The following outlines the key decarbonization pathways beyond electrification that apply to different sectors</a:t>
            </a:r>
          </a:p>
        </p:txBody>
      </p:sp>
      <p:sp>
        <p:nvSpPr>
          <p:cNvPr id="8" name="Freeform: Shape 7">
            <a:extLst>
              <a:ext uri="{FF2B5EF4-FFF2-40B4-BE49-F238E27FC236}">
                <a16:creationId xmlns:a16="http://schemas.microsoft.com/office/drawing/2014/main" id="{25C05848-733C-4997-9070-E75AC196EFB1}"/>
              </a:ext>
            </a:extLst>
          </p:cNvPr>
          <p:cNvSpPr/>
          <p:nvPr/>
        </p:nvSpPr>
        <p:spPr>
          <a:xfrm>
            <a:off x="566145" y="1470609"/>
            <a:ext cx="3704511" cy="616716"/>
          </a:xfrm>
          <a:custGeom>
            <a:avLst/>
            <a:gdLst>
              <a:gd name="connsiteX0" fmla="*/ 1454718 w 1499881"/>
              <a:gd name="connsiteY0" fmla="*/ 308768 h 308768"/>
              <a:gd name="connsiteX1" fmla="*/ 0 w 1499881"/>
              <a:gd name="connsiteY1" fmla="*/ 308768 h 308768"/>
              <a:gd name="connsiteX2" fmla="*/ 0 w 1499881"/>
              <a:gd name="connsiteY2" fmla="*/ 0 h 308768"/>
              <a:gd name="connsiteX3" fmla="*/ 1454718 w 1499881"/>
              <a:gd name="connsiteY3" fmla="*/ 0 h 308768"/>
              <a:gd name="connsiteX4" fmla="*/ 1499882 w 1499881"/>
              <a:gd name="connsiteY4" fmla="*/ 154309 h 308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9881" h="308768">
                <a:moveTo>
                  <a:pt x="1454718" y="308768"/>
                </a:moveTo>
                <a:lnTo>
                  <a:pt x="0" y="308768"/>
                </a:lnTo>
                <a:lnTo>
                  <a:pt x="0" y="0"/>
                </a:lnTo>
                <a:lnTo>
                  <a:pt x="1454718" y="0"/>
                </a:lnTo>
                <a:lnTo>
                  <a:pt x="1499882" y="154309"/>
                </a:lnTo>
                <a:close/>
              </a:path>
            </a:pathLst>
          </a:custGeom>
          <a:solidFill>
            <a:srgbClr val="93D500"/>
          </a:solidFill>
          <a:ln w="15041" cap="flat">
            <a:noFill/>
            <a:prstDash val="solid"/>
            <a:miter/>
          </a:ln>
        </p:spPr>
        <p:txBody>
          <a:bodyPr rtlCol="0" anchor="ctr"/>
          <a:lstStyle/>
          <a:p>
            <a:pPr algn="ctr"/>
            <a:r>
              <a:rPr lang="en-US" b="1"/>
              <a:t>Industrial</a:t>
            </a:r>
          </a:p>
        </p:txBody>
      </p:sp>
      <p:sp>
        <p:nvSpPr>
          <p:cNvPr id="24" name="TextBox 23">
            <a:extLst>
              <a:ext uri="{FF2B5EF4-FFF2-40B4-BE49-F238E27FC236}">
                <a16:creationId xmlns:a16="http://schemas.microsoft.com/office/drawing/2014/main" id="{A76F5C6B-3FDA-4AD6-9D43-0E4BAAA3D1F4}"/>
              </a:ext>
            </a:extLst>
          </p:cNvPr>
          <p:cNvSpPr txBox="1"/>
          <p:nvPr/>
        </p:nvSpPr>
        <p:spPr>
          <a:xfrm>
            <a:off x="571662" y="2106761"/>
            <a:ext cx="3557016" cy="762664"/>
          </a:xfrm>
          <a:prstGeom prst="rect">
            <a:avLst/>
          </a:prstGeom>
          <a:solidFill>
            <a:schemeClr val="accent1">
              <a:lumMod val="40000"/>
              <a:lumOff val="60000"/>
            </a:schemeClr>
          </a:solidFill>
          <a:ln w="28575">
            <a:noFill/>
          </a:ln>
        </p:spPr>
        <p:txBody>
          <a:bodyPr wrap="square" lIns="0" tIns="0" rIns="0" bIns="0" rtlCol="0" anchor="ctr">
            <a:noAutofit/>
          </a:bodyPr>
          <a:lstStyle/>
          <a:p>
            <a:pPr marL="91440">
              <a:lnSpc>
                <a:spcPct val="100000"/>
              </a:lnSpc>
              <a:spcBef>
                <a:spcPts val="1200"/>
              </a:spcBef>
              <a:buSzPct val="100000"/>
            </a:pPr>
            <a:r>
              <a:rPr lang="en-US" sz="1300" b="1"/>
              <a:t>Relevant technologies- </a:t>
            </a:r>
            <a:r>
              <a:rPr lang="en-US" sz="1300"/>
              <a:t>hydrogen combustion (space and water heating, process heating) and carbon capture and utilization</a:t>
            </a:r>
          </a:p>
        </p:txBody>
      </p:sp>
      <p:sp>
        <p:nvSpPr>
          <p:cNvPr id="12" name="TextBox 11">
            <a:extLst>
              <a:ext uri="{FF2B5EF4-FFF2-40B4-BE49-F238E27FC236}">
                <a16:creationId xmlns:a16="http://schemas.microsoft.com/office/drawing/2014/main" id="{1CB03147-C69C-46B7-8235-8B0211D1CF25}"/>
              </a:ext>
            </a:extLst>
          </p:cNvPr>
          <p:cNvSpPr txBox="1"/>
          <p:nvPr/>
        </p:nvSpPr>
        <p:spPr>
          <a:xfrm>
            <a:off x="571662" y="2884187"/>
            <a:ext cx="3557016" cy="616716"/>
          </a:xfrm>
          <a:prstGeom prst="rect">
            <a:avLst/>
          </a:prstGeom>
          <a:noFill/>
          <a:ln w="28575">
            <a:solidFill>
              <a:schemeClr val="accent1"/>
            </a:solidFill>
          </a:ln>
        </p:spPr>
        <p:txBody>
          <a:bodyPr wrap="square" lIns="0" tIns="0" rIns="0" bIns="0" rtlCol="0" anchor="ctr">
            <a:noAutofit/>
          </a:bodyPr>
          <a:lstStyle/>
          <a:p>
            <a:pPr marL="91440">
              <a:lnSpc>
                <a:spcPct val="100000"/>
              </a:lnSpc>
              <a:spcBef>
                <a:spcPts val="1200"/>
              </a:spcBef>
              <a:buSzPct val="100000"/>
            </a:pPr>
            <a:r>
              <a:rPr lang="en-US" sz="1380" b="1"/>
              <a:t>Priority subsectors- </a:t>
            </a:r>
            <a:r>
              <a:rPr lang="en-US" sz="1380"/>
              <a:t>cement, food processing, chemicals, plastics, rubber</a:t>
            </a:r>
          </a:p>
        </p:txBody>
      </p:sp>
      <p:sp>
        <p:nvSpPr>
          <p:cNvPr id="27" name="TextBox 26">
            <a:extLst>
              <a:ext uri="{FF2B5EF4-FFF2-40B4-BE49-F238E27FC236}">
                <a16:creationId xmlns:a16="http://schemas.microsoft.com/office/drawing/2014/main" id="{CAED01D9-9F59-42BF-93F6-A9A3AAD4D0E7}"/>
              </a:ext>
            </a:extLst>
          </p:cNvPr>
          <p:cNvSpPr txBox="1"/>
          <p:nvPr/>
        </p:nvSpPr>
        <p:spPr>
          <a:xfrm>
            <a:off x="649386" y="3615025"/>
            <a:ext cx="3401568" cy="1842746"/>
          </a:xfrm>
          <a:prstGeom prst="rect">
            <a:avLst/>
          </a:prstGeom>
          <a:noFill/>
        </p:spPr>
        <p:txBody>
          <a:bodyPr wrap="square" lIns="0" tIns="0" rIns="0" bIns="0" rtlCol="0" anchor="t">
            <a:noAutofit/>
          </a:bodyPr>
          <a:lstStyle/>
          <a:p>
            <a:pPr>
              <a:lnSpc>
                <a:spcPct val="100000"/>
              </a:lnSpc>
              <a:spcBef>
                <a:spcPts val="300"/>
              </a:spcBef>
              <a:buSzPct val="100000"/>
            </a:pPr>
            <a:r>
              <a:rPr lang="en-US" sz="1330" b="1"/>
              <a:t>CC for high emitting processes </a:t>
            </a:r>
            <a:r>
              <a:rPr lang="en-US" sz="1330"/>
              <a:t>that are hard to electrify and CO</a:t>
            </a:r>
            <a:r>
              <a:rPr lang="en-US" sz="1330" baseline="-25000"/>
              <a:t>2</a:t>
            </a:r>
            <a:r>
              <a:rPr lang="en-US" sz="1330"/>
              <a:t> utilization processes</a:t>
            </a:r>
          </a:p>
          <a:p>
            <a:pPr>
              <a:lnSpc>
                <a:spcPct val="100000"/>
              </a:lnSpc>
              <a:spcBef>
                <a:spcPts val="300"/>
              </a:spcBef>
              <a:buSzPct val="100000"/>
            </a:pPr>
            <a:r>
              <a:rPr lang="en-US" sz="1330" b="1"/>
              <a:t>Renewable gas for carbon feedstock dependent processes </a:t>
            </a:r>
          </a:p>
          <a:p>
            <a:pPr>
              <a:lnSpc>
                <a:spcPct val="100000"/>
              </a:lnSpc>
              <a:spcBef>
                <a:spcPts val="300"/>
              </a:spcBef>
              <a:buSzPct val="100000"/>
            </a:pPr>
            <a:r>
              <a:rPr lang="en-US" sz="1330" b="1"/>
              <a:t>H</a:t>
            </a:r>
            <a:r>
              <a:rPr lang="en-US" sz="1330" b="1" baseline="-25000"/>
              <a:t>2</a:t>
            </a:r>
            <a:r>
              <a:rPr lang="en-US" sz="1330" b="1"/>
              <a:t> for high temperature processes </a:t>
            </a:r>
            <a:r>
              <a:rPr lang="en-US" sz="1330"/>
              <a:t>that are difficult to electrify</a:t>
            </a:r>
          </a:p>
          <a:p>
            <a:pPr>
              <a:lnSpc>
                <a:spcPct val="100000"/>
              </a:lnSpc>
              <a:spcBef>
                <a:spcPts val="300"/>
              </a:spcBef>
              <a:buSzPct val="100000"/>
            </a:pPr>
            <a:r>
              <a:rPr lang="en-US" sz="1330" i="1"/>
              <a:t>Electrification of lower heat processes and steam</a:t>
            </a:r>
          </a:p>
        </p:txBody>
      </p:sp>
      <p:sp>
        <p:nvSpPr>
          <p:cNvPr id="37" name="Freeform: Shape 36">
            <a:extLst>
              <a:ext uri="{FF2B5EF4-FFF2-40B4-BE49-F238E27FC236}">
                <a16:creationId xmlns:a16="http://schemas.microsoft.com/office/drawing/2014/main" id="{6E8A9BC1-4547-4E7A-9906-4DC9853979B9}"/>
              </a:ext>
            </a:extLst>
          </p:cNvPr>
          <p:cNvSpPr/>
          <p:nvPr/>
        </p:nvSpPr>
        <p:spPr>
          <a:xfrm>
            <a:off x="4300477" y="1469715"/>
            <a:ext cx="3683720" cy="616716"/>
          </a:xfrm>
          <a:custGeom>
            <a:avLst/>
            <a:gdLst>
              <a:gd name="connsiteX0" fmla="*/ 1290774 w 1335937"/>
              <a:gd name="connsiteY0" fmla="*/ 0 h 308768"/>
              <a:gd name="connsiteX1" fmla="*/ 0 w 1335937"/>
              <a:gd name="connsiteY1" fmla="*/ 0 h 308768"/>
              <a:gd name="connsiteX2" fmla="*/ 45164 w 1335937"/>
              <a:gd name="connsiteY2" fmla="*/ 154309 h 308768"/>
              <a:gd name="connsiteX3" fmla="*/ 0 w 1335937"/>
              <a:gd name="connsiteY3" fmla="*/ 308768 h 308768"/>
              <a:gd name="connsiteX4" fmla="*/ 1290774 w 1335937"/>
              <a:gd name="connsiteY4" fmla="*/ 308768 h 308768"/>
              <a:gd name="connsiteX5" fmla="*/ 1335938 w 1335937"/>
              <a:gd name="connsiteY5" fmla="*/ 154309 h 308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35937" h="308768">
                <a:moveTo>
                  <a:pt x="1290774" y="0"/>
                </a:moveTo>
                <a:lnTo>
                  <a:pt x="0" y="0"/>
                </a:lnTo>
                <a:lnTo>
                  <a:pt x="45164" y="154309"/>
                </a:lnTo>
                <a:lnTo>
                  <a:pt x="0" y="308768"/>
                </a:lnTo>
                <a:lnTo>
                  <a:pt x="1290774" y="308768"/>
                </a:lnTo>
                <a:lnTo>
                  <a:pt x="1335938" y="154309"/>
                </a:lnTo>
                <a:close/>
              </a:path>
            </a:pathLst>
          </a:custGeom>
          <a:solidFill>
            <a:srgbClr val="93D500"/>
          </a:solidFill>
          <a:ln w="15041" cap="flat">
            <a:noFill/>
            <a:prstDash val="solid"/>
            <a:miter/>
          </a:ln>
        </p:spPr>
        <p:txBody>
          <a:bodyPr rtlCol="0" anchor="ctr"/>
          <a:lstStyle/>
          <a:p>
            <a:pPr algn="ctr"/>
            <a:r>
              <a:rPr lang="en-US" b="1"/>
              <a:t>Distributed Generation</a:t>
            </a:r>
          </a:p>
        </p:txBody>
      </p:sp>
      <p:sp>
        <p:nvSpPr>
          <p:cNvPr id="41" name="TextBox 40">
            <a:extLst>
              <a:ext uri="{FF2B5EF4-FFF2-40B4-BE49-F238E27FC236}">
                <a16:creationId xmlns:a16="http://schemas.microsoft.com/office/drawing/2014/main" id="{6396EF61-1035-4759-8F21-D3F03069DA03}"/>
              </a:ext>
            </a:extLst>
          </p:cNvPr>
          <p:cNvSpPr txBox="1"/>
          <p:nvPr/>
        </p:nvSpPr>
        <p:spPr>
          <a:xfrm>
            <a:off x="4298498" y="2111151"/>
            <a:ext cx="3557016" cy="762664"/>
          </a:xfrm>
          <a:prstGeom prst="rect">
            <a:avLst/>
          </a:prstGeom>
          <a:solidFill>
            <a:schemeClr val="accent1">
              <a:lumMod val="40000"/>
              <a:lumOff val="60000"/>
            </a:schemeClr>
          </a:solidFill>
          <a:ln w="28575">
            <a:noFill/>
          </a:ln>
        </p:spPr>
        <p:txBody>
          <a:bodyPr wrap="square" lIns="0" tIns="0" rIns="0" bIns="0" rtlCol="0" anchor="ctr">
            <a:noAutofit/>
          </a:bodyPr>
          <a:lstStyle/>
          <a:p>
            <a:pPr marL="91440">
              <a:lnSpc>
                <a:spcPct val="100000"/>
              </a:lnSpc>
              <a:spcBef>
                <a:spcPts val="1200"/>
              </a:spcBef>
              <a:buSzPct val="100000"/>
            </a:pPr>
            <a:r>
              <a:rPr lang="en-US" sz="1300" b="1"/>
              <a:t>Relevant technologies- </a:t>
            </a:r>
            <a:r>
              <a:rPr lang="en-US" sz="1300"/>
              <a:t>CHP, reciprocating engine, microturbine, linear generator, fuel cell</a:t>
            </a:r>
          </a:p>
        </p:txBody>
      </p:sp>
      <p:sp>
        <p:nvSpPr>
          <p:cNvPr id="40" name="TextBox 39">
            <a:extLst>
              <a:ext uri="{FF2B5EF4-FFF2-40B4-BE49-F238E27FC236}">
                <a16:creationId xmlns:a16="http://schemas.microsoft.com/office/drawing/2014/main" id="{B07A8238-346C-4BB0-882A-9A5574ACA11D}"/>
              </a:ext>
            </a:extLst>
          </p:cNvPr>
          <p:cNvSpPr txBox="1"/>
          <p:nvPr/>
        </p:nvSpPr>
        <p:spPr>
          <a:xfrm>
            <a:off x="4298498" y="2881983"/>
            <a:ext cx="3557016" cy="616716"/>
          </a:xfrm>
          <a:prstGeom prst="rect">
            <a:avLst/>
          </a:prstGeom>
          <a:noFill/>
          <a:ln w="28575">
            <a:solidFill>
              <a:schemeClr val="accent1"/>
            </a:solidFill>
          </a:ln>
        </p:spPr>
        <p:txBody>
          <a:bodyPr wrap="square" lIns="0" tIns="0" rIns="0" bIns="0" rtlCol="0" anchor="ctr">
            <a:noAutofit/>
          </a:bodyPr>
          <a:lstStyle/>
          <a:p>
            <a:pPr marL="91440">
              <a:lnSpc>
                <a:spcPct val="100000"/>
              </a:lnSpc>
              <a:spcBef>
                <a:spcPts val="1200"/>
              </a:spcBef>
              <a:buSzPct val="100000"/>
            </a:pPr>
            <a:r>
              <a:rPr lang="en-US" sz="1380" b="1"/>
              <a:t>Priority subsectors- </a:t>
            </a:r>
            <a:r>
              <a:rPr lang="en-US" sz="1380"/>
              <a:t>Industrial facilities and large buildings or campuses</a:t>
            </a:r>
          </a:p>
        </p:txBody>
      </p:sp>
      <p:sp>
        <p:nvSpPr>
          <p:cNvPr id="39" name="TextBox 38">
            <a:extLst>
              <a:ext uri="{FF2B5EF4-FFF2-40B4-BE49-F238E27FC236}">
                <a16:creationId xmlns:a16="http://schemas.microsoft.com/office/drawing/2014/main" id="{276A832A-66DC-46A9-B180-81BB202221B8}"/>
              </a:ext>
            </a:extLst>
          </p:cNvPr>
          <p:cNvSpPr txBox="1"/>
          <p:nvPr/>
        </p:nvSpPr>
        <p:spPr>
          <a:xfrm>
            <a:off x="4381375" y="3612821"/>
            <a:ext cx="3398006" cy="1842746"/>
          </a:xfrm>
          <a:prstGeom prst="rect">
            <a:avLst/>
          </a:prstGeom>
          <a:noFill/>
        </p:spPr>
        <p:txBody>
          <a:bodyPr wrap="square" lIns="0" tIns="0" rIns="0" bIns="0" rtlCol="0" anchor="t">
            <a:noAutofit/>
          </a:bodyPr>
          <a:lstStyle/>
          <a:p>
            <a:pPr>
              <a:spcBef>
                <a:spcPts val="1200"/>
              </a:spcBef>
              <a:buSzPct val="100000"/>
            </a:pPr>
            <a:r>
              <a:rPr lang="en-US" sz="1330" b="1"/>
              <a:t>Provides localized generation of energy </a:t>
            </a:r>
            <a:r>
              <a:rPr lang="en-US" sz="1330"/>
              <a:t>for buildings or industrial facilities</a:t>
            </a:r>
          </a:p>
          <a:p>
            <a:pPr>
              <a:spcBef>
                <a:spcPts val="1200"/>
              </a:spcBef>
              <a:buSzPct val="100000"/>
            </a:pPr>
            <a:r>
              <a:rPr lang="en-US" sz="1330" b="1"/>
              <a:t>Hydrogen or hydrogen gas blends </a:t>
            </a:r>
            <a:r>
              <a:rPr lang="en-US" sz="1330"/>
              <a:t>can be used to fuel distributed power systems</a:t>
            </a:r>
          </a:p>
          <a:p>
            <a:pPr>
              <a:spcBef>
                <a:spcPts val="1200"/>
              </a:spcBef>
              <a:buSzPct val="100000"/>
            </a:pPr>
            <a:r>
              <a:rPr lang="en-US" sz="1330" i="1"/>
              <a:t>Solar panels and wind turbines to source distributed electricity generation</a:t>
            </a:r>
          </a:p>
          <a:p>
            <a:pPr>
              <a:lnSpc>
                <a:spcPct val="100000"/>
              </a:lnSpc>
              <a:spcBef>
                <a:spcPts val="1200"/>
              </a:spcBef>
              <a:buSzPct val="100000"/>
            </a:pPr>
            <a:endParaRPr lang="en-US" sz="1330"/>
          </a:p>
        </p:txBody>
      </p:sp>
      <p:sp>
        <p:nvSpPr>
          <p:cNvPr id="13" name="Freeform: Shape 12">
            <a:extLst>
              <a:ext uri="{FF2B5EF4-FFF2-40B4-BE49-F238E27FC236}">
                <a16:creationId xmlns:a16="http://schemas.microsoft.com/office/drawing/2014/main" id="{C9CB5A79-765C-463D-AA00-EB04533A8DA8}"/>
              </a:ext>
            </a:extLst>
          </p:cNvPr>
          <p:cNvSpPr/>
          <p:nvPr/>
        </p:nvSpPr>
        <p:spPr>
          <a:xfrm>
            <a:off x="8038334" y="1469715"/>
            <a:ext cx="3683720" cy="616716"/>
          </a:xfrm>
          <a:custGeom>
            <a:avLst/>
            <a:gdLst>
              <a:gd name="connsiteX0" fmla="*/ 1290774 w 1335937"/>
              <a:gd name="connsiteY0" fmla="*/ 0 h 308768"/>
              <a:gd name="connsiteX1" fmla="*/ 0 w 1335937"/>
              <a:gd name="connsiteY1" fmla="*/ 0 h 308768"/>
              <a:gd name="connsiteX2" fmla="*/ 45164 w 1335937"/>
              <a:gd name="connsiteY2" fmla="*/ 154309 h 308768"/>
              <a:gd name="connsiteX3" fmla="*/ 0 w 1335937"/>
              <a:gd name="connsiteY3" fmla="*/ 308768 h 308768"/>
              <a:gd name="connsiteX4" fmla="*/ 1290774 w 1335937"/>
              <a:gd name="connsiteY4" fmla="*/ 308768 h 308768"/>
              <a:gd name="connsiteX5" fmla="*/ 1335938 w 1335937"/>
              <a:gd name="connsiteY5" fmla="*/ 154309 h 308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35937" h="308768">
                <a:moveTo>
                  <a:pt x="1290774" y="0"/>
                </a:moveTo>
                <a:lnTo>
                  <a:pt x="0" y="0"/>
                </a:lnTo>
                <a:lnTo>
                  <a:pt x="45164" y="154309"/>
                </a:lnTo>
                <a:lnTo>
                  <a:pt x="0" y="308768"/>
                </a:lnTo>
                <a:lnTo>
                  <a:pt x="1290774" y="308768"/>
                </a:lnTo>
                <a:lnTo>
                  <a:pt x="1335938" y="154309"/>
                </a:lnTo>
                <a:close/>
              </a:path>
            </a:pathLst>
          </a:custGeom>
          <a:solidFill>
            <a:srgbClr val="93D500"/>
          </a:solidFill>
          <a:ln w="15041" cap="flat">
            <a:noFill/>
            <a:prstDash val="solid"/>
            <a:miter/>
          </a:ln>
        </p:spPr>
        <p:txBody>
          <a:bodyPr rtlCol="0" anchor="ctr"/>
          <a:lstStyle/>
          <a:p>
            <a:pPr algn="ctr"/>
            <a:r>
              <a:rPr lang="en-US" b="1"/>
              <a:t>Transportation</a:t>
            </a:r>
          </a:p>
        </p:txBody>
      </p:sp>
      <p:sp>
        <p:nvSpPr>
          <p:cNvPr id="25" name="TextBox 24">
            <a:extLst>
              <a:ext uri="{FF2B5EF4-FFF2-40B4-BE49-F238E27FC236}">
                <a16:creationId xmlns:a16="http://schemas.microsoft.com/office/drawing/2014/main" id="{D8806673-4BAF-4011-ADC7-0224D0BB1257}"/>
              </a:ext>
            </a:extLst>
          </p:cNvPr>
          <p:cNvSpPr txBox="1"/>
          <p:nvPr/>
        </p:nvSpPr>
        <p:spPr>
          <a:xfrm>
            <a:off x="8038334" y="2105867"/>
            <a:ext cx="3557016" cy="762664"/>
          </a:xfrm>
          <a:prstGeom prst="rect">
            <a:avLst/>
          </a:prstGeom>
          <a:solidFill>
            <a:schemeClr val="accent1">
              <a:lumMod val="40000"/>
              <a:lumOff val="60000"/>
            </a:schemeClr>
          </a:solidFill>
          <a:ln w="28575">
            <a:noFill/>
          </a:ln>
        </p:spPr>
        <p:txBody>
          <a:bodyPr wrap="square" lIns="0" tIns="0" rIns="0" bIns="0" rtlCol="0" anchor="ctr">
            <a:noAutofit/>
          </a:bodyPr>
          <a:lstStyle/>
          <a:p>
            <a:pPr marL="91440">
              <a:lnSpc>
                <a:spcPct val="100000"/>
              </a:lnSpc>
              <a:spcBef>
                <a:spcPts val="1200"/>
              </a:spcBef>
              <a:buSzPct val="100000"/>
            </a:pPr>
            <a:r>
              <a:rPr lang="en-US" sz="1380" b="1"/>
              <a:t>Relevant technologies- </a:t>
            </a:r>
            <a:r>
              <a:rPr lang="en-US" sz="1380"/>
              <a:t>fuel cell, H</a:t>
            </a:r>
            <a:r>
              <a:rPr lang="en-US" sz="1380" baseline="-25000"/>
              <a:t>2 </a:t>
            </a:r>
            <a:r>
              <a:rPr lang="en-US" sz="1380"/>
              <a:t>fueling</a:t>
            </a:r>
            <a:endParaRPr lang="en-US" sz="1380" baseline="-25000"/>
          </a:p>
        </p:txBody>
      </p:sp>
      <p:sp>
        <p:nvSpPr>
          <p:cNvPr id="32" name="TextBox 31">
            <a:extLst>
              <a:ext uri="{FF2B5EF4-FFF2-40B4-BE49-F238E27FC236}">
                <a16:creationId xmlns:a16="http://schemas.microsoft.com/office/drawing/2014/main" id="{797D5A49-A12D-4945-8820-758C6CE878B7}"/>
              </a:ext>
            </a:extLst>
          </p:cNvPr>
          <p:cNvSpPr txBox="1"/>
          <p:nvPr/>
        </p:nvSpPr>
        <p:spPr>
          <a:xfrm>
            <a:off x="8038334" y="2874983"/>
            <a:ext cx="3557016" cy="616716"/>
          </a:xfrm>
          <a:prstGeom prst="rect">
            <a:avLst/>
          </a:prstGeom>
          <a:noFill/>
          <a:ln w="28575">
            <a:solidFill>
              <a:schemeClr val="accent1"/>
            </a:solidFill>
          </a:ln>
        </p:spPr>
        <p:txBody>
          <a:bodyPr wrap="square" lIns="0" tIns="0" rIns="0" bIns="0" rtlCol="0" anchor="ctr">
            <a:noAutofit/>
          </a:bodyPr>
          <a:lstStyle/>
          <a:p>
            <a:pPr marL="91440">
              <a:lnSpc>
                <a:spcPct val="100000"/>
              </a:lnSpc>
              <a:spcBef>
                <a:spcPts val="1200"/>
              </a:spcBef>
              <a:buSzPct val="100000"/>
            </a:pPr>
            <a:r>
              <a:rPr lang="en-US" sz="1380" b="1"/>
              <a:t>Priority subsectors- </a:t>
            </a:r>
            <a:r>
              <a:rPr lang="en-US" sz="1380"/>
              <a:t>Non-road vehicles (e.g., agricultural, construction), rail, harbor</a:t>
            </a:r>
          </a:p>
        </p:txBody>
      </p:sp>
      <p:sp>
        <p:nvSpPr>
          <p:cNvPr id="23" name="TextBox 22">
            <a:extLst>
              <a:ext uri="{FF2B5EF4-FFF2-40B4-BE49-F238E27FC236}">
                <a16:creationId xmlns:a16="http://schemas.microsoft.com/office/drawing/2014/main" id="{0951FFB6-0FB1-4581-AD3E-ECB2E4228678}"/>
              </a:ext>
            </a:extLst>
          </p:cNvPr>
          <p:cNvSpPr txBox="1"/>
          <p:nvPr/>
        </p:nvSpPr>
        <p:spPr>
          <a:xfrm>
            <a:off x="8208154" y="3622436"/>
            <a:ext cx="3217376" cy="1743734"/>
          </a:xfrm>
          <a:prstGeom prst="rect">
            <a:avLst/>
          </a:prstGeom>
          <a:noFill/>
        </p:spPr>
        <p:txBody>
          <a:bodyPr wrap="square" lIns="0" tIns="0" rIns="0" bIns="0" rtlCol="0" anchor="t">
            <a:noAutofit/>
          </a:bodyPr>
          <a:lstStyle/>
          <a:p>
            <a:pPr>
              <a:lnSpc>
                <a:spcPct val="100000"/>
              </a:lnSpc>
              <a:spcBef>
                <a:spcPts val="1200"/>
              </a:spcBef>
              <a:buSzPct val="100000"/>
            </a:pPr>
            <a:r>
              <a:rPr lang="en-US" sz="1330" b="1"/>
              <a:t>Hydrogen to support heavier duty vehicles </a:t>
            </a:r>
            <a:r>
              <a:rPr lang="en-US" sz="1330"/>
              <a:t>on and off road. </a:t>
            </a:r>
          </a:p>
          <a:p>
            <a:pPr>
              <a:lnSpc>
                <a:spcPct val="100000"/>
              </a:lnSpc>
              <a:spcBef>
                <a:spcPts val="1200"/>
              </a:spcBef>
              <a:buSzPct val="100000"/>
            </a:pPr>
            <a:r>
              <a:rPr lang="en-US" sz="1330" b="1"/>
              <a:t>Hydrogen refueling to meet distributed demand </a:t>
            </a:r>
            <a:r>
              <a:rPr lang="en-US" sz="1330"/>
              <a:t>for H</a:t>
            </a:r>
            <a:r>
              <a:rPr lang="en-US" sz="1330" baseline="-25000"/>
              <a:t>2</a:t>
            </a:r>
            <a:r>
              <a:rPr lang="en-US" sz="1330"/>
              <a:t> from off road vehicles. </a:t>
            </a:r>
          </a:p>
          <a:p>
            <a:pPr>
              <a:spcBef>
                <a:spcPts val="1200"/>
              </a:spcBef>
              <a:buSzPct val="100000"/>
            </a:pPr>
            <a:r>
              <a:rPr lang="en-US" sz="1330" i="1"/>
              <a:t>Electrification of most of the light duty on road transportation</a:t>
            </a:r>
          </a:p>
        </p:txBody>
      </p:sp>
      <p:sp>
        <p:nvSpPr>
          <p:cNvPr id="30" name="Freeform: Shape 29">
            <a:extLst>
              <a:ext uri="{FF2B5EF4-FFF2-40B4-BE49-F238E27FC236}">
                <a16:creationId xmlns:a16="http://schemas.microsoft.com/office/drawing/2014/main" id="{B74359FE-90A7-48EF-AC0B-C93E39FEECEC}"/>
              </a:ext>
            </a:extLst>
          </p:cNvPr>
          <p:cNvSpPr/>
          <p:nvPr/>
        </p:nvSpPr>
        <p:spPr>
          <a:xfrm>
            <a:off x="541140" y="5664899"/>
            <a:ext cx="2410298" cy="441308"/>
          </a:xfrm>
          <a:custGeom>
            <a:avLst/>
            <a:gdLst>
              <a:gd name="connsiteX0" fmla="*/ 1290774 w 1335937"/>
              <a:gd name="connsiteY0" fmla="*/ 0 h 308768"/>
              <a:gd name="connsiteX1" fmla="*/ 0 w 1335937"/>
              <a:gd name="connsiteY1" fmla="*/ 0 h 308768"/>
              <a:gd name="connsiteX2" fmla="*/ 45164 w 1335937"/>
              <a:gd name="connsiteY2" fmla="*/ 154309 h 308768"/>
              <a:gd name="connsiteX3" fmla="*/ 0 w 1335937"/>
              <a:gd name="connsiteY3" fmla="*/ 308768 h 308768"/>
              <a:gd name="connsiteX4" fmla="*/ 1290774 w 1335937"/>
              <a:gd name="connsiteY4" fmla="*/ 308768 h 308768"/>
              <a:gd name="connsiteX5" fmla="*/ 1335938 w 1335937"/>
              <a:gd name="connsiteY5" fmla="*/ 154309 h 308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35937" h="308768">
                <a:moveTo>
                  <a:pt x="1290774" y="0"/>
                </a:moveTo>
                <a:lnTo>
                  <a:pt x="0" y="0"/>
                </a:lnTo>
                <a:lnTo>
                  <a:pt x="45164" y="154309"/>
                </a:lnTo>
                <a:lnTo>
                  <a:pt x="0" y="308768"/>
                </a:lnTo>
                <a:lnTo>
                  <a:pt x="1290774" y="308768"/>
                </a:lnTo>
                <a:lnTo>
                  <a:pt x="1335938" y="154309"/>
                </a:lnTo>
                <a:close/>
              </a:path>
            </a:pathLst>
          </a:custGeom>
          <a:solidFill>
            <a:schemeClr val="bg2">
              <a:lumMod val="90000"/>
            </a:schemeClr>
          </a:solidFill>
          <a:ln w="15041" cap="flat">
            <a:noFill/>
            <a:prstDash val="solid"/>
            <a:miter/>
          </a:ln>
        </p:spPr>
        <p:txBody>
          <a:bodyPr rtlCol="0" anchor="ctr"/>
          <a:lstStyle/>
          <a:p>
            <a:pPr algn="ctr"/>
            <a:r>
              <a:rPr lang="en-US" b="1"/>
              <a:t>Buildings</a:t>
            </a:r>
          </a:p>
        </p:txBody>
      </p:sp>
      <p:sp>
        <p:nvSpPr>
          <p:cNvPr id="36" name="TextBox 35">
            <a:extLst>
              <a:ext uri="{FF2B5EF4-FFF2-40B4-BE49-F238E27FC236}">
                <a16:creationId xmlns:a16="http://schemas.microsoft.com/office/drawing/2014/main" id="{2BA656AA-8EF4-4FB2-A298-F5F861959AE1}"/>
              </a:ext>
            </a:extLst>
          </p:cNvPr>
          <p:cNvSpPr txBox="1"/>
          <p:nvPr/>
        </p:nvSpPr>
        <p:spPr>
          <a:xfrm>
            <a:off x="3050591" y="5656588"/>
            <a:ext cx="4443061" cy="449619"/>
          </a:xfrm>
          <a:prstGeom prst="rect">
            <a:avLst/>
          </a:prstGeom>
          <a:noFill/>
          <a:ln w="28575">
            <a:solidFill>
              <a:schemeClr val="tx2"/>
            </a:solidFill>
          </a:ln>
        </p:spPr>
        <p:txBody>
          <a:bodyPr wrap="square" lIns="0" tIns="0" rIns="0" bIns="0" rtlCol="0" anchor="ctr">
            <a:noAutofit/>
          </a:bodyPr>
          <a:lstStyle/>
          <a:p>
            <a:pPr marL="91440">
              <a:lnSpc>
                <a:spcPct val="100000"/>
              </a:lnSpc>
              <a:spcBef>
                <a:spcPts val="1200"/>
              </a:spcBef>
              <a:buSzPct val="100000"/>
            </a:pPr>
            <a:r>
              <a:rPr lang="en-US" sz="1380"/>
              <a:t>Electrification will be the primary path to decarbonize building heating, cooking, and other appliances.</a:t>
            </a:r>
          </a:p>
        </p:txBody>
      </p:sp>
      <p:sp>
        <p:nvSpPr>
          <p:cNvPr id="34" name="TextBox 33">
            <a:extLst>
              <a:ext uri="{FF2B5EF4-FFF2-40B4-BE49-F238E27FC236}">
                <a16:creationId xmlns:a16="http://schemas.microsoft.com/office/drawing/2014/main" id="{71283A11-3CA2-44CA-A2D8-CBDA91BEA2C7}"/>
              </a:ext>
            </a:extLst>
          </p:cNvPr>
          <p:cNvSpPr txBox="1"/>
          <p:nvPr/>
        </p:nvSpPr>
        <p:spPr>
          <a:xfrm>
            <a:off x="7578432" y="5645489"/>
            <a:ext cx="4016918" cy="449619"/>
          </a:xfrm>
          <a:prstGeom prst="rect">
            <a:avLst/>
          </a:prstGeom>
          <a:noFill/>
          <a:ln w="28575">
            <a:solidFill>
              <a:schemeClr val="tx2"/>
            </a:solidFill>
          </a:ln>
        </p:spPr>
        <p:txBody>
          <a:bodyPr wrap="square" lIns="0" tIns="0" rIns="0" bIns="0" rtlCol="0" anchor="ctr">
            <a:noAutofit/>
          </a:bodyPr>
          <a:lstStyle/>
          <a:p>
            <a:pPr marL="91440">
              <a:lnSpc>
                <a:spcPct val="100000"/>
              </a:lnSpc>
              <a:spcBef>
                <a:spcPts val="1200"/>
              </a:spcBef>
              <a:buSzPct val="100000"/>
            </a:pPr>
            <a:r>
              <a:rPr lang="en-US" sz="1380"/>
              <a:t>Large buildings and campus settings may use gaseous fuels for CHP or district heating. </a:t>
            </a:r>
          </a:p>
        </p:txBody>
      </p:sp>
      <p:sp>
        <p:nvSpPr>
          <p:cNvPr id="14" name="Freeform: Shape 13">
            <a:extLst>
              <a:ext uri="{FF2B5EF4-FFF2-40B4-BE49-F238E27FC236}">
                <a16:creationId xmlns:a16="http://schemas.microsoft.com/office/drawing/2014/main" id="{EFD50D5B-EA93-48C8-A952-038F233CD2CD}"/>
              </a:ext>
              <a:ext uri="{C183D7F6-B498-43B3-948B-1728B52AA6E4}">
                <adec:decorative xmlns:adec="http://schemas.microsoft.com/office/drawing/2017/decorative" val="1"/>
              </a:ext>
            </a:extLst>
          </p:cNvPr>
          <p:cNvSpPr/>
          <p:nvPr/>
        </p:nvSpPr>
        <p:spPr>
          <a:xfrm>
            <a:off x="8038334" y="3531400"/>
            <a:ext cx="3557016" cy="2069203"/>
          </a:xfrm>
          <a:custGeom>
            <a:avLst/>
            <a:gdLst>
              <a:gd name="connsiteX0" fmla="*/ 0 w 1393596"/>
              <a:gd name="connsiteY0" fmla="*/ 0 h 875118"/>
              <a:gd name="connsiteX1" fmla="*/ 1393597 w 1393596"/>
              <a:gd name="connsiteY1" fmla="*/ 0 h 875118"/>
              <a:gd name="connsiteX2" fmla="*/ 1393597 w 1393596"/>
              <a:gd name="connsiteY2" fmla="*/ 875119 h 875118"/>
              <a:gd name="connsiteX3" fmla="*/ 0 w 1393596"/>
              <a:gd name="connsiteY3" fmla="*/ 875119 h 875118"/>
            </a:gdLst>
            <a:ahLst/>
            <a:cxnLst>
              <a:cxn ang="0">
                <a:pos x="connsiteX0" y="connsiteY0"/>
              </a:cxn>
              <a:cxn ang="0">
                <a:pos x="connsiteX1" y="connsiteY1"/>
              </a:cxn>
              <a:cxn ang="0">
                <a:pos x="connsiteX2" y="connsiteY2"/>
              </a:cxn>
              <a:cxn ang="0">
                <a:pos x="connsiteX3" y="connsiteY3"/>
              </a:cxn>
            </a:cxnLst>
            <a:rect l="l" t="t" r="r" b="b"/>
            <a:pathLst>
              <a:path w="1393596" h="875118">
                <a:moveTo>
                  <a:pt x="0" y="0"/>
                </a:moveTo>
                <a:lnTo>
                  <a:pt x="1393597" y="0"/>
                </a:lnTo>
                <a:lnTo>
                  <a:pt x="1393597" y="875119"/>
                </a:lnTo>
                <a:lnTo>
                  <a:pt x="0" y="875119"/>
                </a:lnTo>
                <a:close/>
              </a:path>
            </a:pathLst>
          </a:custGeom>
          <a:noFill/>
          <a:ln w="28575" cap="flat">
            <a:solidFill>
              <a:schemeClr val="accent1"/>
            </a:solidFill>
            <a:prstDash val="solid"/>
            <a:miter/>
          </a:ln>
        </p:spPr>
        <p:txBody>
          <a:bodyPr rtlCol="0" anchor="ctr"/>
          <a:lstStyle/>
          <a:p>
            <a:endParaRPr lang="en-US"/>
          </a:p>
        </p:txBody>
      </p:sp>
      <p:sp>
        <p:nvSpPr>
          <p:cNvPr id="4" name="Slide Number Placeholder 3">
            <a:extLst>
              <a:ext uri="{FF2B5EF4-FFF2-40B4-BE49-F238E27FC236}">
                <a16:creationId xmlns:a16="http://schemas.microsoft.com/office/drawing/2014/main" id="{EDDB9E65-E2C2-458D-BF49-E02C42951AAF}"/>
              </a:ext>
              <a:ext uri="{C183D7F6-B498-43B3-948B-1728B52AA6E4}">
                <adec:decorative xmlns:adec="http://schemas.microsoft.com/office/drawing/2017/decorative" val="1"/>
              </a:ext>
            </a:extLst>
          </p:cNvPr>
          <p:cNvSpPr>
            <a:spLocks noGrp="1"/>
          </p:cNvSpPr>
          <p:nvPr>
            <p:ph type="sldNum" sz="quarter" idx="12"/>
          </p:nvPr>
        </p:nvSpPr>
        <p:spPr/>
        <p:txBody>
          <a:bodyPr/>
          <a:lstStyle/>
          <a:p>
            <a:fld id="{B58DE5F1-E0F9-4CCA-92B7-7A6FC4DFEE14}" type="slidenum">
              <a:rPr lang="en-US" smtClean="0"/>
              <a:t>16</a:t>
            </a:fld>
            <a:endParaRPr lang="en-US"/>
          </a:p>
        </p:txBody>
      </p:sp>
      <p:sp>
        <p:nvSpPr>
          <p:cNvPr id="38" name="Freeform: Shape 37">
            <a:extLst>
              <a:ext uri="{FF2B5EF4-FFF2-40B4-BE49-F238E27FC236}">
                <a16:creationId xmlns:a16="http://schemas.microsoft.com/office/drawing/2014/main" id="{05B69474-66AA-481C-8334-28BE48CBF6D5}"/>
              </a:ext>
              <a:ext uri="{C183D7F6-B498-43B3-948B-1728B52AA6E4}">
                <adec:decorative xmlns:adec="http://schemas.microsoft.com/office/drawing/2017/decorative" val="1"/>
              </a:ext>
            </a:extLst>
          </p:cNvPr>
          <p:cNvSpPr/>
          <p:nvPr/>
        </p:nvSpPr>
        <p:spPr>
          <a:xfrm>
            <a:off x="4298498" y="3542446"/>
            <a:ext cx="3557016" cy="2069203"/>
          </a:xfrm>
          <a:custGeom>
            <a:avLst/>
            <a:gdLst>
              <a:gd name="connsiteX0" fmla="*/ 0 w 1393596"/>
              <a:gd name="connsiteY0" fmla="*/ 0 h 875118"/>
              <a:gd name="connsiteX1" fmla="*/ 1393597 w 1393596"/>
              <a:gd name="connsiteY1" fmla="*/ 0 h 875118"/>
              <a:gd name="connsiteX2" fmla="*/ 1393597 w 1393596"/>
              <a:gd name="connsiteY2" fmla="*/ 875119 h 875118"/>
              <a:gd name="connsiteX3" fmla="*/ 0 w 1393596"/>
              <a:gd name="connsiteY3" fmla="*/ 875119 h 875118"/>
            </a:gdLst>
            <a:ahLst/>
            <a:cxnLst>
              <a:cxn ang="0">
                <a:pos x="connsiteX0" y="connsiteY0"/>
              </a:cxn>
              <a:cxn ang="0">
                <a:pos x="connsiteX1" y="connsiteY1"/>
              </a:cxn>
              <a:cxn ang="0">
                <a:pos x="connsiteX2" y="connsiteY2"/>
              </a:cxn>
              <a:cxn ang="0">
                <a:pos x="connsiteX3" y="connsiteY3"/>
              </a:cxn>
            </a:cxnLst>
            <a:rect l="l" t="t" r="r" b="b"/>
            <a:pathLst>
              <a:path w="1393596" h="875118">
                <a:moveTo>
                  <a:pt x="0" y="0"/>
                </a:moveTo>
                <a:lnTo>
                  <a:pt x="1393597" y="0"/>
                </a:lnTo>
                <a:lnTo>
                  <a:pt x="1393597" y="875119"/>
                </a:lnTo>
                <a:lnTo>
                  <a:pt x="0" y="875119"/>
                </a:lnTo>
                <a:close/>
              </a:path>
            </a:pathLst>
          </a:custGeom>
          <a:noFill/>
          <a:ln w="28575" cap="flat">
            <a:solidFill>
              <a:schemeClr val="accent1"/>
            </a:solidFill>
            <a:prstDash val="solid"/>
            <a:miter/>
          </a:ln>
        </p:spPr>
        <p:txBody>
          <a:bodyPr rtlCol="0" anchor="ctr"/>
          <a:lstStyle/>
          <a:p>
            <a:endParaRPr lang="en-US"/>
          </a:p>
        </p:txBody>
      </p:sp>
      <p:sp>
        <p:nvSpPr>
          <p:cNvPr id="42" name="Freeform: Shape 41">
            <a:extLst>
              <a:ext uri="{FF2B5EF4-FFF2-40B4-BE49-F238E27FC236}">
                <a16:creationId xmlns:a16="http://schemas.microsoft.com/office/drawing/2014/main" id="{BADA0618-7638-4772-8610-CEDD21C0C448}"/>
              </a:ext>
              <a:ext uri="{C183D7F6-B498-43B3-948B-1728B52AA6E4}">
                <adec:decorative xmlns:adec="http://schemas.microsoft.com/office/drawing/2017/decorative" val="1"/>
              </a:ext>
            </a:extLst>
          </p:cNvPr>
          <p:cNvSpPr/>
          <p:nvPr/>
        </p:nvSpPr>
        <p:spPr>
          <a:xfrm>
            <a:off x="566145" y="3542446"/>
            <a:ext cx="3557016" cy="2069203"/>
          </a:xfrm>
          <a:custGeom>
            <a:avLst/>
            <a:gdLst>
              <a:gd name="connsiteX0" fmla="*/ 0 w 1393596"/>
              <a:gd name="connsiteY0" fmla="*/ 0 h 875118"/>
              <a:gd name="connsiteX1" fmla="*/ 1393597 w 1393596"/>
              <a:gd name="connsiteY1" fmla="*/ 0 h 875118"/>
              <a:gd name="connsiteX2" fmla="*/ 1393597 w 1393596"/>
              <a:gd name="connsiteY2" fmla="*/ 875119 h 875118"/>
              <a:gd name="connsiteX3" fmla="*/ 0 w 1393596"/>
              <a:gd name="connsiteY3" fmla="*/ 875119 h 875118"/>
            </a:gdLst>
            <a:ahLst/>
            <a:cxnLst>
              <a:cxn ang="0">
                <a:pos x="connsiteX0" y="connsiteY0"/>
              </a:cxn>
              <a:cxn ang="0">
                <a:pos x="connsiteX1" y="connsiteY1"/>
              </a:cxn>
              <a:cxn ang="0">
                <a:pos x="connsiteX2" y="connsiteY2"/>
              </a:cxn>
              <a:cxn ang="0">
                <a:pos x="connsiteX3" y="connsiteY3"/>
              </a:cxn>
            </a:cxnLst>
            <a:rect l="l" t="t" r="r" b="b"/>
            <a:pathLst>
              <a:path w="1393596" h="875118">
                <a:moveTo>
                  <a:pt x="0" y="0"/>
                </a:moveTo>
                <a:lnTo>
                  <a:pt x="1393597" y="0"/>
                </a:lnTo>
                <a:lnTo>
                  <a:pt x="1393597" y="875119"/>
                </a:lnTo>
                <a:lnTo>
                  <a:pt x="0" y="875119"/>
                </a:lnTo>
                <a:close/>
              </a:path>
            </a:pathLst>
          </a:custGeom>
          <a:noFill/>
          <a:ln w="28575" cap="flat">
            <a:solidFill>
              <a:schemeClr val="accent1"/>
            </a:solidFill>
            <a:prstDash val="solid"/>
            <a:miter/>
          </a:ln>
        </p:spPr>
        <p:txBody>
          <a:bodyPr rtlCol="0" anchor="ctr"/>
          <a:lstStyle/>
          <a:p>
            <a:endParaRPr lang="en-US"/>
          </a:p>
        </p:txBody>
      </p:sp>
    </p:spTree>
    <p:extLst>
      <p:ext uri="{BB962C8B-B14F-4D97-AF65-F5344CB8AC3E}">
        <p14:creationId xmlns:p14="http://schemas.microsoft.com/office/powerpoint/2010/main" val="882208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FDD267-609A-4C92-B45C-CFF0307C9C1A}"/>
              </a:ext>
            </a:extLst>
          </p:cNvPr>
          <p:cNvSpPr>
            <a:spLocks noGrp="1"/>
          </p:cNvSpPr>
          <p:nvPr>
            <p:ph type="title"/>
          </p:nvPr>
        </p:nvSpPr>
        <p:spPr>
          <a:xfrm>
            <a:off x="457200" y="481283"/>
            <a:ext cx="11277600" cy="914400"/>
          </a:xfrm>
        </p:spPr>
        <p:txBody>
          <a:bodyPr vert="horz"/>
          <a:lstStyle/>
          <a:p>
            <a:r>
              <a:rPr lang="en-US" sz="3600"/>
              <a:t>Hydrogen Combustion Technologies</a:t>
            </a:r>
          </a:p>
        </p:txBody>
      </p:sp>
      <p:sp>
        <p:nvSpPr>
          <p:cNvPr id="19" name="Rectangle 18">
            <a:extLst>
              <a:ext uri="{FF2B5EF4-FFF2-40B4-BE49-F238E27FC236}">
                <a16:creationId xmlns:a16="http://schemas.microsoft.com/office/drawing/2014/main" id="{255CE2B9-AA33-4039-B16D-322D745353A6}"/>
              </a:ext>
            </a:extLst>
          </p:cNvPr>
          <p:cNvSpPr/>
          <p:nvPr/>
        </p:nvSpPr>
        <p:spPr>
          <a:xfrm>
            <a:off x="409574" y="961162"/>
            <a:ext cx="11295923" cy="68548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spcBef>
                <a:spcPts val="0"/>
              </a:spcBef>
              <a:buClrTx/>
              <a:buSzTx/>
              <a:tabLst/>
              <a:defRPr/>
            </a:pPr>
            <a:r>
              <a:rPr kumimoji="0" lang="en-US" sz="1600" b="0" i="0" u="none" strike="noStrike" kern="1200" cap="none" spc="0" normalizeH="0" baseline="0" noProof="0">
                <a:ln>
                  <a:noFill/>
                </a:ln>
                <a:solidFill>
                  <a:srgbClr val="000000"/>
                </a:solidFill>
                <a:effectLst/>
                <a:uLnTx/>
                <a:uFillTx/>
                <a:latin typeface="Arial"/>
                <a:ea typeface="+mn-ea"/>
                <a:cs typeface="+mn-cs"/>
              </a:rPr>
              <a:t>Hydrogen (H</a:t>
            </a:r>
            <a:r>
              <a:rPr kumimoji="0" lang="en-US" sz="1600" b="0" i="0" u="none" strike="noStrike" kern="1200" cap="none" spc="0" normalizeH="0" baseline="-25000" noProof="0">
                <a:ln>
                  <a:noFill/>
                </a:ln>
                <a:solidFill>
                  <a:srgbClr val="000000"/>
                </a:solidFill>
                <a:effectLst/>
                <a:uLnTx/>
                <a:uFillTx/>
                <a:latin typeface="Arial"/>
                <a:ea typeface="+mn-ea"/>
                <a:cs typeface="+mn-cs"/>
              </a:rPr>
              <a:t>2</a:t>
            </a:r>
            <a:r>
              <a:rPr kumimoji="0" lang="en-US" sz="1600" b="0" i="0" u="none" strike="noStrike" kern="1200" cap="none" spc="0" normalizeH="0" baseline="0" noProof="0">
                <a:ln>
                  <a:noFill/>
                </a:ln>
                <a:solidFill>
                  <a:srgbClr val="000000"/>
                </a:solidFill>
                <a:effectLst/>
                <a:uLnTx/>
                <a:uFillTx/>
                <a:latin typeface="Arial"/>
                <a:ea typeface="+mn-ea"/>
                <a:cs typeface="+mn-cs"/>
              </a:rPr>
              <a:t>) combustion technologies are promising to replace the combustion of fossil fuels a</a:t>
            </a:r>
            <a:r>
              <a:rPr lang="en-US" sz="1600">
                <a:solidFill>
                  <a:srgbClr val="000000"/>
                </a:solidFill>
                <a:latin typeface="Arial"/>
              </a:rPr>
              <a:t>cross multiple end uses, especially high heat industrial processes that are difficult to electrify. </a:t>
            </a:r>
            <a:endParaRPr kumimoji="0" lang="en-US" sz="1600" b="0" i="0" u="none" strike="noStrike" kern="1200" cap="none" spc="0" normalizeH="0" baseline="0" noProof="0">
              <a:ln>
                <a:noFill/>
              </a:ln>
              <a:solidFill>
                <a:srgbClr val="000000"/>
              </a:solidFill>
              <a:effectLst/>
              <a:uLnTx/>
              <a:uFillTx/>
              <a:latin typeface="Arial"/>
              <a:ea typeface="+mn-ea"/>
              <a:cs typeface="+mn-cs"/>
            </a:endParaRPr>
          </a:p>
        </p:txBody>
      </p:sp>
      <p:sp>
        <p:nvSpPr>
          <p:cNvPr id="9" name="Rectangle 8">
            <a:extLst>
              <a:ext uri="{FF2B5EF4-FFF2-40B4-BE49-F238E27FC236}">
                <a16:creationId xmlns:a16="http://schemas.microsoft.com/office/drawing/2014/main" id="{C9DE040F-DC3F-430A-A4A1-7C4317E5B910}"/>
              </a:ext>
            </a:extLst>
          </p:cNvPr>
          <p:cNvSpPr/>
          <p:nvPr/>
        </p:nvSpPr>
        <p:spPr>
          <a:xfrm>
            <a:off x="453660" y="1745657"/>
            <a:ext cx="5464188"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i="0">
                <a:solidFill>
                  <a:srgbClr val="282828"/>
                </a:solidFill>
                <a:effectLst/>
                <a:latin typeface="+mj-lt"/>
              </a:rPr>
              <a:t>Technologies Considered by Sector</a:t>
            </a:r>
            <a:endParaRPr lang="en-US" b="1" i="0">
              <a:solidFill>
                <a:srgbClr val="282828"/>
              </a:solidFill>
              <a:effectLst/>
              <a:latin typeface="+mj-lt"/>
            </a:endParaRPr>
          </a:p>
        </p:txBody>
      </p:sp>
      <p:sp>
        <p:nvSpPr>
          <p:cNvPr id="18" name="TextBox 17">
            <a:extLst>
              <a:ext uri="{FF2B5EF4-FFF2-40B4-BE49-F238E27FC236}">
                <a16:creationId xmlns:a16="http://schemas.microsoft.com/office/drawing/2014/main" id="{AB9E2B34-2865-46FF-BCB8-80FCE7B0C97C}"/>
              </a:ext>
            </a:extLst>
          </p:cNvPr>
          <p:cNvSpPr txBox="1"/>
          <p:nvPr/>
        </p:nvSpPr>
        <p:spPr>
          <a:xfrm>
            <a:off x="1207806" y="3094207"/>
            <a:ext cx="1092640" cy="269762"/>
          </a:xfrm>
          <a:prstGeom prst="rect">
            <a:avLst/>
          </a:prstGeom>
          <a:noFill/>
        </p:spPr>
        <p:txBody>
          <a:bodyPr wrap="square" lIns="0" tIns="0" rIns="0" bIns="0" rtlCol="0">
            <a:noAutofit/>
          </a:bodyPr>
          <a:lstStyle/>
          <a:p>
            <a:pPr algn="ctr">
              <a:lnSpc>
                <a:spcPct val="100000"/>
              </a:lnSpc>
              <a:spcBef>
                <a:spcPts val="1200"/>
              </a:spcBef>
              <a:buSzPct val="100000"/>
            </a:pPr>
            <a:r>
              <a:rPr lang="en-US" sz="1600" b="1"/>
              <a:t>Industry</a:t>
            </a:r>
          </a:p>
        </p:txBody>
      </p:sp>
      <p:sp>
        <p:nvSpPr>
          <p:cNvPr id="23" name="Rectangle 11">
            <a:extLst>
              <a:ext uri="{FF2B5EF4-FFF2-40B4-BE49-F238E27FC236}">
                <a16:creationId xmlns:a16="http://schemas.microsoft.com/office/drawing/2014/main" id="{EFF20B55-0917-401A-8DDB-8DEAF325A593}"/>
              </a:ext>
            </a:extLst>
          </p:cNvPr>
          <p:cNvSpPr>
            <a:spLocks noChangeArrowheads="1"/>
          </p:cNvSpPr>
          <p:nvPr/>
        </p:nvSpPr>
        <p:spPr bwMode="auto">
          <a:xfrm>
            <a:off x="713703" y="4278248"/>
            <a:ext cx="840439" cy="510850"/>
          </a:xfrm>
          <a:prstGeom prst="rect">
            <a:avLst/>
          </a:prstGeom>
          <a:noFill/>
          <a:ln w="12700">
            <a:noFill/>
            <a:miter lim="800000"/>
            <a:headEnd/>
            <a:tailEnd/>
          </a:ln>
          <a:effectLst/>
        </p:spPr>
        <p:txBody>
          <a:bodyPr lIns="0" tIns="0" rIns="0" bIns="0" numCol="1">
            <a:noAutofit/>
          </a:bodyPr>
          <a:lstStyle/>
          <a:p>
            <a:pPr indent="-157467" algn="ctr" defTabSz="851135">
              <a:spcAft>
                <a:spcPts val="342"/>
              </a:spcAft>
            </a:pPr>
            <a:r>
              <a:rPr lang="en-US" sz="1400">
                <a:solidFill>
                  <a:srgbClr val="000000"/>
                </a:solidFill>
                <a:cs typeface="Arial" pitchFamily="34" charset="0"/>
              </a:rPr>
              <a:t>Direct air heaters</a:t>
            </a:r>
          </a:p>
        </p:txBody>
      </p:sp>
      <p:sp>
        <p:nvSpPr>
          <p:cNvPr id="25" name="Rectangle 11">
            <a:extLst>
              <a:ext uri="{FF2B5EF4-FFF2-40B4-BE49-F238E27FC236}">
                <a16:creationId xmlns:a16="http://schemas.microsoft.com/office/drawing/2014/main" id="{723E104F-8DAC-4E88-879A-DE49A91AF7A3}"/>
              </a:ext>
            </a:extLst>
          </p:cNvPr>
          <p:cNvSpPr>
            <a:spLocks noChangeArrowheads="1"/>
          </p:cNvSpPr>
          <p:nvPr/>
        </p:nvSpPr>
        <p:spPr bwMode="auto">
          <a:xfrm>
            <a:off x="1907169" y="4278248"/>
            <a:ext cx="989168" cy="510850"/>
          </a:xfrm>
          <a:prstGeom prst="rect">
            <a:avLst/>
          </a:prstGeom>
          <a:noFill/>
          <a:ln w="12700">
            <a:noFill/>
            <a:miter lim="800000"/>
            <a:headEnd/>
            <a:tailEnd/>
          </a:ln>
          <a:effectLst/>
        </p:spPr>
        <p:txBody>
          <a:bodyPr lIns="0" tIns="0" rIns="0" bIns="0" numCol="1">
            <a:noAutofit/>
          </a:bodyPr>
          <a:lstStyle/>
          <a:p>
            <a:pPr indent="-157467" algn="ctr" defTabSz="851135">
              <a:spcAft>
                <a:spcPts val="342"/>
              </a:spcAft>
            </a:pPr>
            <a:r>
              <a:rPr lang="en-US" sz="1400">
                <a:solidFill>
                  <a:srgbClr val="000000"/>
                </a:solidFill>
                <a:cs typeface="Arial" pitchFamily="34" charset="0"/>
              </a:rPr>
              <a:t>Boilers and furnaces</a:t>
            </a:r>
          </a:p>
        </p:txBody>
      </p:sp>
      <p:sp>
        <p:nvSpPr>
          <p:cNvPr id="24" name="Rectangle 11">
            <a:extLst>
              <a:ext uri="{FF2B5EF4-FFF2-40B4-BE49-F238E27FC236}">
                <a16:creationId xmlns:a16="http://schemas.microsoft.com/office/drawing/2014/main" id="{17EF8514-EC66-4D49-BD5D-9680DE15F211}"/>
              </a:ext>
            </a:extLst>
          </p:cNvPr>
          <p:cNvSpPr>
            <a:spLocks noChangeArrowheads="1"/>
          </p:cNvSpPr>
          <p:nvPr/>
        </p:nvSpPr>
        <p:spPr bwMode="auto">
          <a:xfrm>
            <a:off x="713703" y="5509742"/>
            <a:ext cx="840439" cy="510850"/>
          </a:xfrm>
          <a:prstGeom prst="rect">
            <a:avLst/>
          </a:prstGeom>
          <a:noFill/>
          <a:ln w="12700">
            <a:noFill/>
            <a:miter lim="800000"/>
            <a:headEnd/>
            <a:tailEnd/>
          </a:ln>
          <a:effectLst/>
        </p:spPr>
        <p:txBody>
          <a:bodyPr lIns="0" tIns="0" rIns="0" bIns="0" numCol="1">
            <a:noAutofit/>
          </a:bodyPr>
          <a:lstStyle/>
          <a:p>
            <a:pPr indent="-157467" algn="ctr" defTabSz="851135">
              <a:spcAft>
                <a:spcPts val="342"/>
              </a:spcAft>
            </a:pPr>
            <a:r>
              <a:rPr lang="en-US" sz="1400">
                <a:solidFill>
                  <a:srgbClr val="000000"/>
                </a:solidFill>
                <a:cs typeface="Arial" pitchFamily="34" charset="0"/>
              </a:rPr>
              <a:t>Process heating</a:t>
            </a:r>
          </a:p>
        </p:txBody>
      </p:sp>
      <p:sp>
        <p:nvSpPr>
          <p:cNvPr id="16" name="Rectangle 11">
            <a:extLst>
              <a:ext uri="{FF2B5EF4-FFF2-40B4-BE49-F238E27FC236}">
                <a16:creationId xmlns:a16="http://schemas.microsoft.com/office/drawing/2014/main" id="{575535CA-5BB1-4DA4-80E4-FDECD8E72D81}"/>
              </a:ext>
            </a:extLst>
          </p:cNvPr>
          <p:cNvSpPr>
            <a:spLocks noChangeArrowheads="1"/>
          </p:cNvSpPr>
          <p:nvPr/>
        </p:nvSpPr>
        <p:spPr bwMode="auto">
          <a:xfrm>
            <a:off x="1815379" y="5519267"/>
            <a:ext cx="1172749" cy="258129"/>
          </a:xfrm>
          <a:prstGeom prst="rect">
            <a:avLst/>
          </a:prstGeom>
          <a:noFill/>
          <a:ln w="12700">
            <a:noFill/>
            <a:miter lim="800000"/>
            <a:headEnd/>
            <a:tailEnd/>
          </a:ln>
          <a:effectLst/>
        </p:spPr>
        <p:txBody>
          <a:bodyPr lIns="0" tIns="0" rIns="0" bIns="0" numCol="1">
            <a:noAutofit/>
          </a:bodyPr>
          <a:lstStyle/>
          <a:p>
            <a:pPr indent="-157467" algn="ctr" defTabSz="851135">
              <a:spcAft>
                <a:spcPts val="342"/>
              </a:spcAft>
            </a:pPr>
            <a:r>
              <a:rPr lang="en-US" sz="1400">
                <a:solidFill>
                  <a:srgbClr val="000000"/>
                </a:solidFill>
                <a:cs typeface="Arial" pitchFamily="34" charset="0"/>
              </a:rPr>
              <a:t>Cement kilns</a:t>
            </a:r>
            <a:endParaRPr lang="en-US" sz="1400" b="1">
              <a:solidFill>
                <a:srgbClr val="000000"/>
              </a:solidFill>
              <a:cs typeface="Arial" pitchFamily="34" charset="0"/>
            </a:endParaRPr>
          </a:p>
          <a:p>
            <a:pPr indent="-157467" algn="ctr" defTabSz="851135">
              <a:spcAft>
                <a:spcPts val="342"/>
              </a:spcAft>
            </a:pPr>
            <a:endParaRPr lang="en-US" sz="1400" b="1">
              <a:solidFill>
                <a:srgbClr val="000000"/>
              </a:solidFill>
              <a:cs typeface="Arial" pitchFamily="34" charset="0"/>
            </a:endParaRPr>
          </a:p>
          <a:p>
            <a:pPr indent="-157467" algn="ctr" defTabSz="851135">
              <a:spcAft>
                <a:spcPts val="342"/>
              </a:spcAft>
            </a:pPr>
            <a:endParaRPr lang="en-US" sz="1400" b="1">
              <a:solidFill>
                <a:srgbClr val="000000"/>
              </a:solidFill>
              <a:cs typeface="Arial" pitchFamily="34" charset="0"/>
            </a:endParaRPr>
          </a:p>
        </p:txBody>
      </p:sp>
      <p:pic>
        <p:nvPicPr>
          <p:cNvPr id="14" name="Graphic 13">
            <a:extLst>
              <a:ext uri="{FF2B5EF4-FFF2-40B4-BE49-F238E27FC236}">
                <a16:creationId xmlns:a16="http://schemas.microsoft.com/office/drawing/2014/main" id="{61073881-9AF4-43BC-9222-2403EE9E2D97}"/>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976834" y="2251198"/>
            <a:ext cx="914400" cy="914400"/>
          </a:xfrm>
          <a:prstGeom prst="rect">
            <a:avLst/>
          </a:prstGeom>
        </p:spPr>
      </p:pic>
      <p:sp>
        <p:nvSpPr>
          <p:cNvPr id="17" name="TextBox 16">
            <a:extLst>
              <a:ext uri="{FF2B5EF4-FFF2-40B4-BE49-F238E27FC236}">
                <a16:creationId xmlns:a16="http://schemas.microsoft.com/office/drawing/2014/main" id="{4D8B9A4D-873D-4BEF-901E-020D74316597}"/>
              </a:ext>
            </a:extLst>
          </p:cNvPr>
          <p:cNvSpPr txBox="1"/>
          <p:nvPr/>
        </p:nvSpPr>
        <p:spPr>
          <a:xfrm>
            <a:off x="3230791" y="3092708"/>
            <a:ext cx="2424471" cy="269762"/>
          </a:xfrm>
          <a:prstGeom prst="rect">
            <a:avLst/>
          </a:prstGeom>
          <a:noFill/>
        </p:spPr>
        <p:txBody>
          <a:bodyPr wrap="square" lIns="0" tIns="0" rIns="0" bIns="0" rtlCol="0">
            <a:noAutofit/>
          </a:bodyPr>
          <a:lstStyle/>
          <a:p>
            <a:pPr algn="ctr">
              <a:lnSpc>
                <a:spcPct val="100000"/>
              </a:lnSpc>
              <a:spcBef>
                <a:spcPts val="1200"/>
              </a:spcBef>
              <a:buSzPct val="100000"/>
            </a:pPr>
            <a:r>
              <a:rPr lang="en-US" sz="1600" b="1"/>
              <a:t>Large Buildings</a:t>
            </a:r>
          </a:p>
        </p:txBody>
      </p:sp>
      <p:sp>
        <p:nvSpPr>
          <p:cNvPr id="22" name="Rectangle 11">
            <a:extLst>
              <a:ext uri="{FF2B5EF4-FFF2-40B4-BE49-F238E27FC236}">
                <a16:creationId xmlns:a16="http://schemas.microsoft.com/office/drawing/2014/main" id="{49C3D67E-35C6-4931-98A7-BA0D47185566}"/>
              </a:ext>
            </a:extLst>
          </p:cNvPr>
          <p:cNvSpPr>
            <a:spLocks noChangeArrowheads="1"/>
          </p:cNvSpPr>
          <p:nvPr/>
        </p:nvSpPr>
        <p:spPr bwMode="auto">
          <a:xfrm>
            <a:off x="3849780" y="4360471"/>
            <a:ext cx="1209523" cy="405765"/>
          </a:xfrm>
          <a:prstGeom prst="rect">
            <a:avLst/>
          </a:prstGeom>
          <a:noFill/>
          <a:ln w="12700">
            <a:noFill/>
            <a:miter lim="800000"/>
            <a:headEnd/>
            <a:tailEnd/>
          </a:ln>
          <a:effectLst/>
        </p:spPr>
        <p:txBody>
          <a:bodyPr lIns="0" tIns="0" rIns="0" bIns="0" numCol="1">
            <a:noAutofit/>
          </a:bodyPr>
          <a:lstStyle/>
          <a:p>
            <a:pPr indent="-157467" algn="ctr" defTabSz="851135">
              <a:spcAft>
                <a:spcPts val="342"/>
              </a:spcAft>
            </a:pPr>
            <a:r>
              <a:rPr lang="en-US" sz="1400">
                <a:solidFill>
                  <a:srgbClr val="000000"/>
                </a:solidFill>
                <a:cs typeface="Arial" pitchFamily="34" charset="0"/>
              </a:rPr>
              <a:t>CHP*</a:t>
            </a:r>
          </a:p>
        </p:txBody>
      </p:sp>
      <p:sp>
        <p:nvSpPr>
          <p:cNvPr id="71" name="Rectangle 11">
            <a:extLst>
              <a:ext uri="{FF2B5EF4-FFF2-40B4-BE49-F238E27FC236}">
                <a16:creationId xmlns:a16="http://schemas.microsoft.com/office/drawing/2014/main" id="{ED77445D-77E8-497B-A9C1-B3FE0C0F169B}"/>
              </a:ext>
            </a:extLst>
          </p:cNvPr>
          <p:cNvSpPr>
            <a:spLocks noChangeArrowheads="1"/>
          </p:cNvSpPr>
          <p:nvPr/>
        </p:nvSpPr>
        <p:spPr bwMode="auto">
          <a:xfrm>
            <a:off x="3864188" y="4590364"/>
            <a:ext cx="1296132" cy="255423"/>
          </a:xfrm>
          <a:prstGeom prst="rect">
            <a:avLst/>
          </a:prstGeom>
          <a:noFill/>
          <a:ln w="12700">
            <a:noFill/>
            <a:miter lim="800000"/>
            <a:headEnd/>
            <a:tailEnd/>
          </a:ln>
          <a:effectLst/>
        </p:spPr>
        <p:txBody>
          <a:bodyPr lIns="0" tIns="0" rIns="0" bIns="0" numCol="1">
            <a:noAutofit/>
          </a:bodyPr>
          <a:lstStyle/>
          <a:p>
            <a:pPr indent="-157467" defTabSz="851135">
              <a:spcAft>
                <a:spcPts val="342"/>
              </a:spcAft>
            </a:pPr>
            <a:r>
              <a:rPr lang="en-US" sz="900">
                <a:solidFill>
                  <a:srgbClr val="000000"/>
                </a:solidFill>
                <a:cs typeface="Arial" pitchFamily="34" charset="0"/>
              </a:rPr>
              <a:t>Also applies for industry</a:t>
            </a:r>
          </a:p>
        </p:txBody>
      </p:sp>
      <p:sp>
        <p:nvSpPr>
          <p:cNvPr id="20" name="Rectangle 11">
            <a:extLst>
              <a:ext uri="{FF2B5EF4-FFF2-40B4-BE49-F238E27FC236}">
                <a16:creationId xmlns:a16="http://schemas.microsoft.com/office/drawing/2014/main" id="{3B2156EC-AACC-4B03-9608-85EE16DBFBEB}"/>
              </a:ext>
            </a:extLst>
          </p:cNvPr>
          <p:cNvSpPr>
            <a:spLocks noChangeArrowheads="1"/>
          </p:cNvSpPr>
          <p:nvPr/>
        </p:nvSpPr>
        <p:spPr bwMode="auto">
          <a:xfrm>
            <a:off x="3253408" y="5509742"/>
            <a:ext cx="1172749" cy="269760"/>
          </a:xfrm>
          <a:prstGeom prst="rect">
            <a:avLst/>
          </a:prstGeom>
          <a:noFill/>
          <a:ln w="12700">
            <a:noFill/>
            <a:miter lim="800000"/>
            <a:headEnd/>
            <a:tailEnd/>
          </a:ln>
          <a:effectLst/>
        </p:spPr>
        <p:txBody>
          <a:bodyPr lIns="0" tIns="0" rIns="0" bIns="0" numCol="1">
            <a:noAutofit/>
          </a:bodyPr>
          <a:lstStyle/>
          <a:p>
            <a:pPr indent="-157467" algn="ctr" defTabSz="851135">
              <a:spcAft>
                <a:spcPts val="342"/>
              </a:spcAft>
            </a:pPr>
            <a:r>
              <a:rPr lang="en-US" sz="1400">
                <a:solidFill>
                  <a:srgbClr val="000000"/>
                </a:solidFill>
                <a:cs typeface="Arial" pitchFamily="34" charset="0"/>
              </a:rPr>
              <a:t>Water boilers </a:t>
            </a:r>
          </a:p>
        </p:txBody>
      </p:sp>
      <p:sp>
        <p:nvSpPr>
          <p:cNvPr id="13" name="Rectangle 11">
            <a:extLst>
              <a:ext uri="{FF2B5EF4-FFF2-40B4-BE49-F238E27FC236}">
                <a16:creationId xmlns:a16="http://schemas.microsoft.com/office/drawing/2014/main" id="{2C02F479-8DB0-4636-BB93-7436108034E1}"/>
              </a:ext>
            </a:extLst>
          </p:cNvPr>
          <p:cNvSpPr>
            <a:spLocks noChangeArrowheads="1"/>
          </p:cNvSpPr>
          <p:nvPr/>
        </p:nvSpPr>
        <p:spPr bwMode="auto">
          <a:xfrm>
            <a:off x="4616393" y="5515497"/>
            <a:ext cx="938439" cy="269760"/>
          </a:xfrm>
          <a:prstGeom prst="rect">
            <a:avLst/>
          </a:prstGeom>
          <a:noFill/>
          <a:ln w="12700">
            <a:noFill/>
            <a:miter lim="800000"/>
            <a:headEnd/>
            <a:tailEnd/>
          </a:ln>
          <a:effectLst/>
        </p:spPr>
        <p:txBody>
          <a:bodyPr lIns="0" tIns="0" rIns="0" bIns="0" numCol="1">
            <a:noAutofit/>
          </a:bodyPr>
          <a:lstStyle/>
          <a:p>
            <a:pPr indent="-157467" algn="ctr" defTabSz="851135">
              <a:spcAft>
                <a:spcPts val="342"/>
              </a:spcAft>
            </a:pPr>
            <a:r>
              <a:rPr lang="en-US" sz="1400">
                <a:solidFill>
                  <a:srgbClr val="000000"/>
                </a:solidFill>
                <a:cs typeface="Arial" pitchFamily="34" charset="0"/>
              </a:rPr>
              <a:t>Air heaters</a:t>
            </a:r>
          </a:p>
        </p:txBody>
      </p:sp>
      <p:sp>
        <p:nvSpPr>
          <p:cNvPr id="5" name="Rectangle 4">
            <a:extLst>
              <a:ext uri="{FF2B5EF4-FFF2-40B4-BE49-F238E27FC236}">
                <a16:creationId xmlns:a16="http://schemas.microsoft.com/office/drawing/2014/main" id="{B7FB6568-88AE-48E5-B280-4233350963BA}"/>
              </a:ext>
            </a:extLst>
          </p:cNvPr>
          <p:cNvSpPr/>
          <p:nvPr/>
        </p:nvSpPr>
        <p:spPr>
          <a:xfrm>
            <a:off x="6096000" y="1745657"/>
            <a:ext cx="5464188"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i="0">
                <a:solidFill>
                  <a:srgbClr val="282828"/>
                </a:solidFill>
                <a:effectLst/>
                <a:latin typeface="+mj-lt"/>
              </a:rPr>
              <a:t>General Obstacles </a:t>
            </a:r>
            <a:r>
              <a:rPr lang="en-US" sz="2400" b="1">
                <a:solidFill>
                  <a:srgbClr val="282828"/>
                </a:solidFill>
                <a:latin typeface="+mj-lt"/>
              </a:rPr>
              <a:t>t</a:t>
            </a:r>
            <a:r>
              <a:rPr lang="en-US" sz="2400" b="1" i="0">
                <a:solidFill>
                  <a:srgbClr val="282828"/>
                </a:solidFill>
                <a:effectLst/>
                <a:latin typeface="+mj-lt"/>
              </a:rPr>
              <a:t>o Adoption</a:t>
            </a:r>
            <a:endParaRPr lang="en-US" b="1" i="0">
              <a:solidFill>
                <a:srgbClr val="282828"/>
              </a:solidFill>
              <a:effectLst/>
              <a:latin typeface="+mj-lt"/>
            </a:endParaRPr>
          </a:p>
        </p:txBody>
      </p:sp>
      <p:cxnSp>
        <p:nvCxnSpPr>
          <p:cNvPr id="6" name="Gerade Verbindung 5">
            <a:extLst>
              <a:ext uri="{FF2B5EF4-FFF2-40B4-BE49-F238E27FC236}">
                <a16:creationId xmlns:a16="http://schemas.microsoft.com/office/drawing/2014/main" id="{CFFABF30-B0D3-4048-B45B-7465A093E86A}"/>
              </a:ext>
              <a:ext uri="{C183D7F6-B498-43B3-948B-1728B52AA6E4}">
                <adec:decorative xmlns:adec="http://schemas.microsoft.com/office/drawing/2017/decorative" val="1"/>
              </a:ext>
            </a:extLst>
          </p:cNvPr>
          <p:cNvCxnSpPr>
            <a:cxnSpLocks/>
          </p:cNvCxnSpPr>
          <p:nvPr>
            <p:custDataLst>
              <p:tags r:id="rId1"/>
            </p:custDataLst>
          </p:nvPr>
        </p:nvCxnSpPr>
        <p:spPr bwMode="gray">
          <a:xfrm>
            <a:off x="6130267" y="2144943"/>
            <a:ext cx="5285984"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 name="Gerade Verbindung 5">
            <a:extLst>
              <a:ext uri="{FF2B5EF4-FFF2-40B4-BE49-F238E27FC236}">
                <a16:creationId xmlns:a16="http://schemas.microsoft.com/office/drawing/2014/main" id="{DB389847-FE45-4FEE-A6E2-5F18BB0E37EC}"/>
              </a:ext>
              <a:ext uri="{C183D7F6-B498-43B3-948B-1728B52AA6E4}">
                <adec:decorative xmlns:adec="http://schemas.microsoft.com/office/drawing/2017/decorative" val="1"/>
              </a:ext>
            </a:extLst>
          </p:cNvPr>
          <p:cNvCxnSpPr>
            <a:cxnSpLocks/>
          </p:cNvCxnSpPr>
          <p:nvPr>
            <p:custDataLst>
              <p:tags r:id="rId2"/>
            </p:custDataLst>
          </p:nvPr>
        </p:nvCxnSpPr>
        <p:spPr bwMode="gray">
          <a:xfrm>
            <a:off x="443765" y="2144943"/>
            <a:ext cx="5285984"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7" name="Gerade Verbindung 5">
            <a:extLst>
              <a:ext uri="{FF2B5EF4-FFF2-40B4-BE49-F238E27FC236}">
                <a16:creationId xmlns:a16="http://schemas.microsoft.com/office/drawing/2014/main" id="{0C60F65E-4099-4C6E-A464-DDE50E5C7B9D}"/>
              </a:ext>
              <a:ext uri="{C183D7F6-B498-43B3-948B-1728B52AA6E4}">
                <adec:decorative xmlns:adec="http://schemas.microsoft.com/office/drawing/2017/decorative" val="1"/>
              </a:ext>
            </a:extLst>
          </p:cNvPr>
          <p:cNvCxnSpPr>
            <a:cxnSpLocks/>
          </p:cNvCxnSpPr>
          <p:nvPr>
            <p:custDataLst>
              <p:tags r:id="rId3"/>
            </p:custDataLst>
          </p:nvPr>
        </p:nvCxnSpPr>
        <p:spPr bwMode="gray">
          <a:xfrm>
            <a:off x="520125" y="3461538"/>
            <a:ext cx="2468003"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1" name="Graphic 10">
            <a:extLst>
              <a:ext uri="{FF2B5EF4-FFF2-40B4-BE49-F238E27FC236}">
                <a16:creationId xmlns:a16="http://schemas.microsoft.com/office/drawing/2014/main" id="{45F52ABD-1262-439E-B938-0E1D6C84B70D}"/>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2058853" y="3593551"/>
            <a:ext cx="685800" cy="685800"/>
          </a:xfrm>
          <a:prstGeom prst="rect">
            <a:avLst/>
          </a:prstGeom>
        </p:spPr>
      </p:pic>
      <p:pic>
        <p:nvPicPr>
          <p:cNvPr id="28" name="Graphic 27">
            <a:extLst>
              <a:ext uri="{FF2B5EF4-FFF2-40B4-BE49-F238E27FC236}">
                <a16:creationId xmlns:a16="http://schemas.microsoft.com/office/drawing/2014/main" id="{1C7BA759-5E2F-4754-99E5-81A21592FB83}"/>
              </a:ext>
              <a:ext uri="{C183D7F6-B498-43B3-948B-1728B52AA6E4}">
                <adec:decorative xmlns:adec="http://schemas.microsoft.com/office/drawing/2017/decorative" val="1"/>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791022" y="3593551"/>
            <a:ext cx="685800" cy="685800"/>
          </a:xfrm>
          <a:prstGeom prst="rect">
            <a:avLst/>
          </a:prstGeom>
        </p:spPr>
      </p:pic>
      <p:sp>
        <p:nvSpPr>
          <p:cNvPr id="35" name="Freeform 44">
            <a:extLst>
              <a:ext uri="{FF2B5EF4-FFF2-40B4-BE49-F238E27FC236}">
                <a16:creationId xmlns:a16="http://schemas.microsoft.com/office/drawing/2014/main" id="{931FA3EB-D8CA-4004-8065-7A1D5DC84B81}"/>
              </a:ext>
              <a:ext uri="{C183D7F6-B498-43B3-948B-1728B52AA6E4}">
                <adec:decorative xmlns:adec="http://schemas.microsoft.com/office/drawing/2017/decorative" val="1"/>
              </a:ext>
            </a:extLst>
          </p:cNvPr>
          <p:cNvSpPr>
            <a:spLocks noEditPoints="1"/>
          </p:cNvSpPr>
          <p:nvPr/>
        </p:nvSpPr>
        <p:spPr bwMode="auto">
          <a:xfrm>
            <a:off x="1411226" y="2301929"/>
            <a:ext cx="685800" cy="685800"/>
          </a:xfrm>
          <a:custGeom>
            <a:avLst/>
            <a:gdLst>
              <a:gd name="T0" fmla="*/ 127 w 165"/>
              <a:gd name="T1" fmla="*/ 158 h 176"/>
              <a:gd name="T2" fmla="*/ 154 w 165"/>
              <a:gd name="T3" fmla="*/ 145 h 176"/>
              <a:gd name="T4" fmla="*/ 115 w 165"/>
              <a:gd name="T5" fmla="*/ 158 h 176"/>
              <a:gd name="T6" fmla="*/ 88 w 165"/>
              <a:gd name="T7" fmla="*/ 145 h 176"/>
              <a:gd name="T8" fmla="*/ 115 w 165"/>
              <a:gd name="T9" fmla="*/ 158 h 176"/>
              <a:gd name="T10" fmla="*/ 49 w 165"/>
              <a:gd name="T11" fmla="*/ 158 h 176"/>
              <a:gd name="T12" fmla="*/ 76 w 165"/>
              <a:gd name="T13" fmla="*/ 145 h 176"/>
              <a:gd name="T14" fmla="*/ 38 w 165"/>
              <a:gd name="T15" fmla="*/ 158 h 176"/>
              <a:gd name="T16" fmla="*/ 10 w 165"/>
              <a:gd name="T17" fmla="*/ 145 h 176"/>
              <a:gd name="T18" fmla="*/ 38 w 165"/>
              <a:gd name="T19" fmla="*/ 158 h 176"/>
              <a:gd name="T20" fmla="*/ 165 w 165"/>
              <a:gd name="T21" fmla="*/ 96 h 176"/>
              <a:gd name="T22" fmla="*/ 121 w 165"/>
              <a:gd name="T23" fmla="*/ 96 h 176"/>
              <a:gd name="T24" fmla="*/ 73 w 165"/>
              <a:gd name="T25" fmla="*/ 130 h 176"/>
              <a:gd name="T26" fmla="*/ 64 w 165"/>
              <a:gd name="T27" fmla="*/ 127 h 176"/>
              <a:gd name="T28" fmla="*/ 70 w 165"/>
              <a:gd name="T29" fmla="*/ 86 h 176"/>
              <a:gd name="T30" fmla="*/ 59 w 165"/>
              <a:gd name="T31" fmla="*/ 82 h 176"/>
              <a:gd name="T32" fmla="*/ 50 w 165"/>
              <a:gd name="T33" fmla="*/ 130 h 176"/>
              <a:gd name="T34" fmla="*/ 33 w 165"/>
              <a:gd name="T35" fmla="*/ 56 h 176"/>
              <a:gd name="T36" fmla="*/ 22 w 165"/>
              <a:gd name="T37" fmla="*/ 51 h 176"/>
              <a:gd name="T38" fmla="*/ 9 w 165"/>
              <a:gd name="T39" fmla="*/ 130 h 176"/>
              <a:gd name="T40" fmla="*/ 0 w 165"/>
              <a:gd name="T41" fmla="*/ 135 h 176"/>
              <a:gd name="T42" fmla="*/ 5 w 165"/>
              <a:gd name="T43" fmla="*/ 176 h 176"/>
              <a:gd name="T44" fmla="*/ 165 w 165"/>
              <a:gd name="T45" fmla="*/ 171 h 176"/>
              <a:gd name="T46" fmla="*/ 165 w 165"/>
              <a:gd name="T47" fmla="*/ 135 h 176"/>
              <a:gd name="T48" fmla="*/ 74 w 165"/>
              <a:gd name="T49" fmla="*/ 0 h 176"/>
              <a:gd name="T50" fmla="*/ 64 w 165"/>
              <a:gd name="T51" fmla="*/ 17 h 176"/>
              <a:gd name="T52" fmla="*/ 53 w 165"/>
              <a:gd name="T53" fmla="*/ 21 h 176"/>
              <a:gd name="T54" fmla="*/ 53 w 165"/>
              <a:gd name="T55" fmla="*/ 31 h 176"/>
              <a:gd name="T56" fmla="*/ 71 w 165"/>
              <a:gd name="T57" fmla="*/ 24 h 176"/>
              <a:gd name="T58" fmla="*/ 125 w 165"/>
              <a:gd name="T59" fmla="*/ 17 h 176"/>
              <a:gd name="T60" fmla="*/ 93 w 165"/>
              <a:gd name="T61" fmla="*/ 48 h 176"/>
              <a:gd name="T62" fmla="*/ 79 w 165"/>
              <a:gd name="T63" fmla="*/ 63 h 176"/>
              <a:gd name="T64" fmla="*/ 79 w 165"/>
              <a:gd name="T65" fmla="*/ 73 h 176"/>
              <a:gd name="T66" fmla="*/ 130 w 165"/>
              <a:gd name="T67" fmla="*/ 22 h 176"/>
              <a:gd name="T68" fmla="*/ 62 w 165"/>
              <a:gd name="T69" fmla="*/ 5 h 176"/>
              <a:gd name="T70" fmla="*/ 20 w 165"/>
              <a:gd name="T71" fmla="*/ 37 h 176"/>
              <a:gd name="T72" fmla="*/ 30 w 165"/>
              <a:gd name="T73" fmla="*/ 37 h 176"/>
              <a:gd name="T74" fmla="*/ 62 w 165"/>
              <a:gd name="T75" fmla="*/ 5 h 176"/>
              <a:gd name="T76" fmla="*/ 62 w 165"/>
              <a:gd name="T77" fmla="*/ 73 h 176"/>
              <a:gd name="T78" fmla="*/ 94 w 165"/>
              <a:gd name="T79" fmla="*/ 27 h 176"/>
              <a:gd name="T80" fmla="*/ 130 w 165"/>
              <a:gd name="T81" fmla="*/ 5 h 176"/>
              <a:gd name="T82" fmla="*/ 104 w 165"/>
              <a:gd name="T83" fmla="*/ 32 h 176"/>
              <a:gd name="T84" fmla="*/ 98 w 165"/>
              <a:gd name="T85" fmla="*/ 37 h 176"/>
              <a:gd name="T86" fmla="*/ 67 w 165"/>
              <a:gd name="T87" fmla="*/ 68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5" h="176">
                <a:moveTo>
                  <a:pt x="154" y="158"/>
                </a:moveTo>
                <a:cubicBezTo>
                  <a:pt x="127" y="158"/>
                  <a:pt x="127" y="158"/>
                  <a:pt x="127" y="158"/>
                </a:cubicBezTo>
                <a:cubicBezTo>
                  <a:pt x="127" y="145"/>
                  <a:pt x="127" y="145"/>
                  <a:pt x="127" y="145"/>
                </a:cubicBezTo>
                <a:cubicBezTo>
                  <a:pt x="154" y="145"/>
                  <a:pt x="154" y="145"/>
                  <a:pt x="154" y="145"/>
                </a:cubicBezTo>
                <a:lnTo>
                  <a:pt x="154" y="158"/>
                </a:lnTo>
                <a:close/>
                <a:moveTo>
                  <a:pt x="115" y="158"/>
                </a:moveTo>
                <a:cubicBezTo>
                  <a:pt x="88" y="158"/>
                  <a:pt x="88" y="158"/>
                  <a:pt x="88" y="158"/>
                </a:cubicBezTo>
                <a:cubicBezTo>
                  <a:pt x="88" y="145"/>
                  <a:pt x="88" y="145"/>
                  <a:pt x="88" y="145"/>
                </a:cubicBezTo>
                <a:cubicBezTo>
                  <a:pt x="115" y="145"/>
                  <a:pt x="115" y="145"/>
                  <a:pt x="115" y="145"/>
                </a:cubicBezTo>
                <a:lnTo>
                  <a:pt x="115" y="158"/>
                </a:lnTo>
                <a:close/>
                <a:moveTo>
                  <a:pt x="76" y="158"/>
                </a:moveTo>
                <a:cubicBezTo>
                  <a:pt x="49" y="158"/>
                  <a:pt x="49" y="158"/>
                  <a:pt x="49" y="158"/>
                </a:cubicBezTo>
                <a:cubicBezTo>
                  <a:pt x="49" y="145"/>
                  <a:pt x="49" y="145"/>
                  <a:pt x="49" y="145"/>
                </a:cubicBezTo>
                <a:cubicBezTo>
                  <a:pt x="76" y="145"/>
                  <a:pt x="76" y="145"/>
                  <a:pt x="76" y="145"/>
                </a:cubicBezTo>
                <a:lnTo>
                  <a:pt x="76" y="158"/>
                </a:lnTo>
                <a:close/>
                <a:moveTo>
                  <a:pt x="38" y="158"/>
                </a:moveTo>
                <a:cubicBezTo>
                  <a:pt x="10" y="158"/>
                  <a:pt x="10" y="158"/>
                  <a:pt x="10" y="158"/>
                </a:cubicBezTo>
                <a:cubicBezTo>
                  <a:pt x="10" y="145"/>
                  <a:pt x="10" y="145"/>
                  <a:pt x="10" y="145"/>
                </a:cubicBezTo>
                <a:cubicBezTo>
                  <a:pt x="38" y="145"/>
                  <a:pt x="38" y="145"/>
                  <a:pt x="38" y="145"/>
                </a:cubicBezTo>
                <a:lnTo>
                  <a:pt x="38" y="158"/>
                </a:lnTo>
                <a:close/>
                <a:moveTo>
                  <a:pt x="165" y="135"/>
                </a:moveTo>
                <a:cubicBezTo>
                  <a:pt x="165" y="96"/>
                  <a:pt x="165" y="96"/>
                  <a:pt x="165" y="96"/>
                </a:cubicBezTo>
                <a:cubicBezTo>
                  <a:pt x="121" y="129"/>
                  <a:pt x="121" y="129"/>
                  <a:pt x="121" y="129"/>
                </a:cubicBezTo>
                <a:cubicBezTo>
                  <a:pt x="121" y="96"/>
                  <a:pt x="121" y="96"/>
                  <a:pt x="121" y="96"/>
                </a:cubicBezTo>
                <a:cubicBezTo>
                  <a:pt x="77" y="130"/>
                  <a:pt x="77" y="130"/>
                  <a:pt x="77" y="130"/>
                </a:cubicBezTo>
                <a:cubicBezTo>
                  <a:pt x="73" y="130"/>
                  <a:pt x="73" y="130"/>
                  <a:pt x="73" y="130"/>
                </a:cubicBezTo>
                <a:cubicBezTo>
                  <a:pt x="60" y="130"/>
                  <a:pt x="60" y="130"/>
                  <a:pt x="60" y="130"/>
                </a:cubicBezTo>
                <a:cubicBezTo>
                  <a:pt x="64" y="127"/>
                  <a:pt x="64" y="127"/>
                  <a:pt x="64" y="127"/>
                </a:cubicBezTo>
                <a:cubicBezTo>
                  <a:pt x="73" y="121"/>
                  <a:pt x="73" y="121"/>
                  <a:pt x="73" y="121"/>
                </a:cubicBezTo>
                <a:cubicBezTo>
                  <a:pt x="70" y="86"/>
                  <a:pt x="70" y="86"/>
                  <a:pt x="70" y="86"/>
                </a:cubicBezTo>
                <a:cubicBezTo>
                  <a:pt x="70" y="84"/>
                  <a:pt x="67" y="82"/>
                  <a:pt x="65" y="82"/>
                </a:cubicBezTo>
                <a:cubicBezTo>
                  <a:pt x="59" y="82"/>
                  <a:pt x="59" y="82"/>
                  <a:pt x="59" y="82"/>
                </a:cubicBezTo>
                <a:cubicBezTo>
                  <a:pt x="56" y="82"/>
                  <a:pt x="54" y="84"/>
                  <a:pt x="54" y="86"/>
                </a:cubicBezTo>
                <a:cubicBezTo>
                  <a:pt x="50" y="130"/>
                  <a:pt x="50" y="130"/>
                  <a:pt x="50" y="130"/>
                </a:cubicBezTo>
                <a:cubicBezTo>
                  <a:pt x="41" y="130"/>
                  <a:pt x="41" y="130"/>
                  <a:pt x="41" y="130"/>
                </a:cubicBezTo>
                <a:cubicBezTo>
                  <a:pt x="33" y="56"/>
                  <a:pt x="33" y="56"/>
                  <a:pt x="33" y="56"/>
                </a:cubicBezTo>
                <a:cubicBezTo>
                  <a:pt x="33" y="53"/>
                  <a:pt x="30" y="51"/>
                  <a:pt x="28" y="51"/>
                </a:cubicBezTo>
                <a:cubicBezTo>
                  <a:pt x="22" y="51"/>
                  <a:pt x="22" y="51"/>
                  <a:pt x="22" y="51"/>
                </a:cubicBezTo>
                <a:cubicBezTo>
                  <a:pt x="19" y="51"/>
                  <a:pt x="17" y="53"/>
                  <a:pt x="17" y="56"/>
                </a:cubicBezTo>
                <a:cubicBezTo>
                  <a:pt x="9" y="130"/>
                  <a:pt x="9" y="130"/>
                  <a:pt x="9" y="130"/>
                </a:cubicBezTo>
                <a:cubicBezTo>
                  <a:pt x="5" y="130"/>
                  <a:pt x="5" y="130"/>
                  <a:pt x="5" y="130"/>
                </a:cubicBezTo>
                <a:cubicBezTo>
                  <a:pt x="2" y="130"/>
                  <a:pt x="0" y="132"/>
                  <a:pt x="0" y="135"/>
                </a:cubicBezTo>
                <a:cubicBezTo>
                  <a:pt x="0" y="171"/>
                  <a:pt x="0" y="171"/>
                  <a:pt x="0" y="171"/>
                </a:cubicBezTo>
                <a:cubicBezTo>
                  <a:pt x="0" y="174"/>
                  <a:pt x="2" y="176"/>
                  <a:pt x="5" y="176"/>
                </a:cubicBezTo>
                <a:cubicBezTo>
                  <a:pt x="160" y="176"/>
                  <a:pt x="160" y="176"/>
                  <a:pt x="160" y="176"/>
                </a:cubicBezTo>
                <a:cubicBezTo>
                  <a:pt x="162" y="176"/>
                  <a:pt x="165" y="174"/>
                  <a:pt x="165" y="171"/>
                </a:cubicBezTo>
                <a:cubicBezTo>
                  <a:pt x="165" y="135"/>
                  <a:pt x="165" y="135"/>
                  <a:pt x="165" y="135"/>
                </a:cubicBezTo>
                <a:cubicBezTo>
                  <a:pt x="165" y="135"/>
                  <a:pt x="165" y="135"/>
                  <a:pt x="165" y="135"/>
                </a:cubicBezTo>
                <a:moveTo>
                  <a:pt x="79" y="5"/>
                </a:moveTo>
                <a:cubicBezTo>
                  <a:pt x="79" y="3"/>
                  <a:pt x="77" y="0"/>
                  <a:pt x="74" y="0"/>
                </a:cubicBezTo>
                <a:cubicBezTo>
                  <a:pt x="71" y="0"/>
                  <a:pt x="69" y="3"/>
                  <a:pt x="69" y="5"/>
                </a:cubicBezTo>
                <a:cubicBezTo>
                  <a:pt x="69" y="10"/>
                  <a:pt x="67" y="14"/>
                  <a:pt x="64" y="17"/>
                </a:cubicBezTo>
                <a:cubicBezTo>
                  <a:pt x="61" y="20"/>
                  <a:pt x="57" y="21"/>
                  <a:pt x="53" y="21"/>
                </a:cubicBezTo>
                <a:cubicBezTo>
                  <a:pt x="53" y="21"/>
                  <a:pt x="53" y="21"/>
                  <a:pt x="53" y="21"/>
                </a:cubicBezTo>
                <a:cubicBezTo>
                  <a:pt x="50" y="21"/>
                  <a:pt x="48" y="24"/>
                  <a:pt x="48" y="26"/>
                </a:cubicBezTo>
                <a:cubicBezTo>
                  <a:pt x="48" y="29"/>
                  <a:pt x="50" y="31"/>
                  <a:pt x="53" y="31"/>
                </a:cubicBezTo>
                <a:cubicBezTo>
                  <a:pt x="53" y="31"/>
                  <a:pt x="53" y="31"/>
                  <a:pt x="53" y="31"/>
                </a:cubicBezTo>
                <a:cubicBezTo>
                  <a:pt x="60" y="31"/>
                  <a:pt x="66" y="29"/>
                  <a:pt x="71" y="24"/>
                </a:cubicBezTo>
                <a:cubicBezTo>
                  <a:pt x="76" y="19"/>
                  <a:pt x="79" y="12"/>
                  <a:pt x="79" y="5"/>
                </a:cubicBezTo>
                <a:moveTo>
                  <a:pt x="125" y="17"/>
                </a:moveTo>
                <a:cubicBezTo>
                  <a:pt x="122" y="17"/>
                  <a:pt x="120" y="19"/>
                  <a:pt x="120" y="22"/>
                </a:cubicBezTo>
                <a:cubicBezTo>
                  <a:pt x="120" y="37"/>
                  <a:pt x="108" y="48"/>
                  <a:pt x="93" y="48"/>
                </a:cubicBezTo>
                <a:cubicBezTo>
                  <a:pt x="90" y="48"/>
                  <a:pt x="88" y="51"/>
                  <a:pt x="88" y="53"/>
                </a:cubicBezTo>
                <a:cubicBezTo>
                  <a:pt x="88" y="59"/>
                  <a:pt x="84" y="63"/>
                  <a:pt x="79" y="63"/>
                </a:cubicBezTo>
                <a:cubicBezTo>
                  <a:pt x="76" y="63"/>
                  <a:pt x="74" y="65"/>
                  <a:pt x="74" y="68"/>
                </a:cubicBezTo>
                <a:cubicBezTo>
                  <a:pt x="74" y="71"/>
                  <a:pt x="76" y="73"/>
                  <a:pt x="79" y="73"/>
                </a:cubicBezTo>
                <a:cubicBezTo>
                  <a:pt x="88" y="73"/>
                  <a:pt x="95" y="67"/>
                  <a:pt x="98" y="58"/>
                </a:cubicBezTo>
                <a:cubicBezTo>
                  <a:pt x="116" y="56"/>
                  <a:pt x="130" y="41"/>
                  <a:pt x="130" y="22"/>
                </a:cubicBezTo>
                <a:cubicBezTo>
                  <a:pt x="130" y="19"/>
                  <a:pt x="127" y="17"/>
                  <a:pt x="125" y="17"/>
                </a:cubicBezTo>
                <a:moveTo>
                  <a:pt x="62" y="5"/>
                </a:moveTo>
                <a:cubicBezTo>
                  <a:pt x="62" y="3"/>
                  <a:pt x="60" y="0"/>
                  <a:pt x="57" y="0"/>
                </a:cubicBezTo>
                <a:cubicBezTo>
                  <a:pt x="36" y="0"/>
                  <a:pt x="20" y="17"/>
                  <a:pt x="20" y="37"/>
                </a:cubicBezTo>
                <a:cubicBezTo>
                  <a:pt x="20" y="40"/>
                  <a:pt x="22" y="42"/>
                  <a:pt x="25" y="42"/>
                </a:cubicBezTo>
                <a:cubicBezTo>
                  <a:pt x="28" y="42"/>
                  <a:pt x="30" y="40"/>
                  <a:pt x="30" y="37"/>
                </a:cubicBezTo>
                <a:cubicBezTo>
                  <a:pt x="30" y="23"/>
                  <a:pt x="42" y="10"/>
                  <a:pt x="57" y="10"/>
                </a:cubicBezTo>
                <a:cubicBezTo>
                  <a:pt x="60" y="10"/>
                  <a:pt x="62" y="8"/>
                  <a:pt x="62" y="5"/>
                </a:cubicBezTo>
                <a:moveTo>
                  <a:pt x="67" y="68"/>
                </a:moveTo>
                <a:cubicBezTo>
                  <a:pt x="67" y="71"/>
                  <a:pt x="65" y="73"/>
                  <a:pt x="62" y="73"/>
                </a:cubicBezTo>
                <a:cubicBezTo>
                  <a:pt x="59" y="73"/>
                  <a:pt x="57" y="71"/>
                  <a:pt x="57" y="68"/>
                </a:cubicBezTo>
                <a:cubicBezTo>
                  <a:pt x="57" y="47"/>
                  <a:pt x="73" y="29"/>
                  <a:pt x="94" y="27"/>
                </a:cubicBezTo>
                <a:cubicBezTo>
                  <a:pt x="96" y="12"/>
                  <a:pt x="109" y="0"/>
                  <a:pt x="125" y="0"/>
                </a:cubicBezTo>
                <a:cubicBezTo>
                  <a:pt x="127" y="0"/>
                  <a:pt x="130" y="3"/>
                  <a:pt x="130" y="5"/>
                </a:cubicBezTo>
                <a:cubicBezTo>
                  <a:pt x="130" y="8"/>
                  <a:pt x="127" y="10"/>
                  <a:pt x="125" y="10"/>
                </a:cubicBezTo>
                <a:cubicBezTo>
                  <a:pt x="113" y="10"/>
                  <a:pt x="104" y="20"/>
                  <a:pt x="104" y="32"/>
                </a:cubicBezTo>
                <a:cubicBezTo>
                  <a:pt x="104" y="34"/>
                  <a:pt x="101" y="37"/>
                  <a:pt x="99" y="37"/>
                </a:cubicBezTo>
                <a:cubicBezTo>
                  <a:pt x="99" y="37"/>
                  <a:pt x="98" y="37"/>
                  <a:pt x="98" y="37"/>
                </a:cubicBezTo>
                <a:cubicBezTo>
                  <a:pt x="98" y="37"/>
                  <a:pt x="98" y="37"/>
                  <a:pt x="98" y="37"/>
                </a:cubicBezTo>
                <a:cubicBezTo>
                  <a:pt x="81" y="37"/>
                  <a:pt x="67" y="51"/>
                  <a:pt x="67" y="68"/>
                </a:cubicBez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800"/>
          </a:p>
        </p:txBody>
      </p:sp>
      <p:grpSp>
        <p:nvGrpSpPr>
          <p:cNvPr id="33" name="Group 32">
            <a:extLst>
              <a:ext uri="{FF2B5EF4-FFF2-40B4-BE49-F238E27FC236}">
                <a16:creationId xmlns:a16="http://schemas.microsoft.com/office/drawing/2014/main" id="{6B561A48-89A1-4593-AFA4-D0B8D7D0979E}"/>
              </a:ext>
              <a:ext uri="{C183D7F6-B498-43B3-948B-1728B52AA6E4}">
                <adec:decorative xmlns:adec="http://schemas.microsoft.com/office/drawing/2017/decorative" val="1"/>
              </a:ext>
            </a:extLst>
          </p:cNvPr>
          <p:cNvGrpSpPr/>
          <p:nvPr/>
        </p:nvGrpSpPr>
        <p:grpSpPr>
          <a:xfrm>
            <a:off x="865097" y="4849115"/>
            <a:ext cx="537651" cy="600308"/>
            <a:chOff x="3696230" y="4908648"/>
            <a:chExt cx="537651" cy="600308"/>
          </a:xfrm>
        </p:grpSpPr>
        <p:pic>
          <p:nvPicPr>
            <p:cNvPr id="51" name="Picture 50" descr="Shape&#10;&#10;Description automatically generated with low confidence">
              <a:extLst>
                <a:ext uri="{FF2B5EF4-FFF2-40B4-BE49-F238E27FC236}">
                  <a16:creationId xmlns:a16="http://schemas.microsoft.com/office/drawing/2014/main" id="{2C9FD068-A2DA-44CD-805F-27307D21595E}"/>
                </a:ext>
              </a:extLst>
            </p:cNvPr>
            <p:cNvPicPr>
              <a:picLocks noChangeAspect="1"/>
            </p:cNvPicPr>
            <p:nvPr/>
          </p:nvPicPr>
          <p:blipFill rotWithShape="1">
            <a:blip r:embed="rId13"/>
            <a:srcRect l="-2183" t="-1644" r="-710" b="26186"/>
            <a:stretch/>
          </p:blipFill>
          <p:spPr>
            <a:xfrm>
              <a:off x="3759308" y="4908648"/>
              <a:ext cx="416199" cy="323826"/>
            </a:xfrm>
            <a:prstGeom prst="rect">
              <a:avLst/>
            </a:prstGeom>
            <a:noFill/>
            <a:ln>
              <a:noFill/>
            </a:ln>
          </p:spPr>
        </p:pic>
        <p:cxnSp>
          <p:nvCxnSpPr>
            <p:cNvPr id="52" name="Straight Connector 51">
              <a:extLst>
                <a:ext uri="{FF2B5EF4-FFF2-40B4-BE49-F238E27FC236}">
                  <a16:creationId xmlns:a16="http://schemas.microsoft.com/office/drawing/2014/main" id="{1EBB6503-F5D4-4B36-9E65-E483FAD82E21}"/>
                </a:ext>
              </a:extLst>
            </p:cNvPr>
            <p:cNvCxnSpPr>
              <a:cxnSpLocks/>
            </p:cNvCxnSpPr>
            <p:nvPr/>
          </p:nvCxnSpPr>
          <p:spPr>
            <a:xfrm>
              <a:off x="3696230" y="5241293"/>
              <a:ext cx="0" cy="45732"/>
            </a:xfrm>
            <a:prstGeom prst="line">
              <a:avLst/>
            </a:prstGeom>
            <a:ln w="12700" cap="sq">
              <a:solidFill>
                <a:schemeClr val="tx1"/>
              </a:solidFill>
            </a:ln>
          </p:spPr>
          <p:style>
            <a:lnRef idx="1">
              <a:schemeClr val="accent1"/>
            </a:lnRef>
            <a:fillRef idx="0">
              <a:schemeClr val="accent1"/>
            </a:fillRef>
            <a:effectRef idx="0">
              <a:srgbClr val="000000"/>
            </a:effectRef>
            <a:fontRef idx="minor">
              <a:schemeClr val="lt1"/>
            </a:fontRef>
          </p:style>
        </p:cxnSp>
        <p:cxnSp>
          <p:nvCxnSpPr>
            <p:cNvPr id="53" name="Straight Connector 52">
              <a:extLst>
                <a:ext uri="{FF2B5EF4-FFF2-40B4-BE49-F238E27FC236}">
                  <a16:creationId xmlns:a16="http://schemas.microsoft.com/office/drawing/2014/main" id="{FBDBF7F8-849E-4D31-A7C5-B59A884BB45B}"/>
                </a:ext>
              </a:extLst>
            </p:cNvPr>
            <p:cNvCxnSpPr>
              <a:cxnSpLocks/>
            </p:cNvCxnSpPr>
            <p:nvPr/>
          </p:nvCxnSpPr>
          <p:spPr>
            <a:xfrm>
              <a:off x="3696230" y="5288804"/>
              <a:ext cx="27652" cy="0"/>
            </a:xfrm>
            <a:prstGeom prst="line">
              <a:avLst/>
            </a:prstGeom>
            <a:ln w="12700" cap="sq">
              <a:solidFill>
                <a:schemeClr val="tx1"/>
              </a:solidFill>
            </a:ln>
          </p:spPr>
          <p:style>
            <a:lnRef idx="1">
              <a:schemeClr val="accent1"/>
            </a:lnRef>
            <a:fillRef idx="0">
              <a:schemeClr val="accent1"/>
            </a:fillRef>
            <a:effectRef idx="0">
              <a:srgbClr val="000000"/>
            </a:effectRef>
            <a:fontRef idx="minor">
              <a:schemeClr val="lt1"/>
            </a:fontRef>
          </p:style>
        </p:cxnSp>
        <p:cxnSp>
          <p:nvCxnSpPr>
            <p:cNvPr id="54" name="Straight Connector 53">
              <a:extLst>
                <a:ext uri="{FF2B5EF4-FFF2-40B4-BE49-F238E27FC236}">
                  <a16:creationId xmlns:a16="http://schemas.microsoft.com/office/drawing/2014/main" id="{1AA7303B-3FD4-43E9-8B4B-2C695E625E06}"/>
                </a:ext>
              </a:extLst>
            </p:cNvPr>
            <p:cNvCxnSpPr>
              <a:cxnSpLocks/>
            </p:cNvCxnSpPr>
            <p:nvPr/>
          </p:nvCxnSpPr>
          <p:spPr>
            <a:xfrm>
              <a:off x="3723882" y="5288804"/>
              <a:ext cx="0" cy="174420"/>
            </a:xfrm>
            <a:prstGeom prst="line">
              <a:avLst/>
            </a:prstGeom>
            <a:ln w="12700" cap="sq">
              <a:solidFill>
                <a:schemeClr val="tx1"/>
              </a:solidFill>
            </a:ln>
          </p:spPr>
          <p:style>
            <a:lnRef idx="1">
              <a:schemeClr val="accent1"/>
            </a:lnRef>
            <a:fillRef idx="0">
              <a:schemeClr val="accent1"/>
            </a:fillRef>
            <a:effectRef idx="0">
              <a:srgbClr val="000000"/>
            </a:effectRef>
            <a:fontRef idx="minor">
              <a:schemeClr val="lt1"/>
            </a:fontRef>
          </p:style>
        </p:cxnSp>
        <p:cxnSp>
          <p:nvCxnSpPr>
            <p:cNvPr id="55" name="Straight Connector 54">
              <a:extLst>
                <a:ext uri="{FF2B5EF4-FFF2-40B4-BE49-F238E27FC236}">
                  <a16:creationId xmlns:a16="http://schemas.microsoft.com/office/drawing/2014/main" id="{EB4914CE-76F6-46C6-BC65-0491F0A1E0D4}"/>
                </a:ext>
              </a:extLst>
            </p:cNvPr>
            <p:cNvCxnSpPr>
              <a:cxnSpLocks/>
            </p:cNvCxnSpPr>
            <p:nvPr/>
          </p:nvCxnSpPr>
          <p:spPr>
            <a:xfrm>
              <a:off x="3723882" y="5463224"/>
              <a:ext cx="65939" cy="44669"/>
            </a:xfrm>
            <a:prstGeom prst="line">
              <a:avLst/>
            </a:prstGeom>
            <a:ln w="12700" cap="sq">
              <a:solidFill>
                <a:schemeClr val="tx1"/>
              </a:solidFill>
            </a:ln>
          </p:spPr>
          <p:style>
            <a:lnRef idx="1">
              <a:schemeClr val="accent1"/>
            </a:lnRef>
            <a:fillRef idx="0">
              <a:schemeClr val="accent1"/>
            </a:fillRef>
            <a:effectRef idx="0">
              <a:srgbClr val="000000"/>
            </a:effectRef>
            <a:fontRef idx="minor">
              <a:schemeClr val="lt1"/>
            </a:fontRef>
          </p:style>
        </p:cxnSp>
        <p:cxnSp>
          <p:nvCxnSpPr>
            <p:cNvPr id="56" name="Straight Connector 55">
              <a:extLst>
                <a:ext uri="{FF2B5EF4-FFF2-40B4-BE49-F238E27FC236}">
                  <a16:creationId xmlns:a16="http://schemas.microsoft.com/office/drawing/2014/main" id="{AD046320-045D-4B86-9D53-E2BACEA09852}"/>
                </a:ext>
              </a:extLst>
            </p:cNvPr>
            <p:cNvCxnSpPr>
              <a:cxnSpLocks/>
            </p:cNvCxnSpPr>
            <p:nvPr/>
          </p:nvCxnSpPr>
          <p:spPr>
            <a:xfrm>
              <a:off x="3791948" y="5508956"/>
              <a:ext cx="346537" cy="0"/>
            </a:xfrm>
            <a:prstGeom prst="line">
              <a:avLst/>
            </a:prstGeom>
            <a:ln w="12700" cap="sq">
              <a:solidFill>
                <a:schemeClr val="tx1"/>
              </a:solidFill>
            </a:ln>
          </p:spPr>
          <p:style>
            <a:lnRef idx="1">
              <a:schemeClr val="accent1"/>
            </a:lnRef>
            <a:fillRef idx="0">
              <a:schemeClr val="accent1"/>
            </a:fillRef>
            <a:effectRef idx="0">
              <a:srgbClr val="000000"/>
            </a:effectRef>
            <a:fontRef idx="minor">
              <a:schemeClr val="lt1"/>
            </a:fontRef>
          </p:style>
        </p:cxnSp>
        <p:cxnSp>
          <p:nvCxnSpPr>
            <p:cNvPr id="57" name="Straight Connector 56">
              <a:extLst>
                <a:ext uri="{FF2B5EF4-FFF2-40B4-BE49-F238E27FC236}">
                  <a16:creationId xmlns:a16="http://schemas.microsoft.com/office/drawing/2014/main" id="{E9718290-5EDE-4F19-875C-BEC9B0AA2C9F}"/>
                </a:ext>
              </a:extLst>
            </p:cNvPr>
            <p:cNvCxnSpPr>
              <a:cxnSpLocks/>
            </p:cNvCxnSpPr>
            <p:nvPr/>
          </p:nvCxnSpPr>
          <p:spPr>
            <a:xfrm flipH="1">
              <a:off x="4140081" y="5466653"/>
              <a:ext cx="65081" cy="41773"/>
            </a:xfrm>
            <a:prstGeom prst="line">
              <a:avLst/>
            </a:prstGeom>
            <a:ln w="12700" cap="sq">
              <a:solidFill>
                <a:schemeClr val="tx1"/>
              </a:solidFill>
            </a:ln>
          </p:spPr>
          <p:style>
            <a:lnRef idx="1">
              <a:schemeClr val="accent1"/>
            </a:lnRef>
            <a:fillRef idx="0">
              <a:schemeClr val="accent1"/>
            </a:fillRef>
            <a:effectRef idx="0">
              <a:srgbClr val="000000"/>
            </a:effectRef>
            <a:fontRef idx="minor">
              <a:schemeClr val="lt1"/>
            </a:fontRef>
          </p:style>
        </p:cxnSp>
        <p:cxnSp>
          <p:nvCxnSpPr>
            <p:cNvPr id="58" name="Straight Connector 57">
              <a:extLst>
                <a:ext uri="{FF2B5EF4-FFF2-40B4-BE49-F238E27FC236}">
                  <a16:creationId xmlns:a16="http://schemas.microsoft.com/office/drawing/2014/main" id="{EBA8E94F-98D0-46B0-83BC-DA03169F65FA}"/>
                </a:ext>
              </a:extLst>
            </p:cNvPr>
            <p:cNvCxnSpPr>
              <a:cxnSpLocks/>
            </p:cNvCxnSpPr>
            <p:nvPr/>
          </p:nvCxnSpPr>
          <p:spPr>
            <a:xfrm>
              <a:off x="4233881" y="5241697"/>
              <a:ext cx="0" cy="45732"/>
            </a:xfrm>
            <a:prstGeom prst="line">
              <a:avLst/>
            </a:prstGeom>
            <a:ln w="12700" cap="sq">
              <a:solidFill>
                <a:schemeClr val="tx1"/>
              </a:solidFill>
            </a:ln>
          </p:spPr>
          <p:style>
            <a:lnRef idx="1">
              <a:schemeClr val="accent1"/>
            </a:lnRef>
            <a:fillRef idx="0">
              <a:schemeClr val="accent1"/>
            </a:fillRef>
            <a:effectRef idx="0">
              <a:srgbClr val="000000"/>
            </a:effectRef>
            <a:fontRef idx="minor">
              <a:schemeClr val="lt1"/>
            </a:fontRef>
          </p:style>
        </p:cxnSp>
        <p:cxnSp>
          <p:nvCxnSpPr>
            <p:cNvPr id="59" name="Straight Connector 58">
              <a:extLst>
                <a:ext uri="{FF2B5EF4-FFF2-40B4-BE49-F238E27FC236}">
                  <a16:creationId xmlns:a16="http://schemas.microsoft.com/office/drawing/2014/main" id="{EB1E204F-6FF7-4696-9D9C-6011B9382138}"/>
                </a:ext>
              </a:extLst>
            </p:cNvPr>
            <p:cNvCxnSpPr>
              <a:cxnSpLocks/>
            </p:cNvCxnSpPr>
            <p:nvPr/>
          </p:nvCxnSpPr>
          <p:spPr>
            <a:xfrm>
              <a:off x="4205696" y="5288804"/>
              <a:ext cx="0" cy="177316"/>
            </a:xfrm>
            <a:prstGeom prst="line">
              <a:avLst/>
            </a:prstGeom>
            <a:ln w="12700" cap="sq">
              <a:solidFill>
                <a:schemeClr val="tx1"/>
              </a:solidFill>
            </a:ln>
          </p:spPr>
          <p:style>
            <a:lnRef idx="1">
              <a:schemeClr val="accent1"/>
            </a:lnRef>
            <a:fillRef idx="0">
              <a:schemeClr val="accent1"/>
            </a:fillRef>
            <a:effectRef idx="0">
              <a:srgbClr val="000000"/>
            </a:effectRef>
            <a:fontRef idx="minor">
              <a:schemeClr val="lt1"/>
            </a:fontRef>
          </p:style>
        </p:cxnSp>
        <p:cxnSp>
          <p:nvCxnSpPr>
            <p:cNvPr id="60" name="Straight Connector 59">
              <a:extLst>
                <a:ext uri="{FF2B5EF4-FFF2-40B4-BE49-F238E27FC236}">
                  <a16:creationId xmlns:a16="http://schemas.microsoft.com/office/drawing/2014/main" id="{FE8DF335-7444-4857-AE1B-88A87D0277D3}"/>
                </a:ext>
              </a:extLst>
            </p:cNvPr>
            <p:cNvCxnSpPr>
              <a:cxnSpLocks/>
            </p:cNvCxnSpPr>
            <p:nvPr/>
          </p:nvCxnSpPr>
          <p:spPr>
            <a:xfrm>
              <a:off x="4206229" y="5288804"/>
              <a:ext cx="27652" cy="0"/>
            </a:xfrm>
            <a:prstGeom prst="line">
              <a:avLst/>
            </a:prstGeom>
            <a:ln w="12700" cap="sq">
              <a:solidFill>
                <a:schemeClr val="tx1"/>
              </a:solidFill>
            </a:ln>
          </p:spPr>
          <p:style>
            <a:lnRef idx="1">
              <a:schemeClr val="accent1"/>
            </a:lnRef>
            <a:fillRef idx="0">
              <a:schemeClr val="accent1"/>
            </a:fillRef>
            <a:effectRef idx="0">
              <a:srgbClr val="000000"/>
            </a:effectRef>
            <a:fontRef idx="minor">
              <a:schemeClr val="lt1"/>
            </a:fontRef>
          </p:style>
        </p:cxnSp>
        <p:cxnSp>
          <p:nvCxnSpPr>
            <p:cNvPr id="61" name="Straight Connector 60">
              <a:extLst>
                <a:ext uri="{FF2B5EF4-FFF2-40B4-BE49-F238E27FC236}">
                  <a16:creationId xmlns:a16="http://schemas.microsoft.com/office/drawing/2014/main" id="{15107CD3-89D1-4253-B54B-ADE22013DD3A}"/>
                </a:ext>
              </a:extLst>
            </p:cNvPr>
            <p:cNvCxnSpPr>
              <a:cxnSpLocks/>
            </p:cNvCxnSpPr>
            <p:nvPr/>
          </p:nvCxnSpPr>
          <p:spPr>
            <a:xfrm>
              <a:off x="3696763" y="5241293"/>
              <a:ext cx="537118" cy="0"/>
            </a:xfrm>
            <a:prstGeom prst="line">
              <a:avLst/>
            </a:prstGeom>
            <a:ln w="12700" cap="sq">
              <a:solidFill>
                <a:schemeClr val="tx1"/>
              </a:solidFill>
            </a:ln>
          </p:spPr>
          <p:style>
            <a:lnRef idx="1">
              <a:schemeClr val="accent1"/>
            </a:lnRef>
            <a:fillRef idx="0">
              <a:schemeClr val="accent1"/>
            </a:fillRef>
            <a:effectRef idx="0">
              <a:srgbClr val="000000"/>
            </a:effectRef>
            <a:fontRef idx="minor">
              <a:schemeClr val="lt1"/>
            </a:fontRef>
          </p:style>
        </p:cxnSp>
        <p:sp>
          <p:nvSpPr>
            <p:cNvPr id="62" name="Rectangle 61">
              <a:extLst>
                <a:ext uri="{FF2B5EF4-FFF2-40B4-BE49-F238E27FC236}">
                  <a16:creationId xmlns:a16="http://schemas.microsoft.com/office/drawing/2014/main" id="{010679CA-9991-4AC3-A047-2253215ACAC1}"/>
                </a:ext>
              </a:extLst>
            </p:cNvPr>
            <p:cNvSpPr/>
            <p:nvPr/>
          </p:nvSpPr>
          <p:spPr>
            <a:xfrm>
              <a:off x="3756423" y="5296610"/>
              <a:ext cx="416198" cy="163044"/>
            </a:xfrm>
            <a:prstGeom prst="rect">
              <a:avLst/>
            </a:prstGeom>
            <a:noFill/>
            <a:ln w="12700">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63" name="Rectangle 62">
              <a:extLst>
                <a:ext uri="{FF2B5EF4-FFF2-40B4-BE49-F238E27FC236}">
                  <a16:creationId xmlns:a16="http://schemas.microsoft.com/office/drawing/2014/main" id="{692848A9-6316-484A-AD56-FBD3568D9DC4}"/>
                </a:ext>
              </a:extLst>
            </p:cNvPr>
            <p:cNvSpPr/>
            <p:nvPr/>
          </p:nvSpPr>
          <p:spPr>
            <a:xfrm rot="19532709">
              <a:off x="3813052" y="5151138"/>
              <a:ext cx="45721" cy="28112"/>
            </a:xfrm>
            <a:prstGeom prst="rect">
              <a:avLst/>
            </a:prstGeom>
            <a:solidFill>
              <a:schemeClr val="tx1"/>
            </a:solidFill>
            <a:ln>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64" name="Rectangle 63">
              <a:extLst>
                <a:ext uri="{FF2B5EF4-FFF2-40B4-BE49-F238E27FC236}">
                  <a16:creationId xmlns:a16="http://schemas.microsoft.com/office/drawing/2014/main" id="{CB4A31A6-A88D-4AF5-87CD-2B70A52B7992}"/>
                </a:ext>
              </a:extLst>
            </p:cNvPr>
            <p:cNvSpPr/>
            <p:nvPr/>
          </p:nvSpPr>
          <p:spPr>
            <a:xfrm rot="2051335">
              <a:off x="3936727" y="5102681"/>
              <a:ext cx="45721" cy="28112"/>
            </a:xfrm>
            <a:prstGeom prst="rect">
              <a:avLst/>
            </a:prstGeom>
            <a:solidFill>
              <a:schemeClr val="tx1"/>
            </a:solidFill>
            <a:ln>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65" name="Oval 64">
              <a:extLst>
                <a:ext uri="{FF2B5EF4-FFF2-40B4-BE49-F238E27FC236}">
                  <a16:creationId xmlns:a16="http://schemas.microsoft.com/office/drawing/2014/main" id="{A49FFEA2-AAEA-45AF-B38F-99184AB130DC}"/>
                </a:ext>
              </a:extLst>
            </p:cNvPr>
            <p:cNvSpPr/>
            <p:nvPr/>
          </p:nvSpPr>
          <p:spPr>
            <a:xfrm rot="1577551">
              <a:off x="3964522" y="5186784"/>
              <a:ext cx="31544" cy="16974"/>
            </a:xfrm>
            <a:prstGeom prst="ellipse">
              <a:avLst/>
            </a:prstGeom>
            <a:solidFill>
              <a:schemeClr val="tx1"/>
            </a:solidFill>
            <a:ln>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66" name="Oval 65">
              <a:extLst>
                <a:ext uri="{FF2B5EF4-FFF2-40B4-BE49-F238E27FC236}">
                  <a16:creationId xmlns:a16="http://schemas.microsoft.com/office/drawing/2014/main" id="{92E63543-8F22-43EA-93B1-09595D28369F}"/>
                </a:ext>
              </a:extLst>
            </p:cNvPr>
            <p:cNvSpPr/>
            <p:nvPr/>
          </p:nvSpPr>
          <p:spPr>
            <a:xfrm>
              <a:off x="3963140" y="5034071"/>
              <a:ext cx="31544" cy="16974"/>
            </a:xfrm>
            <a:prstGeom prst="ellipse">
              <a:avLst/>
            </a:prstGeom>
            <a:solidFill>
              <a:schemeClr val="tx1"/>
            </a:solidFill>
            <a:ln>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67" name="Oval 66">
              <a:extLst>
                <a:ext uri="{FF2B5EF4-FFF2-40B4-BE49-F238E27FC236}">
                  <a16:creationId xmlns:a16="http://schemas.microsoft.com/office/drawing/2014/main" id="{353A2993-80DF-418F-80ED-C6A20DC2BD3B}"/>
                </a:ext>
              </a:extLst>
            </p:cNvPr>
            <p:cNvSpPr/>
            <p:nvPr/>
          </p:nvSpPr>
          <p:spPr>
            <a:xfrm rot="20638349">
              <a:off x="3881975" y="5123696"/>
              <a:ext cx="31544" cy="16974"/>
            </a:xfrm>
            <a:prstGeom prst="ellipse">
              <a:avLst/>
            </a:prstGeom>
            <a:solidFill>
              <a:schemeClr val="tx1"/>
            </a:solidFill>
            <a:ln>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68" name="Rectangle 67">
              <a:extLst>
                <a:ext uri="{FF2B5EF4-FFF2-40B4-BE49-F238E27FC236}">
                  <a16:creationId xmlns:a16="http://schemas.microsoft.com/office/drawing/2014/main" id="{F93C563F-7343-4A57-BA2A-54C7F8CF3131}"/>
                </a:ext>
              </a:extLst>
            </p:cNvPr>
            <p:cNvSpPr/>
            <p:nvPr/>
          </p:nvSpPr>
          <p:spPr>
            <a:xfrm rot="21362774">
              <a:off x="3894299" y="5194601"/>
              <a:ext cx="45721" cy="28112"/>
            </a:xfrm>
            <a:prstGeom prst="rect">
              <a:avLst/>
            </a:prstGeom>
            <a:solidFill>
              <a:schemeClr val="tx1"/>
            </a:solidFill>
            <a:ln>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grpSp>
      <p:cxnSp>
        <p:nvCxnSpPr>
          <p:cNvPr id="26" name="Gerade Verbindung 5">
            <a:extLst>
              <a:ext uri="{FF2B5EF4-FFF2-40B4-BE49-F238E27FC236}">
                <a16:creationId xmlns:a16="http://schemas.microsoft.com/office/drawing/2014/main" id="{2E290468-3A24-4473-AF5C-9712739C2793}"/>
              </a:ext>
              <a:ext uri="{C183D7F6-B498-43B3-948B-1728B52AA6E4}">
                <adec:decorative xmlns:adec="http://schemas.microsoft.com/office/drawing/2017/decorative" val="1"/>
              </a:ext>
            </a:extLst>
          </p:cNvPr>
          <p:cNvCxnSpPr>
            <a:cxnSpLocks/>
          </p:cNvCxnSpPr>
          <p:nvPr>
            <p:custDataLst>
              <p:tags r:id="rId4"/>
            </p:custDataLst>
          </p:nvPr>
        </p:nvCxnSpPr>
        <p:spPr bwMode="gray">
          <a:xfrm>
            <a:off x="3200033" y="3457098"/>
            <a:ext cx="2468003"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31" name="Group 30">
            <a:extLst>
              <a:ext uri="{FF2B5EF4-FFF2-40B4-BE49-F238E27FC236}">
                <a16:creationId xmlns:a16="http://schemas.microsoft.com/office/drawing/2014/main" id="{FA887F35-81AA-4645-87F1-E518574C15EC}"/>
              </a:ext>
              <a:ext uri="{C183D7F6-B498-43B3-948B-1728B52AA6E4}">
                <adec:decorative xmlns:adec="http://schemas.microsoft.com/office/drawing/2017/decorative" val="1"/>
              </a:ext>
            </a:extLst>
          </p:cNvPr>
          <p:cNvGrpSpPr/>
          <p:nvPr/>
        </p:nvGrpSpPr>
        <p:grpSpPr>
          <a:xfrm>
            <a:off x="1955866" y="4692220"/>
            <a:ext cx="914400" cy="914400"/>
            <a:chOff x="5442093" y="4750940"/>
            <a:chExt cx="914400" cy="914400"/>
          </a:xfrm>
        </p:grpSpPr>
        <p:pic>
          <p:nvPicPr>
            <p:cNvPr id="12" name="Graphic 11">
              <a:extLst>
                <a:ext uri="{FF2B5EF4-FFF2-40B4-BE49-F238E27FC236}">
                  <a16:creationId xmlns:a16="http://schemas.microsoft.com/office/drawing/2014/main" id="{C0EBCE66-4614-4986-89D9-BB53DB9822E9}"/>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42093" y="4750940"/>
              <a:ext cx="914400" cy="914400"/>
            </a:xfrm>
            <a:prstGeom prst="rect">
              <a:avLst/>
            </a:prstGeom>
          </p:spPr>
        </p:pic>
        <p:sp>
          <p:nvSpPr>
            <p:cNvPr id="15" name="TextBox 14">
              <a:extLst>
                <a:ext uri="{FF2B5EF4-FFF2-40B4-BE49-F238E27FC236}">
                  <a16:creationId xmlns:a16="http://schemas.microsoft.com/office/drawing/2014/main" id="{C09538A2-641A-4D36-8197-5CAFC21E642D}"/>
                </a:ext>
              </a:extLst>
            </p:cNvPr>
            <p:cNvSpPr txBox="1"/>
            <p:nvPr/>
          </p:nvSpPr>
          <p:spPr>
            <a:xfrm>
              <a:off x="5698426" y="5104566"/>
              <a:ext cx="394030" cy="258129"/>
            </a:xfrm>
            <a:prstGeom prst="rect">
              <a:avLst/>
            </a:prstGeom>
            <a:solidFill>
              <a:schemeClr val="bg1"/>
            </a:solidFill>
          </p:spPr>
          <p:txBody>
            <a:bodyPr wrap="square" lIns="0" tIns="0" rIns="0" bIns="0" rtlCol="0" anchor="ctr" anchorCtr="0">
              <a:noAutofit/>
            </a:bodyPr>
            <a:lstStyle/>
            <a:p>
              <a:pPr algn="ctr">
                <a:lnSpc>
                  <a:spcPct val="100000"/>
                </a:lnSpc>
                <a:spcBef>
                  <a:spcPts val="1200"/>
                </a:spcBef>
                <a:buSzPct val="100000"/>
              </a:pPr>
              <a:r>
                <a:rPr lang="en-US" sz="800" b="1"/>
                <a:t>Cement</a:t>
              </a:r>
            </a:p>
          </p:txBody>
        </p:sp>
        <p:sp>
          <p:nvSpPr>
            <p:cNvPr id="29" name="Isosceles Triangle 28">
              <a:extLst>
                <a:ext uri="{FF2B5EF4-FFF2-40B4-BE49-F238E27FC236}">
                  <a16:creationId xmlns:a16="http://schemas.microsoft.com/office/drawing/2014/main" id="{D74ECFFA-01ED-4A78-9D16-1066EA7BD9A9}"/>
                </a:ext>
              </a:extLst>
            </p:cNvPr>
            <p:cNvSpPr/>
            <p:nvPr/>
          </p:nvSpPr>
          <p:spPr>
            <a:xfrm>
              <a:off x="5737597" y="5015979"/>
              <a:ext cx="315689" cy="149376"/>
            </a:xfrm>
            <a:prstGeom prst="triangle">
              <a:avLst/>
            </a:prstGeom>
            <a:solidFill>
              <a:schemeClr val="tx1"/>
            </a:solidFill>
            <a:ln>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42" name="Isosceles Triangle 41">
              <a:extLst>
                <a:ext uri="{FF2B5EF4-FFF2-40B4-BE49-F238E27FC236}">
                  <a16:creationId xmlns:a16="http://schemas.microsoft.com/office/drawing/2014/main" id="{6836B462-D9A1-4B62-8BA6-3232B301F314}"/>
                </a:ext>
              </a:extLst>
            </p:cNvPr>
            <p:cNvSpPr/>
            <p:nvPr/>
          </p:nvSpPr>
          <p:spPr>
            <a:xfrm rot="10800000">
              <a:off x="5737597" y="5298058"/>
              <a:ext cx="315689" cy="149376"/>
            </a:xfrm>
            <a:prstGeom prst="triangle">
              <a:avLst/>
            </a:prstGeom>
            <a:solidFill>
              <a:schemeClr val="tx1"/>
            </a:solidFill>
            <a:ln>
              <a:solidFill>
                <a:schemeClr val="tx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grpSp>
      <p:pic>
        <p:nvPicPr>
          <p:cNvPr id="32" name="Graphic 31">
            <a:extLst>
              <a:ext uri="{FF2B5EF4-FFF2-40B4-BE49-F238E27FC236}">
                <a16:creationId xmlns:a16="http://schemas.microsoft.com/office/drawing/2014/main" id="{F376FF21-8305-4B13-81B9-0B132A963AC2}"/>
              </a:ext>
              <a:ext uri="{C183D7F6-B498-43B3-948B-1728B52AA6E4}">
                <adec:decorative xmlns:adec="http://schemas.microsoft.com/office/drawing/2017/decorative" val="1"/>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3506880" y="4821823"/>
            <a:ext cx="685800" cy="685800"/>
          </a:xfrm>
          <a:prstGeom prst="rect">
            <a:avLst/>
          </a:prstGeom>
        </p:spPr>
      </p:pic>
      <p:pic>
        <p:nvPicPr>
          <p:cNvPr id="36" name="Graphic 35">
            <a:extLst>
              <a:ext uri="{FF2B5EF4-FFF2-40B4-BE49-F238E27FC236}">
                <a16:creationId xmlns:a16="http://schemas.microsoft.com/office/drawing/2014/main" id="{E5889E41-F3FC-486E-8F90-1D3C3CEB6309}"/>
              </a:ext>
              <a:ext uri="{C183D7F6-B498-43B3-948B-1728B52AA6E4}">
                <adec:decorative xmlns:adec="http://schemas.microsoft.com/office/drawing/2017/decorative" val="1"/>
              </a:ext>
            </a:extLst>
          </p:cNvPr>
          <p:cNvPicPr>
            <a:picLocks noChangeAspect="1"/>
          </p:cNvPicPr>
          <p:nvPr/>
        </p:nvPicPr>
        <p:blipFill>
          <a:blip r:embed="rId18">
            <a:extLst>
              <a:ext uri="{96DAC541-7B7A-43D3-8B79-37D633B846F1}">
                <asvg:svgBlip xmlns:asvg="http://schemas.microsoft.com/office/drawing/2016/SVG/main" r:embed="rId19"/>
              </a:ext>
            </a:extLst>
          </a:blip>
          <a:stretch>
            <a:fillRect/>
          </a:stretch>
        </p:blipFill>
        <p:spPr>
          <a:xfrm>
            <a:off x="4742712" y="4821823"/>
            <a:ext cx="685800" cy="685800"/>
          </a:xfrm>
          <a:prstGeom prst="rect">
            <a:avLst/>
          </a:prstGeom>
        </p:spPr>
      </p:pic>
      <p:grpSp>
        <p:nvGrpSpPr>
          <p:cNvPr id="37" name="Group 36">
            <a:extLst>
              <a:ext uri="{FF2B5EF4-FFF2-40B4-BE49-F238E27FC236}">
                <a16:creationId xmlns:a16="http://schemas.microsoft.com/office/drawing/2014/main" id="{1A98AB75-2ACB-407D-A0D2-A9ADBB99FE28}"/>
              </a:ext>
              <a:ext uri="{C183D7F6-B498-43B3-948B-1728B52AA6E4}">
                <adec:decorative xmlns:adec="http://schemas.microsoft.com/office/drawing/2017/decorative" val="1"/>
              </a:ext>
            </a:extLst>
          </p:cNvPr>
          <p:cNvGrpSpPr/>
          <p:nvPr/>
        </p:nvGrpSpPr>
        <p:grpSpPr>
          <a:xfrm>
            <a:off x="3816004" y="3586375"/>
            <a:ext cx="1219848" cy="685800"/>
            <a:chOff x="4583845" y="4793471"/>
            <a:chExt cx="1219848" cy="685800"/>
          </a:xfrm>
        </p:grpSpPr>
        <p:pic>
          <p:nvPicPr>
            <p:cNvPr id="38" name="Graphic 37" descr="Lightning bolt outline">
              <a:extLst>
                <a:ext uri="{FF2B5EF4-FFF2-40B4-BE49-F238E27FC236}">
                  <a16:creationId xmlns:a16="http://schemas.microsoft.com/office/drawing/2014/main" id="{45909002-D96B-4E58-87C2-7DF8B6970FB2}"/>
                </a:ext>
              </a:extLst>
            </p:cNvPr>
            <p:cNvPicPr>
              <a:picLocks noChangeAspect="1"/>
            </p:cNvPicPr>
            <p:nvPr/>
          </p:nvPicPr>
          <p:blipFill>
            <a:blip r:embed="rId20">
              <a:extLst>
                <a:ext uri="{96DAC541-7B7A-43D3-8B79-37D633B846F1}">
                  <asvg:svgBlip xmlns:asvg="http://schemas.microsoft.com/office/drawing/2016/SVG/main" r:embed="rId21"/>
                </a:ext>
              </a:extLst>
            </a:blip>
            <a:stretch>
              <a:fillRect/>
            </a:stretch>
          </p:blipFill>
          <p:spPr>
            <a:xfrm>
              <a:off x="4583845" y="4793471"/>
              <a:ext cx="685800" cy="685800"/>
            </a:xfrm>
            <a:prstGeom prst="rect">
              <a:avLst/>
            </a:prstGeom>
          </p:spPr>
        </p:pic>
        <p:pic>
          <p:nvPicPr>
            <p:cNvPr id="41" name="Graphic 40" descr="Fire outline">
              <a:extLst>
                <a:ext uri="{FF2B5EF4-FFF2-40B4-BE49-F238E27FC236}">
                  <a16:creationId xmlns:a16="http://schemas.microsoft.com/office/drawing/2014/main" id="{33E640FD-7815-46BF-B7F6-B357F502C0E2}"/>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5117893" y="4793471"/>
              <a:ext cx="685800" cy="685800"/>
            </a:xfrm>
            <a:prstGeom prst="rect">
              <a:avLst/>
            </a:prstGeom>
          </p:spPr>
        </p:pic>
      </p:grpSp>
      <p:sp>
        <p:nvSpPr>
          <p:cNvPr id="4" name="Slide Number Placeholder 3">
            <a:extLst>
              <a:ext uri="{FF2B5EF4-FFF2-40B4-BE49-F238E27FC236}">
                <a16:creationId xmlns:a16="http://schemas.microsoft.com/office/drawing/2014/main" id="{2209DB8A-4A7A-45C9-AAFB-90B7701D344F}"/>
              </a:ext>
              <a:ext uri="{C183D7F6-B498-43B3-948B-1728B52AA6E4}">
                <adec:decorative xmlns:adec="http://schemas.microsoft.com/office/drawing/2017/decorative" val="1"/>
              </a:ext>
            </a:extLst>
          </p:cNvPr>
          <p:cNvSpPr>
            <a:spLocks noGrp="1"/>
          </p:cNvSpPr>
          <p:nvPr>
            <p:ph type="sldNum" sz="quarter" idx="12"/>
          </p:nvPr>
        </p:nvSpPr>
        <p:spPr/>
        <p:txBody>
          <a:bodyPr/>
          <a:lstStyle/>
          <a:p>
            <a:fld id="{B58DE5F1-E0F9-4CCA-92B7-7A6FC4DFEE14}" type="slidenum">
              <a:rPr lang="en-US" smtClean="0"/>
              <a:t>17</a:t>
            </a:fld>
            <a:endParaRPr lang="en-US"/>
          </a:p>
        </p:txBody>
      </p:sp>
      <p:graphicFrame>
        <p:nvGraphicFramePr>
          <p:cNvPr id="72" name="Table 13">
            <a:extLst>
              <a:ext uri="{FF2B5EF4-FFF2-40B4-BE49-F238E27FC236}">
                <a16:creationId xmlns:a16="http://schemas.microsoft.com/office/drawing/2014/main" id="{8E01954C-AFF2-477A-8911-0391D26B0487}"/>
              </a:ext>
            </a:extLst>
          </p:cNvPr>
          <p:cNvGraphicFramePr>
            <a:graphicFrameLocks noGrp="1"/>
          </p:cNvGraphicFramePr>
          <p:nvPr>
            <p:extLst>
              <p:ext uri="{D42A27DB-BD31-4B8C-83A1-F6EECF244321}">
                <p14:modId xmlns:p14="http://schemas.microsoft.com/office/powerpoint/2010/main" val="3323279553"/>
              </p:ext>
            </p:extLst>
          </p:nvPr>
        </p:nvGraphicFramePr>
        <p:xfrm>
          <a:off x="6096000" y="2189987"/>
          <a:ext cx="5317114" cy="335280"/>
        </p:xfrm>
        <a:graphic>
          <a:graphicData uri="http://schemas.openxmlformats.org/drawingml/2006/table">
            <a:tbl>
              <a:tblPr firstRow="1" bandRow="1">
                <a:tableStyleId>{C58410AB-49FD-4155-AA68-D7106E744336}</a:tableStyleId>
              </a:tblPr>
              <a:tblGrid>
                <a:gridCol w="5317114">
                  <a:extLst>
                    <a:ext uri="{9D8B030D-6E8A-4147-A177-3AD203B41FA5}">
                      <a16:colId xmlns:a16="http://schemas.microsoft.com/office/drawing/2014/main" val="290881485"/>
                    </a:ext>
                  </a:extLst>
                </a:gridCol>
              </a:tblGrid>
              <a:tr h="333479">
                <a:tc>
                  <a:txBody>
                    <a:bodyPr/>
                    <a:lstStyle/>
                    <a:p>
                      <a:pPr algn="ctr"/>
                      <a:r>
                        <a:rPr lang="en-US" sz="1600"/>
                        <a:t>Notable Obstacles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65316278"/>
                  </a:ext>
                </a:extLst>
              </a:tr>
            </a:tbl>
          </a:graphicData>
        </a:graphic>
      </p:graphicFrame>
      <p:graphicFrame>
        <p:nvGraphicFramePr>
          <p:cNvPr id="70" name="Table 69">
            <a:extLst>
              <a:ext uri="{FF2B5EF4-FFF2-40B4-BE49-F238E27FC236}">
                <a16:creationId xmlns:a16="http://schemas.microsoft.com/office/drawing/2014/main" id="{FB34FC56-CD2E-4131-83E1-0F066965FE1C}"/>
              </a:ext>
            </a:extLst>
          </p:cNvPr>
          <p:cNvGraphicFramePr>
            <a:graphicFrameLocks noGrp="1"/>
          </p:cNvGraphicFramePr>
          <p:nvPr>
            <p:extLst>
              <p:ext uri="{D42A27DB-BD31-4B8C-83A1-F6EECF244321}">
                <p14:modId xmlns:p14="http://schemas.microsoft.com/office/powerpoint/2010/main" val="1745254255"/>
              </p:ext>
            </p:extLst>
          </p:nvPr>
        </p:nvGraphicFramePr>
        <p:xfrm>
          <a:off x="6096000" y="2559712"/>
          <a:ext cx="5285983" cy="1626457"/>
        </p:xfrm>
        <a:graphic>
          <a:graphicData uri="http://schemas.openxmlformats.org/drawingml/2006/table">
            <a:tbl>
              <a:tblPr firstRow="1" bandCol="1">
                <a:tableStyleId>{72833802-FEF1-4C79-8D5D-14CF1EAF98D9}</a:tableStyleId>
              </a:tblPr>
              <a:tblGrid>
                <a:gridCol w="1311848">
                  <a:extLst>
                    <a:ext uri="{9D8B030D-6E8A-4147-A177-3AD203B41FA5}">
                      <a16:colId xmlns:a16="http://schemas.microsoft.com/office/drawing/2014/main" val="2434219549"/>
                    </a:ext>
                  </a:extLst>
                </a:gridCol>
                <a:gridCol w="1331143">
                  <a:extLst>
                    <a:ext uri="{9D8B030D-6E8A-4147-A177-3AD203B41FA5}">
                      <a16:colId xmlns:a16="http://schemas.microsoft.com/office/drawing/2014/main" val="2212311192"/>
                    </a:ext>
                  </a:extLst>
                </a:gridCol>
                <a:gridCol w="1321496">
                  <a:extLst>
                    <a:ext uri="{9D8B030D-6E8A-4147-A177-3AD203B41FA5}">
                      <a16:colId xmlns:a16="http://schemas.microsoft.com/office/drawing/2014/main" val="3592977239"/>
                    </a:ext>
                  </a:extLst>
                </a:gridCol>
                <a:gridCol w="1321496">
                  <a:extLst>
                    <a:ext uri="{9D8B030D-6E8A-4147-A177-3AD203B41FA5}">
                      <a16:colId xmlns:a16="http://schemas.microsoft.com/office/drawing/2014/main" val="3981134290"/>
                    </a:ext>
                  </a:extLst>
                </a:gridCol>
              </a:tblGrid>
              <a:tr h="1626457">
                <a:tc>
                  <a:txBody>
                    <a:bodyPr/>
                    <a:lstStyle/>
                    <a:p>
                      <a:pPr marL="0" marR="0" fontAlgn="auto">
                        <a:lnSpc>
                          <a:spcPts val="1500"/>
                        </a:lnSpc>
                        <a:spcBef>
                          <a:spcPts val="0"/>
                        </a:spcBef>
                        <a:spcAft>
                          <a:spcPts val="600"/>
                        </a:spcAft>
                      </a:pPr>
                      <a:r>
                        <a:rPr lang="en-US" sz="1400" b="0">
                          <a:solidFill>
                            <a:srgbClr val="000000"/>
                          </a:solidFill>
                          <a:effectLst/>
                          <a:latin typeface="+mn-lt"/>
                          <a:ea typeface="Times New Roman" panose="02020603050405020304" pitchFamily="18" charset="0"/>
                        </a:rPr>
                        <a:t>Safety concerns surrounding combustion of H</a:t>
                      </a:r>
                      <a:r>
                        <a:rPr lang="en-US" sz="1400" b="0" baseline="-25000">
                          <a:solidFill>
                            <a:srgbClr val="000000"/>
                          </a:solidFill>
                          <a:effectLst/>
                          <a:latin typeface="+mn-lt"/>
                          <a:ea typeface="MS Mincho" panose="02020609040205080304" pitchFamily="49" charset="-128"/>
                        </a:rPr>
                        <a:t>2</a:t>
                      </a:r>
                      <a:endParaRPr lang="en-US" sz="1400" b="0">
                        <a:solidFill>
                          <a:srgbClr val="000000"/>
                        </a:solidFill>
                        <a:effectLst/>
                        <a:latin typeface="+mn-lt"/>
                        <a:ea typeface="MS Gothic" panose="020B0609070205080204" pitchFamily="49" charset="-128"/>
                        <a:cs typeface="Times-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fontAlgn="auto">
                        <a:lnSpc>
                          <a:spcPts val="1500"/>
                        </a:lnSpc>
                        <a:spcBef>
                          <a:spcPts val="0"/>
                        </a:spcBef>
                        <a:spcAft>
                          <a:spcPts val="600"/>
                        </a:spcAft>
                      </a:pPr>
                      <a:r>
                        <a:rPr lang="en-US" sz="1400" b="0">
                          <a:solidFill>
                            <a:srgbClr val="000000"/>
                          </a:solidFill>
                          <a:effectLst/>
                          <a:latin typeface="+mn-lt"/>
                          <a:ea typeface="Times New Roman" panose="02020603050405020304" pitchFamily="18" charset="0"/>
                        </a:rPr>
                        <a:t>H</a:t>
                      </a:r>
                      <a:r>
                        <a:rPr lang="en-US" sz="1400" b="0" baseline="-25000">
                          <a:solidFill>
                            <a:srgbClr val="000000"/>
                          </a:solidFill>
                          <a:effectLst/>
                          <a:latin typeface="+mn-lt"/>
                          <a:ea typeface="MS Mincho" panose="02020609040205080304" pitchFamily="49" charset="-128"/>
                        </a:rPr>
                        <a:t>2</a:t>
                      </a:r>
                      <a:r>
                        <a:rPr lang="en-US" sz="1400" b="0">
                          <a:solidFill>
                            <a:srgbClr val="000000"/>
                          </a:solidFill>
                          <a:effectLst/>
                          <a:latin typeface="+mn-lt"/>
                          <a:ea typeface="Times New Roman" panose="02020603050405020304" pitchFamily="18" charset="0"/>
                        </a:rPr>
                        <a:t> embrittlement of materials </a:t>
                      </a:r>
                      <a:endParaRPr lang="en-US" sz="1400" b="0">
                        <a:solidFill>
                          <a:schemeClr val="tx1"/>
                        </a:solidFill>
                        <a:effectLst/>
                        <a:latin typeface="+mn-lt"/>
                        <a:ea typeface="MS Gothic" panose="020B0609070205080204" pitchFamily="49" charset="-128"/>
                        <a:cs typeface="Times-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ts val="1500"/>
                        </a:lnSpc>
                        <a:spcBef>
                          <a:spcPts val="0"/>
                        </a:spcBef>
                        <a:spcAft>
                          <a:spcPts val="600"/>
                        </a:spcAft>
                        <a:buClrTx/>
                        <a:buSzTx/>
                        <a:buFontTx/>
                        <a:buNone/>
                        <a:tabLst/>
                        <a:defRPr/>
                      </a:pPr>
                      <a:r>
                        <a:rPr lang="en-US" sz="1400" b="0">
                          <a:solidFill>
                            <a:schemeClr val="tx1"/>
                          </a:solidFill>
                          <a:effectLst/>
                          <a:latin typeface="+mn-lt"/>
                          <a:ea typeface="Times New Roman" panose="02020603050405020304" pitchFamily="18" charset="0"/>
                        </a:rPr>
                        <a:t>Complex retrofit solutions</a:t>
                      </a:r>
                      <a:r>
                        <a:rPr lang="en-US" sz="1400" b="0">
                          <a:solidFill>
                            <a:srgbClr val="000000"/>
                          </a:solidFill>
                          <a:effectLst/>
                          <a:latin typeface="+mn-lt"/>
                          <a:ea typeface="MS Gothic" panose="020B0609070205080204" pitchFamily="49" charset="-128"/>
                        </a:rPr>
                        <a:t> to withstand H</a:t>
                      </a:r>
                      <a:r>
                        <a:rPr lang="en-US" sz="1400" b="0" baseline="-25000">
                          <a:solidFill>
                            <a:srgbClr val="000000"/>
                          </a:solidFill>
                          <a:effectLst/>
                          <a:latin typeface="+mn-lt"/>
                          <a:ea typeface="MS Gothic" panose="020B0609070205080204" pitchFamily="49" charset="-128"/>
                        </a:rPr>
                        <a:t>2</a:t>
                      </a:r>
                      <a:endParaRPr lang="en-US" sz="1400" b="0">
                        <a:solidFill>
                          <a:schemeClr val="tx1"/>
                        </a:solidFill>
                        <a:effectLst/>
                        <a:latin typeface="+mn-lt"/>
                        <a:ea typeface="MS Gothic" panose="020B0609070205080204" pitchFamily="49" charset="-128"/>
                        <a:cs typeface="Times-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fontAlgn="auto">
                        <a:lnSpc>
                          <a:spcPts val="1500"/>
                        </a:lnSpc>
                        <a:spcBef>
                          <a:spcPts val="0"/>
                        </a:spcBef>
                        <a:spcAft>
                          <a:spcPts val="600"/>
                        </a:spcAft>
                      </a:pPr>
                      <a:r>
                        <a:rPr lang="en-US" sz="1400" b="0">
                          <a:solidFill>
                            <a:srgbClr val="000000"/>
                          </a:solidFill>
                          <a:effectLst/>
                          <a:latin typeface="+mn-lt"/>
                          <a:ea typeface="Times New Roman" panose="02020603050405020304" pitchFamily="18" charset="0"/>
                        </a:rPr>
                        <a:t>Leakage of H</a:t>
                      </a:r>
                      <a:r>
                        <a:rPr lang="en-US" sz="1400" b="0" baseline="-25000">
                          <a:solidFill>
                            <a:srgbClr val="000000"/>
                          </a:solidFill>
                          <a:effectLst/>
                          <a:latin typeface="+mn-lt"/>
                          <a:ea typeface="Times New Roman" panose="02020603050405020304" pitchFamily="18" charset="0"/>
                        </a:rPr>
                        <a:t>2</a:t>
                      </a:r>
                      <a:r>
                        <a:rPr lang="en-US" sz="1400" b="0">
                          <a:solidFill>
                            <a:srgbClr val="000000"/>
                          </a:solidFill>
                          <a:effectLst/>
                          <a:latin typeface="+mn-lt"/>
                          <a:ea typeface="Times New Roman" panose="02020603050405020304" pitchFamily="18" charset="0"/>
                        </a:rPr>
                        <a:t> from system</a:t>
                      </a:r>
                      <a:endParaRPr lang="en-US" sz="1400" b="0">
                        <a:solidFill>
                          <a:srgbClr val="000000"/>
                        </a:solidFill>
                        <a:effectLst/>
                        <a:latin typeface="+mn-lt"/>
                        <a:ea typeface="MS Gothic" panose="020B0609070205080204" pitchFamily="49" charset="-128"/>
                        <a:cs typeface="Times-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639291271"/>
                  </a:ext>
                </a:extLst>
              </a:tr>
            </a:tbl>
          </a:graphicData>
        </a:graphic>
      </p:graphicFrame>
      <p:graphicFrame>
        <p:nvGraphicFramePr>
          <p:cNvPr id="73" name="Table 13">
            <a:extLst>
              <a:ext uri="{FF2B5EF4-FFF2-40B4-BE49-F238E27FC236}">
                <a16:creationId xmlns:a16="http://schemas.microsoft.com/office/drawing/2014/main" id="{DB0B26E4-56E9-473B-AEE3-F87738B75DB5}"/>
              </a:ext>
            </a:extLst>
          </p:cNvPr>
          <p:cNvGraphicFramePr>
            <a:graphicFrameLocks noGrp="1"/>
          </p:cNvGraphicFramePr>
          <p:nvPr>
            <p:extLst>
              <p:ext uri="{D42A27DB-BD31-4B8C-83A1-F6EECF244321}">
                <p14:modId xmlns:p14="http://schemas.microsoft.com/office/powerpoint/2010/main" val="1902670452"/>
              </p:ext>
            </p:extLst>
          </p:nvPr>
        </p:nvGraphicFramePr>
        <p:xfrm>
          <a:off x="6096000" y="4189499"/>
          <a:ext cx="5276654" cy="335280"/>
        </p:xfrm>
        <a:graphic>
          <a:graphicData uri="http://schemas.openxmlformats.org/drawingml/2006/table">
            <a:tbl>
              <a:tblPr firstRow="1" bandRow="1">
                <a:tableStyleId>{C58410AB-49FD-4155-AA68-D7106E744336}</a:tableStyleId>
              </a:tblPr>
              <a:tblGrid>
                <a:gridCol w="5276654">
                  <a:extLst>
                    <a:ext uri="{9D8B030D-6E8A-4147-A177-3AD203B41FA5}">
                      <a16:colId xmlns:a16="http://schemas.microsoft.com/office/drawing/2014/main" val="290881485"/>
                    </a:ext>
                  </a:extLst>
                </a:gridCol>
              </a:tblGrid>
              <a:tr h="333479">
                <a:tc>
                  <a:txBody>
                    <a:bodyPr/>
                    <a:lstStyle/>
                    <a:p>
                      <a:pPr algn="ctr"/>
                      <a:r>
                        <a:rPr lang="en-US" sz="1600"/>
                        <a:t>Other Obstacles</a:t>
                      </a:r>
                    </a:p>
                  </a:txBody>
                  <a:tcPr>
                    <a:lnL>
                      <a:noFill/>
                    </a:lnL>
                    <a:lnR>
                      <a:noFill/>
                    </a:lnR>
                    <a:lnT>
                      <a:noFill/>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965316278"/>
                  </a:ext>
                </a:extLst>
              </a:tr>
            </a:tbl>
          </a:graphicData>
        </a:graphic>
      </p:graphicFrame>
      <p:graphicFrame>
        <p:nvGraphicFramePr>
          <p:cNvPr id="74" name="Table 73">
            <a:extLst>
              <a:ext uri="{FF2B5EF4-FFF2-40B4-BE49-F238E27FC236}">
                <a16:creationId xmlns:a16="http://schemas.microsoft.com/office/drawing/2014/main" id="{40CBC1D2-789A-4F80-A455-9DA7AA4D3C3D}"/>
              </a:ext>
            </a:extLst>
          </p:cNvPr>
          <p:cNvGraphicFramePr>
            <a:graphicFrameLocks noGrp="1"/>
          </p:cNvGraphicFramePr>
          <p:nvPr>
            <p:extLst>
              <p:ext uri="{D42A27DB-BD31-4B8C-83A1-F6EECF244321}">
                <p14:modId xmlns:p14="http://schemas.microsoft.com/office/powerpoint/2010/main" val="2803167920"/>
              </p:ext>
            </p:extLst>
          </p:nvPr>
        </p:nvGraphicFramePr>
        <p:xfrm>
          <a:off x="6096000" y="4564253"/>
          <a:ext cx="5285983" cy="1626457"/>
        </p:xfrm>
        <a:graphic>
          <a:graphicData uri="http://schemas.openxmlformats.org/drawingml/2006/table">
            <a:tbl>
              <a:tblPr firstRow="1" bandCol="1">
                <a:tableStyleId>{72833802-FEF1-4C79-8D5D-14CF1EAF98D9}</a:tableStyleId>
              </a:tblPr>
              <a:tblGrid>
                <a:gridCol w="1311848">
                  <a:extLst>
                    <a:ext uri="{9D8B030D-6E8A-4147-A177-3AD203B41FA5}">
                      <a16:colId xmlns:a16="http://schemas.microsoft.com/office/drawing/2014/main" val="2434219549"/>
                    </a:ext>
                  </a:extLst>
                </a:gridCol>
                <a:gridCol w="1331143">
                  <a:extLst>
                    <a:ext uri="{9D8B030D-6E8A-4147-A177-3AD203B41FA5}">
                      <a16:colId xmlns:a16="http://schemas.microsoft.com/office/drawing/2014/main" val="2212311192"/>
                    </a:ext>
                  </a:extLst>
                </a:gridCol>
                <a:gridCol w="1321496">
                  <a:extLst>
                    <a:ext uri="{9D8B030D-6E8A-4147-A177-3AD203B41FA5}">
                      <a16:colId xmlns:a16="http://schemas.microsoft.com/office/drawing/2014/main" val="3592977239"/>
                    </a:ext>
                  </a:extLst>
                </a:gridCol>
                <a:gridCol w="1321496">
                  <a:extLst>
                    <a:ext uri="{9D8B030D-6E8A-4147-A177-3AD203B41FA5}">
                      <a16:colId xmlns:a16="http://schemas.microsoft.com/office/drawing/2014/main" val="3981134290"/>
                    </a:ext>
                  </a:extLst>
                </a:gridCol>
              </a:tblGrid>
              <a:tr h="1626457">
                <a:tc>
                  <a:txBody>
                    <a:bodyPr/>
                    <a:lstStyle/>
                    <a:p>
                      <a:pPr marL="0" marR="0" lvl="0" indent="0" fontAlgn="auto">
                        <a:lnSpc>
                          <a:spcPts val="1500"/>
                        </a:lnSpc>
                        <a:spcBef>
                          <a:spcPts val="0"/>
                        </a:spcBef>
                        <a:spcAft>
                          <a:spcPts val="600"/>
                        </a:spcAft>
                        <a:buFont typeface="Arial" panose="020B0604020202020204" pitchFamily="34" charset="0"/>
                        <a:buNone/>
                        <a:tabLst>
                          <a:tab pos="457200" algn="l"/>
                        </a:tabLst>
                      </a:pPr>
                      <a:r>
                        <a:rPr lang="en-US" sz="1400" b="0">
                          <a:solidFill>
                            <a:srgbClr val="000000"/>
                          </a:solidFill>
                          <a:effectLst/>
                          <a:latin typeface="+mn-lt"/>
                          <a:ea typeface="Times New Roman" panose="02020603050405020304" pitchFamily="18" charset="0"/>
                        </a:rPr>
                        <a:t>End use NO</a:t>
                      </a:r>
                      <a:r>
                        <a:rPr lang="en-US" sz="1400" b="0" baseline="-25000">
                          <a:solidFill>
                            <a:srgbClr val="000000"/>
                          </a:solidFill>
                          <a:effectLst/>
                          <a:latin typeface="+mn-lt"/>
                          <a:ea typeface="Times New Roman" panose="02020603050405020304" pitchFamily="18" charset="0"/>
                        </a:rPr>
                        <a:t>x</a:t>
                      </a:r>
                      <a:r>
                        <a:rPr lang="en-US" sz="1400" b="0">
                          <a:solidFill>
                            <a:srgbClr val="000000"/>
                          </a:solidFill>
                          <a:effectLst/>
                          <a:latin typeface="+mn-lt"/>
                          <a:ea typeface="Times New Roman" panose="02020603050405020304" pitchFamily="18" charset="0"/>
                        </a:rPr>
                        <a:t> emissions </a:t>
                      </a:r>
                      <a:endParaRPr lang="en-US" sz="1400" b="0">
                        <a:solidFill>
                          <a:schemeClr val="tx1"/>
                        </a:solidFill>
                        <a:effectLst/>
                        <a:latin typeface="+mn-lt"/>
                        <a:ea typeface="MS Gothic" panose="020B0609070205080204" pitchFamily="49" charset="-128"/>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ts val="1500"/>
                        </a:lnSpc>
                        <a:spcBef>
                          <a:spcPts val="0"/>
                        </a:spcBef>
                        <a:spcAft>
                          <a:spcPts val="600"/>
                        </a:spcAft>
                        <a:buClrTx/>
                        <a:buSzTx/>
                        <a:buFont typeface="Arial" panose="020B0604020202020204" pitchFamily="34" charset="0"/>
                        <a:buNone/>
                        <a:tabLst>
                          <a:tab pos="457200" algn="l"/>
                        </a:tabLst>
                        <a:defRPr/>
                      </a:pPr>
                      <a:r>
                        <a:rPr lang="en-US" sz="1400" b="0">
                          <a:solidFill>
                            <a:schemeClr val="tx1"/>
                          </a:solidFill>
                          <a:effectLst/>
                          <a:latin typeface="+mn-lt"/>
                        </a:rPr>
                        <a:t>Corrosion from wet H</a:t>
                      </a:r>
                      <a:r>
                        <a:rPr lang="en-US" sz="1400" b="0" baseline="-25000">
                          <a:solidFill>
                            <a:schemeClr val="tx1"/>
                          </a:solidFill>
                          <a:effectLst/>
                          <a:latin typeface="+mn-lt"/>
                        </a:rPr>
                        <a:t>2</a:t>
                      </a:r>
                      <a:r>
                        <a:rPr lang="en-US" sz="1400" b="0">
                          <a:solidFill>
                            <a:schemeClr val="tx1"/>
                          </a:solidFill>
                          <a:effectLst/>
                          <a:latin typeface="+mn-lt"/>
                        </a:rPr>
                        <a:t> flame</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ts val="1500"/>
                        </a:lnSpc>
                        <a:spcBef>
                          <a:spcPts val="0"/>
                        </a:spcBef>
                        <a:spcAft>
                          <a:spcPts val="600"/>
                        </a:spcAft>
                        <a:buClrTx/>
                        <a:buSzTx/>
                        <a:buFont typeface="Arial" panose="020B0604020202020204" pitchFamily="34" charset="0"/>
                        <a:buNone/>
                        <a:tabLst>
                          <a:tab pos="457200" algn="l"/>
                        </a:tabLst>
                        <a:defRPr/>
                      </a:pPr>
                      <a:r>
                        <a:rPr lang="en-US" sz="1400" b="0">
                          <a:solidFill>
                            <a:schemeClr val="tx1"/>
                          </a:solidFill>
                          <a:effectLst/>
                          <a:latin typeface="+mn-lt"/>
                          <a:ea typeface="Times New Roman" panose="02020603050405020304" pitchFamily="18" charset="0"/>
                          <a:cs typeface="Times New Roman" panose="02020603050405020304" pitchFamily="18" charset="0"/>
                        </a:rPr>
                        <a:t>Technology design limiting lifespan and durability</a:t>
                      </a:r>
                      <a:endParaRPr lang="en-US" sz="1400" b="0">
                        <a:solidFill>
                          <a:schemeClr val="tx1"/>
                        </a:solidFill>
                        <a:effectLst/>
                        <a:latin typeface="+mn-lt"/>
                        <a:ea typeface="MS Gothic" panose="020B0609070205080204" pitchFamily="49" charset="-128"/>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fontAlgn="auto">
                        <a:lnSpc>
                          <a:spcPts val="1500"/>
                        </a:lnSpc>
                        <a:spcBef>
                          <a:spcPts val="0"/>
                        </a:spcBef>
                        <a:spcAft>
                          <a:spcPts val="600"/>
                        </a:spcAft>
                        <a:buFont typeface="Arial" panose="020B0604020202020204" pitchFamily="34" charset="0"/>
                        <a:buNone/>
                        <a:tabLst>
                          <a:tab pos="457200" algn="l"/>
                        </a:tabLst>
                      </a:pPr>
                      <a:r>
                        <a:rPr lang="en-US" sz="1400" b="0">
                          <a:solidFill>
                            <a:srgbClr val="000000"/>
                          </a:solidFill>
                          <a:effectLst/>
                          <a:latin typeface="+mn-lt"/>
                          <a:ea typeface="Times New Roman" panose="02020603050405020304" pitchFamily="18" charset="0"/>
                          <a:cs typeface="Times New Roman" panose="02020603050405020304" pitchFamily="18" charset="0"/>
                        </a:rPr>
                        <a:t>Insufficient/ ineffective safety standards and protocols</a:t>
                      </a:r>
                      <a:endParaRPr lang="en-US" sz="1400" b="0">
                        <a:solidFill>
                          <a:srgbClr val="000000"/>
                        </a:solidFill>
                        <a:effectLst/>
                        <a:latin typeface="+mn-lt"/>
                        <a:ea typeface="MS Gothic" panose="020B0609070205080204" pitchFamily="49" charset="-128"/>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639291271"/>
                  </a:ext>
                </a:extLst>
              </a:tr>
            </a:tbl>
          </a:graphicData>
        </a:graphic>
      </p:graphicFrame>
    </p:spTree>
    <p:extLst>
      <p:ext uri="{BB962C8B-B14F-4D97-AF65-F5344CB8AC3E}">
        <p14:creationId xmlns:p14="http://schemas.microsoft.com/office/powerpoint/2010/main" val="31025756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80E1DB-B284-4571-81DB-011E7F16EE71}"/>
              </a:ext>
            </a:extLst>
          </p:cNvPr>
          <p:cNvSpPr>
            <a:spLocks noGrp="1"/>
          </p:cNvSpPr>
          <p:nvPr>
            <p:ph type="title"/>
          </p:nvPr>
        </p:nvSpPr>
        <p:spPr>
          <a:xfrm>
            <a:off x="457200" y="468711"/>
            <a:ext cx="11277600" cy="914400"/>
          </a:xfrm>
        </p:spPr>
        <p:txBody>
          <a:bodyPr vert="horz"/>
          <a:lstStyle/>
          <a:p>
            <a:r>
              <a:rPr lang="en-US" sz="3600"/>
              <a:t>Lead, Support, or Monitor?</a:t>
            </a:r>
          </a:p>
        </p:txBody>
      </p:sp>
      <p:sp>
        <p:nvSpPr>
          <p:cNvPr id="12" name="TextBox 11">
            <a:extLst>
              <a:ext uri="{FF2B5EF4-FFF2-40B4-BE49-F238E27FC236}">
                <a16:creationId xmlns:a16="http://schemas.microsoft.com/office/drawing/2014/main" id="{5815F6AA-4385-4012-A936-7944D062E8D4}"/>
              </a:ext>
            </a:extLst>
          </p:cNvPr>
          <p:cNvSpPr txBox="1"/>
          <p:nvPr/>
        </p:nvSpPr>
        <p:spPr>
          <a:xfrm>
            <a:off x="994410" y="1416563"/>
            <a:ext cx="10229850" cy="302091"/>
          </a:xfrm>
          <a:prstGeom prst="rect">
            <a:avLst/>
          </a:prstGeom>
          <a:noFill/>
        </p:spPr>
        <p:txBody>
          <a:bodyPr wrap="square" lIns="0" tIns="0" rIns="0" bIns="0" rtlCol="0">
            <a:noAutofit/>
          </a:bodyPr>
          <a:lstStyle/>
          <a:p>
            <a:pPr>
              <a:lnSpc>
                <a:spcPct val="100000"/>
              </a:lnSpc>
              <a:spcBef>
                <a:spcPts val="1200"/>
              </a:spcBef>
              <a:buSzPct val="100000"/>
            </a:pPr>
            <a:r>
              <a:rPr lang="en-US" sz="2400">
                <a:latin typeface="+mj-lt"/>
              </a:rPr>
              <a:t>CEC Gas Research Program’s potential roles in addressing RD&amp;D needs</a:t>
            </a:r>
          </a:p>
        </p:txBody>
      </p:sp>
      <p:sp>
        <p:nvSpPr>
          <p:cNvPr id="6" name="Rectangle: Rounded Corners 5">
            <a:extLst>
              <a:ext uri="{FF2B5EF4-FFF2-40B4-BE49-F238E27FC236}">
                <a16:creationId xmlns:a16="http://schemas.microsoft.com/office/drawing/2014/main" id="{70FE14A1-1628-4694-AE45-46C09CF19B68}"/>
              </a:ext>
            </a:extLst>
          </p:cNvPr>
          <p:cNvSpPr/>
          <p:nvPr/>
        </p:nvSpPr>
        <p:spPr>
          <a:xfrm>
            <a:off x="457200" y="2087873"/>
            <a:ext cx="3611366" cy="3628505"/>
          </a:xfrm>
          <a:prstGeom prst="roundRect">
            <a:avLst/>
          </a:prstGeom>
          <a:noFill/>
          <a:ln>
            <a:solidFill>
              <a:schemeClr val="accent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r>
              <a:rPr lang="en-US" sz="2000" b="1">
                <a:solidFill>
                  <a:schemeClr val="tx1"/>
                </a:solidFill>
              </a:rPr>
              <a:t>Lead</a:t>
            </a:r>
          </a:p>
          <a:p>
            <a:pPr>
              <a:lnSpc>
                <a:spcPct val="100000"/>
              </a:lnSpc>
            </a:pPr>
            <a:endParaRPr lang="en-US" sz="2000">
              <a:solidFill>
                <a:schemeClr val="tx1"/>
              </a:solidFill>
            </a:endParaRPr>
          </a:p>
          <a:p>
            <a:pPr>
              <a:lnSpc>
                <a:spcPct val="100000"/>
              </a:lnSpc>
            </a:pPr>
            <a:r>
              <a:rPr lang="en-US" sz="2000">
                <a:solidFill>
                  <a:schemeClr val="tx1"/>
                </a:solidFill>
              </a:rPr>
              <a:t>CEC Gas Research Program is well positioned to provide a leadership role in addressing this research need. </a:t>
            </a:r>
          </a:p>
          <a:p>
            <a:pPr>
              <a:lnSpc>
                <a:spcPct val="100000"/>
              </a:lnSpc>
            </a:pPr>
            <a:endParaRPr lang="en-US" sz="2000">
              <a:solidFill>
                <a:schemeClr val="tx1"/>
              </a:solidFill>
            </a:endParaRPr>
          </a:p>
          <a:p>
            <a:pPr>
              <a:lnSpc>
                <a:spcPct val="100000"/>
              </a:lnSpc>
            </a:pPr>
            <a:endParaRPr lang="en-US" sz="2000">
              <a:solidFill>
                <a:schemeClr val="tx1"/>
              </a:solidFill>
            </a:endParaRPr>
          </a:p>
          <a:p>
            <a:pPr>
              <a:lnSpc>
                <a:spcPct val="100000"/>
              </a:lnSpc>
            </a:pPr>
            <a:endParaRPr lang="en-US" sz="2000">
              <a:solidFill>
                <a:schemeClr val="tx1"/>
              </a:solidFill>
            </a:endParaRPr>
          </a:p>
        </p:txBody>
      </p:sp>
      <p:sp>
        <p:nvSpPr>
          <p:cNvPr id="9" name="Rectangle: Rounded Corners 8">
            <a:extLst>
              <a:ext uri="{FF2B5EF4-FFF2-40B4-BE49-F238E27FC236}">
                <a16:creationId xmlns:a16="http://schemas.microsoft.com/office/drawing/2014/main" id="{D305CF92-C082-44C3-AADE-D1A39D2DE336}"/>
              </a:ext>
            </a:extLst>
          </p:cNvPr>
          <p:cNvSpPr/>
          <p:nvPr/>
        </p:nvSpPr>
        <p:spPr>
          <a:xfrm>
            <a:off x="4290060" y="2087871"/>
            <a:ext cx="3611880" cy="3628505"/>
          </a:xfrm>
          <a:prstGeom prst="roundRect">
            <a:avLst/>
          </a:prstGeom>
          <a:noFill/>
          <a:ln>
            <a:solidFill>
              <a:schemeClr val="accent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r>
              <a:rPr lang="en-US" sz="2000" b="1">
                <a:solidFill>
                  <a:schemeClr val="tx1"/>
                </a:solidFill>
              </a:rPr>
              <a:t>Support</a:t>
            </a:r>
          </a:p>
          <a:p>
            <a:pPr algn="ctr">
              <a:lnSpc>
                <a:spcPct val="100000"/>
              </a:lnSpc>
            </a:pPr>
            <a:endParaRPr lang="en-US" sz="2000">
              <a:solidFill>
                <a:schemeClr val="tx1"/>
              </a:solidFill>
            </a:endParaRPr>
          </a:p>
          <a:p>
            <a:pPr>
              <a:lnSpc>
                <a:spcPct val="100000"/>
              </a:lnSpc>
            </a:pPr>
            <a:r>
              <a:rPr lang="en-US" sz="2000">
                <a:solidFill>
                  <a:schemeClr val="tx1"/>
                </a:solidFill>
              </a:rPr>
              <a:t>Efforts have leadership from other source(s) including other programs within the CEC (EPIC, Clean Transportation), but CEC Gas Research Program can play a valuable supporting role.</a:t>
            </a:r>
          </a:p>
        </p:txBody>
      </p:sp>
      <p:sp>
        <p:nvSpPr>
          <p:cNvPr id="10" name="Rectangle: Rounded Corners 9">
            <a:extLst>
              <a:ext uri="{FF2B5EF4-FFF2-40B4-BE49-F238E27FC236}">
                <a16:creationId xmlns:a16="http://schemas.microsoft.com/office/drawing/2014/main" id="{5E8C7A88-67F2-480B-95A7-80D6E9CB68C3}"/>
              </a:ext>
            </a:extLst>
          </p:cNvPr>
          <p:cNvSpPr/>
          <p:nvPr/>
        </p:nvSpPr>
        <p:spPr>
          <a:xfrm>
            <a:off x="8110139" y="2087871"/>
            <a:ext cx="3611880" cy="3628505"/>
          </a:xfrm>
          <a:prstGeom prst="roundRect">
            <a:avLst/>
          </a:prstGeom>
          <a:noFill/>
          <a:ln>
            <a:solidFill>
              <a:schemeClr val="accent1"/>
            </a:solid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r>
              <a:rPr lang="en-US" sz="2000" b="1">
                <a:solidFill>
                  <a:schemeClr val="tx1"/>
                </a:solidFill>
              </a:rPr>
              <a:t>Monitor</a:t>
            </a:r>
          </a:p>
          <a:p>
            <a:pPr algn="ctr">
              <a:lnSpc>
                <a:spcPct val="100000"/>
              </a:lnSpc>
            </a:pPr>
            <a:endParaRPr lang="en-US" sz="2000">
              <a:solidFill>
                <a:schemeClr val="tx1"/>
              </a:solidFill>
            </a:endParaRPr>
          </a:p>
          <a:p>
            <a:pPr>
              <a:lnSpc>
                <a:spcPct val="100000"/>
              </a:lnSpc>
            </a:pPr>
            <a:r>
              <a:rPr lang="en-US" sz="2000">
                <a:solidFill>
                  <a:schemeClr val="tx1"/>
                </a:solidFill>
              </a:rPr>
              <a:t>CEC Gas Research Program is unlikely to have significant impact on the trajectory or pace of progress but can monitor developments to inform research.</a:t>
            </a:r>
          </a:p>
          <a:p>
            <a:pPr>
              <a:lnSpc>
                <a:spcPct val="100000"/>
              </a:lnSpc>
            </a:pPr>
            <a:endParaRPr lang="en-US" sz="2000">
              <a:solidFill>
                <a:schemeClr val="tx1"/>
              </a:solidFill>
            </a:endParaRPr>
          </a:p>
        </p:txBody>
      </p:sp>
      <p:sp>
        <p:nvSpPr>
          <p:cNvPr id="4" name="Slide Number Placeholder 3">
            <a:extLst>
              <a:ext uri="{FF2B5EF4-FFF2-40B4-BE49-F238E27FC236}">
                <a16:creationId xmlns:a16="http://schemas.microsoft.com/office/drawing/2014/main" id="{2E560EDE-BB83-4575-9EFA-80EEEBCFCDCC}"/>
              </a:ext>
              <a:ext uri="{C183D7F6-B498-43B3-948B-1728B52AA6E4}">
                <adec:decorative xmlns:adec="http://schemas.microsoft.com/office/drawing/2017/decorative" val="1"/>
              </a:ext>
            </a:extLst>
          </p:cNvPr>
          <p:cNvSpPr>
            <a:spLocks noGrp="1"/>
          </p:cNvSpPr>
          <p:nvPr>
            <p:ph type="sldNum" sz="quarter" idx="12"/>
          </p:nvPr>
        </p:nvSpPr>
        <p:spPr/>
        <p:txBody>
          <a:bodyPr/>
          <a:lstStyle/>
          <a:p>
            <a:fld id="{B58DE5F1-E0F9-4CCA-92B7-7A6FC4DFEE14}" type="slidenum">
              <a:rPr lang="en-US" smtClean="0"/>
              <a:t>18</a:t>
            </a:fld>
            <a:endParaRPr lang="en-US"/>
          </a:p>
        </p:txBody>
      </p:sp>
    </p:spTree>
    <p:extLst>
      <p:ext uri="{BB962C8B-B14F-4D97-AF65-F5344CB8AC3E}">
        <p14:creationId xmlns:p14="http://schemas.microsoft.com/office/powerpoint/2010/main" val="38027533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D24C61B2-BF63-4881-B20A-F0F84B643C82}"/>
              </a:ext>
            </a:extLst>
          </p:cNvPr>
          <p:cNvSpPr>
            <a:spLocks noGrp="1"/>
          </p:cNvSpPr>
          <p:nvPr>
            <p:ph type="title"/>
          </p:nvPr>
        </p:nvSpPr>
        <p:spPr>
          <a:xfrm>
            <a:off x="504825" y="450851"/>
            <a:ext cx="11277600" cy="914400"/>
          </a:xfrm>
        </p:spPr>
        <p:txBody>
          <a:bodyPr vert="horz"/>
          <a:lstStyle/>
          <a:p>
            <a:r>
              <a:rPr lang="en-US" sz="4000">
                <a:latin typeface="Arial Black" panose="020B0A04020102020204" pitchFamily="34" charset="0"/>
              </a:rPr>
              <a:t>Interactive Exercise</a:t>
            </a:r>
          </a:p>
        </p:txBody>
      </p:sp>
      <p:sp>
        <p:nvSpPr>
          <p:cNvPr id="15" name="TextBox 14">
            <a:extLst>
              <a:ext uri="{FF2B5EF4-FFF2-40B4-BE49-F238E27FC236}">
                <a16:creationId xmlns:a16="http://schemas.microsoft.com/office/drawing/2014/main" id="{0808C104-5009-48C4-ACBB-05E4CC7C0106}"/>
              </a:ext>
            </a:extLst>
          </p:cNvPr>
          <p:cNvSpPr txBox="1"/>
          <p:nvPr/>
        </p:nvSpPr>
        <p:spPr>
          <a:xfrm>
            <a:off x="504825" y="1189995"/>
            <a:ext cx="11182350" cy="914398"/>
          </a:xfrm>
          <a:prstGeom prst="rect">
            <a:avLst/>
          </a:prstGeom>
          <a:noFill/>
        </p:spPr>
        <p:txBody>
          <a:bodyPr wrap="square" lIns="0" tIns="0" rIns="0" bIns="0" rtlCol="0">
            <a:noAutofit/>
          </a:bodyPr>
          <a:lstStyle/>
          <a:p>
            <a:pPr>
              <a:spcBef>
                <a:spcPts val="1200"/>
              </a:spcBef>
              <a:buSzPct val="100000"/>
            </a:pPr>
            <a:r>
              <a:rPr lang="en-US" sz="1900"/>
              <a:t>We will utilize the polling tool PollEV for several interactive elements of the presentation. This slide provides an overview of the tool and how we will utilize it.  </a:t>
            </a:r>
            <a:endParaRPr lang="en-US" sz="1900" b="1"/>
          </a:p>
        </p:txBody>
      </p:sp>
      <p:sp>
        <p:nvSpPr>
          <p:cNvPr id="16" name="Content Placeholder 2">
            <a:extLst>
              <a:ext uri="{FF2B5EF4-FFF2-40B4-BE49-F238E27FC236}">
                <a16:creationId xmlns:a16="http://schemas.microsoft.com/office/drawing/2014/main" id="{3F22E4F0-ABA3-49D3-B510-F242E8BD5801}"/>
              </a:ext>
            </a:extLst>
          </p:cNvPr>
          <p:cNvSpPr>
            <a:spLocks noGrp="1"/>
          </p:cNvSpPr>
          <p:nvPr>
            <p:ph idx="1"/>
          </p:nvPr>
        </p:nvSpPr>
        <p:spPr>
          <a:xfrm>
            <a:off x="552207" y="1959172"/>
            <a:ext cx="5297328" cy="3928489"/>
          </a:xfrm>
        </p:spPr>
        <p:txBody>
          <a:bodyPr>
            <a:noAutofit/>
          </a:bodyPr>
          <a:lstStyle/>
          <a:p>
            <a:pPr marL="0" indent="0">
              <a:spcAft>
                <a:spcPts val="1500"/>
              </a:spcAft>
              <a:buNone/>
            </a:pPr>
            <a:r>
              <a:rPr lang="en-US" sz="2200" b="1">
                <a:solidFill>
                  <a:schemeClr val="accent2"/>
                </a:solidFill>
              </a:rPr>
              <a:t>Instructions </a:t>
            </a:r>
          </a:p>
          <a:p>
            <a:pPr marL="342900" indent="-342900">
              <a:spcAft>
                <a:spcPts val="400"/>
              </a:spcAft>
              <a:buFont typeface="+mj-lt"/>
              <a:buAutoNum type="arabicPeriod"/>
            </a:pPr>
            <a:r>
              <a:rPr lang="en-US" sz="1600"/>
              <a:t>Go to the link that we have posted in the chat.</a:t>
            </a:r>
          </a:p>
          <a:p>
            <a:pPr marL="342900" indent="-342900">
              <a:spcAft>
                <a:spcPts val="400"/>
              </a:spcAft>
              <a:buFont typeface="+mj-lt"/>
              <a:buAutoNum type="arabicPeriod"/>
            </a:pPr>
            <a:r>
              <a:rPr lang="en-US" sz="1600"/>
              <a:t>For each research need, select the option you feel fits best (Lead, Support, or Monitor).</a:t>
            </a:r>
          </a:p>
          <a:p>
            <a:pPr marL="342900" indent="-342900">
              <a:spcAft>
                <a:spcPts val="400"/>
              </a:spcAft>
              <a:buFont typeface="+mj-lt"/>
              <a:buAutoNum type="arabicPeriod"/>
            </a:pPr>
            <a:r>
              <a:rPr lang="en-US" sz="1600"/>
              <a:t>If you would like to modify a response, click the trash icon          (on the right) and make a new selection.</a:t>
            </a:r>
          </a:p>
          <a:p>
            <a:pPr marL="342900" indent="-342900">
              <a:spcAft>
                <a:spcPts val="400"/>
              </a:spcAft>
              <a:buFont typeface="+mj-lt"/>
              <a:buAutoNum type="arabicPeriod"/>
            </a:pPr>
            <a:r>
              <a:rPr lang="en-US" sz="1600"/>
              <a:t>Once you respond to one research need, click “Next” on the top right of the page. Repeat until you reach and click the “Finish” button. </a:t>
            </a:r>
          </a:p>
          <a:p>
            <a:pPr marL="342900" indent="-342900">
              <a:spcAft>
                <a:spcPts val="400"/>
              </a:spcAft>
              <a:buFont typeface="+mj-lt"/>
              <a:buAutoNum type="arabicPeriod"/>
            </a:pPr>
            <a:r>
              <a:rPr lang="en-US" sz="1600"/>
              <a:t>Keep the link open as we will use this throughout the presentation.</a:t>
            </a:r>
          </a:p>
        </p:txBody>
      </p:sp>
      <p:cxnSp>
        <p:nvCxnSpPr>
          <p:cNvPr id="19" name="Straight Connector 18">
            <a:extLst>
              <a:ext uri="{FF2B5EF4-FFF2-40B4-BE49-F238E27FC236}">
                <a16:creationId xmlns:a16="http://schemas.microsoft.com/office/drawing/2014/main" id="{6391A379-6AC9-477D-AD12-D4A76217916E}"/>
              </a:ext>
              <a:ext uri="{C183D7F6-B498-43B3-948B-1728B52AA6E4}">
                <adec:decorative xmlns:adec="http://schemas.microsoft.com/office/drawing/2017/decorative" val="1"/>
              </a:ext>
            </a:extLst>
          </p:cNvPr>
          <p:cNvCxnSpPr>
            <a:cxnSpLocks/>
          </p:cNvCxnSpPr>
          <p:nvPr/>
        </p:nvCxnSpPr>
        <p:spPr>
          <a:xfrm>
            <a:off x="539951" y="2433956"/>
            <a:ext cx="5591417" cy="0"/>
          </a:xfrm>
          <a:prstGeom prst="line">
            <a:avLst/>
          </a:prstGeom>
          <a:ln w="31750">
            <a:solidFill>
              <a:schemeClr val="accent1"/>
            </a:solidFill>
            <a:prstDash val="sysDot"/>
          </a:ln>
        </p:spPr>
        <p:style>
          <a:lnRef idx="1">
            <a:schemeClr val="accent1"/>
          </a:lnRef>
          <a:fillRef idx="0">
            <a:schemeClr val="accent1"/>
          </a:fillRef>
          <a:effectRef idx="0">
            <a:schemeClr val="accent1"/>
          </a:effectRef>
          <a:fontRef idx="minor">
            <a:schemeClr val="tx1"/>
          </a:fontRef>
        </p:style>
      </p:cxnSp>
      <p:sp>
        <p:nvSpPr>
          <p:cNvPr id="20" name="Freeform 14">
            <a:extLst>
              <a:ext uri="{FF2B5EF4-FFF2-40B4-BE49-F238E27FC236}">
                <a16:creationId xmlns:a16="http://schemas.microsoft.com/office/drawing/2014/main" id="{D6734614-5EE5-4D6E-AA8B-711B308D1808}"/>
              </a:ext>
              <a:ext uri="{C183D7F6-B498-43B3-948B-1728B52AA6E4}">
                <adec:decorative xmlns:adec="http://schemas.microsoft.com/office/drawing/2017/decorative" val="1"/>
              </a:ext>
            </a:extLst>
          </p:cNvPr>
          <p:cNvSpPr>
            <a:spLocks noEditPoints="1"/>
          </p:cNvSpPr>
          <p:nvPr/>
        </p:nvSpPr>
        <p:spPr bwMode="auto">
          <a:xfrm>
            <a:off x="6361274" y="5182820"/>
            <a:ext cx="832427" cy="704849"/>
          </a:xfrm>
          <a:custGeom>
            <a:avLst/>
            <a:gdLst>
              <a:gd name="T0" fmla="*/ 71 w 161"/>
              <a:gd name="T1" fmla="*/ 75 h 146"/>
              <a:gd name="T2" fmla="*/ 100 w 161"/>
              <a:gd name="T3" fmla="*/ 46 h 146"/>
              <a:gd name="T4" fmla="*/ 142 w 161"/>
              <a:gd name="T5" fmla="*/ 46 h 146"/>
              <a:gd name="T6" fmla="*/ 145 w 161"/>
              <a:gd name="T7" fmla="*/ 46 h 146"/>
              <a:gd name="T8" fmla="*/ 145 w 161"/>
              <a:gd name="T9" fmla="*/ 26 h 146"/>
              <a:gd name="T10" fmla="*/ 119 w 161"/>
              <a:gd name="T11" fmla="*/ 0 h 146"/>
              <a:gd name="T12" fmla="*/ 26 w 161"/>
              <a:gd name="T13" fmla="*/ 0 h 146"/>
              <a:gd name="T14" fmla="*/ 0 w 161"/>
              <a:gd name="T15" fmla="*/ 26 h 146"/>
              <a:gd name="T16" fmla="*/ 0 w 161"/>
              <a:gd name="T17" fmla="*/ 56 h 146"/>
              <a:gd name="T18" fmla="*/ 26 w 161"/>
              <a:gd name="T19" fmla="*/ 82 h 146"/>
              <a:gd name="T20" fmla="*/ 33 w 161"/>
              <a:gd name="T21" fmla="*/ 82 h 146"/>
              <a:gd name="T22" fmla="*/ 15 w 161"/>
              <a:gd name="T23" fmla="*/ 122 h 146"/>
              <a:gd name="T24" fmla="*/ 56 w 161"/>
              <a:gd name="T25" fmla="*/ 82 h 146"/>
              <a:gd name="T26" fmla="*/ 71 w 161"/>
              <a:gd name="T27" fmla="*/ 82 h 146"/>
              <a:gd name="T28" fmla="*/ 71 w 161"/>
              <a:gd name="T29" fmla="*/ 75 h 146"/>
              <a:gd name="T30" fmla="*/ 142 w 161"/>
              <a:gd name="T31" fmla="*/ 55 h 146"/>
              <a:gd name="T32" fmla="*/ 161 w 161"/>
              <a:gd name="T33" fmla="*/ 75 h 146"/>
              <a:gd name="T34" fmla="*/ 161 w 161"/>
              <a:gd name="T35" fmla="*/ 97 h 146"/>
              <a:gd name="T36" fmla="*/ 142 w 161"/>
              <a:gd name="T37" fmla="*/ 117 h 146"/>
              <a:gd name="T38" fmla="*/ 127 w 161"/>
              <a:gd name="T39" fmla="*/ 117 h 146"/>
              <a:gd name="T40" fmla="*/ 140 w 161"/>
              <a:gd name="T41" fmla="*/ 146 h 146"/>
              <a:gd name="T42" fmla="*/ 110 w 161"/>
              <a:gd name="T43" fmla="*/ 117 h 146"/>
              <a:gd name="T44" fmla="*/ 100 w 161"/>
              <a:gd name="T45" fmla="*/ 117 h 146"/>
              <a:gd name="T46" fmla="*/ 81 w 161"/>
              <a:gd name="T47" fmla="*/ 97 h 146"/>
              <a:gd name="T48" fmla="*/ 81 w 161"/>
              <a:gd name="T49" fmla="*/ 75 h 146"/>
              <a:gd name="T50" fmla="*/ 100 w 161"/>
              <a:gd name="T51" fmla="*/ 55 h 146"/>
              <a:gd name="T52" fmla="*/ 142 w 161"/>
              <a:gd name="T53" fmla="*/ 55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1" h="146">
                <a:moveTo>
                  <a:pt x="71" y="75"/>
                </a:moveTo>
                <a:cubicBezTo>
                  <a:pt x="71" y="63"/>
                  <a:pt x="79" y="46"/>
                  <a:pt x="100" y="46"/>
                </a:cubicBezTo>
                <a:cubicBezTo>
                  <a:pt x="142" y="46"/>
                  <a:pt x="142" y="46"/>
                  <a:pt x="142" y="46"/>
                </a:cubicBezTo>
                <a:cubicBezTo>
                  <a:pt x="143" y="46"/>
                  <a:pt x="144" y="46"/>
                  <a:pt x="145" y="46"/>
                </a:cubicBezTo>
                <a:cubicBezTo>
                  <a:pt x="145" y="26"/>
                  <a:pt x="145" y="26"/>
                  <a:pt x="145" y="26"/>
                </a:cubicBezTo>
                <a:cubicBezTo>
                  <a:pt x="145" y="26"/>
                  <a:pt x="145" y="0"/>
                  <a:pt x="119" y="0"/>
                </a:cubicBezTo>
                <a:cubicBezTo>
                  <a:pt x="26" y="0"/>
                  <a:pt x="26" y="0"/>
                  <a:pt x="26" y="0"/>
                </a:cubicBezTo>
                <a:cubicBezTo>
                  <a:pt x="26" y="0"/>
                  <a:pt x="0" y="0"/>
                  <a:pt x="0" y="26"/>
                </a:cubicBezTo>
                <a:cubicBezTo>
                  <a:pt x="0" y="56"/>
                  <a:pt x="0" y="56"/>
                  <a:pt x="0" y="56"/>
                </a:cubicBezTo>
                <a:cubicBezTo>
                  <a:pt x="0" y="56"/>
                  <a:pt x="0" y="82"/>
                  <a:pt x="26" y="82"/>
                </a:cubicBezTo>
                <a:cubicBezTo>
                  <a:pt x="33" y="82"/>
                  <a:pt x="33" y="82"/>
                  <a:pt x="33" y="82"/>
                </a:cubicBezTo>
                <a:cubicBezTo>
                  <a:pt x="31" y="95"/>
                  <a:pt x="27" y="112"/>
                  <a:pt x="15" y="122"/>
                </a:cubicBezTo>
                <a:cubicBezTo>
                  <a:pt x="15" y="122"/>
                  <a:pt x="47" y="110"/>
                  <a:pt x="56" y="82"/>
                </a:cubicBezTo>
                <a:cubicBezTo>
                  <a:pt x="71" y="82"/>
                  <a:pt x="71" y="82"/>
                  <a:pt x="71" y="82"/>
                </a:cubicBezTo>
                <a:lnTo>
                  <a:pt x="71" y="75"/>
                </a:lnTo>
                <a:close/>
                <a:moveTo>
                  <a:pt x="142" y="55"/>
                </a:moveTo>
                <a:cubicBezTo>
                  <a:pt x="142" y="55"/>
                  <a:pt x="161" y="55"/>
                  <a:pt x="161" y="75"/>
                </a:cubicBezTo>
                <a:cubicBezTo>
                  <a:pt x="161" y="97"/>
                  <a:pt x="161" y="97"/>
                  <a:pt x="161" y="97"/>
                </a:cubicBezTo>
                <a:cubicBezTo>
                  <a:pt x="161" y="97"/>
                  <a:pt x="161" y="117"/>
                  <a:pt x="142" y="117"/>
                </a:cubicBezTo>
                <a:cubicBezTo>
                  <a:pt x="127" y="117"/>
                  <a:pt x="127" y="117"/>
                  <a:pt x="127" y="117"/>
                </a:cubicBezTo>
                <a:cubicBezTo>
                  <a:pt x="128" y="126"/>
                  <a:pt x="131" y="139"/>
                  <a:pt x="140" y="146"/>
                </a:cubicBezTo>
                <a:cubicBezTo>
                  <a:pt x="140" y="146"/>
                  <a:pt x="117" y="137"/>
                  <a:pt x="110" y="117"/>
                </a:cubicBezTo>
                <a:cubicBezTo>
                  <a:pt x="100" y="117"/>
                  <a:pt x="100" y="117"/>
                  <a:pt x="100" y="117"/>
                </a:cubicBezTo>
                <a:cubicBezTo>
                  <a:pt x="100" y="117"/>
                  <a:pt x="81" y="117"/>
                  <a:pt x="81" y="97"/>
                </a:cubicBezTo>
                <a:cubicBezTo>
                  <a:pt x="81" y="75"/>
                  <a:pt x="81" y="75"/>
                  <a:pt x="81" y="75"/>
                </a:cubicBezTo>
                <a:cubicBezTo>
                  <a:pt x="81" y="75"/>
                  <a:pt x="81" y="55"/>
                  <a:pt x="100" y="55"/>
                </a:cubicBezTo>
                <a:lnTo>
                  <a:pt x="142" y="55"/>
                </a:ln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pic>
        <p:nvPicPr>
          <p:cNvPr id="8" name="Picture 7" descr="Illustrative polling graphic.">
            <a:extLst>
              <a:ext uri="{FF2B5EF4-FFF2-40B4-BE49-F238E27FC236}">
                <a16:creationId xmlns:a16="http://schemas.microsoft.com/office/drawing/2014/main" id="{936DE413-4550-4D7F-B510-044D2ACF26A7}"/>
              </a:ext>
            </a:extLst>
          </p:cNvPr>
          <p:cNvPicPr>
            <a:picLocks noChangeAspect="1"/>
          </p:cNvPicPr>
          <p:nvPr/>
        </p:nvPicPr>
        <p:blipFill>
          <a:blip r:embed="rId3"/>
          <a:stretch>
            <a:fillRect/>
          </a:stretch>
        </p:blipFill>
        <p:spPr>
          <a:xfrm>
            <a:off x="6361274" y="1959173"/>
            <a:ext cx="5053487" cy="2794435"/>
          </a:xfrm>
          <a:prstGeom prst="rect">
            <a:avLst/>
          </a:prstGeom>
        </p:spPr>
      </p:pic>
      <p:sp>
        <p:nvSpPr>
          <p:cNvPr id="11" name="TextBox 10">
            <a:extLst>
              <a:ext uri="{FF2B5EF4-FFF2-40B4-BE49-F238E27FC236}">
                <a16:creationId xmlns:a16="http://schemas.microsoft.com/office/drawing/2014/main" id="{193152F5-C425-42EF-8558-085E8E92739D}"/>
              </a:ext>
            </a:extLst>
          </p:cNvPr>
          <p:cNvSpPr txBox="1"/>
          <p:nvPr/>
        </p:nvSpPr>
        <p:spPr>
          <a:xfrm>
            <a:off x="8967746" y="3918821"/>
            <a:ext cx="2447014" cy="506896"/>
          </a:xfrm>
          <a:prstGeom prst="rect">
            <a:avLst/>
          </a:prstGeom>
          <a:noFill/>
        </p:spPr>
        <p:txBody>
          <a:bodyPr wrap="square" lIns="0" tIns="0" rIns="0" bIns="0" rtlCol="0">
            <a:noAutofit/>
          </a:bodyPr>
          <a:lstStyle/>
          <a:p>
            <a:pPr>
              <a:lnSpc>
                <a:spcPct val="100000"/>
              </a:lnSpc>
              <a:spcBef>
                <a:spcPts val="1200"/>
              </a:spcBef>
              <a:buSzPct val="100000"/>
            </a:pPr>
            <a:r>
              <a:rPr lang="en-US" sz="3200" b="1">
                <a:solidFill>
                  <a:schemeClr val="bg1">
                    <a:lumMod val="75000"/>
                  </a:schemeClr>
                </a:solidFill>
              </a:rPr>
              <a:t>Illustrative</a:t>
            </a:r>
          </a:p>
        </p:txBody>
      </p:sp>
      <p:sp>
        <p:nvSpPr>
          <p:cNvPr id="21" name="TextBox 20">
            <a:extLst>
              <a:ext uri="{FF2B5EF4-FFF2-40B4-BE49-F238E27FC236}">
                <a16:creationId xmlns:a16="http://schemas.microsoft.com/office/drawing/2014/main" id="{C41AD833-E82B-4ACD-956B-76BB97405C0A}"/>
              </a:ext>
            </a:extLst>
          </p:cNvPr>
          <p:cNvSpPr txBox="1"/>
          <p:nvPr/>
        </p:nvSpPr>
        <p:spPr>
          <a:xfrm>
            <a:off x="7365443" y="5118536"/>
            <a:ext cx="4321732" cy="989571"/>
          </a:xfrm>
          <a:prstGeom prst="rect">
            <a:avLst/>
          </a:prstGeom>
          <a:noFill/>
        </p:spPr>
        <p:txBody>
          <a:bodyPr wrap="square" lIns="0" tIns="0" rIns="0" bIns="0" rtlCol="0">
            <a:noAutofit/>
          </a:bodyPr>
          <a:lstStyle/>
          <a:p>
            <a:pPr>
              <a:spcBef>
                <a:spcPts val="1200"/>
              </a:spcBef>
              <a:buSzPct val="100000"/>
            </a:pPr>
            <a:r>
              <a:rPr lang="en-US" sz="1600"/>
              <a:t>There will be opportunities for some discussion, and you may also submit follow up comments via this </a:t>
            </a:r>
            <a:r>
              <a:rPr lang="en-US" sz="1600">
                <a:hlinkClick r:id="rId4"/>
              </a:rPr>
              <a:t>docket link</a:t>
            </a:r>
            <a:r>
              <a:rPr lang="en-US" sz="1600"/>
              <a:t> (note “Guidehouse Long-term Study” in the subject line). </a:t>
            </a:r>
          </a:p>
        </p:txBody>
      </p:sp>
      <p:pic>
        <p:nvPicPr>
          <p:cNvPr id="12" name="Picture 11">
            <a:extLst>
              <a:ext uri="{FF2B5EF4-FFF2-40B4-BE49-F238E27FC236}">
                <a16:creationId xmlns:a16="http://schemas.microsoft.com/office/drawing/2014/main" id="{DE226605-636C-4795-9F16-BF2ED41B4778}"/>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1333636" y="4024564"/>
            <a:ext cx="399478" cy="399478"/>
          </a:xfrm>
          <a:prstGeom prst="rect">
            <a:avLst/>
          </a:prstGeom>
        </p:spPr>
      </p:pic>
      <p:sp>
        <p:nvSpPr>
          <p:cNvPr id="4" name="Slide Number Placeholder 3">
            <a:extLst>
              <a:ext uri="{FF2B5EF4-FFF2-40B4-BE49-F238E27FC236}">
                <a16:creationId xmlns:a16="http://schemas.microsoft.com/office/drawing/2014/main" id="{93BC1AD2-0B70-4999-B2B5-7EA45C56AFDC}"/>
              </a:ext>
              <a:ext uri="{C183D7F6-B498-43B3-948B-1728B52AA6E4}">
                <adec:decorative xmlns:adec="http://schemas.microsoft.com/office/drawing/2017/decorative" val="1"/>
              </a:ext>
            </a:extLst>
          </p:cNvPr>
          <p:cNvSpPr>
            <a:spLocks noGrp="1"/>
          </p:cNvSpPr>
          <p:nvPr>
            <p:ph type="sldNum" sz="quarter" idx="12"/>
          </p:nvPr>
        </p:nvSpPr>
        <p:spPr>
          <a:xfrm>
            <a:off x="11414760" y="6240145"/>
            <a:ext cx="320040" cy="182880"/>
          </a:xfrm>
        </p:spPr>
        <p:txBody>
          <a:bodyPr/>
          <a:lstStyle/>
          <a:p>
            <a:fld id="{B58DE5F1-E0F9-4CCA-92B7-7A6FC4DFEE14}" type="slidenum">
              <a:rPr lang="en-US" smtClean="0"/>
              <a:t>19</a:t>
            </a:fld>
            <a:endParaRPr lang="en-US"/>
          </a:p>
        </p:txBody>
      </p:sp>
    </p:spTree>
    <p:extLst>
      <p:ext uri="{BB962C8B-B14F-4D97-AF65-F5344CB8AC3E}">
        <p14:creationId xmlns:p14="http://schemas.microsoft.com/office/powerpoint/2010/main" val="3636243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4819B0-021E-4538-8E5D-5FCDA201CB97}"/>
              </a:ext>
            </a:extLst>
          </p:cNvPr>
          <p:cNvSpPr>
            <a:spLocks noGrp="1"/>
          </p:cNvSpPr>
          <p:nvPr>
            <p:ph type="title"/>
          </p:nvPr>
        </p:nvSpPr>
        <p:spPr>
          <a:xfrm>
            <a:off x="457200" y="465667"/>
            <a:ext cx="11277600" cy="914400"/>
          </a:xfrm>
        </p:spPr>
        <p:txBody>
          <a:bodyPr vert="horz"/>
          <a:lstStyle/>
          <a:p>
            <a:r>
              <a:rPr lang="en-US" sz="3600"/>
              <a:t>Hydrogen Combustion Poll</a:t>
            </a:r>
          </a:p>
        </p:txBody>
      </p:sp>
      <p:sp>
        <p:nvSpPr>
          <p:cNvPr id="4" name="Slide Number Placeholder 3">
            <a:extLst>
              <a:ext uri="{FF2B5EF4-FFF2-40B4-BE49-F238E27FC236}">
                <a16:creationId xmlns:a16="http://schemas.microsoft.com/office/drawing/2014/main" id="{B961AD68-C51B-4C98-8FEF-6C8FF074CDF2}"/>
              </a:ext>
              <a:ext uri="{C183D7F6-B498-43B3-948B-1728B52AA6E4}">
                <adec:decorative xmlns:adec="http://schemas.microsoft.com/office/drawing/2017/decorative" val="1"/>
              </a:ext>
            </a:extLst>
          </p:cNvPr>
          <p:cNvSpPr>
            <a:spLocks noGrp="1"/>
          </p:cNvSpPr>
          <p:nvPr>
            <p:ph type="sldNum" sz="quarter" idx="12"/>
          </p:nvPr>
        </p:nvSpPr>
        <p:spPr/>
        <p:txBody>
          <a:bodyPr/>
          <a:lstStyle/>
          <a:p>
            <a:fld id="{B58DE5F1-E0F9-4CCA-92B7-7A6FC4DFEE14}" type="slidenum">
              <a:rPr lang="en-US" smtClean="0"/>
              <a:t>20</a:t>
            </a:fld>
            <a:endParaRPr lang="en-US"/>
          </a:p>
        </p:txBody>
      </p:sp>
      <p:sp>
        <p:nvSpPr>
          <p:cNvPr id="9" name="Rectangle 8">
            <a:extLst>
              <a:ext uri="{FF2B5EF4-FFF2-40B4-BE49-F238E27FC236}">
                <a16:creationId xmlns:a16="http://schemas.microsoft.com/office/drawing/2014/main" id="{F8E41B0B-6CA0-43E1-A337-B8F22715E4C5}"/>
              </a:ext>
            </a:extLst>
          </p:cNvPr>
          <p:cNvSpPr/>
          <p:nvPr/>
        </p:nvSpPr>
        <p:spPr>
          <a:xfrm>
            <a:off x="457200" y="1304000"/>
            <a:ext cx="5464188"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i="0">
                <a:solidFill>
                  <a:srgbClr val="282828"/>
                </a:solidFill>
                <a:effectLst/>
                <a:latin typeface="+mj-lt"/>
              </a:rPr>
              <a:t>Research Needs</a:t>
            </a:r>
            <a:endParaRPr lang="en-US" b="1" i="0">
              <a:solidFill>
                <a:srgbClr val="282828"/>
              </a:solidFill>
              <a:effectLst/>
              <a:latin typeface="+mj-lt"/>
            </a:endParaRPr>
          </a:p>
        </p:txBody>
      </p:sp>
      <p:cxnSp>
        <p:nvCxnSpPr>
          <p:cNvPr id="10" name="Gerade Verbindung 5">
            <a:extLst>
              <a:ext uri="{FF2B5EF4-FFF2-40B4-BE49-F238E27FC236}">
                <a16:creationId xmlns:a16="http://schemas.microsoft.com/office/drawing/2014/main" id="{809EAA5C-42EF-428C-ABBA-0538B0A4C8FD}"/>
              </a:ext>
              <a:ext uri="{C183D7F6-B498-43B3-948B-1728B52AA6E4}">
                <adec:decorative xmlns:adec="http://schemas.microsoft.com/office/drawing/2017/decorative" val="1"/>
              </a:ext>
            </a:extLst>
          </p:cNvPr>
          <p:cNvCxnSpPr>
            <a:cxnSpLocks/>
          </p:cNvCxnSpPr>
          <p:nvPr>
            <p:custDataLst>
              <p:tags r:id="rId1"/>
            </p:custDataLst>
          </p:nvPr>
        </p:nvCxnSpPr>
        <p:spPr bwMode="gray">
          <a:xfrm>
            <a:off x="457200" y="1696051"/>
            <a:ext cx="5285984"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3EA27BA1-A965-4E2E-817E-0A1C4D17B368}"/>
              </a:ext>
            </a:extLst>
          </p:cNvPr>
          <p:cNvSpPr txBox="1"/>
          <p:nvPr/>
        </p:nvSpPr>
        <p:spPr>
          <a:xfrm>
            <a:off x="457200" y="1816961"/>
            <a:ext cx="5464188" cy="4162678"/>
          </a:xfrm>
          <a:prstGeom prst="rect">
            <a:avLst/>
          </a:prstGeom>
          <a:noFill/>
        </p:spPr>
        <p:txBody>
          <a:bodyPr wrap="square">
            <a:spAutoFit/>
          </a:bodyPr>
          <a:lstStyle/>
          <a:p>
            <a:pPr marL="285750" indent="-285750">
              <a:spcBef>
                <a:spcPts val="300"/>
              </a:spcBef>
              <a:buFont typeface="Arial" panose="020B0604020202020204" pitchFamily="34" charset="0"/>
              <a:buChar char="•"/>
            </a:pPr>
            <a:r>
              <a:rPr lang="en-US" b="1" dirty="0"/>
              <a:t>Address safety concerns </a:t>
            </a:r>
            <a:r>
              <a:rPr lang="en-US" dirty="0"/>
              <a:t>related to H</a:t>
            </a:r>
            <a:r>
              <a:rPr lang="en-US" baseline="-25000" dirty="0"/>
              <a:t>2</a:t>
            </a:r>
            <a:r>
              <a:rPr lang="en-US" dirty="0"/>
              <a:t> use (e.g., leakage, flashback, ignition, flame visibility) </a:t>
            </a:r>
          </a:p>
          <a:p>
            <a:pPr marL="285750" indent="-285750">
              <a:spcBef>
                <a:spcPts val="300"/>
              </a:spcBef>
              <a:buFont typeface="Arial" panose="020B0604020202020204" pitchFamily="34" charset="0"/>
              <a:buChar char="•"/>
            </a:pPr>
            <a:r>
              <a:rPr lang="en-US" b="1" dirty="0"/>
              <a:t>Reduce NOx emissions </a:t>
            </a:r>
            <a:r>
              <a:rPr lang="en-US" dirty="0"/>
              <a:t>from H</a:t>
            </a:r>
            <a:r>
              <a:rPr lang="en-US" baseline="-25000" dirty="0"/>
              <a:t>2</a:t>
            </a:r>
            <a:r>
              <a:rPr lang="en-US" dirty="0"/>
              <a:t> combustion and </a:t>
            </a:r>
            <a:r>
              <a:rPr lang="en-US" b="1" dirty="0"/>
              <a:t>quantify impacts to air quality </a:t>
            </a:r>
          </a:p>
          <a:p>
            <a:pPr marL="285750" indent="-285750">
              <a:spcBef>
                <a:spcPts val="300"/>
              </a:spcBef>
              <a:buFont typeface="Arial" panose="020B0604020202020204" pitchFamily="34" charset="0"/>
              <a:buChar char="•"/>
            </a:pPr>
            <a:r>
              <a:rPr lang="en-US" b="1" dirty="0"/>
              <a:t>Develop H</a:t>
            </a:r>
            <a:r>
              <a:rPr lang="en-US" b="1" baseline="-25000" dirty="0"/>
              <a:t>2</a:t>
            </a:r>
            <a:r>
              <a:rPr lang="en-US" b="1" dirty="0"/>
              <a:t> burners </a:t>
            </a:r>
            <a:r>
              <a:rPr lang="en-US" dirty="0"/>
              <a:t>for high temperature applications (flame dimensions, speed, and temperature)</a:t>
            </a:r>
          </a:p>
          <a:p>
            <a:pPr marL="285750" indent="-285750">
              <a:spcBef>
                <a:spcPts val="300"/>
              </a:spcBef>
              <a:buFont typeface="Arial" panose="020B0604020202020204" pitchFamily="34" charset="0"/>
              <a:buChar char="•"/>
            </a:pPr>
            <a:r>
              <a:rPr lang="en-US" b="1" dirty="0"/>
              <a:t>Minimize degradation of end use equipment </a:t>
            </a:r>
            <a:r>
              <a:rPr lang="en-US" dirty="0"/>
              <a:t>due to H</a:t>
            </a:r>
            <a:r>
              <a:rPr lang="en-US" baseline="-25000" dirty="0"/>
              <a:t>2</a:t>
            </a:r>
            <a:r>
              <a:rPr lang="en-US" dirty="0"/>
              <a:t> combustion characteristics and general properties  </a:t>
            </a:r>
          </a:p>
          <a:p>
            <a:pPr marL="285750" indent="-285750">
              <a:spcBef>
                <a:spcPts val="300"/>
              </a:spcBef>
              <a:buFont typeface="Arial" panose="020B0604020202020204" pitchFamily="34" charset="0"/>
              <a:buChar char="•"/>
            </a:pPr>
            <a:r>
              <a:rPr lang="en-US" b="1" dirty="0"/>
              <a:t>Improve combustion control and flame detection </a:t>
            </a:r>
            <a:r>
              <a:rPr lang="en-US" dirty="0"/>
              <a:t>systems for H</a:t>
            </a:r>
            <a:r>
              <a:rPr lang="en-US" baseline="-25000" dirty="0"/>
              <a:t>2</a:t>
            </a:r>
            <a:endParaRPr lang="en-US" dirty="0"/>
          </a:p>
          <a:p>
            <a:pPr marL="285750" indent="-285750">
              <a:spcBef>
                <a:spcPts val="300"/>
              </a:spcBef>
              <a:buFont typeface="Arial" panose="020B0604020202020204" pitchFamily="34" charset="0"/>
              <a:buChar char="•"/>
            </a:pPr>
            <a:r>
              <a:rPr lang="en-US" b="1" dirty="0"/>
              <a:t>Develop standards for H</a:t>
            </a:r>
            <a:r>
              <a:rPr lang="en-US" b="1" baseline="-25000" dirty="0"/>
              <a:t>2</a:t>
            </a:r>
            <a:r>
              <a:rPr lang="en-US" b="1" dirty="0"/>
              <a:t> use </a:t>
            </a:r>
            <a:r>
              <a:rPr lang="en-US" dirty="0"/>
              <a:t>for industry and large buildings or campuses</a:t>
            </a:r>
          </a:p>
        </p:txBody>
      </p:sp>
      <p:sp>
        <p:nvSpPr>
          <p:cNvPr id="11" name="Rectangle 10">
            <a:extLst>
              <a:ext uri="{FF2B5EF4-FFF2-40B4-BE49-F238E27FC236}">
                <a16:creationId xmlns:a16="http://schemas.microsoft.com/office/drawing/2014/main" id="{BF226A00-4781-4791-8723-7BB97EBBD06B}"/>
              </a:ext>
            </a:extLst>
          </p:cNvPr>
          <p:cNvSpPr/>
          <p:nvPr/>
        </p:nvSpPr>
        <p:spPr>
          <a:xfrm>
            <a:off x="6445224" y="1347904"/>
            <a:ext cx="5464188"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i="0">
                <a:solidFill>
                  <a:srgbClr val="282828"/>
                </a:solidFill>
                <a:effectLst/>
                <a:latin typeface="+mj-lt"/>
              </a:rPr>
              <a:t>Poll Question</a:t>
            </a:r>
            <a:endParaRPr lang="en-US" b="1" i="0">
              <a:solidFill>
                <a:srgbClr val="282828"/>
              </a:solidFill>
              <a:effectLst/>
              <a:latin typeface="+mj-lt"/>
            </a:endParaRPr>
          </a:p>
        </p:txBody>
      </p:sp>
      <p:cxnSp>
        <p:nvCxnSpPr>
          <p:cNvPr id="12" name="Gerade Verbindung 5">
            <a:extLst>
              <a:ext uri="{FF2B5EF4-FFF2-40B4-BE49-F238E27FC236}">
                <a16:creationId xmlns:a16="http://schemas.microsoft.com/office/drawing/2014/main" id="{13CE81C2-10C3-4778-B74B-00E2204AEC57}"/>
              </a:ext>
              <a:ext uri="{C183D7F6-B498-43B3-948B-1728B52AA6E4}">
                <adec:decorative xmlns:adec="http://schemas.microsoft.com/office/drawing/2017/decorative" val="1"/>
              </a:ext>
            </a:extLst>
          </p:cNvPr>
          <p:cNvCxnSpPr>
            <a:cxnSpLocks/>
          </p:cNvCxnSpPr>
          <p:nvPr>
            <p:custDataLst>
              <p:tags r:id="rId2"/>
            </p:custDataLst>
          </p:nvPr>
        </p:nvCxnSpPr>
        <p:spPr bwMode="gray">
          <a:xfrm>
            <a:off x="6445224" y="1739955"/>
            <a:ext cx="5285984"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54170D79-2220-402F-A1E4-A39495039DF9}"/>
              </a:ext>
            </a:extLst>
          </p:cNvPr>
          <p:cNvSpPr>
            <a:spLocks noGrp="1"/>
          </p:cNvSpPr>
          <p:nvPr>
            <p:ph idx="1"/>
          </p:nvPr>
        </p:nvSpPr>
        <p:spPr>
          <a:xfrm>
            <a:off x="6592584" y="1926735"/>
            <a:ext cx="5234683" cy="433117"/>
          </a:xfrm>
        </p:spPr>
        <p:txBody>
          <a:bodyPr>
            <a:noAutofit/>
          </a:bodyPr>
          <a:lstStyle/>
          <a:p>
            <a:pPr marL="0" indent="0">
              <a:buNone/>
            </a:pPr>
            <a:r>
              <a:rPr lang="en-US"/>
              <a:t>Please respond to the following poll to the best of your abilities:</a:t>
            </a:r>
          </a:p>
        </p:txBody>
      </p:sp>
      <p:sp>
        <p:nvSpPr>
          <p:cNvPr id="6" name="TextBox 5">
            <a:extLst>
              <a:ext uri="{FF2B5EF4-FFF2-40B4-BE49-F238E27FC236}">
                <a16:creationId xmlns:a16="http://schemas.microsoft.com/office/drawing/2014/main" id="{6FD09AFA-ED09-469A-96C5-90BA1854B3F0}"/>
              </a:ext>
            </a:extLst>
          </p:cNvPr>
          <p:cNvSpPr txBox="1"/>
          <p:nvPr/>
        </p:nvSpPr>
        <p:spPr>
          <a:xfrm>
            <a:off x="6382928" y="3378934"/>
            <a:ext cx="5410575" cy="2246769"/>
          </a:xfrm>
          <a:prstGeom prst="rect">
            <a:avLst/>
          </a:prstGeom>
          <a:noFill/>
        </p:spPr>
        <p:txBody>
          <a:bodyPr wrap="square">
            <a:spAutoFit/>
          </a:bodyPr>
          <a:lstStyle/>
          <a:p>
            <a:pPr marL="0" indent="0" algn="ctr">
              <a:buNone/>
            </a:pPr>
            <a:r>
              <a:rPr lang="en-US" sz="2800" b="1"/>
              <a:t>Select the role you think the CEC Gas Research Program should have for each of the following research needs (Lead, Support, or Monitor)</a:t>
            </a:r>
          </a:p>
        </p:txBody>
      </p:sp>
      <p:sp>
        <p:nvSpPr>
          <p:cNvPr id="16" name="TextBox 15">
            <a:extLst>
              <a:ext uri="{FF2B5EF4-FFF2-40B4-BE49-F238E27FC236}">
                <a16:creationId xmlns:a16="http://schemas.microsoft.com/office/drawing/2014/main" id="{0038341E-1785-4BD0-815D-C5AA3BCF06AE}"/>
              </a:ext>
              <a:ext uri="{C183D7F6-B498-43B3-948B-1728B52AA6E4}">
                <adec:decorative xmlns:adec="http://schemas.microsoft.com/office/drawing/2017/decorative" val="1"/>
              </a:ext>
            </a:extLst>
          </p:cNvPr>
          <p:cNvSpPr txBox="1"/>
          <p:nvPr/>
        </p:nvSpPr>
        <p:spPr>
          <a:xfrm>
            <a:off x="8790825" y="2359852"/>
            <a:ext cx="838200" cy="819150"/>
          </a:xfrm>
          <a:prstGeom prst="rect">
            <a:avLst/>
          </a:prstGeom>
          <a:noFill/>
        </p:spPr>
        <p:txBody>
          <a:bodyPr wrap="square" lIns="0" tIns="0" rIns="0" bIns="0" rtlCol="0">
            <a:noAutofit/>
          </a:bodyPr>
          <a:lstStyle/>
          <a:p>
            <a:pPr>
              <a:lnSpc>
                <a:spcPct val="100000"/>
              </a:lnSpc>
              <a:spcBef>
                <a:spcPts val="1200"/>
              </a:spcBef>
              <a:buSzPct val="100000"/>
            </a:pPr>
            <a:r>
              <a:rPr lang="en-US" sz="8000" b="1">
                <a:solidFill>
                  <a:schemeClr val="accent1"/>
                </a:solidFill>
              </a:rPr>
              <a:t>?</a:t>
            </a:r>
          </a:p>
        </p:txBody>
      </p:sp>
    </p:spTree>
    <p:extLst>
      <p:ext uri="{BB962C8B-B14F-4D97-AF65-F5344CB8AC3E}">
        <p14:creationId xmlns:p14="http://schemas.microsoft.com/office/powerpoint/2010/main" val="26568971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FDD267-609A-4C92-B45C-CFF0307C9C1A}"/>
              </a:ext>
            </a:extLst>
          </p:cNvPr>
          <p:cNvSpPr>
            <a:spLocks noGrp="1"/>
          </p:cNvSpPr>
          <p:nvPr>
            <p:ph type="title"/>
          </p:nvPr>
        </p:nvSpPr>
        <p:spPr>
          <a:xfrm>
            <a:off x="457200" y="470132"/>
            <a:ext cx="11277600" cy="645389"/>
          </a:xfrm>
        </p:spPr>
        <p:txBody>
          <a:bodyPr vert="horz"/>
          <a:lstStyle/>
          <a:p>
            <a:r>
              <a:rPr lang="en-US" sz="3600"/>
              <a:t>Carbon Capture and Utilization (CCU) Technologies</a:t>
            </a:r>
          </a:p>
        </p:txBody>
      </p:sp>
      <p:sp>
        <p:nvSpPr>
          <p:cNvPr id="4" name="Slide Number Placeholder 3">
            <a:extLst>
              <a:ext uri="{FF2B5EF4-FFF2-40B4-BE49-F238E27FC236}">
                <a16:creationId xmlns:a16="http://schemas.microsoft.com/office/drawing/2014/main" id="{2209DB8A-4A7A-45C9-AAFB-90B7701D344F}"/>
              </a:ext>
              <a:ext uri="{C183D7F6-B498-43B3-948B-1728B52AA6E4}">
                <adec:decorative xmlns:adec="http://schemas.microsoft.com/office/drawing/2017/decorative" val="1"/>
              </a:ext>
            </a:extLst>
          </p:cNvPr>
          <p:cNvSpPr>
            <a:spLocks noGrp="1"/>
          </p:cNvSpPr>
          <p:nvPr>
            <p:ph type="sldNum" sz="quarter" idx="12"/>
          </p:nvPr>
        </p:nvSpPr>
        <p:spPr>
          <a:xfrm>
            <a:off x="11426354" y="6236668"/>
            <a:ext cx="320040" cy="182880"/>
          </a:xfrm>
        </p:spPr>
        <p:txBody>
          <a:bodyPr/>
          <a:lstStyle/>
          <a:p>
            <a:fld id="{B58DE5F1-E0F9-4CCA-92B7-7A6FC4DFEE14}" type="slidenum">
              <a:rPr lang="en-US" smtClean="0"/>
              <a:t>21</a:t>
            </a:fld>
            <a:endParaRPr lang="en-US"/>
          </a:p>
        </p:txBody>
      </p:sp>
      <p:sp>
        <p:nvSpPr>
          <p:cNvPr id="19" name="Rectangle 18">
            <a:extLst>
              <a:ext uri="{FF2B5EF4-FFF2-40B4-BE49-F238E27FC236}">
                <a16:creationId xmlns:a16="http://schemas.microsoft.com/office/drawing/2014/main" id="{255CE2B9-AA33-4039-B16D-322D745353A6}"/>
              </a:ext>
            </a:extLst>
          </p:cNvPr>
          <p:cNvSpPr/>
          <p:nvPr/>
        </p:nvSpPr>
        <p:spPr>
          <a:xfrm>
            <a:off x="390524" y="963552"/>
            <a:ext cx="11295924" cy="73754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Aft>
                <a:spcPts val="600"/>
              </a:spcAft>
              <a:defRPr/>
            </a:pPr>
            <a:r>
              <a:rPr kumimoji="0" lang="en-US" sz="1600" b="0" i="0" u="none" strike="noStrike" kern="1200" cap="none" spc="0" normalizeH="0" baseline="0" noProof="0">
                <a:ln>
                  <a:noFill/>
                </a:ln>
                <a:solidFill>
                  <a:srgbClr val="000000"/>
                </a:solidFill>
                <a:effectLst/>
                <a:uLnTx/>
                <a:uFillTx/>
                <a:latin typeface="Arial"/>
                <a:ea typeface="+mn-ea"/>
                <a:cs typeface="+mn-cs"/>
              </a:rPr>
              <a:t>Carbon capture (CC) refers to the capturing of emitted CO</a:t>
            </a:r>
            <a:r>
              <a:rPr kumimoji="0" lang="en-US" sz="1600" b="0" i="0" u="none" strike="noStrike" kern="1200" cap="none" spc="0" normalizeH="0" baseline="-25000" noProof="0">
                <a:ln>
                  <a:noFill/>
                </a:ln>
                <a:solidFill>
                  <a:srgbClr val="000000"/>
                </a:solidFill>
                <a:effectLst/>
                <a:uLnTx/>
                <a:uFillTx/>
                <a:latin typeface="Arial"/>
                <a:ea typeface="+mn-ea"/>
                <a:cs typeface="+mn-cs"/>
              </a:rPr>
              <a:t>2</a:t>
            </a:r>
            <a:r>
              <a:rPr kumimoji="0" lang="en-US" sz="1600" b="0" i="0" u="none" strike="noStrike" kern="1200" cap="none" spc="0" normalizeH="0" noProof="0">
                <a:ln>
                  <a:noFill/>
                </a:ln>
                <a:solidFill>
                  <a:srgbClr val="000000"/>
                </a:solidFill>
                <a:effectLst/>
                <a:uLnTx/>
                <a:uFillTx/>
                <a:latin typeface="Arial"/>
                <a:ea typeface="+mn-ea"/>
                <a:cs typeface="+mn-cs"/>
              </a:rPr>
              <a:t> from industrial processes before it reaches the atmosphere.</a:t>
            </a:r>
            <a:r>
              <a:rPr kumimoji="0" lang="en-US" sz="1600" b="0" i="0" u="none" strike="noStrike" kern="1200" cap="none" spc="0" normalizeH="0" baseline="0" noProof="0">
                <a:ln>
                  <a:noFill/>
                </a:ln>
                <a:solidFill>
                  <a:srgbClr val="000000"/>
                </a:solidFill>
                <a:effectLst/>
                <a:uLnTx/>
                <a:uFillTx/>
                <a:latin typeface="Arial"/>
                <a:ea typeface="+mn-ea"/>
                <a:cs typeface="+mn-cs"/>
              </a:rPr>
              <a:t> Carbon utilization refers to the use of the captured CO</a:t>
            </a:r>
            <a:r>
              <a:rPr kumimoji="0" lang="en-US" sz="1600" b="0" i="0" u="none" strike="noStrike" kern="1200" cap="none" spc="0" normalizeH="0" baseline="-25000" noProof="0">
                <a:ln>
                  <a:noFill/>
                </a:ln>
                <a:solidFill>
                  <a:srgbClr val="000000"/>
                </a:solidFill>
                <a:effectLst/>
                <a:uLnTx/>
                <a:uFillTx/>
                <a:latin typeface="Arial"/>
                <a:ea typeface="+mn-ea"/>
                <a:cs typeface="+mn-cs"/>
              </a:rPr>
              <a:t>2</a:t>
            </a:r>
            <a:r>
              <a:rPr kumimoji="0" lang="en-US" sz="1600" b="0" i="0" u="none" strike="noStrike" kern="1200" cap="none" spc="0" normalizeH="0" noProof="0">
                <a:ln>
                  <a:noFill/>
                </a:ln>
                <a:solidFill>
                  <a:srgbClr val="000000"/>
                </a:solidFill>
                <a:effectLst/>
                <a:uLnTx/>
                <a:uFillTx/>
                <a:latin typeface="Arial"/>
                <a:ea typeface="+mn-ea"/>
                <a:cs typeface="+mn-cs"/>
              </a:rPr>
              <a:t> in industrial processes or to produce other high </a:t>
            </a:r>
            <a:r>
              <a:rPr lang="en-US" sz="1600">
                <a:solidFill>
                  <a:srgbClr val="000000"/>
                </a:solidFill>
                <a:latin typeface="Arial"/>
              </a:rPr>
              <a:t>value products.</a:t>
            </a:r>
            <a:endParaRPr kumimoji="0" lang="en-US" sz="1600" b="0" i="0" u="none" strike="noStrike" kern="1200" cap="none" spc="0" normalizeH="0" baseline="0" noProof="0">
              <a:ln>
                <a:noFill/>
              </a:ln>
              <a:solidFill>
                <a:srgbClr val="000000"/>
              </a:solidFill>
              <a:effectLst/>
              <a:uLnTx/>
              <a:uFillTx/>
              <a:latin typeface="Arial"/>
              <a:ea typeface="+mn-ea"/>
              <a:cs typeface="+mn-cs"/>
            </a:endParaRPr>
          </a:p>
        </p:txBody>
      </p:sp>
      <p:sp>
        <p:nvSpPr>
          <p:cNvPr id="9" name="Rectangle 8">
            <a:extLst>
              <a:ext uri="{FF2B5EF4-FFF2-40B4-BE49-F238E27FC236}">
                <a16:creationId xmlns:a16="http://schemas.microsoft.com/office/drawing/2014/main" id="{C9DE040F-DC3F-430A-A4A1-7C4317E5B910}"/>
              </a:ext>
            </a:extLst>
          </p:cNvPr>
          <p:cNvSpPr/>
          <p:nvPr/>
        </p:nvSpPr>
        <p:spPr>
          <a:xfrm>
            <a:off x="521760" y="1730176"/>
            <a:ext cx="5464188"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i="0">
                <a:solidFill>
                  <a:srgbClr val="282828"/>
                </a:solidFill>
                <a:effectLst/>
                <a:latin typeface="+mj-lt"/>
              </a:rPr>
              <a:t>CCU Overview and Potential in CA</a:t>
            </a:r>
            <a:endParaRPr lang="en-US" b="1" i="0">
              <a:solidFill>
                <a:srgbClr val="282828"/>
              </a:solidFill>
              <a:effectLst/>
              <a:latin typeface="+mj-lt"/>
            </a:endParaRPr>
          </a:p>
        </p:txBody>
      </p:sp>
      <p:sp>
        <p:nvSpPr>
          <p:cNvPr id="29" name="Rectangle 11">
            <a:extLst>
              <a:ext uri="{FF2B5EF4-FFF2-40B4-BE49-F238E27FC236}">
                <a16:creationId xmlns:a16="http://schemas.microsoft.com/office/drawing/2014/main" id="{8EB32912-8293-458E-835A-4CD5CB782D07}"/>
              </a:ext>
            </a:extLst>
          </p:cNvPr>
          <p:cNvSpPr>
            <a:spLocks noChangeArrowheads="1"/>
          </p:cNvSpPr>
          <p:nvPr/>
        </p:nvSpPr>
        <p:spPr bwMode="auto">
          <a:xfrm>
            <a:off x="610354" y="2891241"/>
            <a:ext cx="1626629" cy="342008"/>
          </a:xfrm>
          <a:prstGeom prst="rect">
            <a:avLst/>
          </a:prstGeom>
          <a:noFill/>
          <a:ln w="12700">
            <a:noFill/>
            <a:miter lim="800000"/>
            <a:headEnd/>
            <a:tailEnd/>
          </a:ln>
          <a:effectLst/>
        </p:spPr>
        <p:txBody>
          <a:bodyPr lIns="0" tIns="0" rIns="0" bIns="0" numCol="1">
            <a:noAutofit/>
          </a:bodyPr>
          <a:lstStyle/>
          <a:p>
            <a:pPr indent="-157467" defTabSz="851135">
              <a:spcAft>
                <a:spcPts val="342"/>
              </a:spcAft>
            </a:pPr>
            <a:r>
              <a:rPr lang="en-US" sz="1400" b="1">
                <a:solidFill>
                  <a:srgbClr val="000000"/>
                </a:solidFill>
                <a:cs typeface="Arial" pitchFamily="34" charset="0"/>
              </a:rPr>
              <a:t>Post-combustion</a:t>
            </a:r>
          </a:p>
        </p:txBody>
      </p:sp>
      <p:sp>
        <p:nvSpPr>
          <p:cNvPr id="34" name="Rectangle 11">
            <a:extLst>
              <a:ext uri="{FF2B5EF4-FFF2-40B4-BE49-F238E27FC236}">
                <a16:creationId xmlns:a16="http://schemas.microsoft.com/office/drawing/2014/main" id="{3739C9A6-F710-4D3D-A011-67741A5A10F8}"/>
              </a:ext>
            </a:extLst>
          </p:cNvPr>
          <p:cNvSpPr>
            <a:spLocks noChangeArrowheads="1"/>
          </p:cNvSpPr>
          <p:nvPr/>
        </p:nvSpPr>
        <p:spPr bwMode="auto">
          <a:xfrm>
            <a:off x="718215" y="3829956"/>
            <a:ext cx="1345909" cy="342008"/>
          </a:xfrm>
          <a:prstGeom prst="rect">
            <a:avLst/>
          </a:prstGeom>
          <a:noFill/>
          <a:ln w="12700">
            <a:noFill/>
            <a:miter lim="800000"/>
            <a:headEnd/>
            <a:tailEnd/>
          </a:ln>
          <a:effectLst/>
        </p:spPr>
        <p:txBody>
          <a:bodyPr lIns="0" tIns="0" rIns="0" bIns="0" numCol="1">
            <a:noAutofit/>
          </a:bodyPr>
          <a:lstStyle/>
          <a:p>
            <a:pPr indent="-157467" defTabSz="851135">
              <a:spcAft>
                <a:spcPts val="342"/>
              </a:spcAft>
            </a:pPr>
            <a:r>
              <a:rPr lang="en-US" sz="1400" b="1">
                <a:solidFill>
                  <a:srgbClr val="000000"/>
                </a:solidFill>
                <a:cs typeface="Arial" pitchFamily="34" charset="0"/>
              </a:rPr>
              <a:t>Bioenergy</a:t>
            </a:r>
          </a:p>
        </p:txBody>
      </p:sp>
      <p:sp>
        <p:nvSpPr>
          <p:cNvPr id="14" name="Rectangle 11">
            <a:extLst>
              <a:ext uri="{FF2B5EF4-FFF2-40B4-BE49-F238E27FC236}">
                <a16:creationId xmlns:a16="http://schemas.microsoft.com/office/drawing/2014/main" id="{EB4C1223-8F96-4446-AD2B-5EE7CC95A8F1}"/>
              </a:ext>
            </a:extLst>
          </p:cNvPr>
          <p:cNvSpPr>
            <a:spLocks noChangeArrowheads="1"/>
          </p:cNvSpPr>
          <p:nvPr/>
        </p:nvSpPr>
        <p:spPr bwMode="auto">
          <a:xfrm>
            <a:off x="2354586" y="3448994"/>
            <a:ext cx="1626629" cy="342008"/>
          </a:xfrm>
          <a:prstGeom prst="rect">
            <a:avLst/>
          </a:prstGeom>
          <a:noFill/>
          <a:ln w="12700">
            <a:noFill/>
            <a:miter lim="800000"/>
            <a:headEnd/>
            <a:tailEnd/>
          </a:ln>
          <a:effectLst/>
        </p:spPr>
        <p:txBody>
          <a:bodyPr lIns="0" tIns="0" rIns="0" bIns="0" numCol="1">
            <a:noAutofit/>
          </a:bodyPr>
          <a:lstStyle/>
          <a:p>
            <a:pPr indent="-157467" defTabSz="851135">
              <a:spcAft>
                <a:spcPts val="342"/>
              </a:spcAft>
            </a:pPr>
            <a:r>
              <a:rPr lang="en-US" sz="1400" b="1">
                <a:solidFill>
                  <a:srgbClr val="000000"/>
                </a:solidFill>
                <a:cs typeface="Arial" pitchFamily="34" charset="0"/>
              </a:rPr>
              <a:t>Carbon Capture</a:t>
            </a:r>
          </a:p>
        </p:txBody>
      </p:sp>
      <p:sp>
        <p:nvSpPr>
          <p:cNvPr id="15" name="Rectangle 11">
            <a:extLst>
              <a:ext uri="{FF2B5EF4-FFF2-40B4-BE49-F238E27FC236}">
                <a16:creationId xmlns:a16="http://schemas.microsoft.com/office/drawing/2014/main" id="{D02AB33E-6F5A-4ED8-801A-45DB4E855FB6}"/>
              </a:ext>
            </a:extLst>
          </p:cNvPr>
          <p:cNvSpPr>
            <a:spLocks noChangeArrowheads="1"/>
          </p:cNvSpPr>
          <p:nvPr/>
        </p:nvSpPr>
        <p:spPr bwMode="auto">
          <a:xfrm>
            <a:off x="4077821" y="3412767"/>
            <a:ext cx="1882001" cy="342008"/>
          </a:xfrm>
          <a:prstGeom prst="rect">
            <a:avLst/>
          </a:prstGeom>
          <a:noFill/>
          <a:ln w="12700">
            <a:noFill/>
            <a:miter lim="800000"/>
            <a:headEnd/>
            <a:tailEnd/>
          </a:ln>
          <a:effectLst/>
        </p:spPr>
        <p:txBody>
          <a:bodyPr lIns="0" tIns="0" rIns="0" bIns="0" numCol="1">
            <a:noAutofit/>
          </a:bodyPr>
          <a:lstStyle/>
          <a:p>
            <a:pPr indent="-157467" algn="ctr" defTabSz="851135">
              <a:spcAft>
                <a:spcPts val="342"/>
              </a:spcAft>
            </a:pPr>
            <a:r>
              <a:rPr lang="en-US" sz="1400" b="1">
                <a:solidFill>
                  <a:srgbClr val="000000"/>
                </a:solidFill>
                <a:cs typeface="Arial" pitchFamily="34" charset="0"/>
              </a:rPr>
              <a:t>Captured Carbon Utilization</a:t>
            </a:r>
          </a:p>
        </p:txBody>
      </p:sp>
      <p:sp>
        <p:nvSpPr>
          <p:cNvPr id="12" name="TextBox 11">
            <a:extLst>
              <a:ext uri="{FF2B5EF4-FFF2-40B4-BE49-F238E27FC236}">
                <a16:creationId xmlns:a16="http://schemas.microsoft.com/office/drawing/2014/main" id="{55E8BBF1-301C-4569-8B37-4610C26DEF2C}"/>
              </a:ext>
            </a:extLst>
          </p:cNvPr>
          <p:cNvSpPr txBox="1"/>
          <p:nvPr/>
        </p:nvSpPr>
        <p:spPr>
          <a:xfrm>
            <a:off x="4009717" y="3768945"/>
            <a:ext cx="2677160" cy="307777"/>
          </a:xfrm>
          <a:prstGeom prst="rect">
            <a:avLst/>
          </a:prstGeom>
          <a:noFill/>
        </p:spPr>
        <p:txBody>
          <a:bodyPr wrap="square">
            <a:spAutoFit/>
          </a:bodyPr>
          <a:lstStyle/>
          <a:p>
            <a:pPr indent="-157467" defTabSz="851135">
              <a:spcAft>
                <a:spcPts val="342"/>
              </a:spcAft>
            </a:pPr>
            <a:r>
              <a:rPr lang="en-US" sz="1400">
                <a:solidFill>
                  <a:srgbClr val="000000"/>
                </a:solidFill>
                <a:cs typeface="Arial" pitchFamily="34" charset="0"/>
              </a:rPr>
              <a:t>(e.g., cement, plastics)</a:t>
            </a:r>
          </a:p>
        </p:txBody>
      </p:sp>
      <p:sp>
        <p:nvSpPr>
          <p:cNvPr id="50" name="Rectangle 11">
            <a:extLst>
              <a:ext uri="{FF2B5EF4-FFF2-40B4-BE49-F238E27FC236}">
                <a16:creationId xmlns:a16="http://schemas.microsoft.com/office/drawing/2014/main" id="{553F6477-7ADF-4598-85A0-667E9A63BB43}"/>
              </a:ext>
            </a:extLst>
          </p:cNvPr>
          <p:cNvSpPr>
            <a:spLocks noChangeArrowheads="1"/>
          </p:cNvSpPr>
          <p:nvPr/>
        </p:nvSpPr>
        <p:spPr bwMode="auto">
          <a:xfrm>
            <a:off x="593195" y="4588006"/>
            <a:ext cx="887711" cy="631246"/>
          </a:xfrm>
          <a:prstGeom prst="rect">
            <a:avLst/>
          </a:prstGeom>
          <a:noFill/>
          <a:ln w="12700">
            <a:noFill/>
            <a:miter lim="800000"/>
            <a:headEnd/>
            <a:tailEnd/>
          </a:ln>
          <a:effectLst/>
        </p:spPr>
        <p:txBody>
          <a:bodyPr lIns="0" tIns="0" rIns="0" bIns="0" numCol="1">
            <a:noAutofit/>
          </a:bodyPr>
          <a:lstStyle/>
          <a:p>
            <a:pPr indent="-157467" defTabSz="851135">
              <a:spcAft>
                <a:spcPts val="342"/>
              </a:spcAft>
            </a:pPr>
            <a:r>
              <a:rPr lang="en-US" sz="1200" b="1">
                <a:solidFill>
                  <a:srgbClr val="000000"/>
                </a:solidFill>
                <a:cs typeface="Arial" pitchFamily="34" charset="0"/>
              </a:rPr>
              <a:t>Sources of CO</a:t>
            </a:r>
            <a:r>
              <a:rPr lang="en-US" sz="1200" b="1" baseline="-25000">
                <a:solidFill>
                  <a:srgbClr val="000000"/>
                </a:solidFill>
                <a:cs typeface="Arial" pitchFamily="34" charset="0"/>
              </a:rPr>
              <a:t>2</a:t>
            </a:r>
            <a:r>
              <a:rPr lang="en-US" sz="1200" b="1">
                <a:solidFill>
                  <a:srgbClr val="000000"/>
                </a:solidFill>
                <a:cs typeface="Arial" pitchFamily="34" charset="0"/>
              </a:rPr>
              <a:t> emissions in CA’s cement industry</a:t>
            </a:r>
          </a:p>
        </p:txBody>
      </p:sp>
      <p:pic>
        <p:nvPicPr>
          <p:cNvPr id="20" name="Picture 19" descr="Process Emissions: 59%&#10;Fuel-related Emissions: 41%&#10;Fuel-related Emissions breakdown by fuel:&#10;Coal: 21%&#10;Petroleum Coke: 9%&#10;Natural Gas: 3%&#10;Tires: 2%&#10;Solid Waste: 1%&#10;Electricity: 5%">
            <a:extLst>
              <a:ext uri="{FF2B5EF4-FFF2-40B4-BE49-F238E27FC236}">
                <a16:creationId xmlns:a16="http://schemas.microsoft.com/office/drawing/2014/main" id="{69B9139D-4399-4B30-8DDF-DEC8FCE13EB9}"/>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1528656" y="4040182"/>
            <a:ext cx="4567344" cy="2358141"/>
          </a:xfrm>
          <a:prstGeom prst="rect">
            <a:avLst/>
          </a:prstGeom>
        </p:spPr>
      </p:pic>
      <p:sp>
        <p:nvSpPr>
          <p:cNvPr id="5" name="Rectangle 4">
            <a:extLst>
              <a:ext uri="{FF2B5EF4-FFF2-40B4-BE49-F238E27FC236}">
                <a16:creationId xmlns:a16="http://schemas.microsoft.com/office/drawing/2014/main" id="{B7FB6568-88AE-48E5-B280-4233350963BA}"/>
              </a:ext>
            </a:extLst>
          </p:cNvPr>
          <p:cNvSpPr/>
          <p:nvPr/>
        </p:nvSpPr>
        <p:spPr>
          <a:xfrm>
            <a:off x="6326962" y="1729155"/>
            <a:ext cx="5317115"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i="0">
                <a:solidFill>
                  <a:srgbClr val="282828"/>
                </a:solidFill>
                <a:effectLst/>
                <a:latin typeface="+mj-lt"/>
              </a:rPr>
              <a:t>Obstacles </a:t>
            </a:r>
            <a:r>
              <a:rPr lang="en-US" sz="2400" b="1">
                <a:solidFill>
                  <a:srgbClr val="282828"/>
                </a:solidFill>
                <a:latin typeface="+mj-lt"/>
              </a:rPr>
              <a:t>t</a:t>
            </a:r>
            <a:r>
              <a:rPr lang="en-US" sz="2400" b="1" i="0">
                <a:solidFill>
                  <a:srgbClr val="282828"/>
                </a:solidFill>
                <a:effectLst/>
                <a:latin typeface="+mj-lt"/>
              </a:rPr>
              <a:t>o Adoption</a:t>
            </a:r>
            <a:endParaRPr lang="en-US" b="1" i="0">
              <a:solidFill>
                <a:srgbClr val="282828"/>
              </a:solidFill>
              <a:effectLst/>
              <a:latin typeface="+mj-lt"/>
            </a:endParaRPr>
          </a:p>
        </p:txBody>
      </p:sp>
      <p:graphicFrame>
        <p:nvGraphicFramePr>
          <p:cNvPr id="32" name="Table 13">
            <a:extLst>
              <a:ext uri="{FF2B5EF4-FFF2-40B4-BE49-F238E27FC236}">
                <a16:creationId xmlns:a16="http://schemas.microsoft.com/office/drawing/2014/main" id="{02F473CC-257F-4DCD-9A5B-2824431D6FA7}"/>
              </a:ext>
            </a:extLst>
          </p:cNvPr>
          <p:cNvGraphicFramePr>
            <a:graphicFrameLocks noGrp="1"/>
          </p:cNvGraphicFramePr>
          <p:nvPr>
            <p:extLst>
              <p:ext uri="{D42A27DB-BD31-4B8C-83A1-F6EECF244321}">
                <p14:modId xmlns:p14="http://schemas.microsoft.com/office/powerpoint/2010/main" val="1949971621"/>
              </p:ext>
            </p:extLst>
          </p:nvPr>
        </p:nvGraphicFramePr>
        <p:xfrm>
          <a:off x="6358845" y="2189987"/>
          <a:ext cx="5317114" cy="335280"/>
        </p:xfrm>
        <a:graphic>
          <a:graphicData uri="http://schemas.openxmlformats.org/drawingml/2006/table">
            <a:tbl>
              <a:tblPr firstRow="1" bandRow="1">
                <a:tableStyleId>{C58410AB-49FD-4155-AA68-D7106E744336}</a:tableStyleId>
              </a:tblPr>
              <a:tblGrid>
                <a:gridCol w="5317114">
                  <a:extLst>
                    <a:ext uri="{9D8B030D-6E8A-4147-A177-3AD203B41FA5}">
                      <a16:colId xmlns:a16="http://schemas.microsoft.com/office/drawing/2014/main" val="290881485"/>
                    </a:ext>
                  </a:extLst>
                </a:gridCol>
              </a:tblGrid>
              <a:tr h="333479">
                <a:tc>
                  <a:txBody>
                    <a:bodyPr/>
                    <a:lstStyle/>
                    <a:p>
                      <a:pPr algn="ctr"/>
                      <a:r>
                        <a:rPr lang="en-US" sz="1600"/>
                        <a:t>Notable Obstacles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65316278"/>
                  </a:ext>
                </a:extLst>
              </a:tr>
            </a:tbl>
          </a:graphicData>
        </a:graphic>
      </p:graphicFrame>
      <p:graphicFrame>
        <p:nvGraphicFramePr>
          <p:cNvPr id="30" name="Table 29">
            <a:extLst>
              <a:ext uri="{FF2B5EF4-FFF2-40B4-BE49-F238E27FC236}">
                <a16:creationId xmlns:a16="http://schemas.microsoft.com/office/drawing/2014/main" id="{11A955EC-CBEB-466A-8DE1-EAD9E1912818}"/>
              </a:ext>
            </a:extLst>
          </p:cNvPr>
          <p:cNvGraphicFramePr>
            <a:graphicFrameLocks noGrp="1"/>
          </p:cNvGraphicFramePr>
          <p:nvPr>
            <p:extLst>
              <p:ext uri="{D42A27DB-BD31-4B8C-83A1-F6EECF244321}">
                <p14:modId xmlns:p14="http://schemas.microsoft.com/office/powerpoint/2010/main" val="5578470"/>
              </p:ext>
            </p:extLst>
          </p:nvPr>
        </p:nvGraphicFramePr>
        <p:xfrm>
          <a:off x="6358845" y="2559712"/>
          <a:ext cx="5285983" cy="1626457"/>
        </p:xfrm>
        <a:graphic>
          <a:graphicData uri="http://schemas.openxmlformats.org/drawingml/2006/table">
            <a:tbl>
              <a:tblPr firstRow="1" bandCol="1">
                <a:tableStyleId>{72833802-FEF1-4C79-8D5D-14CF1EAF98D9}</a:tableStyleId>
              </a:tblPr>
              <a:tblGrid>
                <a:gridCol w="1311848">
                  <a:extLst>
                    <a:ext uri="{9D8B030D-6E8A-4147-A177-3AD203B41FA5}">
                      <a16:colId xmlns:a16="http://schemas.microsoft.com/office/drawing/2014/main" val="2434219549"/>
                    </a:ext>
                  </a:extLst>
                </a:gridCol>
                <a:gridCol w="1331143">
                  <a:extLst>
                    <a:ext uri="{9D8B030D-6E8A-4147-A177-3AD203B41FA5}">
                      <a16:colId xmlns:a16="http://schemas.microsoft.com/office/drawing/2014/main" val="2212311192"/>
                    </a:ext>
                  </a:extLst>
                </a:gridCol>
                <a:gridCol w="1321496">
                  <a:extLst>
                    <a:ext uri="{9D8B030D-6E8A-4147-A177-3AD203B41FA5}">
                      <a16:colId xmlns:a16="http://schemas.microsoft.com/office/drawing/2014/main" val="3592977239"/>
                    </a:ext>
                  </a:extLst>
                </a:gridCol>
                <a:gridCol w="1321496">
                  <a:extLst>
                    <a:ext uri="{9D8B030D-6E8A-4147-A177-3AD203B41FA5}">
                      <a16:colId xmlns:a16="http://schemas.microsoft.com/office/drawing/2014/main" val="3981134290"/>
                    </a:ext>
                  </a:extLst>
                </a:gridCol>
              </a:tblGrid>
              <a:tr h="1626457">
                <a:tc>
                  <a:txBody>
                    <a:bodyPr/>
                    <a:lstStyle/>
                    <a:p>
                      <a:pPr marL="0" marR="0" lvl="0" indent="0" algn="l" defTabSz="914400" rtl="0" eaLnBrk="1" fontAlgn="auto" latinLnBrk="0" hangingPunct="1">
                        <a:lnSpc>
                          <a:spcPts val="1500"/>
                        </a:lnSpc>
                        <a:spcBef>
                          <a:spcPts val="0"/>
                        </a:spcBef>
                        <a:spcAft>
                          <a:spcPts val="600"/>
                        </a:spcAft>
                        <a:buClrTx/>
                        <a:buSzTx/>
                        <a:buFontTx/>
                        <a:buNone/>
                        <a:tabLst/>
                        <a:defRPr/>
                      </a:pPr>
                      <a:r>
                        <a:rPr lang="en-US" sz="1400" b="0">
                          <a:solidFill>
                            <a:schemeClr val="tx1"/>
                          </a:solidFill>
                          <a:effectLst/>
                          <a:latin typeface="+mn-lt"/>
                        </a:rPr>
                        <a:t>Low capture and utilization efficiency</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fontAlgn="auto">
                        <a:lnSpc>
                          <a:spcPts val="1500"/>
                        </a:lnSpc>
                        <a:spcBef>
                          <a:spcPts val="0"/>
                        </a:spcBef>
                        <a:spcAft>
                          <a:spcPts val="600"/>
                        </a:spcAft>
                      </a:pPr>
                      <a:r>
                        <a:rPr lang="en-US" sz="1400" b="0">
                          <a:solidFill>
                            <a:schemeClr val="tx1"/>
                          </a:solidFill>
                          <a:effectLst/>
                          <a:latin typeface="+mn-lt"/>
                          <a:ea typeface="Times New Roman" panose="02020603050405020304" pitchFamily="18" charset="0"/>
                        </a:rPr>
                        <a:t>Complex retrofit to existing processes</a:t>
                      </a:r>
                      <a:endParaRPr lang="en-US" sz="1400" b="0">
                        <a:solidFill>
                          <a:schemeClr val="tx1"/>
                        </a:solidFill>
                        <a:effectLst/>
                        <a:latin typeface="+mn-lt"/>
                        <a:ea typeface="MS Gothic" panose="020B0609070205080204" pitchFamily="49" charset="-128"/>
                        <a:cs typeface="Times-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ts val="1500"/>
                        </a:lnSpc>
                        <a:spcBef>
                          <a:spcPts val="0"/>
                        </a:spcBef>
                        <a:spcAft>
                          <a:spcPts val="600"/>
                        </a:spcAft>
                        <a:buClrTx/>
                        <a:buSzTx/>
                        <a:buFontTx/>
                        <a:buNone/>
                        <a:tabLst/>
                        <a:defRPr/>
                      </a:pPr>
                      <a:r>
                        <a:rPr lang="en-US" sz="1400" b="0" kern="1200">
                          <a:solidFill>
                            <a:schemeClr val="tx1"/>
                          </a:solidFill>
                          <a:effectLst/>
                          <a:latin typeface="+mn-lt"/>
                          <a:ea typeface="+mn-ea"/>
                          <a:cs typeface="+mn-cs"/>
                        </a:rPr>
                        <a:t>Inflexible material requirements (membranes, solvent, sorbents)</a:t>
                      </a:r>
                      <a:r>
                        <a:rPr lang="en-US" sz="1400" b="0">
                          <a:solidFill>
                            <a:schemeClr val="tx1"/>
                          </a:solidFill>
                          <a:effectLst/>
                          <a:latin typeface="+mn-lt"/>
                        </a:rPr>
                        <a:t> </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ts val="1500"/>
                        </a:lnSpc>
                        <a:spcBef>
                          <a:spcPts val="0"/>
                        </a:spcBef>
                        <a:spcAft>
                          <a:spcPts val="600"/>
                        </a:spcAft>
                        <a:buClrTx/>
                        <a:buSzTx/>
                        <a:buFontTx/>
                        <a:buNone/>
                        <a:tabLst/>
                        <a:defRPr/>
                      </a:pPr>
                      <a:r>
                        <a:rPr lang="en-US" sz="1400" b="0">
                          <a:solidFill>
                            <a:schemeClr val="tx1"/>
                          </a:solidFill>
                          <a:effectLst/>
                          <a:latin typeface="+mn-lt"/>
                          <a:ea typeface="Times New Roman" panose="02020603050405020304" pitchFamily="18" charset="0"/>
                        </a:rPr>
                        <a:t>Leakage from system (CO</a:t>
                      </a:r>
                      <a:r>
                        <a:rPr lang="en-US" sz="1400" b="0" baseline="-25000">
                          <a:solidFill>
                            <a:schemeClr val="tx1"/>
                          </a:solidFill>
                          <a:effectLst/>
                          <a:latin typeface="+mn-lt"/>
                          <a:ea typeface="Times New Roman" panose="02020603050405020304" pitchFamily="18" charset="0"/>
                        </a:rPr>
                        <a:t>2</a:t>
                      </a:r>
                      <a:r>
                        <a:rPr lang="en-US" sz="1400" b="0" baseline="0">
                          <a:solidFill>
                            <a:schemeClr val="tx1"/>
                          </a:solidFill>
                          <a:effectLst/>
                          <a:latin typeface="+mn-lt"/>
                          <a:ea typeface="Times New Roman" panose="02020603050405020304" pitchFamily="18" charset="0"/>
                        </a:rPr>
                        <a:t>)</a:t>
                      </a:r>
                      <a:endParaRPr lang="en-US" sz="1400" b="0">
                        <a:solidFill>
                          <a:schemeClr val="tx1"/>
                        </a:solidFill>
                        <a:effectLst/>
                        <a:latin typeface="+mn-lt"/>
                        <a:ea typeface="MS Gothic" panose="020B0609070205080204" pitchFamily="49" charset="-128"/>
                        <a:cs typeface="Times-Roman"/>
                      </a:endParaRPr>
                    </a:p>
                    <a:p>
                      <a:pPr marL="0" marR="0" lvl="0" indent="0" algn="l" defTabSz="914400" rtl="0" eaLnBrk="1" fontAlgn="auto" latinLnBrk="0" hangingPunct="1">
                        <a:lnSpc>
                          <a:spcPts val="1500"/>
                        </a:lnSpc>
                        <a:spcBef>
                          <a:spcPts val="0"/>
                        </a:spcBef>
                        <a:spcAft>
                          <a:spcPts val="600"/>
                        </a:spcAft>
                        <a:buClrTx/>
                        <a:buSzTx/>
                        <a:buFontTx/>
                        <a:buNone/>
                        <a:tabLst/>
                        <a:defRPr/>
                      </a:pPr>
                      <a:endParaRPr lang="en-US" sz="1400" b="0">
                        <a:solidFill>
                          <a:schemeClr val="tx1"/>
                        </a:solidFill>
                        <a:effectLst/>
                        <a:latin typeface="+mn-lt"/>
                        <a:ea typeface="MS Gothic" panose="020B0609070205080204" pitchFamily="49" charset="-128"/>
                        <a:cs typeface="Times-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639291271"/>
                  </a:ext>
                </a:extLst>
              </a:tr>
            </a:tbl>
          </a:graphicData>
        </a:graphic>
      </p:graphicFrame>
      <p:graphicFrame>
        <p:nvGraphicFramePr>
          <p:cNvPr id="33" name="Table 13">
            <a:extLst>
              <a:ext uri="{FF2B5EF4-FFF2-40B4-BE49-F238E27FC236}">
                <a16:creationId xmlns:a16="http://schemas.microsoft.com/office/drawing/2014/main" id="{0F653532-1EBE-43D6-87E2-37F5351962B4}"/>
              </a:ext>
            </a:extLst>
          </p:cNvPr>
          <p:cNvGraphicFramePr>
            <a:graphicFrameLocks noGrp="1"/>
          </p:cNvGraphicFramePr>
          <p:nvPr>
            <p:extLst>
              <p:ext uri="{D42A27DB-BD31-4B8C-83A1-F6EECF244321}">
                <p14:modId xmlns:p14="http://schemas.microsoft.com/office/powerpoint/2010/main" val="1056693255"/>
              </p:ext>
            </p:extLst>
          </p:nvPr>
        </p:nvGraphicFramePr>
        <p:xfrm>
          <a:off x="6358845" y="4189499"/>
          <a:ext cx="5276654" cy="335280"/>
        </p:xfrm>
        <a:graphic>
          <a:graphicData uri="http://schemas.openxmlformats.org/drawingml/2006/table">
            <a:tbl>
              <a:tblPr firstRow="1" bandRow="1">
                <a:tableStyleId>{C58410AB-49FD-4155-AA68-D7106E744336}</a:tableStyleId>
              </a:tblPr>
              <a:tblGrid>
                <a:gridCol w="5276654">
                  <a:extLst>
                    <a:ext uri="{9D8B030D-6E8A-4147-A177-3AD203B41FA5}">
                      <a16:colId xmlns:a16="http://schemas.microsoft.com/office/drawing/2014/main" val="290881485"/>
                    </a:ext>
                  </a:extLst>
                </a:gridCol>
              </a:tblGrid>
              <a:tr h="333479">
                <a:tc>
                  <a:txBody>
                    <a:bodyPr/>
                    <a:lstStyle/>
                    <a:p>
                      <a:pPr algn="ctr"/>
                      <a:r>
                        <a:rPr lang="en-US" sz="1600"/>
                        <a:t>Other Obstacles</a:t>
                      </a:r>
                    </a:p>
                  </a:txBody>
                  <a:tcPr>
                    <a:lnL>
                      <a:noFill/>
                    </a:lnL>
                    <a:lnR>
                      <a:noFill/>
                    </a:lnR>
                    <a:lnT>
                      <a:noFill/>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965316278"/>
                  </a:ext>
                </a:extLst>
              </a:tr>
            </a:tbl>
          </a:graphicData>
        </a:graphic>
      </p:graphicFrame>
      <p:graphicFrame>
        <p:nvGraphicFramePr>
          <p:cNvPr id="41" name="Table 40">
            <a:extLst>
              <a:ext uri="{FF2B5EF4-FFF2-40B4-BE49-F238E27FC236}">
                <a16:creationId xmlns:a16="http://schemas.microsoft.com/office/drawing/2014/main" id="{89174C8A-43C7-426B-963A-7EC7065825CA}"/>
              </a:ext>
            </a:extLst>
          </p:cNvPr>
          <p:cNvGraphicFramePr>
            <a:graphicFrameLocks noGrp="1"/>
          </p:cNvGraphicFramePr>
          <p:nvPr>
            <p:extLst>
              <p:ext uri="{D42A27DB-BD31-4B8C-83A1-F6EECF244321}">
                <p14:modId xmlns:p14="http://schemas.microsoft.com/office/powerpoint/2010/main" val="1272355172"/>
              </p:ext>
            </p:extLst>
          </p:nvPr>
        </p:nvGraphicFramePr>
        <p:xfrm>
          <a:off x="6332637" y="4564253"/>
          <a:ext cx="5285983" cy="1626457"/>
        </p:xfrm>
        <a:graphic>
          <a:graphicData uri="http://schemas.openxmlformats.org/drawingml/2006/table">
            <a:tbl>
              <a:tblPr firstRow="1" bandCol="1">
                <a:tableStyleId>{72833802-FEF1-4C79-8D5D-14CF1EAF98D9}</a:tableStyleId>
              </a:tblPr>
              <a:tblGrid>
                <a:gridCol w="1311848">
                  <a:extLst>
                    <a:ext uri="{9D8B030D-6E8A-4147-A177-3AD203B41FA5}">
                      <a16:colId xmlns:a16="http://schemas.microsoft.com/office/drawing/2014/main" val="2434219549"/>
                    </a:ext>
                  </a:extLst>
                </a:gridCol>
                <a:gridCol w="1331143">
                  <a:extLst>
                    <a:ext uri="{9D8B030D-6E8A-4147-A177-3AD203B41FA5}">
                      <a16:colId xmlns:a16="http://schemas.microsoft.com/office/drawing/2014/main" val="2212311192"/>
                    </a:ext>
                  </a:extLst>
                </a:gridCol>
                <a:gridCol w="1321496">
                  <a:extLst>
                    <a:ext uri="{9D8B030D-6E8A-4147-A177-3AD203B41FA5}">
                      <a16:colId xmlns:a16="http://schemas.microsoft.com/office/drawing/2014/main" val="3592977239"/>
                    </a:ext>
                  </a:extLst>
                </a:gridCol>
                <a:gridCol w="1321496">
                  <a:extLst>
                    <a:ext uri="{9D8B030D-6E8A-4147-A177-3AD203B41FA5}">
                      <a16:colId xmlns:a16="http://schemas.microsoft.com/office/drawing/2014/main" val="3981134290"/>
                    </a:ext>
                  </a:extLst>
                </a:gridCol>
              </a:tblGrid>
              <a:tr h="1626457">
                <a:tc>
                  <a:txBody>
                    <a:bodyPr/>
                    <a:lstStyle/>
                    <a:p>
                      <a:pPr marL="0" marR="0" lvl="0" indent="0" fontAlgn="auto">
                        <a:lnSpc>
                          <a:spcPts val="1500"/>
                        </a:lnSpc>
                        <a:spcBef>
                          <a:spcPts val="0"/>
                        </a:spcBef>
                        <a:spcAft>
                          <a:spcPts val="600"/>
                        </a:spcAft>
                        <a:buFont typeface="Arial" panose="020B0604020202020204" pitchFamily="34" charset="0"/>
                        <a:buNone/>
                        <a:tabLst>
                          <a:tab pos="457200" algn="l"/>
                        </a:tabLst>
                      </a:pPr>
                      <a:r>
                        <a:rPr lang="en-US" sz="1400" b="0">
                          <a:solidFill>
                            <a:schemeClr val="tx1"/>
                          </a:solidFill>
                          <a:effectLst/>
                          <a:latin typeface="+mn-lt"/>
                          <a:ea typeface="Times New Roman" panose="02020603050405020304" pitchFamily="18" charset="0"/>
                          <a:cs typeface="Times New Roman" panose="02020603050405020304" pitchFamily="18" charset="0"/>
                        </a:rPr>
                        <a:t>Technology degradation limiting lifespan and durability</a:t>
                      </a:r>
                      <a:endParaRPr lang="en-US" sz="1400" b="0">
                        <a:solidFill>
                          <a:schemeClr val="tx1"/>
                        </a:solidFill>
                        <a:effectLst/>
                        <a:latin typeface="+mn-lt"/>
                        <a:ea typeface="MS Gothic" panose="020B0609070205080204" pitchFamily="49" charset="-128"/>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ts val="1500"/>
                        </a:lnSpc>
                        <a:spcBef>
                          <a:spcPts val="0"/>
                        </a:spcBef>
                        <a:spcAft>
                          <a:spcPts val="600"/>
                        </a:spcAft>
                        <a:buClrTx/>
                        <a:buSzTx/>
                        <a:buFont typeface="Arial" panose="020B0604020202020204" pitchFamily="34" charset="0"/>
                        <a:buNone/>
                        <a:tabLst>
                          <a:tab pos="457200" algn="l"/>
                        </a:tabLst>
                        <a:defRPr/>
                      </a:pPr>
                      <a:r>
                        <a:rPr lang="en-US" sz="1400" b="0">
                          <a:solidFill>
                            <a:schemeClr val="tx1"/>
                          </a:solidFill>
                          <a:effectLst/>
                          <a:latin typeface="+mn-lt"/>
                        </a:rPr>
                        <a:t>High maintenance effort </a:t>
                      </a:r>
                      <a:r>
                        <a:rPr lang="en-US" sz="1400" b="0" kern="1200">
                          <a:solidFill>
                            <a:schemeClr val="tx1"/>
                          </a:solidFill>
                          <a:effectLst/>
                          <a:latin typeface="+mn-lt"/>
                          <a:ea typeface="+mn-ea"/>
                          <a:cs typeface="+mn-cs"/>
                        </a:rPr>
                        <a:t>(membranes, solvent, sorbents)</a:t>
                      </a:r>
                      <a:r>
                        <a:rPr lang="en-US" sz="1400" b="0">
                          <a:solidFill>
                            <a:schemeClr val="tx1"/>
                          </a:solidFill>
                          <a:effectLst/>
                          <a:latin typeface="+mn-lt"/>
                        </a:rPr>
                        <a:t> </a:t>
                      </a:r>
                      <a:endParaRPr lang="en-US" sz="1400" b="0">
                        <a:solidFill>
                          <a:schemeClr val="tx1"/>
                        </a:solidFill>
                        <a:effectLst/>
                        <a:latin typeface="+mn-lt"/>
                        <a:ea typeface="MS Gothic" panose="020B0609070205080204" pitchFamily="49" charset="-128"/>
                        <a:cs typeface="Times-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fontAlgn="auto">
                        <a:lnSpc>
                          <a:spcPts val="1500"/>
                        </a:lnSpc>
                        <a:spcBef>
                          <a:spcPts val="0"/>
                        </a:spcBef>
                        <a:spcAft>
                          <a:spcPts val="600"/>
                        </a:spcAft>
                        <a:buFont typeface="Arial" panose="020B0604020202020204" pitchFamily="34" charset="0"/>
                        <a:buNone/>
                        <a:tabLst>
                          <a:tab pos="457200" algn="l"/>
                        </a:tabLst>
                      </a:pPr>
                      <a:r>
                        <a:rPr lang="en-US" sz="1400" b="0">
                          <a:solidFill>
                            <a:schemeClr val="tx1"/>
                          </a:solidFill>
                          <a:effectLst/>
                          <a:latin typeface="+mn-lt"/>
                          <a:ea typeface="Times New Roman" panose="02020603050405020304" pitchFamily="18" charset="0"/>
                          <a:cs typeface="Times New Roman" panose="02020603050405020304" pitchFamily="18" charset="0"/>
                        </a:rPr>
                        <a:t>Resource availability for application (e.g., water)</a:t>
                      </a:r>
                      <a:endParaRPr lang="en-US" sz="1400" b="0">
                        <a:solidFill>
                          <a:schemeClr val="tx1"/>
                        </a:solidFill>
                        <a:effectLst/>
                        <a:latin typeface="+mn-lt"/>
                        <a:ea typeface="MS Gothic" panose="020B0609070205080204" pitchFamily="49" charset="-128"/>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ts val="1500"/>
                        </a:lnSpc>
                        <a:spcBef>
                          <a:spcPts val="0"/>
                        </a:spcBef>
                        <a:spcAft>
                          <a:spcPts val="600"/>
                        </a:spcAft>
                        <a:buClrTx/>
                        <a:buSzTx/>
                        <a:buFont typeface="Arial" panose="020B0604020202020204" pitchFamily="34" charset="0"/>
                        <a:buNone/>
                        <a:tabLst>
                          <a:tab pos="457200" algn="l"/>
                        </a:tabLst>
                        <a:defRPr/>
                      </a:pPr>
                      <a:r>
                        <a:rPr lang="en-US" sz="1400" b="0" kern="1200">
                          <a:solidFill>
                            <a:schemeClr val="tx1"/>
                          </a:solidFill>
                          <a:effectLst/>
                          <a:latin typeface="+mn-lt"/>
                          <a:ea typeface="+mn-ea"/>
                          <a:cs typeface="+mn-cs"/>
                        </a:rPr>
                        <a:t>Sensitivity to contaminants from emissions gas mixture</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639291271"/>
                  </a:ext>
                </a:extLst>
              </a:tr>
            </a:tbl>
          </a:graphicData>
        </a:graphic>
      </p:graphicFrame>
      <p:pic>
        <p:nvPicPr>
          <p:cNvPr id="28" name="Graphic 27">
            <a:extLst>
              <a:ext uri="{FF2B5EF4-FFF2-40B4-BE49-F238E27FC236}">
                <a16:creationId xmlns:a16="http://schemas.microsoft.com/office/drawing/2014/main" id="{63C5DF49-EBB0-4BB0-BC6F-11F139DDF130}"/>
              </a:ext>
              <a:ext uri="{C183D7F6-B498-43B3-948B-1728B52AA6E4}">
                <adec:decorative xmlns:adec="http://schemas.microsoft.com/office/drawing/2017/decorative" val="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662269" y="2794137"/>
            <a:ext cx="521463" cy="521463"/>
          </a:xfrm>
          <a:prstGeom prst="rect">
            <a:avLst/>
          </a:prstGeom>
        </p:spPr>
      </p:pic>
      <p:pic>
        <p:nvPicPr>
          <p:cNvPr id="23" name="Graphic 22">
            <a:extLst>
              <a:ext uri="{FF2B5EF4-FFF2-40B4-BE49-F238E27FC236}">
                <a16:creationId xmlns:a16="http://schemas.microsoft.com/office/drawing/2014/main" id="{4490FBB9-9494-4468-BFE0-4D5CD6EAE445}"/>
              </a:ext>
              <a:ext uri="{C183D7F6-B498-43B3-948B-1728B52AA6E4}">
                <adec:decorative xmlns:adec="http://schemas.microsoft.com/office/drawing/2017/decorative" val="1"/>
              </a:ext>
            </a:extLst>
          </p:cNvPr>
          <p:cNvPicPr>
            <a:picLocks noChangeAspect="1"/>
          </p:cNvPicPr>
          <p:nvPr/>
        </p:nvPicPr>
        <p:blipFill>
          <a:blip r:embed="rId8">
            <a:extLst>
              <a:ext uri="{96DAC541-7B7A-43D3-8B79-37D633B846F1}">
                <asvg:svgBlip xmlns:asvg="http://schemas.microsoft.com/office/drawing/2016/SVG/main" r:embed="rId9"/>
              </a:ext>
            </a:extLst>
          </a:blip>
          <a:srcRect/>
          <a:stretch/>
        </p:blipFill>
        <p:spPr>
          <a:xfrm>
            <a:off x="951118" y="2371797"/>
            <a:ext cx="509973" cy="509973"/>
          </a:xfrm>
          <a:prstGeom prst="rect">
            <a:avLst/>
          </a:prstGeom>
        </p:spPr>
      </p:pic>
      <p:cxnSp>
        <p:nvCxnSpPr>
          <p:cNvPr id="6" name="Gerade Verbindung 5">
            <a:extLst>
              <a:ext uri="{FF2B5EF4-FFF2-40B4-BE49-F238E27FC236}">
                <a16:creationId xmlns:a16="http://schemas.microsoft.com/office/drawing/2014/main" id="{CFFABF30-B0D3-4048-B45B-7465A093E86A}"/>
              </a:ext>
              <a:ext uri="{C183D7F6-B498-43B3-948B-1728B52AA6E4}">
                <adec:decorative xmlns:adec="http://schemas.microsoft.com/office/drawing/2017/decorative" val="1"/>
              </a:ext>
            </a:extLst>
          </p:cNvPr>
          <p:cNvCxnSpPr>
            <a:cxnSpLocks/>
          </p:cNvCxnSpPr>
          <p:nvPr>
            <p:custDataLst>
              <p:tags r:id="rId1"/>
            </p:custDataLst>
          </p:nvPr>
        </p:nvCxnSpPr>
        <p:spPr bwMode="gray">
          <a:xfrm>
            <a:off x="6322166" y="2122227"/>
            <a:ext cx="5321911"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 name="Gerade Verbindung 5">
            <a:extLst>
              <a:ext uri="{FF2B5EF4-FFF2-40B4-BE49-F238E27FC236}">
                <a16:creationId xmlns:a16="http://schemas.microsoft.com/office/drawing/2014/main" id="{DB389847-FE45-4FEE-A6E2-5F18BB0E37EC}"/>
              </a:ext>
              <a:ext uri="{C183D7F6-B498-43B3-948B-1728B52AA6E4}">
                <adec:decorative xmlns:adec="http://schemas.microsoft.com/office/drawing/2017/decorative" val="1"/>
              </a:ext>
            </a:extLst>
          </p:cNvPr>
          <p:cNvCxnSpPr>
            <a:cxnSpLocks/>
          </p:cNvCxnSpPr>
          <p:nvPr>
            <p:custDataLst>
              <p:tags r:id="rId2"/>
            </p:custDataLst>
          </p:nvPr>
        </p:nvCxnSpPr>
        <p:spPr bwMode="gray">
          <a:xfrm>
            <a:off x="521760" y="2122227"/>
            <a:ext cx="5285984"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CEEA31E6-FE57-430C-BB86-3409622159F5}"/>
              </a:ext>
              <a:ext uri="{C183D7F6-B498-43B3-948B-1728B52AA6E4}">
                <adec:decorative xmlns:adec="http://schemas.microsoft.com/office/drawing/2017/decorative" val="1"/>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4414198" y="2262745"/>
            <a:ext cx="1280380" cy="1280380"/>
          </a:xfrm>
          <a:prstGeom prst="rect">
            <a:avLst/>
          </a:prstGeom>
        </p:spPr>
      </p:pic>
      <p:pic>
        <p:nvPicPr>
          <p:cNvPr id="18" name="Graphic 17">
            <a:extLst>
              <a:ext uri="{FF2B5EF4-FFF2-40B4-BE49-F238E27FC236}">
                <a16:creationId xmlns:a16="http://schemas.microsoft.com/office/drawing/2014/main" id="{C54A6410-5285-4924-A8C5-21A1A83713B8}"/>
              </a:ext>
              <a:ext uri="{C183D7F6-B498-43B3-948B-1728B52AA6E4}">
                <adec:decorative xmlns:adec="http://schemas.microsoft.com/office/drawing/2017/decorative" val="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4604434" y="2390795"/>
            <a:ext cx="548640" cy="548640"/>
          </a:xfrm>
          <a:prstGeom prst="rect">
            <a:avLst/>
          </a:prstGeom>
        </p:spPr>
      </p:pic>
      <p:pic>
        <p:nvPicPr>
          <p:cNvPr id="27" name="Graphic 26">
            <a:extLst>
              <a:ext uri="{FF2B5EF4-FFF2-40B4-BE49-F238E27FC236}">
                <a16:creationId xmlns:a16="http://schemas.microsoft.com/office/drawing/2014/main" id="{E2870289-8BCA-47BD-B91B-EAA3512C1424}"/>
              </a:ext>
              <a:ext uri="{C183D7F6-B498-43B3-948B-1728B52AA6E4}">
                <adec:decorative xmlns:adec="http://schemas.microsoft.com/office/drawing/2017/decorative" val="1"/>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2465801" y="2445735"/>
            <a:ext cx="914400" cy="914400"/>
          </a:xfrm>
          <a:prstGeom prst="rect">
            <a:avLst/>
          </a:prstGeom>
        </p:spPr>
      </p:pic>
      <p:cxnSp>
        <p:nvCxnSpPr>
          <p:cNvPr id="36" name="Straight Arrow Connector 35">
            <a:extLst>
              <a:ext uri="{FF2B5EF4-FFF2-40B4-BE49-F238E27FC236}">
                <a16:creationId xmlns:a16="http://schemas.microsoft.com/office/drawing/2014/main" id="{66E0CEAD-FA32-45AC-B6A7-23B205D30FB9}"/>
              </a:ext>
              <a:ext uri="{C183D7F6-B498-43B3-948B-1728B52AA6E4}">
                <adec:decorative xmlns:adec="http://schemas.microsoft.com/office/drawing/2017/decorative" val="1"/>
              </a:ext>
            </a:extLst>
          </p:cNvPr>
          <p:cNvCxnSpPr>
            <a:cxnSpLocks/>
            <a:endCxn id="27" idx="1"/>
          </p:cNvCxnSpPr>
          <p:nvPr/>
        </p:nvCxnSpPr>
        <p:spPr>
          <a:xfrm>
            <a:off x="1662448" y="2757054"/>
            <a:ext cx="803353" cy="145881"/>
          </a:xfrm>
          <a:prstGeom prst="straightConnector1">
            <a:avLst/>
          </a:prstGeom>
          <a:ln w="12700" cap="sq">
            <a:solidFill>
              <a:schemeClr val="tx1"/>
            </a:solidFill>
            <a:tailEnd type="triangle"/>
          </a:ln>
        </p:spPr>
        <p:style>
          <a:lnRef idx="1">
            <a:schemeClr val="accent1"/>
          </a:lnRef>
          <a:fillRef idx="0">
            <a:schemeClr val="accent1"/>
          </a:fillRef>
          <a:effectRef idx="0">
            <a:srgbClr val="000000"/>
          </a:effectRef>
          <a:fontRef idx="minor">
            <a:schemeClr val="lt1"/>
          </a:fontRef>
        </p:style>
      </p:cxnSp>
      <p:cxnSp>
        <p:nvCxnSpPr>
          <p:cNvPr id="37" name="Straight Arrow Connector 36">
            <a:extLst>
              <a:ext uri="{FF2B5EF4-FFF2-40B4-BE49-F238E27FC236}">
                <a16:creationId xmlns:a16="http://schemas.microsoft.com/office/drawing/2014/main" id="{04B88B76-F918-4627-B594-2BF3828F3DA5}"/>
              </a:ext>
              <a:ext uri="{C183D7F6-B498-43B3-948B-1728B52AA6E4}">
                <adec:decorative xmlns:adec="http://schemas.microsoft.com/office/drawing/2017/decorative" val="1"/>
              </a:ext>
            </a:extLst>
          </p:cNvPr>
          <p:cNvCxnSpPr>
            <a:cxnSpLocks/>
          </p:cNvCxnSpPr>
          <p:nvPr/>
        </p:nvCxnSpPr>
        <p:spPr>
          <a:xfrm flipV="1">
            <a:off x="1589096" y="3064221"/>
            <a:ext cx="873328" cy="431309"/>
          </a:xfrm>
          <a:prstGeom prst="straightConnector1">
            <a:avLst/>
          </a:prstGeom>
          <a:ln w="12700" cap="sq">
            <a:solidFill>
              <a:schemeClr val="tx1"/>
            </a:solidFill>
            <a:tailEnd type="triangle"/>
          </a:ln>
        </p:spPr>
        <p:style>
          <a:lnRef idx="1">
            <a:schemeClr val="accent1"/>
          </a:lnRef>
          <a:fillRef idx="0">
            <a:schemeClr val="accent1"/>
          </a:fillRef>
          <a:effectRef idx="0">
            <a:srgbClr val="000000"/>
          </a:effectRef>
          <a:fontRef idx="minor">
            <a:schemeClr val="lt1"/>
          </a:fontRef>
        </p:style>
      </p:cxnSp>
      <p:cxnSp>
        <p:nvCxnSpPr>
          <p:cNvPr id="43" name="Straight Arrow Connector 42">
            <a:extLst>
              <a:ext uri="{FF2B5EF4-FFF2-40B4-BE49-F238E27FC236}">
                <a16:creationId xmlns:a16="http://schemas.microsoft.com/office/drawing/2014/main" id="{472BD2A2-68C2-4B0E-BF5E-E5B11F565904}"/>
              </a:ext>
              <a:ext uri="{C183D7F6-B498-43B3-948B-1728B52AA6E4}">
                <adec:decorative xmlns:adec="http://schemas.microsoft.com/office/drawing/2017/decorative" val="1"/>
              </a:ext>
            </a:extLst>
          </p:cNvPr>
          <p:cNvCxnSpPr>
            <a:cxnSpLocks/>
            <a:stCxn id="27" idx="3"/>
            <a:endCxn id="16" idx="1"/>
          </p:cNvCxnSpPr>
          <p:nvPr/>
        </p:nvCxnSpPr>
        <p:spPr>
          <a:xfrm>
            <a:off x="3380201" y="2902935"/>
            <a:ext cx="1033997" cy="0"/>
          </a:xfrm>
          <a:prstGeom prst="straightConnector1">
            <a:avLst/>
          </a:prstGeom>
          <a:ln w="12700" cap="sq">
            <a:solidFill>
              <a:schemeClr val="tx1"/>
            </a:solidFill>
            <a:tailEnd type="triangle"/>
          </a:ln>
        </p:spPr>
        <p:style>
          <a:lnRef idx="1">
            <a:schemeClr val="accent1"/>
          </a:lnRef>
          <a:fillRef idx="0">
            <a:schemeClr val="accent1"/>
          </a:fillRef>
          <a:effectRef idx="0">
            <a:srgbClr val="000000"/>
          </a:effectRef>
          <a:fontRef idx="minor">
            <a:schemeClr val="lt1"/>
          </a:fontRef>
        </p:style>
      </p:cxnSp>
      <p:pic>
        <p:nvPicPr>
          <p:cNvPr id="38" name="Graphic 37">
            <a:extLst>
              <a:ext uri="{FF2B5EF4-FFF2-40B4-BE49-F238E27FC236}">
                <a16:creationId xmlns:a16="http://schemas.microsoft.com/office/drawing/2014/main" id="{4AC3EAAA-65DB-4C10-95F2-C5F691514C43}"/>
              </a:ext>
              <a:ext uri="{C183D7F6-B498-43B3-948B-1728B52AA6E4}">
                <adec:decorative xmlns:adec="http://schemas.microsoft.com/office/drawing/2017/decorative" val="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12522" y="3173414"/>
            <a:ext cx="373197" cy="373197"/>
          </a:xfrm>
          <a:prstGeom prst="rect">
            <a:avLst/>
          </a:prstGeom>
        </p:spPr>
      </p:pic>
      <p:pic>
        <p:nvPicPr>
          <p:cNvPr id="39" name="Graphic 38">
            <a:extLst>
              <a:ext uri="{FF2B5EF4-FFF2-40B4-BE49-F238E27FC236}">
                <a16:creationId xmlns:a16="http://schemas.microsoft.com/office/drawing/2014/main" id="{14A195F9-7D26-4AC7-BDC4-552ACA9BD38D}"/>
              </a:ext>
              <a:ext uri="{C183D7F6-B498-43B3-948B-1728B52AA6E4}">
                <adec:decorative xmlns:adec="http://schemas.microsoft.com/office/drawing/2017/decorative" val="1"/>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29736" y="3196303"/>
            <a:ext cx="438912" cy="438912"/>
          </a:xfrm>
          <a:prstGeom prst="rect">
            <a:avLst/>
          </a:prstGeom>
        </p:spPr>
      </p:pic>
      <p:pic>
        <p:nvPicPr>
          <p:cNvPr id="40" name="Graphic 39">
            <a:extLst>
              <a:ext uri="{FF2B5EF4-FFF2-40B4-BE49-F238E27FC236}">
                <a16:creationId xmlns:a16="http://schemas.microsoft.com/office/drawing/2014/main" id="{DE597E7C-696C-445A-B8C4-CE4DEB2E894D}"/>
              </a:ext>
              <a:ext uri="{C183D7F6-B498-43B3-948B-1728B52AA6E4}">
                <adec:decorative xmlns:adec="http://schemas.microsoft.com/office/drawing/2017/decorative" val="1"/>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858126" y="3438479"/>
            <a:ext cx="439600" cy="439600"/>
          </a:xfrm>
          <a:prstGeom prst="rect">
            <a:avLst/>
          </a:prstGeom>
        </p:spPr>
      </p:pic>
    </p:spTree>
    <p:extLst>
      <p:ext uri="{BB962C8B-B14F-4D97-AF65-F5344CB8AC3E}">
        <p14:creationId xmlns:p14="http://schemas.microsoft.com/office/powerpoint/2010/main" val="11685948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4819B0-021E-4538-8E5D-5FCDA201CB97}"/>
              </a:ext>
            </a:extLst>
          </p:cNvPr>
          <p:cNvSpPr>
            <a:spLocks noGrp="1"/>
          </p:cNvSpPr>
          <p:nvPr>
            <p:ph type="title"/>
          </p:nvPr>
        </p:nvSpPr>
        <p:spPr>
          <a:xfrm>
            <a:off x="457200" y="465667"/>
            <a:ext cx="11277600" cy="914400"/>
          </a:xfrm>
        </p:spPr>
        <p:txBody>
          <a:bodyPr vert="horz"/>
          <a:lstStyle/>
          <a:p>
            <a:r>
              <a:rPr lang="en-US" sz="3600"/>
              <a:t>Carbon Capture &amp; Utilization Poll</a:t>
            </a:r>
          </a:p>
        </p:txBody>
      </p:sp>
      <p:sp>
        <p:nvSpPr>
          <p:cNvPr id="9" name="Rectangle 8">
            <a:extLst>
              <a:ext uri="{FF2B5EF4-FFF2-40B4-BE49-F238E27FC236}">
                <a16:creationId xmlns:a16="http://schemas.microsoft.com/office/drawing/2014/main" id="{F8E41B0B-6CA0-43E1-A337-B8F22715E4C5}"/>
              </a:ext>
            </a:extLst>
          </p:cNvPr>
          <p:cNvSpPr/>
          <p:nvPr/>
        </p:nvSpPr>
        <p:spPr>
          <a:xfrm>
            <a:off x="457200" y="1304000"/>
            <a:ext cx="5464188"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i="0">
                <a:solidFill>
                  <a:srgbClr val="282828"/>
                </a:solidFill>
                <a:effectLst/>
                <a:latin typeface="+mj-lt"/>
              </a:rPr>
              <a:t>Research Needs</a:t>
            </a:r>
            <a:endParaRPr lang="en-US" b="1" i="0">
              <a:solidFill>
                <a:srgbClr val="282828"/>
              </a:solidFill>
              <a:effectLst/>
              <a:latin typeface="+mj-lt"/>
            </a:endParaRPr>
          </a:p>
        </p:txBody>
      </p:sp>
      <p:sp>
        <p:nvSpPr>
          <p:cNvPr id="15" name="TextBox 14">
            <a:extLst>
              <a:ext uri="{FF2B5EF4-FFF2-40B4-BE49-F238E27FC236}">
                <a16:creationId xmlns:a16="http://schemas.microsoft.com/office/drawing/2014/main" id="{3EA27BA1-A965-4E2E-817E-0A1C4D17B368}"/>
              </a:ext>
            </a:extLst>
          </p:cNvPr>
          <p:cNvSpPr txBox="1"/>
          <p:nvPr/>
        </p:nvSpPr>
        <p:spPr>
          <a:xfrm>
            <a:off x="457200" y="1816961"/>
            <a:ext cx="5925728" cy="4239622"/>
          </a:xfrm>
          <a:prstGeom prst="rect">
            <a:avLst/>
          </a:prstGeom>
          <a:noFill/>
        </p:spPr>
        <p:txBody>
          <a:bodyPr wrap="square">
            <a:spAutoFit/>
          </a:bodyPr>
          <a:lstStyle/>
          <a:p>
            <a:pPr marL="285750" indent="-285750">
              <a:spcBef>
                <a:spcPts val="300"/>
              </a:spcBef>
              <a:buFont typeface="Arial" panose="020B0604020202020204" pitchFamily="34" charset="0"/>
              <a:buChar char="•"/>
            </a:pPr>
            <a:r>
              <a:rPr lang="en-US" b="1"/>
              <a:t>Reduce energy required to regenerate </a:t>
            </a:r>
            <a:r>
              <a:rPr lang="en-US"/>
              <a:t>carbon capture material</a:t>
            </a:r>
          </a:p>
          <a:p>
            <a:pPr marL="285750" indent="-285750">
              <a:spcBef>
                <a:spcPts val="300"/>
              </a:spcBef>
              <a:buFont typeface="Arial" panose="020B0604020202020204" pitchFamily="34" charset="0"/>
              <a:buChar char="•"/>
            </a:pPr>
            <a:r>
              <a:rPr lang="en-US" b="1"/>
              <a:t>Improve reactivity and selectivity </a:t>
            </a:r>
            <a:r>
              <a:rPr lang="en-US"/>
              <a:t>of capture material </a:t>
            </a:r>
          </a:p>
          <a:p>
            <a:pPr marL="285750" indent="-285750">
              <a:spcBef>
                <a:spcPts val="300"/>
              </a:spcBef>
              <a:buFont typeface="Arial" panose="020B0604020202020204" pitchFamily="34" charset="0"/>
              <a:buChar char="•"/>
            </a:pPr>
            <a:r>
              <a:rPr lang="en-US" b="1"/>
              <a:t>Reduce degradation and toxicity</a:t>
            </a:r>
            <a:r>
              <a:rPr lang="en-US"/>
              <a:t> of capture material</a:t>
            </a:r>
          </a:p>
          <a:p>
            <a:pPr marL="285750" indent="-285750">
              <a:spcBef>
                <a:spcPts val="300"/>
              </a:spcBef>
              <a:buFont typeface="Arial" panose="020B0604020202020204" pitchFamily="34" charset="0"/>
              <a:buChar char="•"/>
            </a:pPr>
            <a:r>
              <a:rPr lang="en-US" b="1"/>
              <a:t>Improve carbon capture efficiency and scalability</a:t>
            </a:r>
          </a:p>
          <a:p>
            <a:pPr marL="285750" indent="-285750">
              <a:spcBef>
                <a:spcPts val="300"/>
              </a:spcBef>
              <a:buFont typeface="Arial" panose="020B0604020202020204" pitchFamily="34" charset="0"/>
              <a:buChar char="•"/>
            </a:pPr>
            <a:r>
              <a:rPr lang="en-US" b="1"/>
              <a:t>Improve efficiency of downstream treatment </a:t>
            </a:r>
            <a:r>
              <a:rPr lang="en-US"/>
              <a:t>and transport of CO</a:t>
            </a:r>
            <a:r>
              <a:rPr lang="en-US" baseline="-25000"/>
              <a:t>2</a:t>
            </a:r>
            <a:endParaRPr lang="en-US"/>
          </a:p>
          <a:p>
            <a:pPr marL="285750" indent="-285750">
              <a:spcBef>
                <a:spcPts val="300"/>
              </a:spcBef>
              <a:buFont typeface="Arial" panose="020B0604020202020204" pitchFamily="34" charset="0"/>
              <a:buChar char="•"/>
            </a:pPr>
            <a:r>
              <a:rPr lang="en-US"/>
              <a:t>Identify </a:t>
            </a:r>
            <a:r>
              <a:rPr lang="en-US" b="1"/>
              <a:t>new potential areas for CO</a:t>
            </a:r>
            <a:r>
              <a:rPr lang="en-US" b="1" baseline="-25000"/>
              <a:t>2</a:t>
            </a:r>
            <a:r>
              <a:rPr lang="en-US" b="1"/>
              <a:t> utilization</a:t>
            </a:r>
          </a:p>
          <a:p>
            <a:pPr marL="285750" indent="-285750">
              <a:spcBef>
                <a:spcPts val="300"/>
              </a:spcBef>
              <a:buFont typeface="Arial" panose="020B0604020202020204" pitchFamily="34" charset="0"/>
              <a:buChar char="•"/>
            </a:pPr>
            <a:r>
              <a:rPr lang="en-US" b="1"/>
              <a:t>Improve the purity of captured CO</a:t>
            </a:r>
            <a:r>
              <a:rPr lang="en-US" b="1" baseline="-25000"/>
              <a:t>2</a:t>
            </a:r>
            <a:r>
              <a:rPr lang="en-US" b="1"/>
              <a:t> </a:t>
            </a:r>
            <a:r>
              <a:rPr lang="en-US"/>
              <a:t>and its transport to points of use </a:t>
            </a:r>
          </a:p>
          <a:p>
            <a:pPr marL="285750" indent="-285750">
              <a:spcBef>
                <a:spcPts val="300"/>
              </a:spcBef>
              <a:buFont typeface="Arial" panose="020B0604020202020204" pitchFamily="34" charset="0"/>
              <a:buChar char="•"/>
            </a:pPr>
            <a:r>
              <a:rPr lang="en-US" b="1"/>
              <a:t>Improve sourcing of metal oxide waste </a:t>
            </a:r>
            <a:r>
              <a:rPr lang="en-US"/>
              <a:t>from industry for CO</a:t>
            </a:r>
            <a:r>
              <a:rPr lang="en-US" baseline="-25000"/>
              <a:t>2</a:t>
            </a:r>
            <a:r>
              <a:rPr lang="en-US"/>
              <a:t> utilization</a:t>
            </a:r>
          </a:p>
        </p:txBody>
      </p:sp>
      <p:sp>
        <p:nvSpPr>
          <p:cNvPr id="11" name="Rectangle 10">
            <a:extLst>
              <a:ext uri="{FF2B5EF4-FFF2-40B4-BE49-F238E27FC236}">
                <a16:creationId xmlns:a16="http://schemas.microsoft.com/office/drawing/2014/main" id="{BF226A00-4781-4791-8723-7BB97EBBD06B}"/>
              </a:ext>
            </a:extLst>
          </p:cNvPr>
          <p:cNvSpPr/>
          <p:nvPr/>
        </p:nvSpPr>
        <p:spPr>
          <a:xfrm>
            <a:off x="6445224" y="1347904"/>
            <a:ext cx="5464188"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i="0">
                <a:solidFill>
                  <a:srgbClr val="282828"/>
                </a:solidFill>
                <a:effectLst/>
                <a:latin typeface="+mj-lt"/>
              </a:rPr>
              <a:t>Poll Question</a:t>
            </a:r>
            <a:endParaRPr lang="en-US" b="1" i="0">
              <a:solidFill>
                <a:srgbClr val="282828"/>
              </a:solidFill>
              <a:effectLst/>
              <a:latin typeface="+mj-lt"/>
            </a:endParaRPr>
          </a:p>
        </p:txBody>
      </p:sp>
      <p:sp>
        <p:nvSpPr>
          <p:cNvPr id="3" name="Content Placeholder 2">
            <a:extLst>
              <a:ext uri="{FF2B5EF4-FFF2-40B4-BE49-F238E27FC236}">
                <a16:creationId xmlns:a16="http://schemas.microsoft.com/office/drawing/2014/main" id="{54170D79-2220-402F-A1E4-A39495039DF9}"/>
              </a:ext>
            </a:extLst>
          </p:cNvPr>
          <p:cNvSpPr>
            <a:spLocks noGrp="1"/>
          </p:cNvSpPr>
          <p:nvPr>
            <p:ph idx="1"/>
          </p:nvPr>
        </p:nvSpPr>
        <p:spPr>
          <a:xfrm>
            <a:off x="6592584" y="1926735"/>
            <a:ext cx="5234683" cy="433117"/>
          </a:xfrm>
        </p:spPr>
        <p:txBody>
          <a:bodyPr>
            <a:noAutofit/>
          </a:bodyPr>
          <a:lstStyle/>
          <a:p>
            <a:pPr marL="0" indent="0">
              <a:buNone/>
            </a:pPr>
            <a:r>
              <a:rPr lang="en-US"/>
              <a:t>Please respond to the following poll to the best of your abilities:</a:t>
            </a:r>
          </a:p>
        </p:txBody>
      </p:sp>
      <p:sp>
        <p:nvSpPr>
          <p:cNvPr id="6" name="TextBox 5">
            <a:extLst>
              <a:ext uri="{FF2B5EF4-FFF2-40B4-BE49-F238E27FC236}">
                <a16:creationId xmlns:a16="http://schemas.microsoft.com/office/drawing/2014/main" id="{6FD09AFA-ED09-469A-96C5-90BA1854B3F0}"/>
              </a:ext>
            </a:extLst>
          </p:cNvPr>
          <p:cNvSpPr txBox="1"/>
          <p:nvPr/>
        </p:nvSpPr>
        <p:spPr>
          <a:xfrm>
            <a:off x="6382928" y="3378934"/>
            <a:ext cx="5410575" cy="2246769"/>
          </a:xfrm>
          <a:prstGeom prst="rect">
            <a:avLst/>
          </a:prstGeom>
          <a:noFill/>
        </p:spPr>
        <p:txBody>
          <a:bodyPr wrap="square">
            <a:spAutoFit/>
          </a:bodyPr>
          <a:lstStyle/>
          <a:p>
            <a:pPr marL="0" indent="0" algn="ctr">
              <a:buNone/>
            </a:pPr>
            <a:r>
              <a:rPr lang="en-US" sz="2800" b="1"/>
              <a:t>Select the role you think the CEC Gas Research Program should have for each of the following research needs (Lead, Support, or Monitor)</a:t>
            </a:r>
          </a:p>
        </p:txBody>
      </p:sp>
      <p:sp>
        <p:nvSpPr>
          <p:cNvPr id="4" name="Slide Number Placeholder 3">
            <a:extLst>
              <a:ext uri="{FF2B5EF4-FFF2-40B4-BE49-F238E27FC236}">
                <a16:creationId xmlns:a16="http://schemas.microsoft.com/office/drawing/2014/main" id="{B961AD68-C51B-4C98-8FEF-6C8FF074CDF2}"/>
              </a:ext>
              <a:ext uri="{C183D7F6-B498-43B3-948B-1728B52AA6E4}">
                <adec:decorative xmlns:adec="http://schemas.microsoft.com/office/drawing/2017/decorative" val="1"/>
              </a:ext>
            </a:extLst>
          </p:cNvPr>
          <p:cNvSpPr>
            <a:spLocks noGrp="1"/>
          </p:cNvSpPr>
          <p:nvPr>
            <p:ph type="sldNum" sz="quarter" idx="12"/>
          </p:nvPr>
        </p:nvSpPr>
        <p:spPr/>
        <p:txBody>
          <a:bodyPr/>
          <a:lstStyle/>
          <a:p>
            <a:fld id="{B58DE5F1-E0F9-4CCA-92B7-7A6FC4DFEE14}" type="slidenum">
              <a:rPr lang="en-US" smtClean="0"/>
              <a:t>22</a:t>
            </a:fld>
            <a:endParaRPr lang="en-US"/>
          </a:p>
        </p:txBody>
      </p:sp>
      <p:cxnSp>
        <p:nvCxnSpPr>
          <p:cNvPr id="10" name="Gerade Verbindung 5">
            <a:extLst>
              <a:ext uri="{FF2B5EF4-FFF2-40B4-BE49-F238E27FC236}">
                <a16:creationId xmlns:a16="http://schemas.microsoft.com/office/drawing/2014/main" id="{809EAA5C-42EF-428C-ABBA-0538B0A4C8FD}"/>
              </a:ext>
              <a:ext uri="{C183D7F6-B498-43B3-948B-1728B52AA6E4}">
                <adec:decorative xmlns:adec="http://schemas.microsoft.com/office/drawing/2017/decorative" val="1"/>
              </a:ext>
            </a:extLst>
          </p:cNvPr>
          <p:cNvCxnSpPr>
            <a:cxnSpLocks/>
          </p:cNvCxnSpPr>
          <p:nvPr>
            <p:custDataLst>
              <p:tags r:id="rId1"/>
            </p:custDataLst>
          </p:nvPr>
        </p:nvCxnSpPr>
        <p:spPr bwMode="gray">
          <a:xfrm>
            <a:off x="457200" y="1696051"/>
            <a:ext cx="5285984"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2" name="Gerade Verbindung 5">
            <a:extLst>
              <a:ext uri="{FF2B5EF4-FFF2-40B4-BE49-F238E27FC236}">
                <a16:creationId xmlns:a16="http://schemas.microsoft.com/office/drawing/2014/main" id="{13CE81C2-10C3-4778-B74B-00E2204AEC57}"/>
              </a:ext>
              <a:ext uri="{C183D7F6-B498-43B3-948B-1728B52AA6E4}">
                <adec:decorative xmlns:adec="http://schemas.microsoft.com/office/drawing/2017/decorative" val="1"/>
              </a:ext>
            </a:extLst>
          </p:cNvPr>
          <p:cNvCxnSpPr>
            <a:cxnSpLocks/>
          </p:cNvCxnSpPr>
          <p:nvPr>
            <p:custDataLst>
              <p:tags r:id="rId2"/>
            </p:custDataLst>
          </p:nvPr>
        </p:nvCxnSpPr>
        <p:spPr bwMode="gray">
          <a:xfrm>
            <a:off x="6445224" y="1739955"/>
            <a:ext cx="5285984"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0038341E-1785-4BD0-815D-C5AA3BCF06AE}"/>
              </a:ext>
              <a:ext uri="{C183D7F6-B498-43B3-948B-1728B52AA6E4}">
                <adec:decorative xmlns:adec="http://schemas.microsoft.com/office/drawing/2017/decorative" val="1"/>
              </a:ext>
            </a:extLst>
          </p:cNvPr>
          <p:cNvSpPr txBox="1"/>
          <p:nvPr/>
        </p:nvSpPr>
        <p:spPr>
          <a:xfrm>
            <a:off x="8790825" y="2359852"/>
            <a:ext cx="838200" cy="819150"/>
          </a:xfrm>
          <a:prstGeom prst="rect">
            <a:avLst/>
          </a:prstGeom>
          <a:noFill/>
        </p:spPr>
        <p:txBody>
          <a:bodyPr wrap="square" lIns="0" tIns="0" rIns="0" bIns="0" rtlCol="0">
            <a:noAutofit/>
          </a:bodyPr>
          <a:lstStyle/>
          <a:p>
            <a:pPr>
              <a:lnSpc>
                <a:spcPct val="100000"/>
              </a:lnSpc>
              <a:spcBef>
                <a:spcPts val="1200"/>
              </a:spcBef>
              <a:buSzPct val="100000"/>
            </a:pPr>
            <a:r>
              <a:rPr lang="en-US" sz="8000" b="1">
                <a:solidFill>
                  <a:schemeClr val="accent1"/>
                </a:solidFill>
              </a:rPr>
              <a:t>?</a:t>
            </a:r>
          </a:p>
        </p:txBody>
      </p:sp>
    </p:spTree>
    <p:extLst>
      <p:ext uri="{BB962C8B-B14F-4D97-AF65-F5344CB8AC3E}">
        <p14:creationId xmlns:p14="http://schemas.microsoft.com/office/powerpoint/2010/main" val="1625346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FDD267-609A-4C92-B45C-CFF0307C9C1A}"/>
              </a:ext>
            </a:extLst>
          </p:cNvPr>
          <p:cNvSpPr>
            <a:spLocks noGrp="1"/>
          </p:cNvSpPr>
          <p:nvPr>
            <p:ph type="title"/>
          </p:nvPr>
        </p:nvSpPr>
        <p:spPr>
          <a:xfrm>
            <a:off x="457200" y="470132"/>
            <a:ext cx="11277600" cy="645389"/>
          </a:xfrm>
        </p:spPr>
        <p:txBody>
          <a:bodyPr vert="horz"/>
          <a:lstStyle/>
          <a:p>
            <a:r>
              <a:rPr lang="en-US" sz="3600"/>
              <a:t>Distributed Generation Technologies</a:t>
            </a:r>
          </a:p>
        </p:txBody>
      </p:sp>
      <p:sp>
        <p:nvSpPr>
          <p:cNvPr id="19" name="Rectangle 18">
            <a:extLst>
              <a:ext uri="{FF2B5EF4-FFF2-40B4-BE49-F238E27FC236}">
                <a16:creationId xmlns:a16="http://schemas.microsoft.com/office/drawing/2014/main" id="{255CE2B9-AA33-4039-B16D-322D745353A6}"/>
              </a:ext>
            </a:extLst>
          </p:cNvPr>
          <p:cNvSpPr/>
          <p:nvPr/>
        </p:nvSpPr>
        <p:spPr>
          <a:xfrm>
            <a:off x="390524" y="963552"/>
            <a:ext cx="11295924" cy="73754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Aft>
                <a:spcPts val="600"/>
              </a:spcAft>
              <a:defRPr/>
            </a:pPr>
            <a:r>
              <a:rPr kumimoji="0" lang="en-US" sz="1600" b="0" i="0" u="none" strike="noStrike" kern="1200" cap="none" spc="0" normalizeH="0" baseline="0" noProof="0">
                <a:ln>
                  <a:noFill/>
                </a:ln>
                <a:solidFill>
                  <a:srgbClr val="000000"/>
                </a:solidFill>
                <a:effectLst/>
                <a:uLnTx/>
                <a:uFillTx/>
                <a:latin typeface="Arial"/>
                <a:ea typeface="+mn-ea"/>
                <a:cs typeface="+mn-cs"/>
              </a:rPr>
              <a:t>Distributed generation (DG) refers to decentralized power </a:t>
            </a:r>
            <a:r>
              <a:rPr lang="en-US" sz="1600">
                <a:solidFill>
                  <a:srgbClr val="000000"/>
                </a:solidFill>
                <a:latin typeface="Arial"/>
              </a:rPr>
              <a:t>generation at a local level. </a:t>
            </a:r>
            <a:r>
              <a:rPr kumimoji="0" lang="en-US" sz="1600" b="0" i="0" u="none" strike="noStrike" kern="1200" cap="none" spc="0" normalizeH="0" baseline="0" noProof="0">
                <a:ln>
                  <a:noFill/>
                </a:ln>
                <a:solidFill>
                  <a:srgbClr val="000000"/>
                </a:solidFill>
                <a:effectLst/>
                <a:uLnTx/>
                <a:uFillTx/>
                <a:latin typeface="Arial"/>
                <a:ea typeface="+mn-ea"/>
                <a:cs typeface="+mn-cs"/>
              </a:rPr>
              <a:t>California’s vision for </a:t>
            </a:r>
            <a:r>
              <a:rPr lang="en-US" sz="1600">
                <a:solidFill>
                  <a:srgbClr val="000000"/>
                </a:solidFill>
                <a:latin typeface="Arial"/>
              </a:rPr>
              <a:t>DG</a:t>
            </a:r>
            <a:r>
              <a:rPr kumimoji="0" lang="en-US" sz="1600" b="0" i="0" u="none" strike="noStrike" kern="1200" cap="none" spc="0" normalizeH="0" baseline="0" noProof="0">
                <a:ln>
                  <a:noFill/>
                </a:ln>
                <a:solidFill>
                  <a:srgbClr val="000000"/>
                </a:solidFill>
                <a:effectLst/>
                <a:uLnTx/>
                <a:uFillTx/>
                <a:latin typeface="Arial"/>
                <a:ea typeface="+mn-ea"/>
                <a:cs typeface="+mn-cs"/>
              </a:rPr>
              <a:t> is to displace diesel and fossil gas with alternative, decarbonized fuels</a:t>
            </a:r>
            <a:r>
              <a:rPr lang="en-US" sz="1600">
                <a:solidFill>
                  <a:srgbClr val="000000"/>
                </a:solidFill>
                <a:latin typeface="Arial"/>
              </a:rPr>
              <a:t> such as renewable gas and H</a:t>
            </a:r>
            <a:r>
              <a:rPr lang="en-US" sz="1600" baseline="-25000">
                <a:solidFill>
                  <a:srgbClr val="000000"/>
                </a:solidFill>
                <a:latin typeface="Arial"/>
              </a:rPr>
              <a:t>2</a:t>
            </a:r>
            <a:r>
              <a:rPr lang="en-US" sz="1600">
                <a:solidFill>
                  <a:srgbClr val="000000"/>
                </a:solidFill>
                <a:latin typeface="Arial"/>
              </a:rPr>
              <a:t>.</a:t>
            </a:r>
            <a:endParaRPr kumimoji="0" lang="en-US" sz="1600" b="0" i="0" u="none" strike="noStrike" kern="1200" cap="none" spc="0" normalizeH="0" baseline="0" noProof="0">
              <a:ln>
                <a:noFill/>
              </a:ln>
              <a:solidFill>
                <a:srgbClr val="000000"/>
              </a:solidFill>
              <a:effectLst/>
              <a:uLnTx/>
              <a:uFillTx/>
              <a:latin typeface="Arial"/>
              <a:ea typeface="+mn-ea"/>
              <a:cs typeface="+mn-cs"/>
            </a:endParaRPr>
          </a:p>
        </p:txBody>
      </p:sp>
      <p:sp>
        <p:nvSpPr>
          <p:cNvPr id="4" name="Slide Number Placeholder 3">
            <a:extLst>
              <a:ext uri="{FF2B5EF4-FFF2-40B4-BE49-F238E27FC236}">
                <a16:creationId xmlns:a16="http://schemas.microsoft.com/office/drawing/2014/main" id="{2209DB8A-4A7A-45C9-AAFB-90B7701D344F}"/>
              </a:ext>
              <a:ext uri="{C183D7F6-B498-43B3-948B-1728B52AA6E4}">
                <adec:decorative xmlns:adec="http://schemas.microsoft.com/office/drawing/2017/decorative" val="1"/>
              </a:ext>
            </a:extLst>
          </p:cNvPr>
          <p:cNvSpPr>
            <a:spLocks noGrp="1"/>
          </p:cNvSpPr>
          <p:nvPr>
            <p:ph type="sldNum" sz="quarter" idx="12"/>
          </p:nvPr>
        </p:nvSpPr>
        <p:spPr>
          <a:xfrm>
            <a:off x="11426354" y="6236668"/>
            <a:ext cx="320040" cy="182880"/>
          </a:xfrm>
        </p:spPr>
        <p:txBody>
          <a:bodyPr/>
          <a:lstStyle/>
          <a:p>
            <a:fld id="{B58DE5F1-E0F9-4CCA-92B7-7A6FC4DFEE14}" type="slidenum">
              <a:rPr lang="en-US" smtClean="0"/>
              <a:t>23</a:t>
            </a:fld>
            <a:endParaRPr lang="en-US"/>
          </a:p>
        </p:txBody>
      </p:sp>
      <p:sp>
        <p:nvSpPr>
          <p:cNvPr id="9" name="Rectangle 8">
            <a:extLst>
              <a:ext uri="{FF2B5EF4-FFF2-40B4-BE49-F238E27FC236}">
                <a16:creationId xmlns:a16="http://schemas.microsoft.com/office/drawing/2014/main" id="{C9DE040F-DC3F-430A-A4A1-7C4317E5B910}"/>
              </a:ext>
            </a:extLst>
          </p:cNvPr>
          <p:cNvSpPr/>
          <p:nvPr/>
        </p:nvSpPr>
        <p:spPr>
          <a:xfrm>
            <a:off x="521760" y="1730176"/>
            <a:ext cx="5464188"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i="0">
                <a:solidFill>
                  <a:srgbClr val="282828"/>
                </a:solidFill>
                <a:effectLst/>
                <a:latin typeface="+mj-lt"/>
              </a:rPr>
              <a:t>Decarbonized DG Technologies</a:t>
            </a:r>
            <a:endParaRPr lang="en-US" b="1" i="0">
              <a:solidFill>
                <a:srgbClr val="282828"/>
              </a:solidFill>
              <a:effectLst/>
              <a:latin typeface="+mj-lt"/>
            </a:endParaRPr>
          </a:p>
        </p:txBody>
      </p:sp>
      <p:sp>
        <p:nvSpPr>
          <p:cNvPr id="25" name="Rectangle 11">
            <a:extLst>
              <a:ext uri="{FF2B5EF4-FFF2-40B4-BE49-F238E27FC236}">
                <a16:creationId xmlns:a16="http://schemas.microsoft.com/office/drawing/2014/main" id="{3BB2B8C5-EF87-4A56-88B4-52692ECACB15}"/>
              </a:ext>
            </a:extLst>
          </p:cNvPr>
          <p:cNvSpPr>
            <a:spLocks noChangeArrowheads="1"/>
          </p:cNvSpPr>
          <p:nvPr/>
        </p:nvSpPr>
        <p:spPr bwMode="auto">
          <a:xfrm>
            <a:off x="764927" y="3122423"/>
            <a:ext cx="2057400" cy="993622"/>
          </a:xfrm>
          <a:prstGeom prst="rect">
            <a:avLst/>
          </a:prstGeom>
          <a:noFill/>
          <a:ln w="12700">
            <a:noFill/>
            <a:miter lim="800000"/>
            <a:headEnd/>
            <a:tailEnd/>
          </a:ln>
          <a:effectLst/>
        </p:spPr>
        <p:txBody>
          <a:bodyPr lIns="0" tIns="0" rIns="0" bIns="0" numCol="1">
            <a:noAutofit/>
          </a:bodyPr>
          <a:lstStyle/>
          <a:p>
            <a:pPr algn="ctr" defTabSz="851135">
              <a:spcAft>
                <a:spcPts val="342"/>
              </a:spcAft>
            </a:pPr>
            <a:r>
              <a:rPr lang="en-US" sz="1400" b="1">
                <a:solidFill>
                  <a:srgbClr val="000000"/>
                </a:solidFill>
                <a:cs typeface="Arial" pitchFamily="34" charset="0"/>
              </a:rPr>
              <a:t>Linear Generator</a:t>
            </a:r>
          </a:p>
          <a:p>
            <a:pPr marL="285750" indent="-285750" defTabSz="851135">
              <a:spcAft>
                <a:spcPts val="342"/>
              </a:spcAft>
              <a:buFont typeface="Arial" panose="020B0604020202020204" pitchFamily="34" charset="0"/>
              <a:buChar char="•"/>
            </a:pPr>
            <a:r>
              <a:rPr lang="en-US" sz="1300">
                <a:solidFill>
                  <a:srgbClr val="000000"/>
                </a:solidFill>
                <a:cs typeface="Arial" pitchFamily="34" charset="0"/>
              </a:rPr>
              <a:t>Fuel flexible </a:t>
            </a:r>
          </a:p>
          <a:p>
            <a:pPr marL="285750" indent="-285750" defTabSz="851135">
              <a:spcAft>
                <a:spcPts val="342"/>
              </a:spcAft>
              <a:buFont typeface="Arial" panose="020B0604020202020204" pitchFamily="34" charset="0"/>
              <a:buChar char="•"/>
            </a:pPr>
            <a:r>
              <a:rPr lang="en-US" sz="1300">
                <a:solidFill>
                  <a:srgbClr val="000000"/>
                </a:solidFill>
                <a:cs typeface="Arial" pitchFamily="34" charset="0"/>
              </a:rPr>
              <a:t>No combustion</a:t>
            </a:r>
          </a:p>
          <a:p>
            <a:pPr marL="285750" indent="-285750" defTabSz="851135">
              <a:spcAft>
                <a:spcPts val="342"/>
              </a:spcAft>
              <a:buFont typeface="Arial" panose="020B0604020202020204" pitchFamily="34" charset="0"/>
              <a:buChar char="•"/>
            </a:pPr>
            <a:r>
              <a:rPr lang="en-US" sz="1300">
                <a:solidFill>
                  <a:srgbClr val="000000"/>
                </a:solidFill>
                <a:cs typeface="Arial" pitchFamily="34" charset="0"/>
              </a:rPr>
              <a:t>Electricity</a:t>
            </a:r>
          </a:p>
        </p:txBody>
      </p:sp>
      <p:sp>
        <p:nvSpPr>
          <p:cNvPr id="26" name="Rectangle 11">
            <a:extLst>
              <a:ext uri="{FF2B5EF4-FFF2-40B4-BE49-F238E27FC236}">
                <a16:creationId xmlns:a16="http://schemas.microsoft.com/office/drawing/2014/main" id="{9CA31EE4-048C-4425-B447-3FE0E47220B1}"/>
              </a:ext>
            </a:extLst>
          </p:cNvPr>
          <p:cNvSpPr>
            <a:spLocks noChangeArrowheads="1"/>
          </p:cNvSpPr>
          <p:nvPr/>
        </p:nvSpPr>
        <p:spPr bwMode="auto">
          <a:xfrm>
            <a:off x="3003179" y="3096884"/>
            <a:ext cx="2955328" cy="1044700"/>
          </a:xfrm>
          <a:prstGeom prst="rect">
            <a:avLst/>
          </a:prstGeom>
          <a:noFill/>
          <a:ln w="12700">
            <a:noFill/>
            <a:miter lim="800000"/>
            <a:headEnd/>
            <a:tailEnd/>
          </a:ln>
          <a:effectLst/>
        </p:spPr>
        <p:txBody>
          <a:bodyPr lIns="0" tIns="0" rIns="0" bIns="0" numCol="1">
            <a:noAutofit/>
          </a:bodyPr>
          <a:lstStyle/>
          <a:p>
            <a:pPr algn="ctr" defTabSz="851135">
              <a:spcAft>
                <a:spcPts val="342"/>
              </a:spcAft>
            </a:pPr>
            <a:r>
              <a:rPr lang="en-US" sz="1400" b="1">
                <a:solidFill>
                  <a:srgbClr val="000000"/>
                </a:solidFill>
                <a:cs typeface="Arial" pitchFamily="34" charset="0"/>
              </a:rPr>
              <a:t>Alternative Fuel Combustion CHP</a:t>
            </a:r>
            <a:endParaRPr lang="en-US" sz="1300">
              <a:solidFill>
                <a:srgbClr val="000000"/>
              </a:solidFill>
              <a:cs typeface="Arial" pitchFamily="34" charset="0"/>
            </a:endParaRPr>
          </a:p>
          <a:p>
            <a:pPr marL="285750" indent="-285750" defTabSz="851135">
              <a:spcAft>
                <a:spcPts val="342"/>
              </a:spcAft>
              <a:buFont typeface="Arial" panose="020B0604020202020204" pitchFamily="34" charset="0"/>
              <a:buChar char="•"/>
            </a:pPr>
            <a:r>
              <a:rPr lang="en-US" sz="1300">
                <a:solidFill>
                  <a:srgbClr val="000000"/>
                </a:solidFill>
                <a:cs typeface="Arial" pitchFamily="34" charset="0"/>
              </a:rPr>
              <a:t>Renewable gas and H</a:t>
            </a:r>
            <a:r>
              <a:rPr lang="en-US" sz="1300" baseline="-25000">
                <a:solidFill>
                  <a:srgbClr val="000000"/>
                </a:solidFill>
                <a:cs typeface="Arial" pitchFamily="34" charset="0"/>
              </a:rPr>
              <a:t>2</a:t>
            </a:r>
            <a:endParaRPr lang="en-US" sz="1300">
              <a:solidFill>
                <a:srgbClr val="000000"/>
              </a:solidFill>
              <a:cs typeface="Arial" pitchFamily="34" charset="0"/>
            </a:endParaRPr>
          </a:p>
          <a:p>
            <a:pPr marL="285750" indent="-285750" defTabSz="851135">
              <a:spcAft>
                <a:spcPts val="342"/>
              </a:spcAft>
              <a:buFont typeface="Arial" panose="020B0604020202020204" pitchFamily="34" charset="0"/>
              <a:buChar char="•"/>
            </a:pPr>
            <a:r>
              <a:rPr lang="en-US" sz="1300">
                <a:solidFill>
                  <a:srgbClr val="000000"/>
                </a:solidFill>
                <a:cs typeface="Arial" pitchFamily="34" charset="0"/>
              </a:rPr>
              <a:t>Recips and microturbines</a:t>
            </a:r>
          </a:p>
          <a:p>
            <a:pPr marL="285750" indent="-285750" defTabSz="851135">
              <a:spcAft>
                <a:spcPts val="342"/>
              </a:spcAft>
              <a:buFont typeface="Arial" panose="020B0604020202020204" pitchFamily="34" charset="0"/>
              <a:buChar char="•"/>
            </a:pPr>
            <a:r>
              <a:rPr lang="en-US" sz="1300">
                <a:solidFill>
                  <a:srgbClr val="000000"/>
                </a:solidFill>
                <a:cs typeface="Arial" pitchFamily="34" charset="0"/>
              </a:rPr>
              <a:t>Electricity and heat</a:t>
            </a:r>
          </a:p>
        </p:txBody>
      </p:sp>
      <p:sp>
        <p:nvSpPr>
          <p:cNvPr id="13" name="Rectangle 11">
            <a:extLst>
              <a:ext uri="{FF2B5EF4-FFF2-40B4-BE49-F238E27FC236}">
                <a16:creationId xmlns:a16="http://schemas.microsoft.com/office/drawing/2014/main" id="{C90F2092-DA10-4385-BE59-625492ADCB56}"/>
              </a:ext>
            </a:extLst>
          </p:cNvPr>
          <p:cNvSpPr>
            <a:spLocks noChangeArrowheads="1"/>
          </p:cNvSpPr>
          <p:nvPr/>
        </p:nvSpPr>
        <p:spPr bwMode="auto">
          <a:xfrm>
            <a:off x="764927" y="5034302"/>
            <a:ext cx="2057400" cy="993622"/>
          </a:xfrm>
          <a:prstGeom prst="rect">
            <a:avLst/>
          </a:prstGeom>
          <a:noFill/>
          <a:ln w="12700">
            <a:noFill/>
            <a:miter lim="800000"/>
            <a:headEnd/>
            <a:tailEnd/>
          </a:ln>
          <a:effectLst/>
        </p:spPr>
        <p:txBody>
          <a:bodyPr lIns="0" tIns="0" rIns="0" bIns="0" numCol="1">
            <a:noAutofit/>
          </a:bodyPr>
          <a:lstStyle/>
          <a:p>
            <a:pPr algn="ctr" defTabSz="851135">
              <a:spcAft>
                <a:spcPts val="342"/>
              </a:spcAft>
            </a:pPr>
            <a:r>
              <a:rPr lang="en-US" sz="1400" b="1">
                <a:solidFill>
                  <a:srgbClr val="000000"/>
                </a:solidFill>
                <a:cs typeface="Arial" pitchFamily="34" charset="0"/>
              </a:rPr>
              <a:t>Modular Fuel Cell</a:t>
            </a:r>
          </a:p>
          <a:p>
            <a:pPr marL="285750" indent="-285750" defTabSz="851135">
              <a:spcAft>
                <a:spcPts val="342"/>
              </a:spcAft>
              <a:buFont typeface="Arial" panose="020B0604020202020204" pitchFamily="34" charset="0"/>
              <a:buChar char="•"/>
            </a:pPr>
            <a:r>
              <a:rPr lang="en-US" sz="1300">
                <a:solidFill>
                  <a:srgbClr val="000000"/>
                </a:solidFill>
                <a:cs typeface="Arial" pitchFamily="34" charset="0"/>
              </a:rPr>
              <a:t>Hydrogen</a:t>
            </a:r>
          </a:p>
          <a:p>
            <a:pPr marL="285750" indent="-285750" defTabSz="851135">
              <a:spcAft>
                <a:spcPts val="342"/>
              </a:spcAft>
              <a:buFont typeface="Arial" panose="020B0604020202020204" pitchFamily="34" charset="0"/>
              <a:buChar char="•"/>
            </a:pPr>
            <a:r>
              <a:rPr lang="en-US" sz="1300">
                <a:solidFill>
                  <a:srgbClr val="000000"/>
                </a:solidFill>
                <a:cs typeface="Arial" pitchFamily="34" charset="0"/>
              </a:rPr>
              <a:t>No combustion</a:t>
            </a:r>
          </a:p>
          <a:p>
            <a:pPr marL="285750" indent="-285750" defTabSz="851135">
              <a:spcAft>
                <a:spcPts val="342"/>
              </a:spcAft>
              <a:buFont typeface="Arial" panose="020B0604020202020204" pitchFamily="34" charset="0"/>
              <a:buChar char="•"/>
            </a:pPr>
            <a:r>
              <a:rPr lang="en-US" sz="1300">
                <a:solidFill>
                  <a:srgbClr val="000000"/>
                </a:solidFill>
                <a:cs typeface="Arial" pitchFamily="34" charset="0"/>
              </a:rPr>
              <a:t>Electricity</a:t>
            </a:r>
          </a:p>
          <a:p>
            <a:pPr defTabSz="851135">
              <a:spcAft>
                <a:spcPts val="342"/>
              </a:spcAft>
            </a:pPr>
            <a:r>
              <a:rPr lang="en-US" sz="1400" b="1">
                <a:solidFill>
                  <a:srgbClr val="000000"/>
                </a:solidFill>
                <a:cs typeface="Arial" pitchFamily="34" charset="0"/>
              </a:rPr>
              <a:t> </a:t>
            </a:r>
          </a:p>
        </p:txBody>
      </p:sp>
      <p:sp>
        <p:nvSpPr>
          <p:cNvPr id="14" name="Rectangle 11">
            <a:extLst>
              <a:ext uri="{FF2B5EF4-FFF2-40B4-BE49-F238E27FC236}">
                <a16:creationId xmlns:a16="http://schemas.microsoft.com/office/drawing/2014/main" id="{B45C17B2-BD53-479C-8D8D-665B5E8DB443}"/>
              </a:ext>
            </a:extLst>
          </p:cNvPr>
          <p:cNvSpPr>
            <a:spLocks noChangeArrowheads="1"/>
          </p:cNvSpPr>
          <p:nvPr/>
        </p:nvSpPr>
        <p:spPr bwMode="auto">
          <a:xfrm>
            <a:off x="3212813" y="5034302"/>
            <a:ext cx="2536061" cy="1202367"/>
          </a:xfrm>
          <a:prstGeom prst="rect">
            <a:avLst/>
          </a:prstGeom>
          <a:noFill/>
          <a:ln w="12700">
            <a:noFill/>
            <a:miter lim="800000"/>
            <a:headEnd/>
            <a:tailEnd/>
          </a:ln>
          <a:effectLst/>
        </p:spPr>
        <p:txBody>
          <a:bodyPr lIns="0" tIns="0" rIns="0" bIns="0" numCol="1">
            <a:noAutofit/>
          </a:bodyPr>
          <a:lstStyle/>
          <a:p>
            <a:pPr algn="ctr" defTabSz="851135">
              <a:spcAft>
                <a:spcPts val="342"/>
              </a:spcAft>
            </a:pPr>
            <a:r>
              <a:rPr lang="en-US" sz="1400" b="1">
                <a:solidFill>
                  <a:srgbClr val="000000"/>
                </a:solidFill>
                <a:cs typeface="Arial" pitchFamily="34" charset="0"/>
              </a:rPr>
              <a:t>Fuel Cell CHP</a:t>
            </a:r>
          </a:p>
          <a:p>
            <a:pPr marL="285750" indent="-285750" defTabSz="851135">
              <a:spcAft>
                <a:spcPts val="342"/>
              </a:spcAft>
              <a:buFont typeface="Arial" panose="020B0604020202020204" pitchFamily="34" charset="0"/>
              <a:buChar char="•"/>
            </a:pPr>
            <a:r>
              <a:rPr lang="en-US" sz="1300">
                <a:solidFill>
                  <a:srgbClr val="000000"/>
                </a:solidFill>
                <a:cs typeface="Arial" pitchFamily="34" charset="0"/>
              </a:rPr>
              <a:t>Hydrogen</a:t>
            </a:r>
          </a:p>
          <a:p>
            <a:pPr marL="285750" indent="-285750" defTabSz="851135">
              <a:spcAft>
                <a:spcPts val="342"/>
              </a:spcAft>
              <a:buFont typeface="Arial" panose="020B0604020202020204" pitchFamily="34" charset="0"/>
              <a:buChar char="•"/>
            </a:pPr>
            <a:r>
              <a:rPr lang="en-US" sz="1300">
                <a:solidFill>
                  <a:srgbClr val="000000"/>
                </a:solidFill>
                <a:cs typeface="Arial" pitchFamily="34" charset="0"/>
              </a:rPr>
              <a:t>No combustion</a:t>
            </a:r>
          </a:p>
          <a:p>
            <a:pPr marL="285750" indent="-285750" defTabSz="851135">
              <a:spcAft>
                <a:spcPts val="342"/>
              </a:spcAft>
              <a:buFont typeface="Arial" panose="020B0604020202020204" pitchFamily="34" charset="0"/>
              <a:buChar char="•"/>
            </a:pPr>
            <a:r>
              <a:rPr lang="en-US" sz="1300">
                <a:solidFill>
                  <a:srgbClr val="000000"/>
                </a:solidFill>
                <a:cs typeface="Arial" pitchFamily="34" charset="0"/>
              </a:rPr>
              <a:t>Electricity and heat</a:t>
            </a:r>
          </a:p>
        </p:txBody>
      </p:sp>
      <p:sp>
        <p:nvSpPr>
          <p:cNvPr id="5" name="Rectangle 4">
            <a:extLst>
              <a:ext uri="{FF2B5EF4-FFF2-40B4-BE49-F238E27FC236}">
                <a16:creationId xmlns:a16="http://schemas.microsoft.com/office/drawing/2014/main" id="{B7FB6568-88AE-48E5-B280-4233350963BA}"/>
              </a:ext>
            </a:extLst>
          </p:cNvPr>
          <p:cNvSpPr/>
          <p:nvPr/>
        </p:nvSpPr>
        <p:spPr>
          <a:xfrm>
            <a:off x="6196340" y="1729155"/>
            <a:ext cx="5317114"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i="0">
                <a:solidFill>
                  <a:srgbClr val="282828"/>
                </a:solidFill>
                <a:effectLst/>
                <a:latin typeface="+mj-lt"/>
              </a:rPr>
              <a:t>Obstacles </a:t>
            </a:r>
            <a:r>
              <a:rPr lang="en-US" sz="2400" b="1">
                <a:solidFill>
                  <a:srgbClr val="282828"/>
                </a:solidFill>
                <a:latin typeface="+mj-lt"/>
              </a:rPr>
              <a:t>t</a:t>
            </a:r>
            <a:r>
              <a:rPr lang="en-US" sz="2400" b="1" i="0">
                <a:solidFill>
                  <a:srgbClr val="282828"/>
                </a:solidFill>
                <a:effectLst/>
                <a:latin typeface="+mj-lt"/>
              </a:rPr>
              <a:t>o Adoption</a:t>
            </a:r>
            <a:endParaRPr lang="en-US" b="1" i="0">
              <a:solidFill>
                <a:srgbClr val="282828"/>
              </a:solidFill>
              <a:effectLst/>
              <a:latin typeface="+mj-lt"/>
            </a:endParaRPr>
          </a:p>
        </p:txBody>
      </p:sp>
      <p:graphicFrame>
        <p:nvGraphicFramePr>
          <p:cNvPr id="33" name="Table 13">
            <a:extLst>
              <a:ext uri="{FF2B5EF4-FFF2-40B4-BE49-F238E27FC236}">
                <a16:creationId xmlns:a16="http://schemas.microsoft.com/office/drawing/2014/main" id="{50276583-0D8C-49CC-9AF6-01E1C103845A}"/>
              </a:ext>
            </a:extLst>
          </p:cNvPr>
          <p:cNvGraphicFramePr>
            <a:graphicFrameLocks noGrp="1"/>
          </p:cNvGraphicFramePr>
          <p:nvPr>
            <p:extLst>
              <p:ext uri="{D42A27DB-BD31-4B8C-83A1-F6EECF244321}">
                <p14:modId xmlns:p14="http://schemas.microsoft.com/office/powerpoint/2010/main" val="3853866752"/>
              </p:ext>
            </p:extLst>
          </p:nvPr>
        </p:nvGraphicFramePr>
        <p:xfrm>
          <a:off x="6228221" y="2210083"/>
          <a:ext cx="5317114" cy="335280"/>
        </p:xfrm>
        <a:graphic>
          <a:graphicData uri="http://schemas.openxmlformats.org/drawingml/2006/table">
            <a:tbl>
              <a:tblPr firstRow="1" bandRow="1">
                <a:tableStyleId>{C58410AB-49FD-4155-AA68-D7106E744336}</a:tableStyleId>
              </a:tblPr>
              <a:tblGrid>
                <a:gridCol w="5317114">
                  <a:extLst>
                    <a:ext uri="{9D8B030D-6E8A-4147-A177-3AD203B41FA5}">
                      <a16:colId xmlns:a16="http://schemas.microsoft.com/office/drawing/2014/main" val="290881485"/>
                    </a:ext>
                  </a:extLst>
                </a:gridCol>
              </a:tblGrid>
              <a:tr h="333479">
                <a:tc>
                  <a:txBody>
                    <a:bodyPr/>
                    <a:lstStyle/>
                    <a:p>
                      <a:pPr algn="ctr"/>
                      <a:r>
                        <a:rPr lang="en-US" sz="1600"/>
                        <a:t>Notable Obstacles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65316278"/>
                  </a:ext>
                </a:extLst>
              </a:tr>
            </a:tbl>
          </a:graphicData>
        </a:graphic>
      </p:graphicFrame>
      <p:graphicFrame>
        <p:nvGraphicFramePr>
          <p:cNvPr id="31" name="Table 30">
            <a:extLst>
              <a:ext uri="{FF2B5EF4-FFF2-40B4-BE49-F238E27FC236}">
                <a16:creationId xmlns:a16="http://schemas.microsoft.com/office/drawing/2014/main" id="{7626F145-80BB-404B-B8F4-912726A7951F}"/>
              </a:ext>
            </a:extLst>
          </p:cNvPr>
          <p:cNvGraphicFramePr>
            <a:graphicFrameLocks noGrp="1"/>
          </p:cNvGraphicFramePr>
          <p:nvPr>
            <p:extLst>
              <p:ext uri="{D42A27DB-BD31-4B8C-83A1-F6EECF244321}">
                <p14:modId xmlns:p14="http://schemas.microsoft.com/office/powerpoint/2010/main" val="3552881041"/>
              </p:ext>
            </p:extLst>
          </p:nvPr>
        </p:nvGraphicFramePr>
        <p:xfrm>
          <a:off x="6228221" y="2559712"/>
          <a:ext cx="5285983" cy="1626457"/>
        </p:xfrm>
        <a:graphic>
          <a:graphicData uri="http://schemas.openxmlformats.org/drawingml/2006/table">
            <a:tbl>
              <a:tblPr firstRow="1" bandCol="1">
                <a:tableStyleId>{72833802-FEF1-4C79-8D5D-14CF1EAF98D9}</a:tableStyleId>
              </a:tblPr>
              <a:tblGrid>
                <a:gridCol w="1311848">
                  <a:extLst>
                    <a:ext uri="{9D8B030D-6E8A-4147-A177-3AD203B41FA5}">
                      <a16:colId xmlns:a16="http://schemas.microsoft.com/office/drawing/2014/main" val="2434219549"/>
                    </a:ext>
                  </a:extLst>
                </a:gridCol>
                <a:gridCol w="1331143">
                  <a:extLst>
                    <a:ext uri="{9D8B030D-6E8A-4147-A177-3AD203B41FA5}">
                      <a16:colId xmlns:a16="http://schemas.microsoft.com/office/drawing/2014/main" val="2212311192"/>
                    </a:ext>
                  </a:extLst>
                </a:gridCol>
                <a:gridCol w="1321496">
                  <a:extLst>
                    <a:ext uri="{9D8B030D-6E8A-4147-A177-3AD203B41FA5}">
                      <a16:colId xmlns:a16="http://schemas.microsoft.com/office/drawing/2014/main" val="3592977239"/>
                    </a:ext>
                  </a:extLst>
                </a:gridCol>
                <a:gridCol w="1321496">
                  <a:extLst>
                    <a:ext uri="{9D8B030D-6E8A-4147-A177-3AD203B41FA5}">
                      <a16:colId xmlns:a16="http://schemas.microsoft.com/office/drawing/2014/main" val="3981134290"/>
                    </a:ext>
                  </a:extLst>
                </a:gridCol>
              </a:tblGrid>
              <a:tr h="1626457">
                <a:tc>
                  <a:txBody>
                    <a:bodyPr/>
                    <a:lstStyle/>
                    <a:p>
                      <a:pPr marL="0" marR="0" lvl="0" indent="0" algn="l" defTabSz="914400" rtl="0" eaLnBrk="1" fontAlgn="auto" latinLnBrk="0" hangingPunct="1">
                        <a:lnSpc>
                          <a:spcPts val="1500"/>
                        </a:lnSpc>
                        <a:spcBef>
                          <a:spcPts val="0"/>
                        </a:spcBef>
                        <a:spcAft>
                          <a:spcPts val="600"/>
                        </a:spcAft>
                        <a:buClrTx/>
                        <a:buSzTx/>
                        <a:buFontTx/>
                        <a:buNone/>
                        <a:tabLst/>
                        <a:defRPr/>
                      </a:pPr>
                      <a:r>
                        <a:rPr lang="en-US" sz="1400" b="0" kern="1200">
                          <a:solidFill>
                            <a:schemeClr val="tx1"/>
                          </a:solidFill>
                          <a:effectLst/>
                          <a:latin typeface="+mn-lt"/>
                          <a:ea typeface="+mn-ea"/>
                          <a:cs typeface="+mn-cs"/>
                        </a:rPr>
                        <a:t>Complexity of installation and integration</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fontAlgn="auto">
                        <a:lnSpc>
                          <a:spcPts val="1500"/>
                        </a:lnSpc>
                        <a:spcBef>
                          <a:spcPts val="0"/>
                        </a:spcBef>
                        <a:spcAft>
                          <a:spcPts val="600"/>
                        </a:spcAft>
                      </a:pPr>
                      <a:r>
                        <a:rPr lang="en-US" sz="1400" b="0">
                          <a:solidFill>
                            <a:srgbClr val="000000"/>
                          </a:solidFill>
                          <a:effectLst/>
                          <a:latin typeface="+mn-lt"/>
                          <a:ea typeface="MS Gothic" panose="020B0609070205080204" pitchFamily="49" charset="-128"/>
                          <a:cs typeface="Times-Roman"/>
                        </a:rPr>
                        <a:t>Inflexible material requirements (components of FC)</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ts val="1500"/>
                        </a:lnSpc>
                        <a:spcBef>
                          <a:spcPts val="0"/>
                        </a:spcBef>
                        <a:spcAft>
                          <a:spcPts val="600"/>
                        </a:spcAft>
                        <a:buClrTx/>
                        <a:buSzTx/>
                        <a:buFontTx/>
                        <a:buNone/>
                        <a:tabLst/>
                        <a:defRPr/>
                      </a:pPr>
                      <a:r>
                        <a:rPr lang="en-US" sz="1400" b="0">
                          <a:solidFill>
                            <a:srgbClr val="000000"/>
                          </a:solidFill>
                          <a:effectLst/>
                          <a:latin typeface="+mn-lt"/>
                          <a:ea typeface="MS Gothic" panose="020B0609070205080204" pitchFamily="49" charset="-128"/>
                          <a:cs typeface="Times-Roman"/>
                        </a:rPr>
                        <a:t>Sensitivity to fuel contaminants</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fontAlgn="auto">
                        <a:lnSpc>
                          <a:spcPts val="1500"/>
                        </a:lnSpc>
                        <a:spcBef>
                          <a:spcPts val="0"/>
                        </a:spcBef>
                        <a:spcAft>
                          <a:spcPts val="600"/>
                        </a:spcAft>
                      </a:pPr>
                      <a:r>
                        <a:rPr lang="en-US" sz="1400" b="0">
                          <a:solidFill>
                            <a:srgbClr val="000000"/>
                          </a:solidFill>
                          <a:effectLst/>
                          <a:latin typeface="+mn-lt"/>
                          <a:ea typeface="MS Gothic" panose="020B0609070205080204" pitchFamily="49" charset="-128"/>
                          <a:cs typeface="Times-Roman"/>
                        </a:rPr>
                        <a:t>High and variable fuel cost</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639291271"/>
                  </a:ext>
                </a:extLst>
              </a:tr>
            </a:tbl>
          </a:graphicData>
        </a:graphic>
      </p:graphicFrame>
      <p:graphicFrame>
        <p:nvGraphicFramePr>
          <p:cNvPr id="34" name="Table 13">
            <a:extLst>
              <a:ext uri="{FF2B5EF4-FFF2-40B4-BE49-F238E27FC236}">
                <a16:creationId xmlns:a16="http://schemas.microsoft.com/office/drawing/2014/main" id="{D82EE666-3286-4101-839E-9D69F43720AE}"/>
              </a:ext>
            </a:extLst>
          </p:cNvPr>
          <p:cNvGraphicFramePr>
            <a:graphicFrameLocks noGrp="1"/>
          </p:cNvGraphicFramePr>
          <p:nvPr>
            <p:extLst>
              <p:ext uri="{D42A27DB-BD31-4B8C-83A1-F6EECF244321}">
                <p14:modId xmlns:p14="http://schemas.microsoft.com/office/powerpoint/2010/main" val="2367753477"/>
              </p:ext>
            </p:extLst>
          </p:nvPr>
        </p:nvGraphicFramePr>
        <p:xfrm>
          <a:off x="6228221" y="4189499"/>
          <a:ext cx="5276654" cy="335280"/>
        </p:xfrm>
        <a:graphic>
          <a:graphicData uri="http://schemas.openxmlformats.org/drawingml/2006/table">
            <a:tbl>
              <a:tblPr firstRow="1" bandRow="1">
                <a:tableStyleId>{C58410AB-49FD-4155-AA68-D7106E744336}</a:tableStyleId>
              </a:tblPr>
              <a:tblGrid>
                <a:gridCol w="5276654">
                  <a:extLst>
                    <a:ext uri="{9D8B030D-6E8A-4147-A177-3AD203B41FA5}">
                      <a16:colId xmlns:a16="http://schemas.microsoft.com/office/drawing/2014/main" val="290881485"/>
                    </a:ext>
                  </a:extLst>
                </a:gridCol>
              </a:tblGrid>
              <a:tr h="333479">
                <a:tc>
                  <a:txBody>
                    <a:bodyPr/>
                    <a:lstStyle/>
                    <a:p>
                      <a:pPr algn="ctr"/>
                      <a:r>
                        <a:rPr lang="en-US" sz="1600"/>
                        <a:t>Other Obstacles</a:t>
                      </a:r>
                    </a:p>
                  </a:txBody>
                  <a:tcPr>
                    <a:lnL>
                      <a:noFill/>
                    </a:lnL>
                    <a:lnR>
                      <a:noFill/>
                    </a:lnR>
                    <a:lnT>
                      <a:noFill/>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965316278"/>
                  </a:ext>
                </a:extLst>
              </a:tr>
            </a:tbl>
          </a:graphicData>
        </a:graphic>
      </p:graphicFrame>
      <p:graphicFrame>
        <p:nvGraphicFramePr>
          <p:cNvPr id="36" name="Table 35">
            <a:extLst>
              <a:ext uri="{FF2B5EF4-FFF2-40B4-BE49-F238E27FC236}">
                <a16:creationId xmlns:a16="http://schemas.microsoft.com/office/drawing/2014/main" id="{3AD0DAAE-012C-4FAF-BC95-8CB000626A75}"/>
              </a:ext>
            </a:extLst>
          </p:cNvPr>
          <p:cNvGraphicFramePr>
            <a:graphicFrameLocks noGrp="1"/>
          </p:cNvGraphicFramePr>
          <p:nvPr>
            <p:extLst>
              <p:ext uri="{D42A27DB-BD31-4B8C-83A1-F6EECF244321}">
                <p14:modId xmlns:p14="http://schemas.microsoft.com/office/powerpoint/2010/main" val="2709254516"/>
              </p:ext>
            </p:extLst>
          </p:nvPr>
        </p:nvGraphicFramePr>
        <p:xfrm>
          <a:off x="6202013" y="4564253"/>
          <a:ext cx="5285983" cy="1626457"/>
        </p:xfrm>
        <a:graphic>
          <a:graphicData uri="http://schemas.openxmlformats.org/drawingml/2006/table">
            <a:tbl>
              <a:tblPr firstRow="1" bandCol="1">
                <a:tableStyleId>{72833802-FEF1-4C79-8D5D-14CF1EAF98D9}</a:tableStyleId>
              </a:tblPr>
              <a:tblGrid>
                <a:gridCol w="1311848">
                  <a:extLst>
                    <a:ext uri="{9D8B030D-6E8A-4147-A177-3AD203B41FA5}">
                      <a16:colId xmlns:a16="http://schemas.microsoft.com/office/drawing/2014/main" val="2434219549"/>
                    </a:ext>
                  </a:extLst>
                </a:gridCol>
                <a:gridCol w="1331143">
                  <a:extLst>
                    <a:ext uri="{9D8B030D-6E8A-4147-A177-3AD203B41FA5}">
                      <a16:colId xmlns:a16="http://schemas.microsoft.com/office/drawing/2014/main" val="2212311192"/>
                    </a:ext>
                  </a:extLst>
                </a:gridCol>
                <a:gridCol w="1321496">
                  <a:extLst>
                    <a:ext uri="{9D8B030D-6E8A-4147-A177-3AD203B41FA5}">
                      <a16:colId xmlns:a16="http://schemas.microsoft.com/office/drawing/2014/main" val="3592977239"/>
                    </a:ext>
                  </a:extLst>
                </a:gridCol>
                <a:gridCol w="1321496">
                  <a:extLst>
                    <a:ext uri="{9D8B030D-6E8A-4147-A177-3AD203B41FA5}">
                      <a16:colId xmlns:a16="http://schemas.microsoft.com/office/drawing/2014/main" val="3981134290"/>
                    </a:ext>
                  </a:extLst>
                </a:gridCol>
              </a:tblGrid>
              <a:tr h="1626457">
                <a:tc>
                  <a:txBody>
                    <a:bodyPr/>
                    <a:lstStyle/>
                    <a:p>
                      <a:pPr marL="0" marR="0" lvl="0" indent="0" fontAlgn="auto">
                        <a:lnSpc>
                          <a:spcPts val="1500"/>
                        </a:lnSpc>
                        <a:spcBef>
                          <a:spcPts val="0"/>
                        </a:spcBef>
                        <a:spcAft>
                          <a:spcPts val="600"/>
                        </a:spcAft>
                        <a:buFont typeface="Arial" panose="020B0604020202020204" pitchFamily="34" charset="0"/>
                        <a:buNone/>
                        <a:tabLst>
                          <a:tab pos="457200" algn="l"/>
                        </a:tabLst>
                      </a:pPr>
                      <a:r>
                        <a:rPr lang="en-US" sz="1400" b="0">
                          <a:solidFill>
                            <a:srgbClr val="000000"/>
                          </a:solidFill>
                          <a:effectLst/>
                          <a:latin typeface="+mn-lt"/>
                          <a:ea typeface="MS Gothic" panose="020B0609070205080204" pitchFamily="49" charset="-128"/>
                          <a:cs typeface="Times New Roman" panose="02020603050405020304" pitchFamily="18" charset="0"/>
                        </a:rPr>
                        <a:t>High maintenance effort</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ts val="1500"/>
                        </a:lnSpc>
                        <a:spcBef>
                          <a:spcPts val="0"/>
                        </a:spcBef>
                        <a:spcAft>
                          <a:spcPts val="600"/>
                        </a:spcAft>
                        <a:buClrTx/>
                        <a:buSzTx/>
                        <a:buFont typeface="Arial" panose="020B0604020202020204" pitchFamily="34" charset="0"/>
                        <a:buNone/>
                        <a:tabLst>
                          <a:tab pos="457200" algn="l"/>
                        </a:tabLst>
                        <a:defRPr/>
                      </a:pPr>
                      <a:r>
                        <a:rPr lang="en-US" sz="1400" b="0" kern="1200">
                          <a:solidFill>
                            <a:schemeClr val="tx1"/>
                          </a:solidFill>
                          <a:effectLst/>
                          <a:latin typeface="+mn-lt"/>
                          <a:ea typeface="+mn-ea"/>
                          <a:cs typeface="+mn-cs"/>
                        </a:rPr>
                        <a:t>Poor resistance to operating environment </a:t>
                      </a:r>
                      <a:endParaRPr lang="en-US" sz="1400" b="0">
                        <a:solidFill>
                          <a:srgbClr val="000000"/>
                        </a:solidFill>
                        <a:effectLst/>
                        <a:latin typeface="+mn-lt"/>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fontAlgn="auto">
                        <a:lnSpc>
                          <a:spcPts val="1500"/>
                        </a:lnSpc>
                        <a:spcBef>
                          <a:spcPts val="0"/>
                        </a:spcBef>
                        <a:spcAft>
                          <a:spcPts val="600"/>
                        </a:spcAft>
                        <a:buFont typeface="Arial" panose="020B0604020202020204" pitchFamily="34" charset="0"/>
                        <a:buNone/>
                        <a:tabLst>
                          <a:tab pos="457200" algn="l"/>
                        </a:tabLst>
                      </a:pPr>
                      <a:r>
                        <a:rPr lang="en-US" sz="1400" b="0">
                          <a:solidFill>
                            <a:srgbClr val="000000"/>
                          </a:solidFill>
                          <a:effectLst/>
                          <a:latin typeface="+mn-lt"/>
                          <a:ea typeface="MS Gothic" panose="020B0609070205080204" pitchFamily="49" charset="-128"/>
                          <a:cs typeface="Times New Roman" panose="02020603050405020304" pitchFamily="18" charset="0"/>
                        </a:rPr>
                        <a:t>Complex and expensive fuel supply if pipeline is not available</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ts val="1500"/>
                        </a:lnSpc>
                        <a:spcBef>
                          <a:spcPts val="0"/>
                        </a:spcBef>
                        <a:spcAft>
                          <a:spcPts val="600"/>
                        </a:spcAft>
                        <a:buClrTx/>
                        <a:buSzTx/>
                        <a:buFont typeface="Arial" panose="020B0604020202020204" pitchFamily="34" charset="0"/>
                        <a:buNone/>
                        <a:tabLst>
                          <a:tab pos="457200" algn="l"/>
                        </a:tabLst>
                        <a:defRPr/>
                      </a:pPr>
                      <a:r>
                        <a:rPr lang="en-US" sz="1400" b="0">
                          <a:solidFill>
                            <a:srgbClr val="000000"/>
                          </a:solidFill>
                          <a:effectLst/>
                          <a:latin typeface="+mn-lt"/>
                        </a:rPr>
                        <a:t>Commercial production limited due to technology design</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639291271"/>
                  </a:ext>
                </a:extLst>
              </a:tr>
            </a:tbl>
          </a:graphicData>
        </a:graphic>
      </p:graphicFrame>
      <p:cxnSp>
        <p:nvCxnSpPr>
          <p:cNvPr id="6" name="Gerade Verbindung 5">
            <a:extLst>
              <a:ext uri="{FF2B5EF4-FFF2-40B4-BE49-F238E27FC236}">
                <a16:creationId xmlns:a16="http://schemas.microsoft.com/office/drawing/2014/main" id="{CFFABF30-B0D3-4048-B45B-7465A093E86A}"/>
              </a:ext>
              <a:ext uri="{C183D7F6-B498-43B3-948B-1728B52AA6E4}">
                <adec:decorative xmlns:adec="http://schemas.microsoft.com/office/drawing/2017/decorative" val="1"/>
              </a:ext>
            </a:extLst>
          </p:cNvPr>
          <p:cNvCxnSpPr>
            <a:cxnSpLocks/>
          </p:cNvCxnSpPr>
          <p:nvPr>
            <p:custDataLst>
              <p:tags r:id="rId1"/>
            </p:custDataLst>
          </p:nvPr>
        </p:nvCxnSpPr>
        <p:spPr bwMode="gray">
          <a:xfrm>
            <a:off x="6191543" y="2122227"/>
            <a:ext cx="5353792"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 name="Gerade Verbindung 5">
            <a:extLst>
              <a:ext uri="{FF2B5EF4-FFF2-40B4-BE49-F238E27FC236}">
                <a16:creationId xmlns:a16="http://schemas.microsoft.com/office/drawing/2014/main" id="{DB389847-FE45-4FEE-A6E2-5F18BB0E37EC}"/>
              </a:ext>
              <a:ext uri="{C183D7F6-B498-43B3-948B-1728B52AA6E4}">
                <adec:decorative xmlns:adec="http://schemas.microsoft.com/office/drawing/2017/decorative" val="1"/>
              </a:ext>
            </a:extLst>
          </p:cNvPr>
          <p:cNvCxnSpPr>
            <a:cxnSpLocks/>
          </p:cNvCxnSpPr>
          <p:nvPr>
            <p:custDataLst>
              <p:tags r:id="rId2"/>
            </p:custDataLst>
          </p:nvPr>
        </p:nvCxnSpPr>
        <p:spPr bwMode="gray">
          <a:xfrm>
            <a:off x="521760" y="2122227"/>
            <a:ext cx="5285984"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15" name="Group 14">
            <a:extLst>
              <a:ext uri="{FF2B5EF4-FFF2-40B4-BE49-F238E27FC236}">
                <a16:creationId xmlns:a16="http://schemas.microsoft.com/office/drawing/2014/main" id="{02AA4932-997F-4C58-A16B-D3DB961DF352}"/>
              </a:ext>
              <a:ext uri="{C183D7F6-B498-43B3-948B-1728B52AA6E4}">
                <adec:decorative xmlns:adec="http://schemas.microsoft.com/office/drawing/2017/decorative" val="1"/>
              </a:ext>
            </a:extLst>
          </p:cNvPr>
          <p:cNvGrpSpPr/>
          <p:nvPr/>
        </p:nvGrpSpPr>
        <p:grpSpPr>
          <a:xfrm>
            <a:off x="1336427" y="4089260"/>
            <a:ext cx="914400" cy="914400"/>
            <a:chOff x="2884715" y="4908646"/>
            <a:chExt cx="914400" cy="914400"/>
          </a:xfrm>
        </p:grpSpPr>
        <p:pic>
          <p:nvPicPr>
            <p:cNvPr id="16" name="Graphic 15" descr="Battery outline">
              <a:extLst>
                <a:ext uri="{FF2B5EF4-FFF2-40B4-BE49-F238E27FC236}">
                  <a16:creationId xmlns:a16="http://schemas.microsoft.com/office/drawing/2014/main" id="{A4EE42DF-867F-48C5-A759-A64800BBF4C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84715" y="4908646"/>
              <a:ext cx="914400" cy="914400"/>
            </a:xfrm>
            <a:prstGeom prst="rect">
              <a:avLst/>
            </a:prstGeom>
          </p:spPr>
        </p:pic>
        <p:sp>
          <p:nvSpPr>
            <p:cNvPr id="17" name="Rectangle 11">
              <a:extLst>
                <a:ext uri="{FF2B5EF4-FFF2-40B4-BE49-F238E27FC236}">
                  <a16:creationId xmlns:a16="http://schemas.microsoft.com/office/drawing/2014/main" id="{A1E15620-742D-432F-82E8-B9C9706FCC44}"/>
                </a:ext>
              </a:extLst>
            </p:cNvPr>
            <p:cNvSpPr>
              <a:spLocks noChangeArrowheads="1"/>
            </p:cNvSpPr>
            <p:nvPr/>
          </p:nvSpPr>
          <p:spPr bwMode="auto">
            <a:xfrm>
              <a:off x="2984049" y="5241496"/>
              <a:ext cx="231956" cy="269719"/>
            </a:xfrm>
            <a:prstGeom prst="rect">
              <a:avLst/>
            </a:prstGeom>
            <a:solidFill>
              <a:schemeClr val="bg1"/>
            </a:solidFill>
            <a:ln w="12700">
              <a:noFill/>
              <a:miter lim="800000"/>
              <a:headEnd/>
              <a:tailEnd/>
            </a:ln>
            <a:effectLst/>
          </p:spPr>
          <p:txBody>
            <a:bodyPr lIns="0" tIns="0" rIns="0" bIns="0" numCol="1">
              <a:noAutofit/>
            </a:bodyPr>
            <a:lstStyle/>
            <a:p>
              <a:pPr algn="ctr" defTabSz="851135">
                <a:spcAft>
                  <a:spcPts val="342"/>
                </a:spcAft>
              </a:pPr>
              <a:r>
                <a:rPr lang="en-US" sz="1400" b="1">
                  <a:solidFill>
                    <a:srgbClr val="000000"/>
                  </a:solidFill>
                  <a:cs typeface="Arial" pitchFamily="34" charset="0"/>
                </a:rPr>
                <a:t>H</a:t>
              </a:r>
              <a:r>
                <a:rPr lang="en-US" sz="1400" b="1" baseline="-25000">
                  <a:solidFill>
                    <a:srgbClr val="000000"/>
                  </a:solidFill>
                  <a:cs typeface="Arial" pitchFamily="34" charset="0"/>
                </a:rPr>
                <a:t>2</a:t>
              </a:r>
              <a:endParaRPr lang="en-US" sz="1400" b="1">
                <a:solidFill>
                  <a:srgbClr val="000000"/>
                </a:solidFill>
                <a:cs typeface="Arial" pitchFamily="34" charset="0"/>
              </a:endParaRPr>
            </a:p>
          </p:txBody>
        </p:sp>
        <p:pic>
          <p:nvPicPr>
            <p:cNvPr id="18" name="Graphic 17" descr="Lightning bolt with solid fill">
              <a:extLst>
                <a:ext uri="{FF2B5EF4-FFF2-40B4-BE49-F238E27FC236}">
                  <a16:creationId xmlns:a16="http://schemas.microsoft.com/office/drawing/2014/main" id="{E19C298D-F3FE-40EE-9900-D79A33FF67D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315339" y="5229213"/>
              <a:ext cx="359742" cy="300798"/>
            </a:xfrm>
            <a:prstGeom prst="rect">
              <a:avLst/>
            </a:prstGeom>
          </p:spPr>
        </p:pic>
      </p:grpSp>
      <p:pic>
        <p:nvPicPr>
          <p:cNvPr id="20" name="Graphic 19">
            <a:extLst>
              <a:ext uri="{FF2B5EF4-FFF2-40B4-BE49-F238E27FC236}">
                <a16:creationId xmlns:a16="http://schemas.microsoft.com/office/drawing/2014/main" id="{914142E4-3415-4B35-92BB-26963E78E4D9}"/>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3777201" y="4221099"/>
            <a:ext cx="685800" cy="685800"/>
          </a:xfrm>
          <a:prstGeom prst="rect">
            <a:avLst/>
          </a:prstGeom>
        </p:spPr>
      </p:pic>
      <p:grpSp>
        <p:nvGrpSpPr>
          <p:cNvPr id="21" name="Group 20">
            <a:extLst>
              <a:ext uri="{FF2B5EF4-FFF2-40B4-BE49-F238E27FC236}">
                <a16:creationId xmlns:a16="http://schemas.microsoft.com/office/drawing/2014/main" id="{0CB9C5E1-398B-4AE8-B7E3-A676A1B65880}"/>
              </a:ext>
              <a:ext uri="{C183D7F6-B498-43B3-948B-1728B52AA6E4}">
                <adec:decorative xmlns:adec="http://schemas.microsoft.com/office/drawing/2017/decorative" val="1"/>
              </a:ext>
            </a:extLst>
          </p:cNvPr>
          <p:cNvGrpSpPr/>
          <p:nvPr/>
        </p:nvGrpSpPr>
        <p:grpSpPr>
          <a:xfrm>
            <a:off x="4494715" y="4089260"/>
            <a:ext cx="914400" cy="914400"/>
            <a:chOff x="2884715" y="4908646"/>
            <a:chExt cx="914400" cy="914400"/>
          </a:xfrm>
        </p:grpSpPr>
        <p:pic>
          <p:nvPicPr>
            <p:cNvPr id="22" name="Graphic 21" descr="Battery outline">
              <a:extLst>
                <a:ext uri="{FF2B5EF4-FFF2-40B4-BE49-F238E27FC236}">
                  <a16:creationId xmlns:a16="http://schemas.microsoft.com/office/drawing/2014/main" id="{47227FF8-7199-41C4-96BF-6654BE520E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84715" y="4908646"/>
              <a:ext cx="914400" cy="914400"/>
            </a:xfrm>
            <a:prstGeom prst="rect">
              <a:avLst/>
            </a:prstGeom>
          </p:spPr>
        </p:pic>
        <p:sp>
          <p:nvSpPr>
            <p:cNvPr id="23" name="Rectangle 11">
              <a:extLst>
                <a:ext uri="{FF2B5EF4-FFF2-40B4-BE49-F238E27FC236}">
                  <a16:creationId xmlns:a16="http://schemas.microsoft.com/office/drawing/2014/main" id="{A850CF26-DE97-465B-98A6-BE2C22C8B771}"/>
                </a:ext>
              </a:extLst>
            </p:cNvPr>
            <p:cNvSpPr>
              <a:spLocks noChangeArrowheads="1"/>
            </p:cNvSpPr>
            <p:nvPr/>
          </p:nvSpPr>
          <p:spPr bwMode="auto">
            <a:xfrm>
              <a:off x="2984049" y="5241496"/>
              <a:ext cx="231956" cy="269719"/>
            </a:xfrm>
            <a:prstGeom prst="rect">
              <a:avLst/>
            </a:prstGeom>
            <a:solidFill>
              <a:schemeClr val="bg1"/>
            </a:solidFill>
            <a:ln w="12700">
              <a:noFill/>
              <a:miter lim="800000"/>
              <a:headEnd/>
              <a:tailEnd/>
            </a:ln>
            <a:effectLst/>
          </p:spPr>
          <p:txBody>
            <a:bodyPr lIns="0" tIns="0" rIns="0" bIns="0" numCol="1">
              <a:noAutofit/>
            </a:bodyPr>
            <a:lstStyle/>
            <a:p>
              <a:pPr algn="ctr" defTabSz="851135">
                <a:spcAft>
                  <a:spcPts val="342"/>
                </a:spcAft>
              </a:pPr>
              <a:r>
                <a:rPr lang="en-US" sz="1400" b="1">
                  <a:solidFill>
                    <a:srgbClr val="000000"/>
                  </a:solidFill>
                  <a:cs typeface="Arial" pitchFamily="34" charset="0"/>
                </a:rPr>
                <a:t>H</a:t>
              </a:r>
              <a:r>
                <a:rPr lang="en-US" sz="1400" b="1" baseline="-25000">
                  <a:solidFill>
                    <a:srgbClr val="000000"/>
                  </a:solidFill>
                  <a:cs typeface="Arial" pitchFamily="34" charset="0"/>
                </a:rPr>
                <a:t>2</a:t>
              </a:r>
              <a:endParaRPr lang="en-US" sz="1400" b="1">
                <a:solidFill>
                  <a:srgbClr val="000000"/>
                </a:solidFill>
                <a:cs typeface="Arial" pitchFamily="34" charset="0"/>
              </a:endParaRPr>
            </a:p>
          </p:txBody>
        </p:sp>
        <p:pic>
          <p:nvPicPr>
            <p:cNvPr id="24" name="Graphic 23" descr="Lightning bolt with solid fill">
              <a:extLst>
                <a:ext uri="{FF2B5EF4-FFF2-40B4-BE49-F238E27FC236}">
                  <a16:creationId xmlns:a16="http://schemas.microsoft.com/office/drawing/2014/main" id="{B6C6E304-B7E9-4283-A80B-6EB9BE449E4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315339" y="5229213"/>
              <a:ext cx="359742" cy="300798"/>
            </a:xfrm>
            <a:prstGeom prst="rect">
              <a:avLst/>
            </a:prstGeom>
          </p:spPr>
        </p:pic>
      </p:grpSp>
      <p:pic>
        <p:nvPicPr>
          <p:cNvPr id="12" name="Graphic 11">
            <a:extLst>
              <a:ext uri="{FF2B5EF4-FFF2-40B4-BE49-F238E27FC236}">
                <a16:creationId xmlns:a16="http://schemas.microsoft.com/office/drawing/2014/main" id="{3A5EF9BA-4CA8-4E46-BBE8-14D44E4F7C3E}"/>
              </a:ext>
              <a:ext uri="{C183D7F6-B498-43B3-948B-1728B52AA6E4}">
                <adec:decorative xmlns:adec="http://schemas.microsoft.com/office/drawing/2017/decorative" val="1"/>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3242115" y="2293466"/>
            <a:ext cx="685800" cy="685800"/>
          </a:xfrm>
          <a:prstGeom prst="rect">
            <a:avLst/>
          </a:prstGeom>
        </p:spPr>
      </p:pic>
      <p:pic>
        <p:nvPicPr>
          <p:cNvPr id="28" name="Graphic 27">
            <a:extLst>
              <a:ext uri="{FF2B5EF4-FFF2-40B4-BE49-F238E27FC236}">
                <a16:creationId xmlns:a16="http://schemas.microsoft.com/office/drawing/2014/main" id="{C0413D5B-016D-488C-A24D-5550ADCE6B30}"/>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50033" y="2293466"/>
            <a:ext cx="685800" cy="685800"/>
          </a:xfrm>
          <a:prstGeom prst="rect">
            <a:avLst/>
          </a:prstGeom>
        </p:spPr>
      </p:pic>
      <p:pic>
        <p:nvPicPr>
          <p:cNvPr id="29" name="Graphic 28">
            <a:extLst>
              <a:ext uri="{FF2B5EF4-FFF2-40B4-BE49-F238E27FC236}">
                <a16:creationId xmlns:a16="http://schemas.microsoft.com/office/drawing/2014/main" id="{9D2737ED-BE70-45C3-ADDC-38BC38AF0A5D}"/>
              </a:ext>
              <a:ext uri="{C183D7F6-B498-43B3-948B-1728B52AA6E4}">
                <adec:decorative xmlns:adec="http://schemas.microsoft.com/office/drawing/2017/decorative" val="1"/>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975466" y="2293466"/>
            <a:ext cx="685800" cy="685800"/>
          </a:xfrm>
          <a:prstGeom prst="rect">
            <a:avLst/>
          </a:prstGeom>
        </p:spPr>
      </p:pic>
      <p:pic>
        <p:nvPicPr>
          <p:cNvPr id="30" name="Graphic 29">
            <a:extLst>
              <a:ext uri="{FF2B5EF4-FFF2-40B4-BE49-F238E27FC236}">
                <a16:creationId xmlns:a16="http://schemas.microsoft.com/office/drawing/2014/main" id="{F6A458DD-6C2B-485C-B364-D3C538FEF4B6}"/>
              </a:ext>
              <a:ext uri="{C183D7F6-B498-43B3-948B-1728B52AA6E4}">
                <adec:decorative xmlns:adec="http://schemas.microsoft.com/office/drawing/2017/decorative" val="1"/>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1050334" y="2364395"/>
            <a:ext cx="685800" cy="685800"/>
          </a:xfrm>
          <a:prstGeom prst="rect">
            <a:avLst/>
          </a:prstGeom>
        </p:spPr>
      </p:pic>
      <p:pic>
        <p:nvPicPr>
          <p:cNvPr id="32" name="Graphic 31">
            <a:extLst>
              <a:ext uri="{FF2B5EF4-FFF2-40B4-BE49-F238E27FC236}">
                <a16:creationId xmlns:a16="http://schemas.microsoft.com/office/drawing/2014/main" id="{E2425976-FD3A-43FC-86E7-66517A383A2C}"/>
              </a:ext>
              <a:ext uri="{C183D7F6-B498-43B3-948B-1728B52AA6E4}">
                <adec:decorative xmlns:adec="http://schemas.microsoft.com/office/drawing/2017/decorative" val="1"/>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1775081" y="2372246"/>
            <a:ext cx="685800" cy="685800"/>
          </a:xfrm>
          <a:prstGeom prst="rect">
            <a:avLst/>
          </a:prstGeom>
        </p:spPr>
      </p:pic>
    </p:spTree>
    <p:extLst>
      <p:ext uri="{BB962C8B-B14F-4D97-AF65-F5344CB8AC3E}">
        <p14:creationId xmlns:p14="http://schemas.microsoft.com/office/powerpoint/2010/main" val="2047868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4819B0-021E-4538-8E5D-5FCDA201CB97}"/>
              </a:ext>
            </a:extLst>
          </p:cNvPr>
          <p:cNvSpPr>
            <a:spLocks noGrp="1"/>
          </p:cNvSpPr>
          <p:nvPr>
            <p:ph type="title"/>
          </p:nvPr>
        </p:nvSpPr>
        <p:spPr>
          <a:xfrm>
            <a:off x="457200" y="465667"/>
            <a:ext cx="11277600" cy="914400"/>
          </a:xfrm>
        </p:spPr>
        <p:txBody>
          <a:bodyPr vert="horz"/>
          <a:lstStyle/>
          <a:p>
            <a:r>
              <a:rPr lang="en-US" sz="3600"/>
              <a:t>Distributed Generation Poll</a:t>
            </a:r>
          </a:p>
        </p:txBody>
      </p:sp>
      <p:sp>
        <p:nvSpPr>
          <p:cNvPr id="9" name="Rectangle 8">
            <a:extLst>
              <a:ext uri="{FF2B5EF4-FFF2-40B4-BE49-F238E27FC236}">
                <a16:creationId xmlns:a16="http://schemas.microsoft.com/office/drawing/2014/main" id="{F8E41B0B-6CA0-43E1-A337-B8F22715E4C5}"/>
              </a:ext>
            </a:extLst>
          </p:cNvPr>
          <p:cNvSpPr/>
          <p:nvPr/>
        </p:nvSpPr>
        <p:spPr>
          <a:xfrm>
            <a:off x="457200" y="1304000"/>
            <a:ext cx="5464188"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i="0">
                <a:solidFill>
                  <a:srgbClr val="282828"/>
                </a:solidFill>
                <a:effectLst/>
                <a:latin typeface="+mj-lt"/>
              </a:rPr>
              <a:t>Research Needs</a:t>
            </a:r>
            <a:endParaRPr lang="en-US" b="1" i="0">
              <a:solidFill>
                <a:srgbClr val="282828"/>
              </a:solidFill>
              <a:effectLst/>
              <a:latin typeface="+mj-lt"/>
            </a:endParaRPr>
          </a:p>
        </p:txBody>
      </p:sp>
      <p:sp>
        <p:nvSpPr>
          <p:cNvPr id="11" name="Rectangle 10">
            <a:extLst>
              <a:ext uri="{FF2B5EF4-FFF2-40B4-BE49-F238E27FC236}">
                <a16:creationId xmlns:a16="http://schemas.microsoft.com/office/drawing/2014/main" id="{BF226A00-4781-4791-8723-7BB97EBBD06B}"/>
              </a:ext>
            </a:extLst>
          </p:cNvPr>
          <p:cNvSpPr/>
          <p:nvPr/>
        </p:nvSpPr>
        <p:spPr>
          <a:xfrm>
            <a:off x="6445224" y="1347904"/>
            <a:ext cx="5464188"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i="0">
                <a:solidFill>
                  <a:srgbClr val="282828"/>
                </a:solidFill>
                <a:effectLst/>
                <a:latin typeface="+mj-lt"/>
              </a:rPr>
              <a:t>Poll Question</a:t>
            </a:r>
            <a:endParaRPr lang="en-US" b="1" i="0">
              <a:solidFill>
                <a:srgbClr val="282828"/>
              </a:solidFill>
              <a:effectLst/>
              <a:latin typeface="+mj-lt"/>
            </a:endParaRPr>
          </a:p>
        </p:txBody>
      </p:sp>
      <p:sp>
        <p:nvSpPr>
          <p:cNvPr id="3" name="Content Placeholder 2">
            <a:extLst>
              <a:ext uri="{FF2B5EF4-FFF2-40B4-BE49-F238E27FC236}">
                <a16:creationId xmlns:a16="http://schemas.microsoft.com/office/drawing/2014/main" id="{54170D79-2220-402F-A1E4-A39495039DF9}"/>
              </a:ext>
            </a:extLst>
          </p:cNvPr>
          <p:cNvSpPr>
            <a:spLocks noGrp="1"/>
          </p:cNvSpPr>
          <p:nvPr>
            <p:ph idx="1"/>
          </p:nvPr>
        </p:nvSpPr>
        <p:spPr>
          <a:xfrm>
            <a:off x="6592584" y="1926735"/>
            <a:ext cx="5234683" cy="433117"/>
          </a:xfrm>
        </p:spPr>
        <p:txBody>
          <a:bodyPr>
            <a:noAutofit/>
          </a:bodyPr>
          <a:lstStyle/>
          <a:p>
            <a:pPr marL="0" indent="0">
              <a:buNone/>
            </a:pPr>
            <a:r>
              <a:rPr lang="en-US"/>
              <a:t>Please respond to the following poll to the best of your abilities:</a:t>
            </a:r>
          </a:p>
        </p:txBody>
      </p:sp>
      <p:sp>
        <p:nvSpPr>
          <p:cNvPr id="6" name="TextBox 5">
            <a:extLst>
              <a:ext uri="{FF2B5EF4-FFF2-40B4-BE49-F238E27FC236}">
                <a16:creationId xmlns:a16="http://schemas.microsoft.com/office/drawing/2014/main" id="{6FD09AFA-ED09-469A-96C5-90BA1854B3F0}"/>
              </a:ext>
            </a:extLst>
          </p:cNvPr>
          <p:cNvSpPr txBox="1"/>
          <p:nvPr/>
        </p:nvSpPr>
        <p:spPr>
          <a:xfrm>
            <a:off x="6382928" y="3378934"/>
            <a:ext cx="5410575" cy="2246769"/>
          </a:xfrm>
          <a:prstGeom prst="rect">
            <a:avLst/>
          </a:prstGeom>
          <a:noFill/>
        </p:spPr>
        <p:txBody>
          <a:bodyPr wrap="square">
            <a:spAutoFit/>
          </a:bodyPr>
          <a:lstStyle/>
          <a:p>
            <a:pPr marL="0" indent="0" algn="ctr">
              <a:buNone/>
            </a:pPr>
            <a:r>
              <a:rPr lang="en-US" sz="2800" b="1"/>
              <a:t>Select the role you think the CEC Gas Research Program should have for each of the following research needs (Lead, Support, or Monitor)</a:t>
            </a:r>
          </a:p>
        </p:txBody>
      </p:sp>
      <p:sp>
        <p:nvSpPr>
          <p:cNvPr id="4" name="Slide Number Placeholder 3">
            <a:extLst>
              <a:ext uri="{FF2B5EF4-FFF2-40B4-BE49-F238E27FC236}">
                <a16:creationId xmlns:a16="http://schemas.microsoft.com/office/drawing/2014/main" id="{B961AD68-C51B-4C98-8FEF-6C8FF074CDF2}"/>
              </a:ext>
              <a:ext uri="{C183D7F6-B498-43B3-948B-1728B52AA6E4}">
                <adec:decorative xmlns:adec="http://schemas.microsoft.com/office/drawing/2017/decorative" val="1"/>
              </a:ext>
            </a:extLst>
          </p:cNvPr>
          <p:cNvSpPr>
            <a:spLocks noGrp="1"/>
          </p:cNvSpPr>
          <p:nvPr>
            <p:ph type="sldNum" sz="quarter" idx="12"/>
          </p:nvPr>
        </p:nvSpPr>
        <p:spPr/>
        <p:txBody>
          <a:bodyPr/>
          <a:lstStyle/>
          <a:p>
            <a:fld id="{B58DE5F1-E0F9-4CCA-92B7-7A6FC4DFEE14}" type="slidenum">
              <a:rPr lang="en-US" smtClean="0"/>
              <a:t>24</a:t>
            </a:fld>
            <a:endParaRPr lang="en-US"/>
          </a:p>
        </p:txBody>
      </p:sp>
      <p:cxnSp>
        <p:nvCxnSpPr>
          <p:cNvPr id="10" name="Gerade Verbindung 5">
            <a:extLst>
              <a:ext uri="{FF2B5EF4-FFF2-40B4-BE49-F238E27FC236}">
                <a16:creationId xmlns:a16="http://schemas.microsoft.com/office/drawing/2014/main" id="{809EAA5C-42EF-428C-ABBA-0538B0A4C8FD}"/>
              </a:ext>
              <a:ext uri="{C183D7F6-B498-43B3-948B-1728B52AA6E4}">
                <adec:decorative xmlns:adec="http://schemas.microsoft.com/office/drawing/2017/decorative" val="1"/>
              </a:ext>
            </a:extLst>
          </p:cNvPr>
          <p:cNvCxnSpPr>
            <a:cxnSpLocks/>
          </p:cNvCxnSpPr>
          <p:nvPr>
            <p:custDataLst>
              <p:tags r:id="rId1"/>
            </p:custDataLst>
          </p:nvPr>
        </p:nvCxnSpPr>
        <p:spPr bwMode="gray">
          <a:xfrm>
            <a:off x="457200" y="1696051"/>
            <a:ext cx="5285984"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2" name="Gerade Verbindung 5">
            <a:extLst>
              <a:ext uri="{FF2B5EF4-FFF2-40B4-BE49-F238E27FC236}">
                <a16:creationId xmlns:a16="http://schemas.microsoft.com/office/drawing/2014/main" id="{13CE81C2-10C3-4778-B74B-00E2204AEC57}"/>
              </a:ext>
              <a:ext uri="{C183D7F6-B498-43B3-948B-1728B52AA6E4}">
                <adec:decorative xmlns:adec="http://schemas.microsoft.com/office/drawing/2017/decorative" val="1"/>
              </a:ext>
            </a:extLst>
          </p:cNvPr>
          <p:cNvCxnSpPr>
            <a:cxnSpLocks/>
          </p:cNvCxnSpPr>
          <p:nvPr>
            <p:custDataLst>
              <p:tags r:id="rId2"/>
            </p:custDataLst>
          </p:nvPr>
        </p:nvCxnSpPr>
        <p:spPr bwMode="gray">
          <a:xfrm>
            <a:off x="6445224" y="1739955"/>
            <a:ext cx="5285984"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0038341E-1785-4BD0-815D-C5AA3BCF06AE}"/>
              </a:ext>
              <a:ext uri="{C183D7F6-B498-43B3-948B-1728B52AA6E4}">
                <adec:decorative xmlns:adec="http://schemas.microsoft.com/office/drawing/2017/decorative" val="1"/>
              </a:ext>
            </a:extLst>
          </p:cNvPr>
          <p:cNvSpPr txBox="1"/>
          <p:nvPr/>
        </p:nvSpPr>
        <p:spPr>
          <a:xfrm>
            <a:off x="8790825" y="2359852"/>
            <a:ext cx="838200" cy="819150"/>
          </a:xfrm>
          <a:prstGeom prst="rect">
            <a:avLst/>
          </a:prstGeom>
          <a:noFill/>
        </p:spPr>
        <p:txBody>
          <a:bodyPr wrap="square" lIns="0" tIns="0" rIns="0" bIns="0" rtlCol="0">
            <a:noAutofit/>
          </a:bodyPr>
          <a:lstStyle/>
          <a:p>
            <a:pPr>
              <a:lnSpc>
                <a:spcPct val="100000"/>
              </a:lnSpc>
              <a:spcBef>
                <a:spcPts val="1200"/>
              </a:spcBef>
              <a:buSzPct val="100000"/>
            </a:pPr>
            <a:r>
              <a:rPr lang="en-US" sz="8000" b="1">
                <a:solidFill>
                  <a:schemeClr val="accent1"/>
                </a:solidFill>
              </a:rPr>
              <a:t>?</a:t>
            </a:r>
          </a:p>
        </p:txBody>
      </p:sp>
      <p:sp>
        <p:nvSpPr>
          <p:cNvPr id="13" name="TextBox 12">
            <a:extLst>
              <a:ext uri="{FF2B5EF4-FFF2-40B4-BE49-F238E27FC236}">
                <a16:creationId xmlns:a16="http://schemas.microsoft.com/office/drawing/2014/main" id="{B100FE2E-EE22-4322-A959-EF2EE9473719}"/>
              </a:ext>
            </a:extLst>
          </p:cNvPr>
          <p:cNvSpPr txBox="1"/>
          <p:nvPr/>
        </p:nvSpPr>
        <p:spPr>
          <a:xfrm>
            <a:off x="457200" y="1816961"/>
            <a:ext cx="5925728" cy="4093428"/>
          </a:xfrm>
          <a:prstGeom prst="rect">
            <a:avLst/>
          </a:prstGeom>
          <a:noFill/>
        </p:spPr>
        <p:txBody>
          <a:bodyPr wrap="square">
            <a:spAutoFit/>
          </a:bodyPr>
          <a:lstStyle/>
          <a:p>
            <a:pPr marL="285750" indent="-285750">
              <a:spcBef>
                <a:spcPts val="300"/>
              </a:spcBef>
              <a:buFont typeface="Arial" panose="020B0604020202020204" pitchFamily="34" charset="0"/>
              <a:buChar char="•"/>
            </a:pPr>
            <a:r>
              <a:rPr lang="en-US" sz="1600" b="1" dirty="0"/>
              <a:t>Demonstrate clean, efficient, and reliable performance </a:t>
            </a:r>
            <a:r>
              <a:rPr lang="en-US" sz="1600" dirty="0"/>
              <a:t>under realistic and diverse conditions </a:t>
            </a:r>
          </a:p>
          <a:p>
            <a:pPr marL="285750" indent="-285750">
              <a:spcBef>
                <a:spcPts val="300"/>
              </a:spcBef>
              <a:buFont typeface="Arial" panose="020B0604020202020204" pitchFamily="34" charset="0"/>
              <a:buChar char="•"/>
            </a:pPr>
            <a:r>
              <a:rPr lang="en-US" sz="1600" b="1" dirty="0"/>
              <a:t>Improve fuel flexibility </a:t>
            </a:r>
            <a:r>
              <a:rPr lang="en-US" sz="1600" dirty="0"/>
              <a:t>of distributed generation technologies</a:t>
            </a:r>
          </a:p>
          <a:p>
            <a:pPr marL="285750" indent="-285750">
              <a:spcBef>
                <a:spcPts val="300"/>
              </a:spcBef>
              <a:buFont typeface="Arial" panose="020B0604020202020204" pitchFamily="34" charset="0"/>
              <a:buChar char="•"/>
            </a:pPr>
            <a:r>
              <a:rPr lang="en-US" sz="1600" b="1" dirty="0"/>
              <a:t>Enhance longevity</a:t>
            </a:r>
            <a:r>
              <a:rPr lang="en-US" sz="1600" dirty="0"/>
              <a:t> of distributed generation systems</a:t>
            </a:r>
          </a:p>
          <a:p>
            <a:pPr marL="285750" indent="-285750">
              <a:spcBef>
                <a:spcPts val="300"/>
              </a:spcBef>
              <a:buFont typeface="Arial" panose="020B0604020202020204" pitchFamily="34" charset="0"/>
              <a:buChar char="•"/>
            </a:pPr>
            <a:r>
              <a:rPr lang="en-US" sz="1600" b="1" dirty="0"/>
              <a:t>Enhance ease of installation</a:t>
            </a:r>
            <a:r>
              <a:rPr lang="en-US" sz="1600" dirty="0"/>
              <a:t> and systems integration (e.g., modular design)</a:t>
            </a:r>
          </a:p>
          <a:p>
            <a:pPr marL="285750" indent="-285750">
              <a:spcBef>
                <a:spcPts val="300"/>
              </a:spcBef>
              <a:buFont typeface="Arial" panose="020B0604020202020204" pitchFamily="34" charset="0"/>
              <a:buChar char="•"/>
            </a:pPr>
            <a:r>
              <a:rPr lang="en-US" sz="1600" b="1" dirty="0"/>
              <a:t>Improve resistance to fuel impurities</a:t>
            </a:r>
          </a:p>
          <a:p>
            <a:pPr marL="285750" indent="-285750">
              <a:spcBef>
                <a:spcPts val="300"/>
              </a:spcBef>
              <a:buFont typeface="Arial" panose="020B0604020202020204" pitchFamily="34" charset="0"/>
              <a:buChar char="•"/>
            </a:pPr>
            <a:r>
              <a:rPr lang="en-US" sz="1600" b="1" dirty="0"/>
              <a:t>Reduce material costs </a:t>
            </a:r>
            <a:r>
              <a:rPr lang="en-US" sz="1600" dirty="0"/>
              <a:t>needed for manufacturing and installation</a:t>
            </a:r>
          </a:p>
          <a:p>
            <a:pPr marL="285750" indent="-285750">
              <a:spcBef>
                <a:spcPts val="300"/>
              </a:spcBef>
              <a:buFont typeface="Arial" panose="020B0604020202020204" pitchFamily="34" charset="0"/>
              <a:buChar char="•"/>
            </a:pPr>
            <a:r>
              <a:rPr lang="en-US" sz="1600" b="1" dirty="0"/>
              <a:t>Reduce design complexity </a:t>
            </a:r>
            <a:r>
              <a:rPr lang="en-US" sz="1600" dirty="0"/>
              <a:t>for enhanced manufacturability</a:t>
            </a:r>
          </a:p>
          <a:p>
            <a:pPr marL="285750" indent="-285750">
              <a:spcBef>
                <a:spcPts val="300"/>
              </a:spcBef>
              <a:buFont typeface="Arial" panose="020B0604020202020204" pitchFamily="34" charset="0"/>
              <a:buChar char="•"/>
            </a:pPr>
            <a:r>
              <a:rPr lang="en-US" sz="1600" b="1" dirty="0"/>
              <a:t>Improve ease of maintaining and repairing </a:t>
            </a:r>
            <a:r>
              <a:rPr lang="en-US" sz="1600" dirty="0"/>
              <a:t>distributed generation systems</a:t>
            </a:r>
          </a:p>
          <a:p>
            <a:pPr marL="285750" indent="-285750">
              <a:spcBef>
                <a:spcPts val="300"/>
              </a:spcBef>
              <a:buFont typeface="Arial" panose="020B0604020202020204" pitchFamily="34" charset="0"/>
              <a:buChar char="•"/>
            </a:pPr>
            <a:r>
              <a:rPr lang="en-US" sz="1600" b="1" dirty="0"/>
              <a:t>Reduce criteria pollutant emissions</a:t>
            </a:r>
            <a:r>
              <a:rPr lang="en-US" sz="1600" dirty="0"/>
              <a:t> (e.g., NOx) and quantify impacts to air quality</a:t>
            </a:r>
          </a:p>
        </p:txBody>
      </p:sp>
    </p:spTree>
    <p:extLst>
      <p:ext uri="{BB962C8B-B14F-4D97-AF65-F5344CB8AC3E}">
        <p14:creationId xmlns:p14="http://schemas.microsoft.com/office/powerpoint/2010/main" val="35833190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FDD267-609A-4C92-B45C-CFF0307C9C1A}"/>
              </a:ext>
            </a:extLst>
          </p:cNvPr>
          <p:cNvSpPr>
            <a:spLocks noGrp="1"/>
          </p:cNvSpPr>
          <p:nvPr>
            <p:ph type="title"/>
          </p:nvPr>
        </p:nvSpPr>
        <p:spPr>
          <a:xfrm>
            <a:off x="457200" y="403226"/>
            <a:ext cx="11277600" cy="645389"/>
          </a:xfrm>
        </p:spPr>
        <p:txBody>
          <a:bodyPr/>
          <a:lstStyle/>
          <a:p>
            <a:r>
              <a:rPr lang="en-US"/>
              <a:t>Fuel Cells for Transportation</a:t>
            </a:r>
          </a:p>
        </p:txBody>
      </p:sp>
      <p:sp>
        <p:nvSpPr>
          <p:cNvPr id="19" name="Rectangle 18">
            <a:extLst>
              <a:ext uri="{FF2B5EF4-FFF2-40B4-BE49-F238E27FC236}">
                <a16:creationId xmlns:a16="http://schemas.microsoft.com/office/drawing/2014/main" id="{255CE2B9-AA33-4039-B16D-322D745353A6}"/>
              </a:ext>
            </a:extLst>
          </p:cNvPr>
          <p:cNvSpPr/>
          <p:nvPr/>
        </p:nvSpPr>
        <p:spPr>
          <a:xfrm>
            <a:off x="409574" y="900395"/>
            <a:ext cx="11295924" cy="68548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spcBef>
                <a:spcPts val="0"/>
              </a:spcBef>
              <a:spcAft>
                <a:spcPts val="600"/>
              </a:spcAft>
              <a:buClrTx/>
              <a:buSzTx/>
              <a:tabLst/>
              <a:defRPr/>
            </a:pPr>
            <a:r>
              <a:rPr kumimoji="0" lang="en-US" sz="1600" b="0" i="0" u="none" strike="noStrike" kern="1200" cap="none" spc="0" normalizeH="0" baseline="0" noProof="0">
                <a:ln>
                  <a:noFill/>
                </a:ln>
                <a:solidFill>
                  <a:srgbClr val="000000"/>
                </a:solidFill>
                <a:effectLst/>
                <a:uLnTx/>
                <a:uFillTx/>
                <a:latin typeface="Arial"/>
                <a:ea typeface="+mn-ea"/>
                <a:cs typeface="+mn-cs"/>
              </a:rPr>
              <a:t>Fuel cell electric vehicles (FCEVs) utilize hydrogen as their main fuel source and can be used for many types of vehicles but are especially relevant in heavy duty on and off-road applications.  </a:t>
            </a:r>
          </a:p>
        </p:txBody>
      </p:sp>
      <p:sp>
        <p:nvSpPr>
          <p:cNvPr id="9" name="Rectangle 8">
            <a:extLst>
              <a:ext uri="{FF2B5EF4-FFF2-40B4-BE49-F238E27FC236}">
                <a16:creationId xmlns:a16="http://schemas.microsoft.com/office/drawing/2014/main" id="{C9DE040F-DC3F-430A-A4A1-7C4317E5B910}"/>
              </a:ext>
            </a:extLst>
          </p:cNvPr>
          <p:cNvSpPr/>
          <p:nvPr/>
        </p:nvSpPr>
        <p:spPr>
          <a:xfrm>
            <a:off x="496110" y="1736725"/>
            <a:ext cx="5464188"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a:solidFill>
                  <a:srgbClr val="282828"/>
                </a:solidFill>
                <a:latin typeface="+mj-lt"/>
              </a:rPr>
              <a:t>Transport Applications Considered</a:t>
            </a:r>
            <a:endParaRPr lang="en-US" b="1" i="0">
              <a:solidFill>
                <a:srgbClr val="282828"/>
              </a:solidFill>
              <a:effectLst/>
              <a:latin typeface="+mj-lt"/>
            </a:endParaRPr>
          </a:p>
        </p:txBody>
      </p:sp>
      <p:sp>
        <p:nvSpPr>
          <p:cNvPr id="27" name="Rectangle 11">
            <a:extLst>
              <a:ext uri="{FF2B5EF4-FFF2-40B4-BE49-F238E27FC236}">
                <a16:creationId xmlns:a16="http://schemas.microsoft.com/office/drawing/2014/main" id="{1523D0DA-D13A-454B-9896-CBF583DB7024}"/>
              </a:ext>
            </a:extLst>
          </p:cNvPr>
          <p:cNvSpPr>
            <a:spLocks noChangeArrowheads="1"/>
          </p:cNvSpPr>
          <p:nvPr/>
        </p:nvSpPr>
        <p:spPr bwMode="auto">
          <a:xfrm>
            <a:off x="652182" y="3185859"/>
            <a:ext cx="1413383" cy="436387"/>
          </a:xfrm>
          <a:prstGeom prst="rect">
            <a:avLst/>
          </a:prstGeom>
          <a:noFill/>
          <a:ln w="12700">
            <a:noFill/>
            <a:miter lim="800000"/>
            <a:headEnd/>
            <a:tailEnd/>
          </a:ln>
          <a:effectLst/>
        </p:spPr>
        <p:txBody>
          <a:bodyPr lIns="0" tIns="0" rIns="0" bIns="0" numCol="1">
            <a:noAutofit/>
          </a:bodyPr>
          <a:lstStyle/>
          <a:p>
            <a:pPr algn="ctr" defTabSz="851135">
              <a:spcAft>
                <a:spcPts val="342"/>
              </a:spcAft>
            </a:pPr>
            <a:r>
              <a:rPr lang="en-US" sz="1400" b="1">
                <a:solidFill>
                  <a:srgbClr val="000000"/>
                </a:solidFill>
                <a:cs typeface="Arial" pitchFamily="34" charset="0"/>
              </a:rPr>
              <a:t>Agricultural tractor</a:t>
            </a:r>
          </a:p>
        </p:txBody>
      </p:sp>
      <p:sp>
        <p:nvSpPr>
          <p:cNvPr id="26" name="Rectangle 11">
            <a:extLst>
              <a:ext uri="{FF2B5EF4-FFF2-40B4-BE49-F238E27FC236}">
                <a16:creationId xmlns:a16="http://schemas.microsoft.com/office/drawing/2014/main" id="{A05CBF66-F37D-4EB2-A8C9-0DA48625EB0B}"/>
              </a:ext>
            </a:extLst>
          </p:cNvPr>
          <p:cNvSpPr>
            <a:spLocks noChangeArrowheads="1"/>
          </p:cNvSpPr>
          <p:nvPr/>
        </p:nvSpPr>
        <p:spPr bwMode="auto">
          <a:xfrm>
            <a:off x="2635803" y="3188724"/>
            <a:ext cx="1413383" cy="436387"/>
          </a:xfrm>
          <a:prstGeom prst="rect">
            <a:avLst/>
          </a:prstGeom>
          <a:noFill/>
          <a:ln w="12700">
            <a:noFill/>
            <a:miter lim="800000"/>
            <a:headEnd/>
            <a:tailEnd/>
          </a:ln>
          <a:effectLst/>
        </p:spPr>
        <p:txBody>
          <a:bodyPr lIns="0" tIns="0" rIns="0" bIns="0" numCol="1">
            <a:noAutofit/>
          </a:bodyPr>
          <a:lstStyle/>
          <a:p>
            <a:pPr algn="ctr" defTabSz="851135">
              <a:spcAft>
                <a:spcPts val="342"/>
              </a:spcAft>
            </a:pPr>
            <a:r>
              <a:rPr lang="en-US" sz="1400" b="1">
                <a:solidFill>
                  <a:srgbClr val="000000"/>
                </a:solidFill>
                <a:cs typeface="Arial" pitchFamily="34" charset="0"/>
              </a:rPr>
              <a:t>Construction vehicles</a:t>
            </a:r>
          </a:p>
        </p:txBody>
      </p:sp>
      <p:sp>
        <p:nvSpPr>
          <p:cNvPr id="25" name="Rectangle 11">
            <a:extLst>
              <a:ext uri="{FF2B5EF4-FFF2-40B4-BE49-F238E27FC236}">
                <a16:creationId xmlns:a16="http://schemas.microsoft.com/office/drawing/2014/main" id="{8CEBC907-298F-4B35-B2C2-B0ADB00DE4C2}"/>
              </a:ext>
            </a:extLst>
          </p:cNvPr>
          <p:cNvSpPr>
            <a:spLocks noChangeArrowheads="1"/>
          </p:cNvSpPr>
          <p:nvPr/>
        </p:nvSpPr>
        <p:spPr bwMode="auto">
          <a:xfrm>
            <a:off x="4449156" y="3157001"/>
            <a:ext cx="1413383" cy="436387"/>
          </a:xfrm>
          <a:prstGeom prst="rect">
            <a:avLst/>
          </a:prstGeom>
          <a:noFill/>
          <a:ln w="12700">
            <a:noFill/>
            <a:miter lim="800000"/>
            <a:headEnd/>
            <a:tailEnd/>
          </a:ln>
          <a:effectLst/>
        </p:spPr>
        <p:txBody>
          <a:bodyPr lIns="0" tIns="0" rIns="0" bIns="0" numCol="1">
            <a:noAutofit/>
          </a:bodyPr>
          <a:lstStyle/>
          <a:p>
            <a:pPr algn="ctr" defTabSz="851135">
              <a:spcAft>
                <a:spcPts val="342"/>
              </a:spcAft>
            </a:pPr>
            <a:r>
              <a:rPr lang="en-US" sz="1400" b="1">
                <a:solidFill>
                  <a:srgbClr val="000000"/>
                </a:solidFill>
                <a:cs typeface="Arial" pitchFamily="34" charset="0"/>
              </a:rPr>
              <a:t>Harbor craft</a:t>
            </a:r>
          </a:p>
        </p:txBody>
      </p:sp>
      <p:sp>
        <p:nvSpPr>
          <p:cNvPr id="28" name="Rectangle 11">
            <a:extLst>
              <a:ext uri="{FF2B5EF4-FFF2-40B4-BE49-F238E27FC236}">
                <a16:creationId xmlns:a16="http://schemas.microsoft.com/office/drawing/2014/main" id="{7797BDCE-999F-4212-8ABB-1B7B5FA61627}"/>
              </a:ext>
            </a:extLst>
          </p:cNvPr>
          <p:cNvSpPr>
            <a:spLocks noChangeArrowheads="1"/>
          </p:cNvSpPr>
          <p:nvPr/>
        </p:nvSpPr>
        <p:spPr bwMode="auto">
          <a:xfrm>
            <a:off x="1087076" y="4641406"/>
            <a:ext cx="543595" cy="269719"/>
          </a:xfrm>
          <a:prstGeom prst="rect">
            <a:avLst/>
          </a:prstGeom>
          <a:noFill/>
          <a:ln w="12700">
            <a:noFill/>
            <a:miter lim="800000"/>
            <a:headEnd/>
            <a:tailEnd/>
          </a:ln>
          <a:effectLst/>
        </p:spPr>
        <p:txBody>
          <a:bodyPr lIns="0" tIns="0" rIns="0" bIns="0" numCol="1">
            <a:noAutofit/>
          </a:bodyPr>
          <a:lstStyle/>
          <a:p>
            <a:pPr algn="ctr" defTabSz="851135">
              <a:spcAft>
                <a:spcPts val="342"/>
              </a:spcAft>
            </a:pPr>
            <a:r>
              <a:rPr lang="en-US" sz="1400" b="1">
                <a:solidFill>
                  <a:srgbClr val="000000"/>
                </a:solidFill>
                <a:cs typeface="Arial" pitchFamily="34" charset="0"/>
              </a:rPr>
              <a:t>Rail</a:t>
            </a:r>
          </a:p>
        </p:txBody>
      </p:sp>
      <p:sp>
        <p:nvSpPr>
          <p:cNvPr id="13" name="Rectangle 11">
            <a:extLst>
              <a:ext uri="{FF2B5EF4-FFF2-40B4-BE49-F238E27FC236}">
                <a16:creationId xmlns:a16="http://schemas.microsoft.com/office/drawing/2014/main" id="{2C02F479-8DB0-4636-BB93-7436108034E1}"/>
              </a:ext>
            </a:extLst>
          </p:cNvPr>
          <p:cNvSpPr>
            <a:spLocks noChangeArrowheads="1"/>
          </p:cNvSpPr>
          <p:nvPr/>
        </p:nvSpPr>
        <p:spPr bwMode="auto">
          <a:xfrm>
            <a:off x="2637157" y="4576014"/>
            <a:ext cx="1413383" cy="503890"/>
          </a:xfrm>
          <a:prstGeom prst="rect">
            <a:avLst/>
          </a:prstGeom>
          <a:noFill/>
          <a:ln w="12700">
            <a:noFill/>
            <a:miter lim="800000"/>
            <a:headEnd/>
            <a:tailEnd/>
          </a:ln>
          <a:effectLst/>
        </p:spPr>
        <p:txBody>
          <a:bodyPr lIns="0" tIns="0" rIns="0" bIns="0" numCol="1">
            <a:noAutofit/>
          </a:bodyPr>
          <a:lstStyle/>
          <a:p>
            <a:pPr algn="ctr" defTabSz="851135">
              <a:spcAft>
                <a:spcPts val="342"/>
              </a:spcAft>
            </a:pPr>
            <a:r>
              <a:rPr lang="en-US" sz="1400" b="1">
                <a:solidFill>
                  <a:srgbClr val="000000"/>
                </a:solidFill>
                <a:cs typeface="Arial" pitchFamily="34" charset="0"/>
              </a:rPr>
              <a:t>Trucks</a:t>
            </a:r>
          </a:p>
          <a:p>
            <a:pPr marL="285750" indent="-285750" algn="ctr" defTabSz="851135">
              <a:spcAft>
                <a:spcPts val="342"/>
              </a:spcAft>
              <a:buFontTx/>
              <a:buChar char="-"/>
            </a:pPr>
            <a:endParaRPr lang="en-US" sz="1400" b="1">
              <a:solidFill>
                <a:srgbClr val="000000"/>
              </a:solidFill>
              <a:cs typeface="Arial" pitchFamily="34" charset="0"/>
            </a:endParaRPr>
          </a:p>
        </p:txBody>
      </p:sp>
      <p:sp>
        <p:nvSpPr>
          <p:cNvPr id="36" name="Rectangle 11">
            <a:extLst>
              <a:ext uri="{FF2B5EF4-FFF2-40B4-BE49-F238E27FC236}">
                <a16:creationId xmlns:a16="http://schemas.microsoft.com/office/drawing/2014/main" id="{07C6C497-F307-43BB-8B94-958DF8EE9DCD}"/>
              </a:ext>
            </a:extLst>
          </p:cNvPr>
          <p:cNvSpPr>
            <a:spLocks noChangeArrowheads="1"/>
          </p:cNvSpPr>
          <p:nvPr/>
        </p:nvSpPr>
        <p:spPr bwMode="auto">
          <a:xfrm>
            <a:off x="4449156" y="4501805"/>
            <a:ext cx="1413383" cy="455175"/>
          </a:xfrm>
          <a:prstGeom prst="rect">
            <a:avLst/>
          </a:prstGeom>
          <a:noFill/>
          <a:ln w="12700">
            <a:noFill/>
            <a:miter lim="800000"/>
            <a:headEnd/>
            <a:tailEnd/>
          </a:ln>
          <a:effectLst/>
        </p:spPr>
        <p:txBody>
          <a:bodyPr lIns="0" tIns="0" rIns="0" bIns="0" numCol="1">
            <a:noAutofit/>
          </a:bodyPr>
          <a:lstStyle/>
          <a:p>
            <a:pPr algn="ctr" defTabSz="851135">
              <a:spcAft>
                <a:spcPts val="342"/>
              </a:spcAft>
            </a:pPr>
            <a:r>
              <a:rPr lang="en-US" sz="1400" b="1">
                <a:solidFill>
                  <a:srgbClr val="000000"/>
                </a:solidFill>
                <a:cs typeface="Arial" pitchFamily="34" charset="0"/>
              </a:rPr>
              <a:t>H</a:t>
            </a:r>
            <a:r>
              <a:rPr lang="en-US" sz="1400" b="1" baseline="-25000">
                <a:solidFill>
                  <a:srgbClr val="000000"/>
                </a:solidFill>
                <a:cs typeface="Arial" pitchFamily="34" charset="0"/>
              </a:rPr>
              <a:t>2</a:t>
            </a:r>
            <a:r>
              <a:rPr lang="en-US" sz="1400" b="1">
                <a:solidFill>
                  <a:srgbClr val="000000"/>
                </a:solidFill>
                <a:cs typeface="Arial" pitchFamily="34" charset="0"/>
              </a:rPr>
              <a:t> fueling needs</a:t>
            </a:r>
          </a:p>
        </p:txBody>
      </p:sp>
      <p:sp>
        <p:nvSpPr>
          <p:cNvPr id="29" name="Rectangle 11">
            <a:extLst>
              <a:ext uri="{FF2B5EF4-FFF2-40B4-BE49-F238E27FC236}">
                <a16:creationId xmlns:a16="http://schemas.microsoft.com/office/drawing/2014/main" id="{7E7AD2FB-DADD-47D6-AE6F-4A6999BAA00E}"/>
              </a:ext>
            </a:extLst>
          </p:cNvPr>
          <p:cNvSpPr>
            <a:spLocks noChangeArrowheads="1"/>
          </p:cNvSpPr>
          <p:nvPr/>
        </p:nvSpPr>
        <p:spPr bwMode="auto">
          <a:xfrm>
            <a:off x="1037249" y="5817694"/>
            <a:ext cx="636143" cy="224377"/>
          </a:xfrm>
          <a:prstGeom prst="rect">
            <a:avLst/>
          </a:prstGeom>
          <a:noFill/>
          <a:ln w="12700">
            <a:noFill/>
            <a:miter lim="800000"/>
            <a:headEnd/>
            <a:tailEnd/>
          </a:ln>
          <a:effectLst/>
        </p:spPr>
        <p:txBody>
          <a:bodyPr lIns="0" tIns="0" rIns="0" bIns="0" numCol="1">
            <a:noAutofit/>
          </a:bodyPr>
          <a:lstStyle/>
          <a:p>
            <a:pPr algn="ctr" defTabSz="851135">
              <a:spcAft>
                <a:spcPts val="342"/>
              </a:spcAft>
            </a:pPr>
            <a:r>
              <a:rPr lang="en-US" sz="1400">
                <a:solidFill>
                  <a:srgbClr val="000000"/>
                </a:solidFill>
                <a:cs typeface="Arial" pitchFamily="34" charset="0"/>
              </a:rPr>
              <a:t>Bus</a:t>
            </a:r>
          </a:p>
        </p:txBody>
      </p:sp>
      <p:sp>
        <p:nvSpPr>
          <p:cNvPr id="30" name="Rectangle 11">
            <a:extLst>
              <a:ext uri="{FF2B5EF4-FFF2-40B4-BE49-F238E27FC236}">
                <a16:creationId xmlns:a16="http://schemas.microsoft.com/office/drawing/2014/main" id="{9A2300B4-3C5C-488B-BA55-84B72E64EE63}"/>
              </a:ext>
            </a:extLst>
          </p:cNvPr>
          <p:cNvSpPr>
            <a:spLocks noChangeArrowheads="1"/>
          </p:cNvSpPr>
          <p:nvPr/>
        </p:nvSpPr>
        <p:spPr bwMode="auto">
          <a:xfrm>
            <a:off x="2842860" y="5813642"/>
            <a:ext cx="918106" cy="269718"/>
          </a:xfrm>
          <a:prstGeom prst="rect">
            <a:avLst/>
          </a:prstGeom>
          <a:noFill/>
          <a:ln w="12700">
            <a:noFill/>
            <a:miter lim="800000"/>
            <a:headEnd/>
            <a:tailEnd/>
          </a:ln>
          <a:effectLst/>
        </p:spPr>
        <p:txBody>
          <a:bodyPr lIns="0" tIns="0" rIns="0" bIns="0" numCol="1">
            <a:noAutofit/>
          </a:bodyPr>
          <a:lstStyle/>
          <a:p>
            <a:pPr algn="ctr" defTabSz="851135">
              <a:spcAft>
                <a:spcPts val="342"/>
              </a:spcAft>
            </a:pPr>
            <a:r>
              <a:rPr lang="en-US" sz="1400">
                <a:solidFill>
                  <a:srgbClr val="000000"/>
                </a:solidFill>
                <a:cs typeface="Arial" pitchFamily="34" charset="0"/>
              </a:rPr>
              <a:t>Aviation</a:t>
            </a:r>
          </a:p>
        </p:txBody>
      </p:sp>
      <p:sp>
        <p:nvSpPr>
          <p:cNvPr id="35" name="Rectangle 11">
            <a:extLst>
              <a:ext uri="{FF2B5EF4-FFF2-40B4-BE49-F238E27FC236}">
                <a16:creationId xmlns:a16="http://schemas.microsoft.com/office/drawing/2014/main" id="{2094486A-55E1-4308-A00D-5A7174BD8025}"/>
              </a:ext>
            </a:extLst>
          </p:cNvPr>
          <p:cNvSpPr>
            <a:spLocks noChangeArrowheads="1"/>
          </p:cNvSpPr>
          <p:nvPr/>
        </p:nvSpPr>
        <p:spPr bwMode="auto">
          <a:xfrm>
            <a:off x="4449156" y="5817695"/>
            <a:ext cx="1413383" cy="455175"/>
          </a:xfrm>
          <a:prstGeom prst="rect">
            <a:avLst/>
          </a:prstGeom>
          <a:noFill/>
          <a:ln w="12700">
            <a:noFill/>
            <a:miter lim="800000"/>
            <a:headEnd/>
            <a:tailEnd/>
          </a:ln>
          <a:effectLst/>
        </p:spPr>
        <p:txBody>
          <a:bodyPr lIns="0" tIns="0" rIns="0" bIns="0" numCol="1">
            <a:noAutofit/>
          </a:bodyPr>
          <a:lstStyle/>
          <a:p>
            <a:pPr algn="ctr" defTabSz="851135">
              <a:spcAft>
                <a:spcPts val="342"/>
              </a:spcAft>
            </a:pPr>
            <a:r>
              <a:rPr lang="en-US" sz="1400">
                <a:solidFill>
                  <a:srgbClr val="000000"/>
                </a:solidFill>
                <a:cs typeface="Arial" pitchFamily="34" charset="0"/>
              </a:rPr>
              <a:t>Onboard storage</a:t>
            </a:r>
          </a:p>
        </p:txBody>
      </p:sp>
      <p:sp>
        <p:nvSpPr>
          <p:cNvPr id="5" name="Rectangle 4">
            <a:extLst>
              <a:ext uri="{FF2B5EF4-FFF2-40B4-BE49-F238E27FC236}">
                <a16:creationId xmlns:a16="http://schemas.microsoft.com/office/drawing/2014/main" id="{B7FB6568-88AE-48E5-B280-4233350963BA}"/>
              </a:ext>
            </a:extLst>
          </p:cNvPr>
          <p:cNvSpPr/>
          <p:nvPr/>
        </p:nvSpPr>
        <p:spPr>
          <a:xfrm>
            <a:off x="6196480" y="1736725"/>
            <a:ext cx="5464188"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i="0">
                <a:solidFill>
                  <a:srgbClr val="282828"/>
                </a:solidFill>
                <a:effectLst/>
                <a:latin typeface="+mj-lt"/>
              </a:rPr>
              <a:t>Obstacles </a:t>
            </a:r>
            <a:r>
              <a:rPr lang="en-US" sz="2400" b="1">
                <a:solidFill>
                  <a:srgbClr val="282828"/>
                </a:solidFill>
                <a:latin typeface="+mj-lt"/>
              </a:rPr>
              <a:t>t</a:t>
            </a:r>
            <a:r>
              <a:rPr lang="en-US" sz="2400" b="1" i="0">
                <a:solidFill>
                  <a:srgbClr val="282828"/>
                </a:solidFill>
                <a:effectLst/>
                <a:latin typeface="+mj-lt"/>
              </a:rPr>
              <a:t>o Adoption</a:t>
            </a:r>
            <a:endParaRPr lang="en-US" b="1" i="0">
              <a:solidFill>
                <a:srgbClr val="282828"/>
              </a:solidFill>
              <a:effectLst/>
              <a:latin typeface="+mj-lt"/>
            </a:endParaRPr>
          </a:p>
        </p:txBody>
      </p:sp>
      <p:graphicFrame>
        <p:nvGraphicFramePr>
          <p:cNvPr id="37" name="Table 13">
            <a:extLst>
              <a:ext uri="{FF2B5EF4-FFF2-40B4-BE49-F238E27FC236}">
                <a16:creationId xmlns:a16="http://schemas.microsoft.com/office/drawing/2014/main" id="{260861FD-3B76-4BAB-AD87-40E2D3345B92}"/>
              </a:ext>
            </a:extLst>
          </p:cNvPr>
          <p:cNvGraphicFramePr>
            <a:graphicFrameLocks noGrp="1"/>
          </p:cNvGraphicFramePr>
          <p:nvPr>
            <p:extLst>
              <p:ext uri="{D42A27DB-BD31-4B8C-83A1-F6EECF244321}">
                <p14:modId xmlns:p14="http://schemas.microsoft.com/office/powerpoint/2010/main" val="3257438853"/>
              </p:ext>
            </p:extLst>
          </p:nvPr>
        </p:nvGraphicFramePr>
        <p:xfrm>
          <a:off x="6196480" y="2207060"/>
          <a:ext cx="5317114" cy="335280"/>
        </p:xfrm>
        <a:graphic>
          <a:graphicData uri="http://schemas.openxmlformats.org/drawingml/2006/table">
            <a:tbl>
              <a:tblPr firstRow="1" bandRow="1">
                <a:tableStyleId>{C58410AB-49FD-4155-AA68-D7106E744336}</a:tableStyleId>
              </a:tblPr>
              <a:tblGrid>
                <a:gridCol w="5317114">
                  <a:extLst>
                    <a:ext uri="{9D8B030D-6E8A-4147-A177-3AD203B41FA5}">
                      <a16:colId xmlns:a16="http://schemas.microsoft.com/office/drawing/2014/main" val="290881485"/>
                    </a:ext>
                  </a:extLst>
                </a:gridCol>
              </a:tblGrid>
              <a:tr h="333479">
                <a:tc>
                  <a:txBody>
                    <a:bodyPr/>
                    <a:lstStyle/>
                    <a:p>
                      <a:pPr algn="ctr"/>
                      <a:r>
                        <a:rPr lang="en-US" sz="1600"/>
                        <a:t>Notable Obstacles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65316278"/>
                  </a:ext>
                </a:extLst>
              </a:tr>
            </a:tbl>
          </a:graphicData>
        </a:graphic>
      </p:graphicFrame>
      <p:graphicFrame>
        <p:nvGraphicFramePr>
          <p:cNvPr id="33" name="Table 32">
            <a:extLst>
              <a:ext uri="{FF2B5EF4-FFF2-40B4-BE49-F238E27FC236}">
                <a16:creationId xmlns:a16="http://schemas.microsoft.com/office/drawing/2014/main" id="{3428C7EB-E7EF-4ECE-88D0-AFC072D6E905}"/>
              </a:ext>
            </a:extLst>
          </p:cNvPr>
          <p:cNvGraphicFramePr>
            <a:graphicFrameLocks noGrp="1"/>
          </p:cNvGraphicFramePr>
          <p:nvPr>
            <p:extLst>
              <p:ext uri="{D42A27DB-BD31-4B8C-83A1-F6EECF244321}">
                <p14:modId xmlns:p14="http://schemas.microsoft.com/office/powerpoint/2010/main" val="1914253580"/>
              </p:ext>
            </p:extLst>
          </p:nvPr>
        </p:nvGraphicFramePr>
        <p:xfrm>
          <a:off x="6196480" y="2559712"/>
          <a:ext cx="5285983" cy="1626457"/>
        </p:xfrm>
        <a:graphic>
          <a:graphicData uri="http://schemas.openxmlformats.org/drawingml/2006/table">
            <a:tbl>
              <a:tblPr firstRow="1" bandCol="1">
                <a:tableStyleId>{72833802-FEF1-4C79-8D5D-14CF1EAF98D9}</a:tableStyleId>
              </a:tblPr>
              <a:tblGrid>
                <a:gridCol w="1311848">
                  <a:extLst>
                    <a:ext uri="{9D8B030D-6E8A-4147-A177-3AD203B41FA5}">
                      <a16:colId xmlns:a16="http://schemas.microsoft.com/office/drawing/2014/main" val="2434219549"/>
                    </a:ext>
                  </a:extLst>
                </a:gridCol>
                <a:gridCol w="1331143">
                  <a:extLst>
                    <a:ext uri="{9D8B030D-6E8A-4147-A177-3AD203B41FA5}">
                      <a16:colId xmlns:a16="http://schemas.microsoft.com/office/drawing/2014/main" val="2212311192"/>
                    </a:ext>
                  </a:extLst>
                </a:gridCol>
                <a:gridCol w="1321496">
                  <a:extLst>
                    <a:ext uri="{9D8B030D-6E8A-4147-A177-3AD203B41FA5}">
                      <a16:colId xmlns:a16="http://schemas.microsoft.com/office/drawing/2014/main" val="3592977239"/>
                    </a:ext>
                  </a:extLst>
                </a:gridCol>
                <a:gridCol w="1321496">
                  <a:extLst>
                    <a:ext uri="{9D8B030D-6E8A-4147-A177-3AD203B41FA5}">
                      <a16:colId xmlns:a16="http://schemas.microsoft.com/office/drawing/2014/main" val="3981134290"/>
                    </a:ext>
                  </a:extLst>
                </a:gridCol>
              </a:tblGrid>
              <a:tr h="1626457">
                <a:tc>
                  <a:txBody>
                    <a:bodyPr/>
                    <a:lstStyle/>
                    <a:p>
                      <a:pPr marL="0" marR="0" fontAlgn="auto">
                        <a:lnSpc>
                          <a:spcPts val="1500"/>
                        </a:lnSpc>
                        <a:spcBef>
                          <a:spcPts val="0"/>
                        </a:spcBef>
                        <a:spcAft>
                          <a:spcPts val="600"/>
                        </a:spcAft>
                      </a:pPr>
                      <a:r>
                        <a:rPr lang="en-US" sz="1400" b="0">
                          <a:solidFill>
                            <a:schemeClr val="tx1"/>
                          </a:solidFill>
                          <a:effectLst/>
                          <a:latin typeface="+mn-lt"/>
                          <a:ea typeface="MS Gothic" panose="020B0609070205080204" pitchFamily="49" charset="-128"/>
                          <a:cs typeface="Times-Roman"/>
                        </a:rPr>
                        <a:t>Technology and design limiting lifespan and durability</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fontAlgn="auto">
                        <a:lnSpc>
                          <a:spcPts val="1500"/>
                        </a:lnSpc>
                        <a:spcBef>
                          <a:spcPts val="0"/>
                        </a:spcBef>
                        <a:spcAft>
                          <a:spcPts val="600"/>
                        </a:spcAft>
                      </a:pPr>
                      <a:r>
                        <a:rPr lang="en-US" sz="1400" b="0">
                          <a:solidFill>
                            <a:schemeClr val="tx1"/>
                          </a:solidFill>
                          <a:effectLst/>
                          <a:latin typeface="+mn-lt"/>
                        </a:rPr>
                        <a:t>Poor resistance to operating environment (off-road)</a:t>
                      </a:r>
                      <a:endParaRPr lang="en-US" sz="1400" b="0">
                        <a:solidFill>
                          <a:schemeClr val="tx1"/>
                        </a:solidFill>
                        <a:effectLst/>
                        <a:latin typeface="+mn-lt"/>
                        <a:ea typeface="MS Gothic" panose="020B0609070205080204" pitchFamily="49" charset="-128"/>
                        <a:cs typeface="Times-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fontAlgn="auto">
                        <a:lnSpc>
                          <a:spcPts val="1500"/>
                        </a:lnSpc>
                        <a:spcBef>
                          <a:spcPts val="0"/>
                        </a:spcBef>
                        <a:spcAft>
                          <a:spcPts val="600"/>
                        </a:spcAft>
                      </a:pPr>
                      <a:r>
                        <a:rPr lang="en-US" sz="1400" b="0">
                          <a:solidFill>
                            <a:schemeClr val="tx1"/>
                          </a:solidFill>
                          <a:effectLst/>
                          <a:latin typeface="+mn-lt"/>
                        </a:rPr>
                        <a:t>Low process efficiency (relative to BEVs)</a:t>
                      </a:r>
                      <a:endParaRPr lang="en-US" sz="1400" b="0">
                        <a:solidFill>
                          <a:schemeClr val="tx1"/>
                        </a:solidFill>
                        <a:effectLst/>
                        <a:latin typeface="+mn-lt"/>
                        <a:ea typeface="MS Gothic" panose="020B0609070205080204" pitchFamily="49" charset="-128"/>
                        <a:cs typeface="Times-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fontAlgn="auto">
                        <a:lnSpc>
                          <a:spcPts val="1500"/>
                        </a:lnSpc>
                        <a:spcBef>
                          <a:spcPts val="0"/>
                        </a:spcBef>
                        <a:spcAft>
                          <a:spcPts val="600"/>
                        </a:spcAft>
                      </a:pPr>
                      <a:r>
                        <a:rPr lang="en-US" sz="1400" b="0">
                          <a:solidFill>
                            <a:schemeClr val="tx1"/>
                          </a:solidFill>
                          <a:effectLst/>
                          <a:latin typeface="+mn-lt"/>
                        </a:rPr>
                        <a:t>Complex refueling infrastructure</a:t>
                      </a:r>
                      <a:endParaRPr lang="en-US" sz="1400" b="0">
                        <a:solidFill>
                          <a:schemeClr val="tx1"/>
                        </a:solidFill>
                        <a:effectLst/>
                        <a:latin typeface="+mn-lt"/>
                        <a:ea typeface="MS Gothic" panose="020B0609070205080204" pitchFamily="49" charset="-128"/>
                        <a:cs typeface="Times-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639291271"/>
                  </a:ext>
                </a:extLst>
              </a:tr>
            </a:tbl>
          </a:graphicData>
        </a:graphic>
      </p:graphicFrame>
      <p:graphicFrame>
        <p:nvGraphicFramePr>
          <p:cNvPr id="38" name="Table 13">
            <a:extLst>
              <a:ext uri="{FF2B5EF4-FFF2-40B4-BE49-F238E27FC236}">
                <a16:creationId xmlns:a16="http://schemas.microsoft.com/office/drawing/2014/main" id="{E3A58531-8800-4BA2-8182-CAD7B58F4E5B}"/>
              </a:ext>
            </a:extLst>
          </p:cNvPr>
          <p:cNvGraphicFramePr>
            <a:graphicFrameLocks noGrp="1"/>
          </p:cNvGraphicFramePr>
          <p:nvPr>
            <p:extLst>
              <p:ext uri="{D42A27DB-BD31-4B8C-83A1-F6EECF244321}">
                <p14:modId xmlns:p14="http://schemas.microsoft.com/office/powerpoint/2010/main" val="739715725"/>
              </p:ext>
            </p:extLst>
          </p:nvPr>
        </p:nvGraphicFramePr>
        <p:xfrm>
          <a:off x="6196480" y="4189499"/>
          <a:ext cx="5276654" cy="335280"/>
        </p:xfrm>
        <a:graphic>
          <a:graphicData uri="http://schemas.openxmlformats.org/drawingml/2006/table">
            <a:tbl>
              <a:tblPr firstRow="1" bandRow="1">
                <a:tableStyleId>{C58410AB-49FD-4155-AA68-D7106E744336}</a:tableStyleId>
              </a:tblPr>
              <a:tblGrid>
                <a:gridCol w="5276654">
                  <a:extLst>
                    <a:ext uri="{9D8B030D-6E8A-4147-A177-3AD203B41FA5}">
                      <a16:colId xmlns:a16="http://schemas.microsoft.com/office/drawing/2014/main" val="290881485"/>
                    </a:ext>
                  </a:extLst>
                </a:gridCol>
              </a:tblGrid>
              <a:tr h="333479">
                <a:tc>
                  <a:txBody>
                    <a:bodyPr/>
                    <a:lstStyle/>
                    <a:p>
                      <a:pPr algn="ctr"/>
                      <a:r>
                        <a:rPr lang="en-US" sz="1600"/>
                        <a:t>Other Obstacles</a:t>
                      </a:r>
                    </a:p>
                  </a:txBody>
                  <a:tcPr>
                    <a:lnL>
                      <a:noFill/>
                    </a:lnL>
                    <a:lnR>
                      <a:noFill/>
                    </a:lnR>
                    <a:lnT>
                      <a:noFill/>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965316278"/>
                  </a:ext>
                </a:extLst>
              </a:tr>
            </a:tbl>
          </a:graphicData>
        </a:graphic>
      </p:graphicFrame>
      <p:graphicFrame>
        <p:nvGraphicFramePr>
          <p:cNvPr id="39" name="Table 38">
            <a:extLst>
              <a:ext uri="{FF2B5EF4-FFF2-40B4-BE49-F238E27FC236}">
                <a16:creationId xmlns:a16="http://schemas.microsoft.com/office/drawing/2014/main" id="{E0CADC6A-C6C1-4CEF-AA8E-A565AB9C98A5}"/>
              </a:ext>
            </a:extLst>
          </p:cNvPr>
          <p:cNvGraphicFramePr>
            <a:graphicFrameLocks noGrp="1"/>
          </p:cNvGraphicFramePr>
          <p:nvPr>
            <p:extLst>
              <p:ext uri="{D42A27DB-BD31-4B8C-83A1-F6EECF244321}">
                <p14:modId xmlns:p14="http://schemas.microsoft.com/office/powerpoint/2010/main" val="1957908544"/>
              </p:ext>
            </p:extLst>
          </p:nvPr>
        </p:nvGraphicFramePr>
        <p:xfrm>
          <a:off x="6196480" y="4564253"/>
          <a:ext cx="5285983" cy="1626457"/>
        </p:xfrm>
        <a:graphic>
          <a:graphicData uri="http://schemas.openxmlformats.org/drawingml/2006/table">
            <a:tbl>
              <a:tblPr firstRow="1" bandCol="1">
                <a:tableStyleId>{72833802-FEF1-4C79-8D5D-14CF1EAF98D9}</a:tableStyleId>
              </a:tblPr>
              <a:tblGrid>
                <a:gridCol w="1311848">
                  <a:extLst>
                    <a:ext uri="{9D8B030D-6E8A-4147-A177-3AD203B41FA5}">
                      <a16:colId xmlns:a16="http://schemas.microsoft.com/office/drawing/2014/main" val="2434219549"/>
                    </a:ext>
                  </a:extLst>
                </a:gridCol>
                <a:gridCol w="1331143">
                  <a:extLst>
                    <a:ext uri="{9D8B030D-6E8A-4147-A177-3AD203B41FA5}">
                      <a16:colId xmlns:a16="http://schemas.microsoft.com/office/drawing/2014/main" val="2212311192"/>
                    </a:ext>
                  </a:extLst>
                </a:gridCol>
                <a:gridCol w="1321496">
                  <a:extLst>
                    <a:ext uri="{9D8B030D-6E8A-4147-A177-3AD203B41FA5}">
                      <a16:colId xmlns:a16="http://schemas.microsoft.com/office/drawing/2014/main" val="3592977239"/>
                    </a:ext>
                  </a:extLst>
                </a:gridCol>
                <a:gridCol w="1321496">
                  <a:extLst>
                    <a:ext uri="{9D8B030D-6E8A-4147-A177-3AD203B41FA5}">
                      <a16:colId xmlns:a16="http://schemas.microsoft.com/office/drawing/2014/main" val="3981134290"/>
                    </a:ext>
                  </a:extLst>
                </a:gridCol>
              </a:tblGrid>
              <a:tr h="1626457">
                <a:tc>
                  <a:txBody>
                    <a:bodyPr/>
                    <a:lstStyle/>
                    <a:p>
                      <a:pPr marL="0" marR="0" lvl="0" indent="0" algn="l" defTabSz="914400" rtl="0" eaLnBrk="1" fontAlgn="auto" latinLnBrk="0" hangingPunct="1">
                        <a:lnSpc>
                          <a:spcPts val="1500"/>
                        </a:lnSpc>
                        <a:spcBef>
                          <a:spcPts val="0"/>
                        </a:spcBef>
                        <a:spcAft>
                          <a:spcPts val="600"/>
                        </a:spcAft>
                        <a:buClrTx/>
                        <a:buSzTx/>
                        <a:buFont typeface="Arial" panose="020B0604020202020204" pitchFamily="34" charset="0"/>
                        <a:buNone/>
                        <a:tabLst>
                          <a:tab pos="457200" algn="l"/>
                        </a:tabLst>
                        <a:defRPr/>
                      </a:pPr>
                      <a:r>
                        <a:rPr lang="en-US" sz="1400" b="0">
                          <a:solidFill>
                            <a:schemeClr val="tx1"/>
                          </a:solidFill>
                          <a:effectLst/>
                          <a:latin typeface="+mn-lt"/>
                        </a:rPr>
                        <a:t>FC system size and weight (curb weight and payload impacts) </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ts val="1500"/>
                        </a:lnSpc>
                        <a:spcBef>
                          <a:spcPts val="0"/>
                        </a:spcBef>
                        <a:spcAft>
                          <a:spcPts val="600"/>
                        </a:spcAft>
                        <a:buClrTx/>
                        <a:buSzTx/>
                        <a:buFont typeface="Arial" panose="020B0604020202020204" pitchFamily="34" charset="0"/>
                        <a:buNone/>
                        <a:tabLst>
                          <a:tab pos="457200" algn="l"/>
                        </a:tabLst>
                        <a:defRPr/>
                      </a:pPr>
                      <a:r>
                        <a:rPr lang="en-US" sz="1400" b="0">
                          <a:solidFill>
                            <a:schemeClr val="tx1"/>
                          </a:solidFill>
                          <a:effectLst/>
                          <a:latin typeface="+mn-lt"/>
                        </a:rPr>
                        <a:t>Safety concerns surrounding flammability of H</a:t>
                      </a:r>
                      <a:r>
                        <a:rPr lang="en-US" sz="1400" b="0" baseline="-25000">
                          <a:solidFill>
                            <a:schemeClr val="tx1"/>
                          </a:solidFill>
                          <a:effectLst/>
                          <a:latin typeface="+mn-lt"/>
                        </a:rPr>
                        <a:t>2</a:t>
                      </a:r>
                      <a:endParaRPr lang="en-US" sz="1400" b="0">
                        <a:solidFill>
                          <a:schemeClr val="tx1"/>
                        </a:solidFill>
                        <a:effectLst/>
                        <a:latin typeface="+mn-lt"/>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ts val="1500"/>
                        </a:lnSpc>
                        <a:spcBef>
                          <a:spcPts val="0"/>
                        </a:spcBef>
                        <a:spcAft>
                          <a:spcPts val="600"/>
                        </a:spcAft>
                        <a:buClrTx/>
                        <a:buSzTx/>
                        <a:buFont typeface="Arial" panose="020B0604020202020204" pitchFamily="34" charset="0"/>
                        <a:buNone/>
                        <a:tabLst>
                          <a:tab pos="457200" algn="l"/>
                        </a:tabLst>
                        <a:defRPr/>
                      </a:pPr>
                      <a:r>
                        <a:rPr lang="en-US" sz="1400" b="0">
                          <a:solidFill>
                            <a:schemeClr val="tx1"/>
                          </a:solidFill>
                          <a:effectLst/>
                          <a:latin typeface="+mn-lt"/>
                        </a:rPr>
                        <a:t>Fuel storage (on-board) capacity</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fontAlgn="auto">
                        <a:lnSpc>
                          <a:spcPts val="1500"/>
                        </a:lnSpc>
                        <a:spcBef>
                          <a:spcPts val="0"/>
                        </a:spcBef>
                        <a:spcAft>
                          <a:spcPts val="600"/>
                        </a:spcAft>
                        <a:buFont typeface="Arial" panose="020B0604020202020204" pitchFamily="34" charset="0"/>
                        <a:buNone/>
                        <a:tabLst>
                          <a:tab pos="457200" algn="l"/>
                        </a:tabLst>
                      </a:pPr>
                      <a:r>
                        <a:rPr lang="en-US" sz="1400" b="0">
                          <a:solidFill>
                            <a:schemeClr val="tx1"/>
                          </a:solidFill>
                          <a:effectLst/>
                          <a:latin typeface="+mn-lt"/>
                        </a:rPr>
                        <a:t>Inflexible component material requirements </a:t>
                      </a:r>
                      <a:endParaRPr lang="en-US" sz="1400" b="0" strike="sngStrike">
                        <a:solidFill>
                          <a:schemeClr val="tx1"/>
                        </a:solidFill>
                        <a:effectLst/>
                        <a:latin typeface="+mn-lt"/>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639291271"/>
                  </a:ext>
                </a:extLst>
              </a:tr>
            </a:tbl>
          </a:graphicData>
        </a:graphic>
      </p:graphicFrame>
      <p:sp>
        <p:nvSpPr>
          <p:cNvPr id="4" name="Slide Number Placeholder 3">
            <a:extLst>
              <a:ext uri="{FF2B5EF4-FFF2-40B4-BE49-F238E27FC236}">
                <a16:creationId xmlns:a16="http://schemas.microsoft.com/office/drawing/2014/main" id="{2209DB8A-4A7A-45C9-AAFB-90B7701D344F}"/>
              </a:ext>
              <a:ext uri="{C183D7F6-B498-43B3-948B-1728B52AA6E4}">
                <adec:decorative xmlns:adec="http://schemas.microsoft.com/office/drawing/2017/decorative" val="1"/>
              </a:ext>
            </a:extLst>
          </p:cNvPr>
          <p:cNvSpPr>
            <a:spLocks noGrp="1"/>
          </p:cNvSpPr>
          <p:nvPr>
            <p:ph type="sldNum" sz="quarter" idx="12"/>
          </p:nvPr>
        </p:nvSpPr>
        <p:spPr>
          <a:xfrm>
            <a:off x="11418640" y="6248131"/>
            <a:ext cx="320040" cy="182880"/>
          </a:xfrm>
        </p:spPr>
        <p:txBody>
          <a:bodyPr/>
          <a:lstStyle/>
          <a:p>
            <a:fld id="{B58DE5F1-E0F9-4CCA-92B7-7A6FC4DFEE14}" type="slidenum">
              <a:rPr lang="en-US" smtClean="0"/>
              <a:t>25</a:t>
            </a:fld>
            <a:endParaRPr lang="en-US"/>
          </a:p>
        </p:txBody>
      </p:sp>
      <p:cxnSp>
        <p:nvCxnSpPr>
          <p:cNvPr id="6" name="Gerade Verbindung 5">
            <a:extLst>
              <a:ext uri="{FF2B5EF4-FFF2-40B4-BE49-F238E27FC236}">
                <a16:creationId xmlns:a16="http://schemas.microsoft.com/office/drawing/2014/main" id="{CFFABF30-B0D3-4048-B45B-7465A093E86A}"/>
              </a:ext>
              <a:ext uri="{C183D7F6-B498-43B3-948B-1728B52AA6E4}">
                <adec:decorative xmlns:adec="http://schemas.microsoft.com/office/drawing/2017/decorative" val="1"/>
              </a:ext>
            </a:extLst>
          </p:cNvPr>
          <p:cNvCxnSpPr>
            <a:cxnSpLocks/>
          </p:cNvCxnSpPr>
          <p:nvPr>
            <p:custDataLst>
              <p:tags r:id="rId1"/>
            </p:custDataLst>
          </p:nvPr>
        </p:nvCxnSpPr>
        <p:spPr bwMode="gray">
          <a:xfrm>
            <a:off x="6196480" y="2152168"/>
            <a:ext cx="5285984"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 name="Gerade Verbindung 5">
            <a:extLst>
              <a:ext uri="{FF2B5EF4-FFF2-40B4-BE49-F238E27FC236}">
                <a16:creationId xmlns:a16="http://schemas.microsoft.com/office/drawing/2014/main" id="{DB389847-FE45-4FEE-A6E2-5F18BB0E37EC}"/>
              </a:ext>
              <a:ext uri="{C183D7F6-B498-43B3-948B-1728B52AA6E4}">
                <adec:decorative xmlns:adec="http://schemas.microsoft.com/office/drawing/2017/decorative" val="1"/>
              </a:ext>
            </a:extLst>
          </p:cNvPr>
          <p:cNvCxnSpPr>
            <a:cxnSpLocks/>
          </p:cNvCxnSpPr>
          <p:nvPr>
            <p:custDataLst>
              <p:tags r:id="rId2"/>
            </p:custDataLst>
          </p:nvPr>
        </p:nvCxnSpPr>
        <p:spPr bwMode="gray">
          <a:xfrm>
            <a:off x="496110" y="2152168"/>
            <a:ext cx="5285984"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0584BDDD-7225-47CD-BA69-F9AAEA633117}"/>
              </a:ext>
              <a:ext uri="{C183D7F6-B498-43B3-948B-1728B52AA6E4}">
                <adec:decorative xmlns:adec="http://schemas.microsoft.com/office/drawing/2017/decorative" val="1"/>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913293" y="4972121"/>
            <a:ext cx="777240" cy="777240"/>
          </a:xfrm>
          <a:prstGeom prst="rect">
            <a:avLst/>
          </a:prstGeom>
        </p:spPr>
      </p:pic>
      <p:pic>
        <p:nvPicPr>
          <p:cNvPr id="12" name="Graphic 11">
            <a:extLst>
              <a:ext uri="{FF2B5EF4-FFF2-40B4-BE49-F238E27FC236}">
                <a16:creationId xmlns:a16="http://schemas.microsoft.com/office/drawing/2014/main" id="{89CED29E-BCFE-4710-A6D4-9D930733A98D}"/>
              </a:ext>
              <a:ext uri="{C183D7F6-B498-43B3-948B-1728B52AA6E4}">
                <adec:decorative xmlns:adec="http://schemas.microsoft.com/office/drawing/2017/decorative" val="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953874" y="2343151"/>
            <a:ext cx="777240" cy="777240"/>
          </a:xfrm>
          <a:prstGeom prst="rect">
            <a:avLst/>
          </a:prstGeom>
        </p:spPr>
      </p:pic>
      <p:pic>
        <p:nvPicPr>
          <p:cNvPr id="15" name="Graphic 14">
            <a:extLst>
              <a:ext uri="{FF2B5EF4-FFF2-40B4-BE49-F238E27FC236}">
                <a16:creationId xmlns:a16="http://schemas.microsoft.com/office/drawing/2014/main" id="{1ED375D8-A37A-4C56-BA9D-29D21765BA77}"/>
              </a:ext>
              <a:ext uri="{C183D7F6-B498-43B3-948B-1728B52AA6E4}">
                <adec:decorative xmlns:adec="http://schemas.microsoft.com/office/drawing/2017/decorative" val="1"/>
              </a:ext>
            </a:extLst>
          </p:cNvPr>
          <p:cNvPicPr>
            <a:picLocks noChangeAspect="1"/>
          </p:cNvPicPr>
          <p:nvPr/>
        </p:nvPicPr>
        <p:blipFill>
          <a:blip r:embed="rId9">
            <a:extLst>
              <a:ext uri="{96DAC541-7B7A-43D3-8B79-37D633B846F1}">
                <asvg:svgBlip xmlns:asvg="http://schemas.microsoft.com/office/drawing/2016/SVG/main" r:embed="rId10"/>
              </a:ext>
            </a:extLst>
          </a:blip>
          <a:srcRect/>
          <a:stretch/>
        </p:blipFill>
        <p:spPr>
          <a:xfrm>
            <a:off x="970253" y="3808025"/>
            <a:ext cx="777240" cy="777240"/>
          </a:xfrm>
          <a:prstGeom prst="rect">
            <a:avLst/>
          </a:prstGeom>
        </p:spPr>
      </p:pic>
      <p:pic>
        <p:nvPicPr>
          <p:cNvPr id="17" name="Graphic 16">
            <a:extLst>
              <a:ext uri="{FF2B5EF4-FFF2-40B4-BE49-F238E27FC236}">
                <a16:creationId xmlns:a16="http://schemas.microsoft.com/office/drawing/2014/main" id="{0D168CCF-85CE-44F2-9AC1-88BA214285A1}"/>
              </a:ext>
              <a:ext uri="{C183D7F6-B498-43B3-948B-1728B52AA6E4}">
                <adec:decorative xmlns:adec="http://schemas.microsoft.com/office/drawing/2017/decorative" val="1"/>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4767227" y="2323620"/>
            <a:ext cx="777240" cy="777240"/>
          </a:xfrm>
          <a:prstGeom prst="rect">
            <a:avLst/>
          </a:prstGeom>
        </p:spPr>
      </p:pic>
      <p:pic>
        <p:nvPicPr>
          <p:cNvPr id="20" name="Graphic 19">
            <a:extLst>
              <a:ext uri="{FF2B5EF4-FFF2-40B4-BE49-F238E27FC236}">
                <a16:creationId xmlns:a16="http://schemas.microsoft.com/office/drawing/2014/main" id="{37C4CF02-597C-4B2E-9EF1-861460A4B6C6}"/>
              </a:ext>
              <a:ext uri="{C183D7F6-B498-43B3-948B-1728B52AA6E4}">
                <adec:decorative xmlns:adec="http://schemas.microsoft.com/office/drawing/2017/decorative" val="1"/>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2955228" y="3742635"/>
            <a:ext cx="777240" cy="777240"/>
          </a:xfrm>
          <a:prstGeom prst="rect">
            <a:avLst/>
          </a:prstGeom>
        </p:spPr>
      </p:pic>
      <p:pic>
        <p:nvPicPr>
          <p:cNvPr id="22" name="Graphic 21">
            <a:extLst>
              <a:ext uri="{FF2B5EF4-FFF2-40B4-BE49-F238E27FC236}">
                <a16:creationId xmlns:a16="http://schemas.microsoft.com/office/drawing/2014/main" id="{ED71132B-19E4-42EA-9D98-EDA08424DFE1}"/>
              </a:ext>
              <a:ext uri="{C183D7F6-B498-43B3-948B-1728B52AA6E4}">
                <adec:decorative xmlns:adec="http://schemas.microsoft.com/office/drawing/2017/decorative" val="1"/>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a:off x="970253" y="2344338"/>
            <a:ext cx="777240" cy="777240"/>
          </a:xfrm>
          <a:prstGeom prst="rect">
            <a:avLst/>
          </a:prstGeom>
        </p:spPr>
      </p:pic>
      <p:pic>
        <p:nvPicPr>
          <p:cNvPr id="24" name="Graphic 23">
            <a:extLst>
              <a:ext uri="{FF2B5EF4-FFF2-40B4-BE49-F238E27FC236}">
                <a16:creationId xmlns:a16="http://schemas.microsoft.com/office/drawing/2014/main" id="{D81C9998-5D52-447D-A63D-35C583C706AA}"/>
              </a:ext>
              <a:ext uri="{C183D7F6-B498-43B3-948B-1728B52AA6E4}">
                <adec:decorative xmlns:adec="http://schemas.microsoft.com/office/drawing/2017/decorative" val="1"/>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966700" y="4972121"/>
            <a:ext cx="777240" cy="777240"/>
          </a:xfrm>
          <a:prstGeom prst="rect">
            <a:avLst/>
          </a:prstGeom>
        </p:spPr>
      </p:pic>
      <p:pic>
        <p:nvPicPr>
          <p:cNvPr id="32" name="Graphic 31">
            <a:extLst>
              <a:ext uri="{FF2B5EF4-FFF2-40B4-BE49-F238E27FC236}">
                <a16:creationId xmlns:a16="http://schemas.microsoft.com/office/drawing/2014/main" id="{F5B73F83-53D7-4046-AE0D-72FF2BB8FA87}"/>
              </a:ext>
              <a:ext uri="{C183D7F6-B498-43B3-948B-1728B52AA6E4}">
                <adec:decorative xmlns:adec="http://schemas.microsoft.com/office/drawing/2017/decorative" val="1"/>
              </a:ext>
            </a:extLst>
          </p:cNvPr>
          <p:cNvPicPr>
            <a:picLocks noChangeAspect="1"/>
          </p:cNvPicPr>
          <p:nvPr/>
        </p:nvPicPr>
        <p:blipFill>
          <a:blip r:embed="rId19">
            <a:extLst>
              <a:ext uri="{96DAC541-7B7A-43D3-8B79-37D633B846F1}">
                <asvg:svgBlip xmlns:asvg="http://schemas.microsoft.com/office/drawing/2016/SVG/main" r:embed="rId20"/>
              </a:ext>
            </a:extLst>
          </a:blip>
          <a:stretch>
            <a:fillRect/>
          </a:stretch>
        </p:blipFill>
        <p:spPr>
          <a:xfrm>
            <a:off x="4767227" y="4972121"/>
            <a:ext cx="777240" cy="777240"/>
          </a:xfrm>
          <a:prstGeom prst="rect">
            <a:avLst/>
          </a:prstGeom>
        </p:spPr>
      </p:pic>
      <p:pic>
        <p:nvPicPr>
          <p:cNvPr id="34" name="Graphic 33">
            <a:extLst>
              <a:ext uri="{FF2B5EF4-FFF2-40B4-BE49-F238E27FC236}">
                <a16:creationId xmlns:a16="http://schemas.microsoft.com/office/drawing/2014/main" id="{A617E9F2-CE98-4F3B-A320-6EFF48E0F7FE}"/>
              </a:ext>
              <a:ext uri="{C183D7F6-B498-43B3-948B-1728B52AA6E4}">
                <adec:decorative xmlns:adec="http://schemas.microsoft.com/office/drawing/2017/decorative" val="1"/>
              </a:ext>
            </a:extLst>
          </p:cNvPr>
          <p:cNvPicPr>
            <a:picLocks noChangeAspect="1"/>
          </p:cNvPicPr>
          <p:nvPr/>
        </p:nvPicPr>
        <p:blipFill>
          <a:blip r:embed="rId21">
            <a:extLst>
              <a:ext uri="{96DAC541-7B7A-43D3-8B79-37D633B846F1}">
                <asvg:svgBlip xmlns:asvg="http://schemas.microsoft.com/office/drawing/2016/SVG/main" r:embed="rId22"/>
              </a:ext>
            </a:extLst>
          </a:blip>
          <a:stretch>
            <a:fillRect/>
          </a:stretch>
        </p:blipFill>
        <p:spPr>
          <a:xfrm>
            <a:off x="4767227" y="3682320"/>
            <a:ext cx="777240" cy="777240"/>
          </a:xfrm>
          <a:prstGeom prst="rect">
            <a:avLst/>
          </a:prstGeom>
        </p:spPr>
      </p:pic>
    </p:spTree>
    <p:extLst>
      <p:ext uri="{BB962C8B-B14F-4D97-AF65-F5344CB8AC3E}">
        <p14:creationId xmlns:p14="http://schemas.microsoft.com/office/powerpoint/2010/main" val="23996165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4819B0-021E-4538-8E5D-5FCDA201CB97}"/>
              </a:ext>
            </a:extLst>
          </p:cNvPr>
          <p:cNvSpPr>
            <a:spLocks noGrp="1"/>
          </p:cNvSpPr>
          <p:nvPr>
            <p:ph type="title"/>
          </p:nvPr>
        </p:nvSpPr>
        <p:spPr>
          <a:xfrm>
            <a:off x="457200" y="465667"/>
            <a:ext cx="11277600" cy="914400"/>
          </a:xfrm>
        </p:spPr>
        <p:txBody>
          <a:bodyPr vert="horz"/>
          <a:lstStyle/>
          <a:p>
            <a:r>
              <a:rPr lang="en-US" sz="3600"/>
              <a:t>Fuel Cells for Transportation Poll</a:t>
            </a:r>
          </a:p>
        </p:txBody>
      </p:sp>
      <p:sp>
        <p:nvSpPr>
          <p:cNvPr id="9" name="Rectangle 8">
            <a:extLst>
              <a:ext uri="{FF2B5EF4-FFF2-40B4-BE49-F238E27FC236}">
                <a16:creationId xmlns:a16="http://schemas.microsoft.com/office/drawing/2014/main" id="{F8E41B0B-6CA0-43E1-A337-B8F22715E4C5}"/>
              </a:ext>
            </a:extLst>
          </p:cNvPr>
          <p:cNvSpPr/>
          <p:nvPr/>
        </p:nvSpPr>
        <p:spPr>
          <a:xfrm>
            <a:off x="457200" y="1304000"/>
            <a:ext cx="5464188"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i="0">
                <a:solidFill>
                  <a:srgbClr val="282828"/>
                </a:solidFill>
                <a:effectLst/>
                <a:latin typeface="+mj-lt"/>
              </a:rPr>
              <a:t>Research Needs</a:t>
            </a:r>
            <a:endParaRPr lang="en-US" b="1" i="0">
              <a:solidFill>
                <a:srgbClr val="282828"/>
              </a:solidFill>
              <a:effectLst/>
              <a:latin typeface="+mj-lt"/>
            </a:endParaRPr>
          </a:p>
        </p:txBody>
      </p:sp>
      <p:sp>
        <p:nvSpPr>
          <p:cNvPr id="15" name="TextBox 14">
            <a:extLst>
              <a:ext uri="{FF2B5EF4-FFF2-40B4-BE49-F238E27FC236}">
                <a16:creationId xmlns:a16="http://schemas.microsoft.com/office/drawing/2014/main" id="{3EA27BA1-A965-4E2E-817E-0A1C4D17B368}"/>
              </a:ext>
            </a:extLst>
          </p:cNvPr>
          <p:cNvSpPr txBox="1"/>
          <p:nvPr/>
        </p:nvSpPr>
        <p:spPr>
          <a:xfrm>
            <a:off x="457200" y="1816961"/>
            <a:ext cx="5925728" cy="4339650"/>
          </a:xfrm>
          <a:prstGeom prst="rect">
            <a:avLst/>
          </a:prstGeom>
          <a:noFill/>
        </p:spPr>
        <p:txBody>
          <a:bodyPr wrap="square">
            <a:spAutoFit/>
          </a:bodyPr>
          <a:lstStyle/>
          <a:p>
            <a:pPr marL="285750" indent="-285750">
              <a:spcBef>
                <a:spcPts val="300"/>
              </a:spcBef>
              <a:buFont typeface="Arial" panose="020B0604020202020204" pitchFamily="34" charset="0"/>
              <a:buChar char="•"/>
            </a:pPr>
            <a:r>
              <a:rPr lang="en-US" sz="1600" b="1"/>
              <a:t>FC power system integration </a:t>
            </a:r>
            <a:r>
              <a:rPr lang="en-US" sz="1600"/>
              <a:t>for emerging mobile off-road applications</a:t>
            </a:r>
          </a:p>
          <a:p>
            <a:pPr marL="285750" indent="-285750">
              <a:spcBef>
                <a:spcPts val="300"/>
              </a:spcBef>
              <a:buFont typeface="Arial" panose="020B0604020202020204" pitchFamily="34" charset="0"/>
              <a:buChar char="•"/>
            </a:pPr>
            <a:r>
              <a:rPr lang="en-US" sz="1600"/>
              <a:t>Development of </a:t>
            </a:r>
            <a:r>
              <a:rPr lang="en-US" sz="1600" b="1"/>
              <a:t>mobile H</a:t>
            </a:r>
            <a:r>
              <a:rPr lang="en-US" sz="1600" b="1" baseline="-25000"/>
              <a:t>2</a:t>
            </a:r>
            <a:r>
              <a:rPr lang="en-US" sz="1600" b="1"/>
              <a:t> fueling systems</a:t>
            </a:r>
          </a:p>
          <a:p>
            <a:pPr marL="285750" indent="-285750">
              <a:spcBef>
                <a:spcPts val="300"/>
              </a:spcBef>
              <a:buFont typeface="Arial" panose="020B0604020202020204" pitchFamily="34" charset="0"/>
              <a:buChar char="•"/>
            </a:pPr>
            <a:r>
              <a:rPr lang="en-US" sz="1600"/>
              <a:t>Development of efficient, high-flow </a:t>
            </a:r>
            <a:r>
              <a:rPr lang="en-US" sz="1600" b="1"/>
              <a:t>permanent</a:t>
            </a:r>
            <a:r>
              <a:rPr lang="en-US" sz="1600"/>
              <a:t> </a:t>
            </a:r>
            <a:r>
              <a:rPr lang="en-US" sz="1600" b="1"/>
              <a:t>H</a:t>
            </a:r>
            <a:r>
              <a:rPr lang="en-US" sz="1600" b="1" baseline="-25000"/>
              <a:t>2</a:t>
            </a:r>
            <a:r>
              <a:rPr lang="en-US" sz="1600" b="1"/>
              <a:t> refueling system </a:t>
            </a:r>
          </a:p>
          <a:p>
            <a:pPr marL="285750" indent="-285750">
              <a:spcBef>
                <a:spcPts val="300"/>
              </a:spcBef>
              <a:buFont typeface="Arial" panose="020B0604020202020204" pitchFamily="34" charset="0"/>
              <a:buChar char="•"/>
            </a:pPr>
            <a:r>
              <a:rPr lang="en-US" sz="1600" b="1"/>
              <a:t>Co-locating</a:t>
            </a:r>
            <a:r>
              <a:rPr lang="en-US" sz="1600"/>
              <a:t> </a:t>
            </a:r>
            <a:r>
              <a:rPr lang="en-US" sz="1600" b="1"/>
              <a:t>permanent H2 refueling infrastructure </a:t>
            </a:r>
            <a:r>
              <a:rPr lang="en-US" sz="1600"/>
              <a:t>with multiple end-uses </a:t>
            </a:r>
          </a:p>
          <a:p>
            <a:pPr marL="285750" indent="-285750">
              <a:spcBef>
                <a:spcPts val="300"/>
              </a:spcBef>
              <a:buFont typeface="Arial" panose="020B0604020202020204" pitchFamily="34" charset="0"/>
              <a:buChar char="•"/>
            </a:pPr>
            <a:r>
              <a:rPr lang="en-US" sz="1600"/>
              <a:t>Balancing increased energy density of </a:t>
            </a:r>
            <a:r>
              <a:rPr lang="en-US" sz="1600" b="1"/>
              <a:t>highly</a:t>
            </a:r>
            <a:r>
              <a:rPr lang="en-US" sz="1600"/>
              <a:t> </a:t>
            </a:r>
            <a:r>
              <a:rPr lang="en-US" sz="1600" b="1"/>
              <a:t>compressed or liquid H</a:t>
            </a:r>
            <a:r>
              <a:rPr lang="en-US" sz="1600" b="1" baseline="-25000"/>
              <a:t>2</a:t>
            </a:r>
            <a:r>
              <a:rPr lang="en-US" sz="1600" b="1"/>
              <a:t> </a:t>
            </a:r>
            <a:r>
              <a:rPr lang="en-US" sz="1600"/>
              <a:t>with safety concerns</a:t>
            </a:r>
          </a:p>
          <a:p>
            <a:pPr marL="285750" indent="-285750">
              <a:spcBef>
                <a:spcPts val="300"/>
              </a:spcBef>
              <a:buFont typeface="Arial" panose="020B0604020202020204" pitchFamily="34" charset="0"/>
              <a:buChar char="•"/>
            </a:pPr>
            <a:r>
              <a:rPr lang="en-US" sz="1600" b="1"/>
              <a:t>High H</a:t>
            </a:r>
            <a:r>
              <a:rPr lang="en-US" sz="1600" b="1" baseline="-25000"/>
              <a:t>2</a:t>
            </a:r>
            <a:r>
              <a:rPr lang="en-US" sz="1600" b="1"/>
              <a:t> purity requirements </a:t>
            </a:r>
            <a:r>
              <a:rPr lang="en-US" sz="1600"/>
              <a:t>and contaminant sensors</a:t>
            </a:r>
          </a:p>
          <a:p>
            <a:pPr marL="285750" indent="-285750">
              <a:spcBef>
                <a:spcPts val="300"/>
              </a:spcBef>
              <a:buFont typeface="Arial" panose="020B0604020202020204" pitchFamily="34" charset="0"/>
              <a:buChar char="•"/>
            </a:pPr>
            <a:r>
              <a:rPr lang="en-US" sz="1600" b="1"/>
              <a:t>FC vehicle design standardization </a:t>
            </a:r>
            <a:r>
              <a:rPr lang="en-US" sz="1600"/>
              <a:t>(e.g., weight restrictions, manufacturing, subcomponents)</a:t>
            </a:r>
          </a:p>
          <a:p>
            <a:pPr marL="285750" indent="-285750">
              <a:spcBef>
                <a:spcPts val="300"/>
              </a:spcBef>
              <a:buFont typeface="Arial" panose="020B0604020202020204" pitchFamily="34" charset="0"/>
              <a:buChar char="•"/>
            </a:pPr>
            <a:r>
              <a:rPr lang="en-US" sz="1600" b="1"/>
              <a:t>Improve hydrogen onboard storage systems </a:t>
            </a:r>
            <a:r>
              <a:rPr lang="en-US" sz="1600"/>
              <a:t>(e.g., specific weight and volume, cost)</a:t>
            </a:r>
          </a:p>
          <a:p>
            <a:pPr marL="285750" indent="-285750">
              <a:spcBef>
                <a:spcPts val="300"/>
              </a:spcBef>
              <a:buFont typeface="Arial" panose="020B0604020202020204" pitchFamily="34" charset="0"/>
              <a:buChar char="•"/>
            </a:pPr>
            <a:r>
              <a:rPr lang="en-US" sz="1600" b="1"/>
              <a:t>Improve fuel cell technology performance </a:t>
            </a:r>
            <a:r>
              <a:rPr lang="en-US" sz="1600"/>
              <a:t>(e.g., efficiency, cost, durability)</a:t>
            </a:r>
          </a:p>
        </p:txBody>
      </p:sp>
      <p:sp>
        <p:nvSpPr>
          <p:cNvPr id="11" name="Rectangle 10">
            <a:extLst>
              <a:ext uri="{FF2B5EF4-FFF2-40B4-BE49-F238E27FC236}">
                <a16:creationId xmlns:a16="http://schemas.microsoft.com/office/drawing/2014/main" id="{BF226A00-4781-4791-8723-7BB97EBBD06B}"/>
              </a:ext>
            </a:extLst>
          </p:cNvPr>
          <p:cNvSpPr/>
          <p:nvPr/>
        </p:nvSpPr>
        <p:spPr>
          <a:xfrm>
            <a:off x="6445224" y="1347904"/>
            <a:ext cx="5464188"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i="0">
                <a:solidFill>
                  <a:srgbClr val="282828"/>
                </a:solidFill>
                <a:effectLst/>
                <a:latin typeface="+mj-lt"/>
              </a:rPr>
              <a:t>Poll Question</a:t>
            </a:r>
            <a:endParaRPr lang="en-US" b="1" i="0">
              <a:solidFill>
                <a:srgbClr val="282828"/>
              </a:solidFill>
              <a:effectLst/>
              <a:latin typeface="+mj-lt"/>
            </a:endParaRPr>
          </a:p>
        </p:txBody>
      </p:sp>
      <p:sp>
        <p:nvSpPr>
          <p:cNvPr id="3" name="Content Placeholder 2">
            <a:extLst>
              <a:ext uri="{FF2B5EF4-FFF2-40B4-BE49-F238E27FC236}">
                <a16:creationId xmlns:a16="http://schemas.microsoft.com/office/drawing/2014/main" id="{54170D79-2220-402F-A1E4-A39495039DF9}"/>
              </a:ext>
            </a:extLst>
          </p:cNvPr>
          <p:cNvSpPr>
            <a:spLocks noGrp="1"/>
          </p:cNvSpPr>
          <p:nvPr>
            <p:ph idx="1"/>
          </p:nvPr>
        </p:nvSpPr>
        <p:spPr>
          <a:xfrm>
            <a:off x="6592584" y="1926735"/>
            <a:ext cx="5234683" cy="433117"/>
          </a:xfrm>
        </p:spPr>
        <p:txBody>
          <a:bodyPr>
            <a:noAutofit/>
          </a:bodyPr>
          <a:lstStyle/>
          <a:p>
            <a:pPr marL="0" indent="0">
              <a:buNone/>
            </a:pPr>
            <a:r>
              <a:rPr lang="en-US"/>
              <a:t>Please respond to the following poll to the best of your abilities:</a:t>
            </a:r>
          </a:p>
        </p:txBody>
      </p:sp>
      <p:sp>
        <p:nvSpPr>
          <p:cNvPr id="6" name="TextBox 5">
            <a:extLst>
              <a:ext uri="{FF2B5EF4-FFF2-40B4-BE49-F238E27FC236}">
                <a16:creationId xmlns:a16="http://schemas.microsoft.com/office/drawing/2014/main" id="{6FD09AFA-ED09-469A-96C5-90BA1854B3F0}"/>
              </a:ext>
            </a:extLst>
          </p:cNvPr>
          <p:cNvSpPr txBox="1"/>
          <p:nvPr/>
        </p:nvSpPr>
        <p:spPr>
          <a:xfrm>
            <a:off x="6382928" y="3378934"/>
            <a:ext cx="5410575" cy="2246769"/>
          </a:xfrm>
          <a:prstGeom prst="rect">
            <a:avLst/>
          </a:prstGeom>
          <a:noFill/>
        </p:spPr>
        <p:txBody>
          <a:bodyPr wrap="square">
            <a:spAutoFit/>
          </a:bodyPr>
          <a:lstStyle/>
          <a:p>
            <a:pPr marL="0" indent="0" algn="ctr">
              <a:buNone/>
            </a:pPr>
            <a:r>
              <a:rPr lang="en-US" sz="2800" b="1"/>
              <a:t>Select the role you think the CEC Gas Research Program should have for each of the following research needs (Lead, Support, or Monitor)</a:t>
            </a:r>
          </a:p>
        </p:txBody>
      </p:sp>
      <p:sp>
        <p:nvSpPr>
          <p:cNvPr id="4" name="Slide Number Placeholder 3">
            <a:extLst>
              <a:ext uri="{FF2B5EF4-FFF2-40B4-BE49-F238E27FC236}">
                <a16:creationId xmlns:a16="http://schemas.microsoft.com/office/drawing/2014/main" id="{B961AD68-C51B-4C98-8FEF-6C8FF074CDF2}"/>
              </a:ext>
              <a:ext uri="{C183D7F6-B498-43B3-948B-1728B52AA6E4}">
                <adec:decorative xmlns:adec="http://schemas.microsoft.com/office/drawing/2017/decorative" val="1"/>
              </a:ext>
            </a:extLst>
          </p:cNvPr>
          <p:cNvSpPr>
            <a:spLocks noGrp="1"/>
          </p:cNvSpPr>
          <p:nvPr>
            <p:ph type="sldNum" sz="quarter" idx="12"/>
          </p:nvPr>
        </p:nvSpPr>
        <p:spPr/>
        <p:txBody>
          <a:bodyPr/>
          <a:lstStyle/>
          <a:p>
            <a:fld id="{B58DE5F1-E0F9-4CCA-92B7-7A6FC4DFEE14}" type="slidenum">
              <a:rPr lang="en-US" smtClean="0"/>
              <a:t>26</a:t>
            </a:fld>
            <a:endParaRPr lang="en-US"/>
          </a:p>
        </p:txBody>
      </p:sp>
      <p:cxnSp>
        <p:nvCxnSpPr>
          <p:cNvPr id="10" name="Gerade Verbindung 5">
            <a:extLst>
              <a:ext uri="{FF2B5EF4-FFF2-40B4-BE49-F238E27FC236}">
                <a16:creationId xmlns:a16="http://schemas.microsoft.com/office/drawing/2014/main" id="{809EAA5C-42EF-428C-ABBA-0538B0A4C8FD}"/>
              </a:ext>
              <a:ext uri="{C183D7F6-B498-43B3-948B-1728B52AA6E4}">
                <adec:decorative xmlns:adec="http://schemas.microsoft.com/office/drawing/2017/decorative" val="1"/>
              </a:ext>
            </a:extLst>
          </p:cNvPr>
          <p:cNvCxnSpPr>
            <a:cxnSpLocks/>
          </p:cNvCxnSpPr>
          <p:nvPr>
            <p:custDataLst>
              <p:tags r:id="rId1"/>
            </p:custDataLst>
          </p:nvPr>
        </p:nvCxnSpPr>
        <p:spPr bwMode="gray">
          <a:xfrm>
            <a:off x="457200" y="1696051"/>
            <a:ext cx="5285984"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2" name="Gerade Verbindung 5">
            <a:extLst>
              <a:ext uri="{FF2B5EF4-FFF2-40B4-BE49-F238E27FC236}">
                <a16:creationId xmlns:a16="http://schemas.microsoft.com/office/drawing/2014/main" id="{13CE81C2-10C3-4778-B74B-00E2204AEC57}"/>
              </a:ext>
              <a:ext uri="{C183D7F6-B498-43B3-948B-1728B52AA6E4}">
                <adec:decorative xmlns:adec="http://schemas.microsoft.com/office/drawing/2017/decorative" val="1"/>
              </a:ext>
            </a:extLst>
          </p:cNvPr>
          <p:cNvCxnSpPr>
            <a:cxnSpLocks/>
          </p:cNvCxnSpPr>
          <p:nvPr>
            <p:custDataLst>
              <p:tags r:id="rId2"/>
            </p:custDataLst>
          </p:nvPr>
        </p:nvCxnSpPr>
        <p:spPr bwMode="gray">
          <a:xfrm>
            <a:off x="6445224" y="1739955"/>
            <a:ext cx="5285984"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0038341E-1785-4BD0-815D-C5AA3BCF06AE}"/>
              </a:ext>
              <a:ext uri="{C183D7F6-B498-43B3-948B-1728B52AA6E4}">
                <adec:decorative xmlns:adec="http://schemas.microsoft.com/office/drawing/2017/decorative" val="1"/>
              </a:ext>
            </a:extLst>
          </p:cNvPr>
          <p:cNvSpPr txBox="1"/>
          <p:nvPr/>
        </p:nvSpPr>
        <p:spPr>
          <a:xfrm>
            <a:off x="8790825" y="2359852"/>
            <a:ext cx="838200" cy="819150"/>
          </a:xfrm>
          <a:prstGeom prst="rect">
            <a:avLst/>
          </a:prstGeom>
          <a:noFill/>
        </p:spPr>
        <p:txBody>
          <a:bodyPr wrap="square" lIns="0" tIns="0" rIns="0" bIns="0" rtlCol="0">
            <a:noAutofit/>
          </a:bodyPr>
          <a:lstStyle/>
          <a:p>
            <a:pPr>
              <a:lnSpc>
                <a:spcPct val="100000"/>
              </a:lnSpc>
              <a:spcBef>
                <a:spcPts val="1200"/>
              </a:spcBef>
              <a:buSzPct val="100000"/>
            </a:pPr>
            <a:r>
              <a:rPr lang="en-US" sz="8000" b="1">
                <a:solidFill>
                  <a:schemeClr val="accent1"/>
                </a:solidFill>
              </a:rPr>
              <a:t>?</a:t>
            </a:r>
          </a:p>
        </p:txBody>
      </p:sp>
    </p:spTree>
    <p:extLst>
      <p:ext uri="{BB962C8B-B14F-4D97-AF65-F5344CB8AC3E}">
        <p14:creationId xmlns:p14="http://schemas.microsoft.com/office/powerpoint/2010/main" val="23542052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A77B22-C0BD-42A2-ABAE-D98D440BE441}"/>
              </a:ext>
            </a:extLst>
          </p:cNvPr>
          <p:cNvSpPr>
            <a:spLocks noGrp="1"/>
          </p:cNvSpPr>
          <p:nvPr>
            <p:ph type="title"/>
          </p:nvPr>
        </p:nvSpPr>
        <p:spPr>
          <a:xfrm>
            <a:off x="438850" y="409472"/>
            <a:ext cx="11277600" cy="526386"/>
          </a:xfrm>
        </p:spPr>
        <p:txBody>
          <a:bodyPr vert="horz"/>
          <a:lstStyle/>
          <a:p>
            <a:r>
              <a:rPr lang="en-US" sz="3600"/>
              <a:t>Signposts for End Uses</a:t>
            </a:r>
          </a:p>
        </p:txBody>
      </p:sp>
      <p:sp>
        <p:nvSpPr>
          <p:cNvPr id="3" name="Content Placeholder 2">
            <a:extLst>
              <a:ext uri="{FF2B5EF4-FFF2-40B4-BE49-F238E27FC236}">
                <a16:creationId xmlns:a16="http://schemas.microsoft.com/office/drawing/2014/main" id="{5BCC1F30-D66A-450E-9FF7-56CD12C53900}"/>
              </a:ext>
            </a:extLst>
          </p:cNvPr>
          <p:cNvSpPr>
            <a:spLocks noGrp="1"/>
          </p:cNvSpPr>
          <p:nvPr>
            <p:ph idx="1"/>
          </p:nvPr>
        </p:nvSpPr>
        <p:spPr>
          <a:xfrm>
            <a:off x="457200" y="1229336"/>
            <a:ext cx="11277600" cy="321107"/>
          </a:xfrm>
        </p:spPr>
        <p:txBody>
          <a:bodyPr/>
          <a:lstStyle/>
          <a:p>
            <a:pPr marL="0" indent="0">
              <a:buNone/>
            </a:pPr>
            <a:r>
              <a:rPr lang="en-US"/>
              <a:t>What signposts will direct or have an impact on future decarbonization decisions and pathways?</a:t>
            </a:r>
          </a:p>
        </p:txBody>
      </p:sp>
      <p:sp>
        <p:nvSpPr>
          <p:cNvPr id="57" name="Rectangle 56">
            <a:extLst>
              <a:ext uri="{FF2B5EF4-FFF2-40B4-BE49-F238E27FC236}">
                <a16:creationId xmlns:a16="http://schemas.microsoft.com/office/drawing/2014/main" id="{A2CBFE1F-2463-4AC9-B35C-529756C6ACE7}"/>
              </a:ext>
            </a:extLst>
          </p:cNvPr>
          <p:cNvSpPr/>
          <p:nvPr/>
        </p:nvSpPr>
        <p:spPr>
          <a:xfrm>
            <a:off x="496110" y="1749116"/>
            <a:ext cx="2014698" cy="32110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a:solidFill>
                  <a:srgbClr val="282828"/>
                </a:solidFill>
                <a:latin typeface="+mj-lt"/>
              </a:rPr>
              <a:t>Technical</a:t>
            </a:r>
            <a:endParaRPr lang="en-US" b="1" i="0">
              <a:solidFill>
                <a:srgbClr val="282828"/>
              </a:solidFill>
              <a:effectLst/>
              <a:latin typeface="+mj-lt"/>
            </a:endParaRPr>
          </a:p>
        </p:txBody>
      </p:sp>
      <p:sp>
        <p:nvSpPr>
          <p:cNvPr id="38" name="TextBox 37">
            <a:extLst>
              <a:ext uri="{FF2B5EF4-FFF2-40B4-BE49-F238E27FC236}">
                <a16:creationId xmlns:a16="http://schemas.microsoft.com/office/drawing/2014/main" id="{65B2EF10-C20A-4D38-9F29-1DD15140A706}"/>
              </a:ext>
            </a:extLst>
          </p:cNvPr>
          <p:cNvSpPr txBox="1"/>
          <p:nvPr/>
        </p:nvSpPr>
        <p:spPr>
          <a:xfrm>
            <a:off x="496110" y="2219910"/>
            <a:ext cx="3200400" cy="622635"/>
          </a:xfrm>
          <a:prstGeom prst="rect">
            <a:avLst/>
          </a:prstGeom>
          <a:noFill/>
        </p:spPr>
        <p:txBody>
          <a:bodyPr wrap="square" lIns="0" tIns="0" rIns="0" bIns="0" rtlCol="0">
            <a:noAutofit/>
          </a:bodyPr>
          <a:lstStyle/>
          <a:p>
            <a:pPr>
              <a:lnSpc>
                <a:spcPct val="100000"/>
              </a:lnSpc>
              <a:spcBef>
                <a:spcPts val="1200"/>
              </a:spcBef>
              <a:buSzPct val="100000"/>
            </a:pPr>
            <a:r>
              <a:rPr lang="en-US" sz="1600"/>
              <a:t>Alignment on attractive CO</a:t>
            </a:r>
            <a:r>
              <a:rPr lang="en-US" sz="1600" baseline="-25000"/>
              <a:t>2</a:t>
            </a:r>
            <a:r>
              <a:rPr lang="en-US" sz="1600"/>
              <a:t> utilization pathways</a:t>
            </a:r>
          </a:p>
        </p:txBody>
      </p:sp>
      <p:pic>
        <p:nvPicPr>
          <p:cNvPr id="64" name="Picture 4" descr="Flag of the United States to represent national signpost">
            <a:extLst>
              <a:ext uri="{FF2B5EF4-FFF2-40B4-BE49-F238E27FC236}">
                <a16:creationId xmlns:a16="http://schemas.microsoft.com/office/drawing/2014/main" id="{91B47C7A-EE72-4498-A665-6196E3B595B8}"/>
              </a:ext>
              <a:ext uri="{C183D7F6-B498-43B3-948B-1728B52AA6E4}">
                <adec:decorative xmlns:adec="http://schemas.microsoft.com/office/drawing/2017/decorative" val="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14816" y="2488419"/>
            <a:ext cx="562972" cy="296264"/>
          </a:xfrm>
          <a:prstGeom prst="rect">
            <a:avLst/>
          </a:prstGeom>
          <a:noFill/>
          <a:extLst>
            <a:ext uri="{909E8E84-426E-40DD-AFC4-6F175D3DCCD1}">
              <a14:hiddenFill xmlns:a14="http://schemas.microsoft.com/office/drawing/2010/main">
                <a:solidFill>
                  <a:srgbClr val="FFFFFF"/>
                </a:solidFill>
              </a14:hiddenFill>
            </a:ext>
          </a:extLst>
        </p:spPr>
      </p:pic>
      <p:sp>
        <p:nvSpPr>
          <p:cNvPr id="42" name="TextBox 41">
            <a:extLst>
              <a:ext uri="{FF2B5EF4-FFF2-40B4-BE49-F238E27FC236}">
                <a16:creationId xmlns:a16="http://schemas.microsoft.com/office/drawing/2014/main" id="{B1039312-8315-4ADA-900F-8B4B48CFD2DC}"/>
              </a:ext>
            </a:extLst>
          </p:cNvPr>
          <p:cNvSpPr txBox="1"/>
          <p:nvPr/>
        </p:nvSpPr>
        <p:spPr>
          <a:xfrm>
            <a:off x="496110" y="2892617"/>
            <a:ext cx="3200400" cy="622635"/>
          </a:xfrm>
          <a:prstGeom prst="rect">
            <a:avLst/>
          </a:prstGeom>
          <a:noFill/>
        </p:spPr>
        <p:txBody>
          <a:bodyPr wrap="square" lIns="0" tIns="0" rIns="0" bIns="0" rtlCol="0">
            <a:noAutofit/>
          </a:bodyPr>
          <a:lstStyle/>
          <a:p>
            <a:pPr>
              <a:lnSpc>
                <a:spcPct val="100000"/>
              </a:lnSpc>
              <a:spcBef>
                <a:spcPts val="1200"/>
              </a:spcBef>
              <a:buSzPct val="100000"/>
            </a:pPr>
            <a:r>
              <a:rPr lang="en-US" sz="1600"/>
              <a:t>Acceptance of using green ammonia as fuel or H</a:t>
            </a:r>
            <a:r>
              <a:rPr lang="en-US" sz="1600" baseline="-25000"/>
              <a:t>2</a:t>
            </a:r>
            <a:r>
              <a:rPr lang="en-US" sz="1600"/>
              <a:t> carrier</a:t>
            </a:r>
          </a:p>
        </p:txBody>
      </p:sp>
      <p:pic>
        <p:nvPicPr>
          <p:cNvPr id="65" name="Picture 4" descr="Flag of the United States to represent national signpost">
            <a:extLst>
              <a:ext uri="{FF2B5EF4-FFF2-40B4-BE49-F238E27FC236}">
                <a16:creationId xmlns:a16="http://schemas.microsoft.com/office/drawing/2014/main" id="{4B9E240F-B8CF-41BD-B263-39BEF1E33D21}"/>
              </a:ext>
              <a:ext uri="{C183D7F6-B498-43B3-948B-1728B52AA6E4}">
                <adec:decorative xmlns:adec="http://schemas.microsoft.com/office/drawing/2017/decorative" val="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14816" y="3388154"/>
            <a:ext cx="562972" cy="296264"/>
          </a:xfrm>
          <a:prstGeom prst="rect">
            <a:avLst/>
          </a:prstGeom>
          <a:noFill/>
          <a:extLst>
            <a:ext uri="{909E8E84-426E-40DD-AFC4-6F175D3DCCD1}">
              <a14:hiddenFill xmlns:a14="http://schemas.microsoft.com/office/drawing/2010/main">
                <a:solidFill>
                  <a:srgbClr val="FFFFFF"/>
                </a:solidFill>
              </a14:hiddenFill>
            </a:ext>
          </a:extLst>
        </p:spPr>
      </p:pic>
      <p:sp>
        <p:nvSpPr>
          <p:cNvPr id="36" name="TextBox 35">
            <a:extLst>
              <a:ext uri="{FF2B5EF4-FFF2-40B4-BE49-F238E27FC236}">
                <a16:creationId xmlns:a16="http://schemas.microsoft.com/office/drawing/2014/main" id="{37CA129D-6AC0-4147-A5C5-ED478E3413A0}"/>
              </a:ext>
            </a:extLst>
          </p:cNvPr>
          <p:cNvSpPr txBox="1"/>
          <p:nvPr/>
        </p:nvSpPr>
        <p:spPr>
          <a:xfrm>
            <a:off x="496110" y="3751328"/>
            <a:ext cx="3200400" cy="610436"/>
          </a:xfrm>
          <a:prstGeom prst="rect">
            <a:avLst/>
          </a:prstGeom>
          <a:noFill/>
        </p:spPr>
        <p:txBody>
          <a:bodyPr wrap="square" lIns="0" tIns="0" rIns="0" bIns="0" rtlCol="0">
            <a:noAutofit/>
          </a:bodyPr>
          <a:lstStyle/>
          <a:p>
            <a:pPr>
              <a:lnSpc>
                <a:spcPct val="100000"/>
              </a:lnSpc>
              <a:spcBef>
                <a:spcPts val="1200"/>
              </a:spcBef>
              <a:buSzPct val="100000"/>
            </a:pPr>
            <a:r>
              <a:rPr lang="en-US" sz="1600"/>
              <a:t>Alignment on industrial processes where electrification is not feasible  </a:t>
            </a:r>
          </a:p>
        </p:txBody>
      </p:sp>
      <p:pic>
        <p:nvPicPr>
          <p:cNvPr id="67" name="Picture 4" descr="Flag of the United States to represent national signpost">
            <a:extLst>
              <a:ext uri="{FF2B5EF4-FFF2-40B4-BE49-F238E27FC236}">
                <a16:creationId xmlns:a16="http://schemas.microsoft.com/office/drawing/2014/main" id="{47741368-7CCB-4006-A1CF-D6BD887E524A}"/>
              </a:ext>
              <a:ext uri="{C183D7F6-B498-43B3-948B-1728B52AA6E4}">
                <adec:decorative xmlns:adec="http://schemas.microsoft.com/office/drawing/2017/decorative" val="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05589" y="4272493"/>
            <a:ext cx="562972" cy="296264"/>
          </a:xfrm>
          <a:prstGeom prst="rect">
            <a:avLst/>
          </a:prstGeom>
          <a:noFill/>
          <a:extLst>
            <a:ext uri="{909E8E84-426E-40DD-AFC4-6F175D3DCCD1}">
              <a14:hiddenFill xmlns:a14="http://schemas.microsoft.com/office/drawing/2010/main">
                <a:solidFill>
                  <a:srgbClr val="FFFFFF"/>
                </a:solidFill>
              </a14:hiddenFill>
            </a:ext>
          </a:extLst>
        </p:spPr>
      </p:pic>
      <p:sp>
        <p:nvSpPr>
          <p:cNvPr id="30" name="TextBox 29">
            <a:extLst>
              <a:ext uri="{FF2B5EF4-FFF2-40B4-BE49-F238E27FC236}">
                <a16:creationId xmlns:a16="http://schemas.microsoft.com/office/drawing/2014/main" id="{9DF143BC-E138-43AB-BBF5-E869B7F63725}"/>
              </a:ext>
            </a:extLst>
          </p:cNvPr>
          <p:cNvSpPr txBox="1"/>
          <p:nvPr/>
        </p:nvSpPr>
        <p:spPr>
          <a:xfrm>
            <a:off x="489125" y="4709920"/>
            <a:ext cx="3200400" cy="610436"/>
          </a:xfrm>
          <a:prstGeom prst="rect">
            <a:avLst/>
          </a:prstGeom>
          <a:noFill/>
        </p:spPr>
        <p:txBody>
          <a:bodyPr wrap="square" lIns="0" tIns="0" rIns="0" bIns="0" rtlCol="0">
            <a:noAutofit/>
          </a:bodyPr>
          <a:lstStyle/>
          <a:p>
            <a:pPr>
              <a:lnSpc>
                <a:spcPct val="100000"/>
              </a:lnSpc>
              <a:spcBef>
                <a:spcPts val="1200"/>
              </a:spcBef>
              <a:buSzPct val="100000"/>
            </a:pPr>
            <a:r>
              <a:rPr lang="en-US" sz="1600"/>
              <a:t>Acceptance of liquid H</a:t>
            </a:r>
            <a:r>
              <a:rPr lang="en-US" sz="1600" baseline="-25000"/>
              <a:t>2</a:t>
            </a:r>
            <a:r>
              <a:rPr lang="en-US" sz="1600"/>
              <a:t> as a viable option for transportation</a:t>
            </a:r>
          </a:p>
        </p:txBody>
      </p:sp>
      <p:pic>
        <p:nvPicPr>
          <p:cNvPr id="74" name="Picture 4" descr="Flag of the United States to represent national signpost">
            <a:extLst>
              <a:ext uri="{FF2B5EF4-FFF2-40B4-BE49-F238E27FC236}">
                <a16:creationId xmlns:a16="http://schemas.microsoft.com/office/drawing/2014/main" id="{93D907DA-15D5-4556-A957-4B4C30F0211B}"/>
              </a:ext>
              <a:ext uri="{C183D7F6-B498-43B3-948B-1728B52AA6E4}">
                <adec:decorative xmlns:adec="http://schemas.microsoft.com/office/drawing/2017/decorative" val="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05589" y="4996384"/>
            <a:ext cx="562972" cy="296264"/>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F14A2C84-6AC8-4225-BBD9-7757BD3F6BFC}"/>
              </a:ext>
            </a:extLst>
          </p:cNvPr>
          <p:cNvSpPr txBox="1"/>
          <p:nvPr/>
        </p:nvSpPr>
        <p:spPr>
          <a:xfrm>
            <a:off x="496110" y="5372050"/>
            <a:ext cx="3200400" cy="809487"/>
          </a:xfrm>
          <a:prstGeom prst="rect">
            <a:avLst/>
          </a:prstGeom>
          <a:noFill/>
        </p:spPr>
        <p:txBody>
          <a:bodyPr wrap="square" lIns="0" tIns="0" rIns="0" bIns="0" rtlCol="0">
            <a:noAutofit/>
          </a:bodyPr>
          <a:lstStyle/>
          <a:p>
            <a:pPr>
              <a:lnSpc>
                <a:spcPct val="100000"/>
              </a:lnSpc>
              <a:spcBef>
                <a:spcPts val="1200"/>
              </a:spcBef>
              <a:buSzPct val="100000"/>
            </a:pPr>
            <a:r>
              <a:rPr lang="en-US" sz="1600" b="1"/>
              <a:t>2030: </a:t>
            </a:r>
            <a:r>
              <a:rPr lang="en-US" sz="1600"/>
              <a:t>Achieve hydrogen cost targets set by </a:t>
            </a:r>
            <a:r>
              <a:rPr lang="en-US" sz="1600">
                <a:hlinkClick r:id="rId7"/>
              </a:rPr>
              <a:t>DOE Hydrogen Shot </a:t>
            </a:r>
            <a:r>
              <a:rPr lang="en-US" sz="1600"/>
              <a:t>of $1/kg for clean H</a:t>
            </a:r>
            <a:r>
              <a:rPr lang="en-US" sz="1600" baseline="-25000"/>
              <a:t>2</a:t>
            </a:r>
            <a:endParaRPr lang="en-US" sz="1600"/>
          </a:p>
        </p:txBody>
      </p:sp>
      <p:pic>
        <p:nvPicPr>
          <p:cNvPr id="84" name="Picture 4" descr="Flag of the United States to represent national signpost">
            <a:extLst>
              <a:ext uri="{FF2B5EF4-FFF2-40B4-BE49-F238E27FC236}">
                <a16:creationId xmlns:a16="http://schemas.microsoft.com/office/drawing/2014/main" id="{A6BFAC12-FA4A-43DD-894F-3260BCCC3F1F}"/>
              </a:ext>
              <a:ext uri="{C183D7F6-B498-43B3-948B-1728B52AA6E4}">
                <adec:decorative xmlns:adec="http://schemas.microsoft.com/office/drawing/2017/decorative" val="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05589" y="6035321"/>
            <a:ext cx="562972" cy="296264"/>
          </a:xfrm>
          <a:prstGeom prst="rect">
            <a:avLst/>
          </a:prstGeom>
          <a:noFill/>
          <a:extLst>
            <a:ext uri="{909E8E84-426E-40DD-AFC4-6F175D3DCCD1}">
              <a14:hiddenFill xmlns:a14="http://schemas.microsoft.com/office/drawing/2010/main">
                <a:solidFill>
                  <a:srgbClr val="FFFFFF"/>
                </a:solidFill>
              </a14:hiddenFill>
            </a:ext>
          </a:extLst>
        </p:spPr>
      </p:pic>
      <p:sp>
        <p:nvSpPr>
          <p:cNvPr id="63" name="Rectangle 62">
            <a:extLst>
              <a:ext uri="{FF2B5EF4-FFF2-40B4-BE49-F238E27FC236}">
                <a16:creationId xmlns:a16="http://schemas.microsoft.com/office/drawing/2014/main" id="{6DBDFCE7-1EFE-42EF-943B-83E2AEF18674}"/>
              </a:ext>
            </a:extLst>
          </p:cNvPr>
          <p:cNvSpPr/>
          <p:nvPr/>
        </p:nvSpPr>
        <p:spPr>
          <a:xfrm>
            <a:off x="4362551" y="1783261"/>
            <a:ext cx="2014698" cy="32110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a:solidFill>
                  <a:srgbClr val="282828"/>
                </a:solidFill>
                <a:latin typeface="+mj-lt"/>
              </a:rPr>
              <a:t>Policy</a:t>
            </a:r>
            <a:endParaRPr lang="en-US" b="1" i="0">
              <a:solidFill>
                <a:srgbClr val="282828"/>
              </a:solidFill>
              <a:effectLst/>
              <a:latin typeface="+mj-lt"/>
            </a:endParaRPr>
          </a:p>
        </p:txBody>
      </p:sp>
      <p:sp>
        <p:nvSpPr>
          <p:cNvPr id="31" name="TextBox 30">
            <a:extLst>
              <a:ext uri="{FF2B5EF4-FFF2-40B4-BE49-F238E27FC236}">
                <a16:creationId xmlns:a16="http://schemas.microsoft.com/office/drawing/2014/main" id="{BC7BA50B-78E1-4D53-A4A4-63EF37E75716}"/>
              </a:ext>
            </a:extLst>
          </p:cNvPr>
          <p:cNvSpPr txBox="1"/>
          <p:nvPr/>
        </p:nvSpPr>
        <p:spPr>
          <a:xfrm>
            <a:off x="4362551" y="2219909"/>
            <a:ext cx="3200400" cy="809481"/>
          </a:xfrm>
          <a:prstGeom prst="rect">
            <a:avLst/>
          </a:prstGeom>
          <a:noFill/>
        </p:spPr>
        <p:txBody>
          <a:bodyPr wrap="square" lIns="0" tIns="0" rIns="0" bIns="0" rtlCol="0">
            <a:noAutofit/>
          </a:bodyPr>
          <a:lstStyle/>
          <a:p>
            <a:pPr>
              <a:lnSpc>
                <a:spcPct val="100000"/>
              </a:lnSpc>
              <a:spcBef>
                <a:spcPts val="1200"/>
              </a:spcBef>
              <a:buSzPct val="100000"/>
            </a:pPr>
            <a:r>
              <a:rPr lang="en-US" sz="1600"/>
              <a:t>Lower barriers and streamlined approvals for siting and installing low carbon or carbon reducing technologies</a:t>
            </a:r>
          </a:p>
        </p:txBody>
      </p:sp>
      <p:pic>
        <p:nvPicPr>
          <p:cNvPr id="49" name="Picture 4" descr="Flag of the United States to represent national signpost">
            <a:extLst>
              <a:ext uri="{FF2B5EF4-FFF2-40B4-BE49-F238E27FC236}">
                <a16:creationId xmlns:a16="http://schemas.microsoft.com/office/drawing/2014/main" id="{22BAA273-5EE9-44CE-B464-BAB6B5E05042}"/>
              </a:ext>
              <a:ext uri="{C183D7F6-B498-43B3-948B-1728B52AA6E4}">
                <adec:decorative xmlns:adec="http://schemas.microsoft.com/office/drawing/2017/decorative" val="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423512" y="3061468"/>
            <a:ext cx="562972" cy="296264"/>
          </a:xfrm>
          <a:prstGeom prst="rect">
            <a:avLst/>
          </a:prstGeom>
          <a:noFill/>
          <a:extLst>
            <a:ext uri="{909E8E84-426E-40DD-AFC4-6F175D3DCCD1}">
              <a14:hiddenFill xmlns:a14="http://schemas.microsoft.com/office/drawing/2010/main">
                <a:solidFill>
                  <a:srgbClr val="FFFFFF"/>
                </a:solidFill>
              </a14:hiddenFill>
            </a:ext>
          </a:extLst>
        </p:spPr>
      </p:pic>
      <p:pic>
        <p:nvPicPr>
          <p:cNvPr id="50" name="Picture 2" descr="Flag of California to represent California signpost">
            <a:extLst>
              <a:ext uri="{FF2B5EF4-FFF2-40B4-BE49-F238E27FC236}">
                <a16:creationId xmlns:a16="http://schemas.microsoft.com/office/drawing/2014/main" id="{A8A5DDCF-E1BF-480D-8C36-CC124B414A19}"/>
              </a:ext>
              <a:ext uri="{C183D7F6-B498-43B3-948B-1728B52AA6E4}">
                <adec:decorative xmlns:adec="http://schemas.microsoft.com/office/drawing/2017/decorative" val="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037695" y="3033604"/>
            <a:ext cx="552661" cy="368211"/>
          </a:xfrm>
          <a:prstGeom prst="rect">
            <a:avLst/>
          </a:prstGeom>
          <a:noFill/>
          <a:extLst>
            <a:ext uri="{909E8E84-426E-40DD-AFC4-6F175D3DCCD1}">
              <a14:hiddenFill xmlns:a14="http://schemas.microsoft.com/office/drawing/2010/main">
                <a:solidFill>
                  <a:srgbClr val="FFFFFF"/>
                </a:solidFill>
              </a14:hiddenFill>
            </a:ext>
          </a:extLst>
        </p:spPr>
      </p:pic>
      <p:sp>
        <p:nvSpPr>
          <p:cNvPr id="35" name="TextBox 34">
            <a:extLst>
              <a:ext uri="{FF2B5EF4-FFF2-40B4-BE49-F238E27FC236}">
                <a16:creationId xmlns:a16="http://schemas.microsoft.com/office/drawing/2014/main" id="{AAF8ED01-9A68-4C1B-98AD-E248896F771F}"/>
              </a:ext>
            </a:extLst>
          </p:cNvPr>
          <p:cNvSpPr txBox="1"/>
          <p:nvPr/>
        </p:nvSpPr>
        <p:spPr>
          <a:xfrm>
            <a:off x="4362549" y="3581248"/>
            <a:ext cx="3200400" cy="889680"/>
          </a:xfrm>
          <a:prstGeom prst="rect">
            <a:avLst/>
          </a:prstGeom>
          <a:noFill/>
        </p:spPr>
        <p:txBody>
          <a:bodyPr wrap="square" lIns="0" tIns="0" rIns="0" bIns="0" rtlCol="0">
            <a:noAutofit/>
          </a:bodyPr>
          <a:lstStyle/>
          <a:p>
            <a:pPr>
              <a:lnSpc>
                <a:spcPct val="100000"/>
              </a:lnSpc>
              <a:spcBef>
                <a:spcPts val="1200"/>
              </a:spcBef>
              <a:buSzPct val="100000"/>
            </a:pPr>
            <a:r>
              <a:rPr lang="en-US" sz="1600" b="1"/>
              <a:t>2035: </a:t>
            </a:r>
            <a:r>
              <a:rPr lang="en-US" sz="1600"/>
              <a:t>100% zero emission off-road vehicles and drayage trucks where feasible (N-79-20)</a:t>
            </a:r>
          </a:p>
        </p:txBody>
      </p:sp>
      <p:pic>
        <p:nvPicPr>
          <p:cNvPr id="51" name="Picture 2" descr="Flag of California to represent California signpost">
            <a:extLst>
              <a:ext uri="{FF2B5EF4-FFF2-40B4-BE49-F238E27FC236}">
                <a16:creationId xmlns:a16="http://schemas.microsoft.com/office/drawing/2014/main" id="{0D011DE8-C8E0-49A7-8E6C-104D035EFA74}"/>
              </a:ext>
              <a:ext uri="{C183D7F6-B498-43B3-948B-1728B52AA6E4}">
                <adec:decorative xmlns:adec="http://schemas.microsoft.com/office/drawing/2017/decorative" val="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045897" y="4197296"/>
            <a:ext cx="552661" cy="368211"/>
          </a:xfrm>
          <a:prstGeom prst="rect">
            <a:avLst/>
          </a:prstGeom>
          <a:noFill/>
          <a:extLst>
            <a:ext uri="{909E8E84-426E-40DD-AFC4-6F175D3DCCD1}">
              <a14:hiddenFill xmlns:a14="http://schemas.microsoft.com/office/drawing/2010/main">
                <a:solidFill>
                  <a:srgbClr val="FFFFFF"/>
                </a:solidFill>
              </a14:hiddenFill>
            </a:ext>
          </a:extLst>
        </p:spPr>
      </p:pic>
      <p:sp>
        <p:nvSpPr>
          <p:cNvPr id="45" name="TextBox 44">
            <a:extLst>
              <a:ext uri="{FF2B5EF4-FFF2-40B4-BE49-F238E27FC236}">
                <a16:creationId xmlns:a16="http://schemas.microsoft.com/office/drawing/2014/main" id="{61B6BC8D-48FA-4128-841F-A15E70B92FCB}"/>
              </a:ext>
            </a:extLst>
          </p:cNvPr>
          <p:cNvSpPr txBox="1"/>
          <p:nvPr/>
        </p:nvSpPr>
        <p:spPr>
          <a:xfrm>
            <a:off x="4362550" y="4855051"/>
            <a:ext cx="3200400" cy="622651"/>
          </a:xfrm>
          <a:prstGeom prst="rect">
            <a:avLst/>
          </a:prstGeom>
          <a:solidFill>
            <a:schemeClr val="accent5">
              <a:lumMod val="20000"/>
              <a:lumOff val="80000"/>
            </a:schemeClr>
          </a:solidFill>
        </p:spPr>
        <p:txBody>
          <a:bodyPr wrap="square" lIns="0" tIns="0" rIns="0" bIns="0" rtlCol="0">
            <a:noAutofit/>
          </a:bodyPr>
          <a:lstStyle/>
          <a:p>
            <a:pPr>
              <a:lnSpc>
                <a:spcPct val="100000"/>
              </a:lnSpc>
              <a:spcBef>
                <a:spcPts val="1200"/>
              </a:spcBef>
              <a:buSzPct val="100000"/>
            </a:pPr>
            <a:r>
              <a:rPr lang="en-US" sz="1600" b="1"/>
              <a:t>2045</a:t>
            </a:r>
            <a:r>
              <a:rPr lang="en-US" sz="1600"/>
              <a:t>: Carbon neutrality and net negative emissions thereafter</a:t>
            </a:r>
          </a:p>
        </p:txBody>
      </p:sp>
      <p:pic>
        <p:nvPicPr>
          <p:cNvPr id="52" name="Picture 2" descr="Flag of California to represent California signpost">
            <a:extLst>
              <a:ext uri="{FF2B5EF4-FFF2-40B4-BE49-F238E27FC236}">
                <a16:creationId xmlns:a16="http://schemas.microsoft.com/office/drawing/2014/main" id="{86BB0715-0DBC-4959-9C49-534580481D03}"/>
              </a:ext>
              <a:ext uri="{C183D7F6-B498-43B3-948B-1728B52AA6E4}">
                <adec:decorative xmlns:adec="http://schemas.microsoft.com/office/drawing/2017/decorative" val="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037694" y="5579598"/>
            <a:ext cx="552661" cy="368211"/>
          </a:xfrm>
          <a:prstGeom prst="rect">
            <a:avLst/>
          </a:prstGeom>
          <a:noFill/>
          <a:extLst>
            <a:ext uri="{909E8E84-426E-40DD-AFC4-6F175D3DCCD1}">
              <a14:hiddenFill xmlns:a14="http://schemas.microsoft.com/office/drawing/2010/main">
                <a:solidFill>
                  <a:srgbClr val="FFFFFF"/>
                </a:solidFill>
              </a14:hiddenFill>
            </a:ext>
          </a:extLst>
        </p:spPr>
      </p:pic>
      <p:sp>
        <p:nvSpPr>
          <p:cNvPr id="66" name="Rectangle 65">
            <a:extLst>
              <a:ext uri="{FF2B5EF4-FFF2-40B4-BE49-F238E27FC236}">
                <a16:creationId xmlns:a16="http://schemas.microsoft.com/office/drawing/2014/main" id="{CE98A9DB-DB5B-435B-9448-7238F1716686}"/>
              </a:ext>
            </a:extLst>
          </p:cNvPr>
          <p:cNvSpPr/>
          <p:nvPr/>
        </p:nvSpPr>
        <p:spPr>
          <a:xfrm>
            <a:off x="8156139" y="1783261"/>
            <a:ext cx="2014698" cy="32110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a:solidFill>
                  <a:srgbClr val="282828"/>
                </a:solidFill>
                <a:latin typeface="+mj-lt"/>
              </a:rPr>
              <a:t>Market</a:t>
            </a:r>
            <a:endParaRPr lang="en-US" b="1" i="0">
              <a:solidFill>
                <a:srgbClr val="282828"/>
              </a:solidFill>
              <a:effectLst/>
              <a:latin typeface="+mj-lt"/>
            </a:endParaRPr>
          </a:p>
        </p:txBody>
      </p:sp>
      <p:sp>
        <p:nvSpPr>
          <p:cNvPr id="37" name="TextBox 36">
            <a:extLst>
              <a:ext uri="{FF2B5EF4-FFF2-40B4-BE49-F238E27FC236}">
                <a16:creationId xmlns:a16="http://schemas.microsoft.com/office/drawing/2014/main" id="{A06A7ACD-774C-42B6-A162-45A7D5802938}"/>
              </a:ext>
            </a:extLst>
          </p:cNvPr>
          <p:cNvSpPr txBox="1"/>
          <p:nvPr/>
        </p:nvSpPr>
        <p:spPr>
          <a:xfrm>
            <a:off x="8156139" y="2271784"/>
            <a:ext cx="3383280" cy="597160"/>
          </a:xfrm>
          <a:prstGeom prst="rect">
            <a:avLst/>
          </a:prstGeom>
          <a:noFill/>
        </p:spPr>
        <p:txBody>
          <a:bodyPr wrap="square" lIns="0" tIns="0" rIns="0" bIns="0" rtlCol="0" anchor="t">
            <a:noAutofit/>
          </a:bodyPr>
          <a:lstStyle/>
          <a:p>
            <a:pPr>
              <a:spcBef>
                <a:spcPts val="1200"/>
              </a:spcBef>
              <a:buSzPct val="100000"/>
            </a:pPr>
            <a:r>
              <a:rPr lang="en-US" sz="1600"/>
              <a:t>Alignment of public perception toward CCU</a:t>
            </a:r>
          </a:p>
        </p:txBody>
      </p:sp>
      <p:pic>
        <p:nvPicPr>
          <p:cNvPr id="87" name="Picture 4" descr="Flag of the United States to represent national signpost">
            <a:extLst>
              <a:ext uri="{FF2B5EF4-FFF2-40B4-BE49-F238E27FC236}">
                <a16:creationId xmlns:a16="http://schemas.microsoft.com/office/drawing/2014/main" id="{3171DBB1-46BC-498D-AE56-1570D536D920}"/>
              </a:ext>
              <a:ext uri="{C183D7F6-B498-43B3-948B-1728B52AA6E4}">
                <adec:decorative xmlns:adec="http://schemas.microsoft.com/office/drawing/2017/decorative" val="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188668" y="2606165"/>
            <a:ext cx="562972" cy="296264"/>
          </a:xfrm>
          <a:prstGeom prst="rect">
            <a:avLst/>
          </a:prstGeom>
          <a:noFill/>
          <a:extLst>
            <a:ext uri="{909E8E84-426E-40DD-AFC4-6F175D3DCCD1}">
              <a14:hiddenFill xmlns:a14="http://schemas.microsoft.com/office/drawing/2010/main">
                <a:solidFill>
                  <a:srgbClr val="FFFFFF"/>
                </a:solidFill>
              </a14:hiddenFill>
            </a:ext>
          </a:extLst>
        </p:spPr>
      </p:pic>
      <p:pic>
        <p:nvPicPr>
          <p:cNvPr id="48" name="Picture 2" descr="Flag of California to represent California signpost">
            <a:extLst>
              <a:ext uri="{FF2B5EF4-FFF2-40B4-BE49-F238E27FC236}">
                <a16:creationId xmlns:a16="http://schemas.microsoft.com/office/drawing/2014/main" id="{8814CD0E-7F13-4339-A990-1CCB58D5BA29}"/>
              </a:ext>
              <a:ext uri="{C183D7F6-B498-43B3-948B-1728B52AA6E4}">
                <adec:decorative xmlns:adec="http://schemas.microsoft.com/office/drawing/2017/decorative" val="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865399" y="2552516"/>
            <a:ext cx="552661" cy="368211"/>
          </a:xfrm>
          <a:prstGeom prst="rect">
            <a:avLst/>
          </a:prstGeom>
          <a:noFill/>
          <a:extLst>
            <a:ext uri="{909E8E84-426E-40DD-AFC4-6F175D3DCCD1}">
              <a14:hiddenFill xmlns:a14="http://schemas.microsoft.com/office/drawing/2010/main">
                <a:solidFill>
                  <a:srgbClr val="FFFFFF"/>
                </a:solidFill>
              </a14:hiddenFill>
            </a:ext>
          </a:extLst>
        </p:spPr>
      </p:pic>
      <p:sp>
        <p:nvSpPr>
          <p:cNvPr id="32" name="TextBox 31">
            <a:extLst>
              <a:ext uri="{FF2B5EF4-FFF2-40B4-BE49-F238E27FC236}">
                <a16:creationId xmlns:a16="http://schemas.microsoft.com/office/drawing/2014/main" id="{D62B6B20-7737-4362-BD50-EE806F06B01E}"/>
              </a:ext>
            </a:extLst>
          </p:cNvPr>
          <p:cNvSpPr txBox="1"/>
          <p:nvPr/>
        </p:nvSpPr>
        <p:spPr>
          <a:xfrm>
            <a:off x="8156139" y="3145326"/>
            <a:ext cx="3383280" cy="607998"/>
          </a:xfrm>
          <a:prstGeom prst="rect">
            <a:avLst/>
          </a:prstGeom>
          <a:noFill/>
        </p:spPr>
        <p:txBody>
          <a:bodyPr wrap="square" lIns="0" tIns="0" rIns="0" bIns="0" rtlCol="0">
            <a:noAutofit/>
          </a:bodyPr>
          <a:lstStyle/>
          <a:p>
            <a:pPr>
              <a:lnSpc>
                <a:spcPct val="100000"/>
              </a:lnSpc>
              <a:spcBef>
                <a:spcPts val="1200"/>
              </a:spcBef>
              <a:buSzPct val="100000"/>
            </a:pPr>
            <a:r>
              <a:rPr lang="en-US" sz="1600"/>
              <a:t>Financing and market structures supportive of equipment transition and CCU projects </a:t>
            </a:r>
          </a:p>
        </p:txBody>
      </p:sp>
      <p:pic>
        <p:nvPicPr>
          <p:cNvPr id="89" name="Picture 4" descr="Flag of the United States to represent national signpost">
            <a:extLst>
              <a:ext uri="{FF2B5EF4-FFF2-40B4-BE49-F238E27FC236}">
                <a16:creationId xmlns:a16="http://schemas.microsoft.com/office/drawing/2014/main" id="{DA4F94A8-2D51-4F6F-881E-8D853FF8F6A4}"/>
              </a:ext>
              <a:ext uri="{C183D7F6-B498-43B3-948B-1728B52AA6E4}">
                <adec:decorative xmlns:adec="http://schemas.microsoft.com/office/drawing/2017/decorative" val="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188668" y="3664816"/>
            <a:ext cx="562972" cy="296264"/>
          </a:xfrm>
          <a:prstGeom prst="rect">
            <a:avLst/>
          </a:prstGeom>
          <a:noFill/>
          <a:extLst>
            <a:ext uri="{909E8E84-426E-40DD-AFC4-6F175D3DCCD1}">
              <a14:hiddenFill xmlns:a14="http://schemas.microsoft.com/office/drawing/2010/main">
                <a:solidFill>
                  <a:srgbClr val="FFFFFF"/>
                </a:solidFill>
              </a14:hiddenFill>
            </a:ext>
          </a:extLst>
        </p:spPr>
      </p:pic>
      <p:pic>
        <p:nvPicPr>
          <p:cNvPr id="88" name="Picture 2" descr="Flag of California to represent California signpost">
            <a:extLst>
              <a:ext uri="{FF2B5EF4-FFF2-40B4-BE49-F238E27FC236}">
                <a16:creationId xmlns:a16="http://schemas.microsoft.com/office/drawing/2014/main" id="{BCCEAE33-ABE2-4649-9331-7C5650E65436}"/>
              </a:ext>
              <a:ext uri="{C183D7F6-B498-43B3-948B-1728B52AA6E4}">
                <adec:decorative xmlns:adec="http://schemas.microsoft.com/office/drawing/2017/decorative" val="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865399" y="3611167"/>
            <a:ext cx="552661" cy="368211"/>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24367956-236B-4FC3-963E-1EA14EA62BB2}"/>
              </a:ext>
            </a:extLst>
          </p:cNvPr>
          <p:cNvSpPr txBox="1"/>
          <p:nvPr/>
        </p:nvSpPr>
        <p:spPr>
          <a:xfrm>
            <a:off x="8156139" y="4034293"/>
            <a:ext cx="3365301" cy="822185"/>
          </a:xfrm>
          <a:prstGeom prst="rect">
            <a:avLst/>
          </a:prstGeom>
          <a:noFill/>
        </p:spPr>
        <p:txBody>
          <a:bodyPr wrap="square" lIns="0" tIns="0" rIns="0" bIns="0" rtlCol="0">
            <a:noAutofit/>
          </a:bodyPr>
          <a:lstStyle/>
          <a:p>
            <a:pPr>
              <a:lnSpc>
                <a:spcPct val="100000"/>
              </a:lnSpc>
              <a:spcBef>
                <a:spcPts val="1200"/>
              </a:spcBef>
              <a:buSzPct val="100000"/>
            </a:pPr>
            <a:r>
              <a:rPr lang="en-US" sz="1600"/>
              <a:t>Alignment on transportation types needing alternatives to battery electric power</a:t>
            </a:r>
          </a:p>
        </p:txBody>
      </p:sp>
      <p:pic>
        <p:nvPicPr>
          <p:cNvPr id="86" name="Picture 4" descr="Flag of the United States to represent national signpost">
            <a:extLst>
              <a:ext uri="{FF2B5EF4-FFF2-40B4-BE49-F238E27FC236}">
                <a16:creationId xmlns:a16="http://schemas.microsoft.com/office/drawing/2014/main" id="{1633FDA0-B4C0-47DF-ACE1-C32BADAC8B59}"/>
              </a:ext>
              <a:ext uri="{C183D7F6-B498-43B3-948B-1728B52AA6E4}">
                <adec:decorative xmlns:adec="http://schemas.microsoft.com/office/drawing/2017/decorative" val="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815069" y="4601755"/>
            <a:ext cx="562972" cy="296264"/>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3A48FCA2-BFC8-4CEC-ABCC-7D08B717A6F9}"/>
              </a:ext>
            </a:extLst>
          </p:cNvPr>
          <p:cNvSpPr txBox="1"/>
          <p:nvPr/>
        </p:nvSpPr>
        <p:spPr>
          <a:xfrm>
            <a:off x="8138160" y="5032850"/>
            <a:ext cx="3383280" cy="633572"/>
          </a:xfrm>
          <a:prstGeom prst="rect">
            <a:avLst/>
          </a:prstGeom>
          <a:noFill/>
          <a:ln>
            <a:noFill/>
          </a:ln>
        </p:spPr>
        <p:txBody>
          <a:bodyPr wrap="square" lIns="0" tIns="0" rIns="0" bIns="0" rtlCol="0" anchor="t">
            <a:noAutofit/>
          </a:bodyPr>
          <a:lstStyle/>
          <a:p>
            <a:pPr>
              <a:lnSpc>
                <a:spcPct val="100000"/>
              </a:lnSpc>
              <a:spcBef>
                <a:spcPts val="1200"/>
              </a:spcBef>
              <a:buSzPct val="100000"/>
            </a:pPr>
            <a:r>
              <a:rPr lang="en-US" sz="1600"/>
              <a:t>Development and acceptance of geographic clustering of                end users  </a:t>
            </a:r>
          </a:p>
        </p:txBody>
      </p:sp>
      <p:pic>
        <p:nvPicPr>
          <p:cNvPr id="71" name="Picture 2" descr="Flag of California to represent California signpost">
            <a:extLst>
              <a:ext uri="{FF2B5EF4-FFF2-40B4-BE49-F238E27FC236}">
                <a16:creationId xmlns:a16="http://schemas.microsoft.com/office/drawing/2014/main" id="{FBD44ED7-A207-45DB-A33F-28A989AF8682}"/>
              </a:ext>
              <a:ext uri="{C183D7F6-B498-43B3-948B-1728B52AA6E4}">
                <adec:decorative xmlns:adec="http://schemas.microsoft.com/office/drawing/2017/decorative" val="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820225" y="5259417"/>
            <a:ext cx="552661" cy="368211"/>
          </a:xfrm>
          <a:prstGeom prst="rect">
            <a:avLst/>
          </a:prstGeom>
          <a:noFill/>
          <a:extLst>
            <a:ext uri="{909E8E84-426E-40DD-AFC4-6F175D3DCCD1}">
              <a14:hiddenFill xmlns:a14="http://schemas.microsoft.com/office/drawing/2010/main">
                <a:solidFill>
                  <a:srgbClr val="FFFFFF"/>
                </a:solidFill>
              </a14:hiddenFill>
            </a:ext>
          </a:extLst>
        </p:spPr>
      </p:pic>
      <p:cxnSp>
        <p:nvCxnSpPr>
          <p:cNvPr id="62" name="Gerade Verbindung 5">
            <a:extLst>
              <a:ext uri="{FF2B5EF4-FFF2-40B4-BE49-F238E27FC236}">
                <a16:creationId xmlns:a16="http://schemas.microsoft.com/office/drawing/2014/main" id="{1471B4EE-3B57-4BA4-9618-42C12808E543}"/>
              </a:ext>
              <a:ext uri="{C183D7F6-B498-43B3-948B-1728B52AA6E4}">
                <adec:decorative xmlns:adec="http://schemas.microsoft.com/office/drawing/2017/decorative" val="1"/>
              </a:ext>
            </a:extLst>
          </p:cNvPr>
          <p:cNvCxnSpPr>
            <a:cxnSpLocks/>
          </p:cNvCxnSpPr>
          <p:nvPr>
            <p:custDataLst>
              <p:tags r:id="rId1"/>
            </p:custDataLst>
          </p:nvPr>
        </p:nvCxnSpPr>
        <p:spPr bwMode="gray">
          <a:xfrm>
            <a:off x="496980" y="2159837"/>
            <a:ext cx="3200400"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68" name="Gerade Verbindung 5">
            <a:extLst>
              <a:ext uri="{FF2B5EF4-FFF2-40B4-BE49-F238E27FC236}">
                <a16:creationId xmlns:a16="http://schemas.microsoft.com/office/drawing/2014/main" id="{0A9F5A64-845F-4565-B3DA-A5064D39A266}"/>
              </a:ext>
              <a:ext uri="{C183D7F6-B498-43B3-948B-1728B52AA6E4}">
                <adec:decorative xmlns:adec="http://schemas.microsoft.com/office/drawing/2017/decorative" val="1"/>
              </a:ext>
            </a:extLst>
          </p:cNvPr>
          <p:cNvCxnSpPr>
            <a:cxnSpLocks/>
          </p:cNvCxnSpPr>
          <p:nvPr>
            <p:custDataLst>
              <p:tags r:id="rId2"/>
            </p:custDataLst>
          </p:nvPr>
        </p:nvCxnSpPr>
        <p:spPr bwMode="gray">
          <a:xfrm>
            <a:off x="4362551" y="2159837"/>
            <a:ext cx="3200400"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69" name="Gerade Verbindung 5">
            <a:extLst>
              <a:ext uri="{FF2B5EF4-FFF2-40B4-BE49-F238E27FC236}">
                <a16:creationId xmlns:a16="http://schemas.microsoft.com/office/drawing/2014/main" id="{1168C564-73A0-4216-8B4A-04387DE4CAA9}"/>
              </a:ext>
              <a:ext uri="{C183D7F6-B498-43B3-948B-1728B52AA6E4}">
                <adec:decorative xmlns:adec="http://schemas.microsoft.com/office/drawing/2017/decorative" val="1"/>
              </a:ext>
            </a:extLst>
          </p:cNvPr>
          <p:cNvCxnSpPr>
            <a:cxnSpLocks/>
          </p:cNvCxnSpPr>
          <p:nvPr>
            <p:custDataLst>
              <p:tags r:id="rId3"/>
            </p:custDataLst>
          </p:nvPr>
        </p:nvCxnSpPr>
        <p:spPr bwMode="gray">
          <a:xfrm>
            <a:off x="8156139" y="2159837"/>
            <a:ext cx="3200400"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sp>
        <p:nvSpPr>
          <p:cNvPr id="4" name="Slide Number Placeholder 3">
            <a:extLst>
              <a:ext uri="{FF2B5EF4-FFF2-40B4-BE49-F238E27FC236}">
                <a16:creationId xmlns:a16="http://schemas.microsoft.com/office/drawing/2014/main" id="{B6F93216-5A5E-43D5-B9D3-7DA608F5131C}"/>
              </a:ext>
              <a:ext uri="{C183D7F6-B498-43B3-948B-1728B52AA6E4}">
                <adec:decorative xmlns:adec="http://schemas.microsoft.com/office/drawing/2017/decorative" val="1"/>
              </a:ext>
            </a:extLst>
          </p:cNvPr>
          <p:cNvSpPr>
            <a:spLocks noGrp="1"/>
          </p:cNvSpPr>
          <p:nvPr>
            <p:ph type="sldNum" sz="quarter" idx="12"/>
          </p:nvPr>
        </p:nvSpPr>
        <p:spPr/>
        <p:txBody>
          <a:bodyPr/>
          <a:lstStyle/>
          <a:p>
            <a:fld id="{B58DE5F1-E0F9-4CCA-92B7-7A6FC4DFEE14}" type="slidenum">
              <a:rPr lang="en-US" smtClean="0"/>
              <a:t>27</a:t>
            </a:fld>
            <a:endParaRPr lang="en-US"/>
          </a:p>
        </p:txBody>
      </p:sp>
      <p:grpSp>
        <p:nvGrpSpPr>
          <p:cNvPr id="43" name="Group 42" descr="Reference Key showing CA flag for California Signpost and U.S. flag for National Signpost">
            <a:extLst>
              <a:ext uri="{FF2B5EF4-FFF2-40B4-BE49-F238E27FC236}">
                <a16:creationId xmlns:a16="http://schemas.microsoft.com/office/drawing/2014/main" id="{49A90941-40C9-44C0-B862-E539B16EDC02}"/>
              </a:ext>
            </a:extLst>
          </p:cNvPr>
          <p:cNvGrpSpPr/>
          <p:nvPr/>
        </p:nvGrpSpPr>
        <p:grpSpPr>
          <a:xfrm>
            <a:off x="7279167" y="6139404"/>
            <a:ext cx="4426783" cy="368211"/>
            <a:chOff x="7279167" y="6139404"/>
            <a:chExt cx="4426783" cy="368211"/>
          </a:xfrm>
        </p:grpSpPr>
        <p:pic>
          <p:nvPicPr>
            <p:cNvPr id="44" name="Picture 2" descr="Flag of California to represent California signpost">
              <a:extLst>
                <a:ext uri="{FF2B5EF4-FFF2-40B4-BE49-F238E27FC236}">
                  <a16:creationId xmlns:a16="http://schemas.microsoft.com/office/drawing/2014/main" id="{C95B8A03-EE49-4A0A-A580-99BC7220FB84}"/>
                </a:ext>
                <a:ext uri="{C183D7F6-B498-43B3-948B-1728B52AA6E4}">
                  <adec:decorative xmlns:adec="http://schemas.microsoft.com/office/drawing/2017/decorative" val="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92415" y="6139404"/>
              <a:ext cx="552661" cy="368211"/>
            </a:xfrm>
            <a:prstGeom prst="rect">
              <a:avLst/>
            </a:prstGeom>
            <a:noFill/>
            <a:extLst>
              <a:ext uri="{909E8E84-426E-40DD-AFC4-6F175D3DCCD1}">
                <a14:hiddenFill xmlns:a14="http://schemas.microsoft.com/office/drawing/2010/main">
                  <a:solidFill>
                    <a:srgbClr val="FFFFFF"/>
                  </a:solidFill>
                </a14:hiddenFill>
              </a:ext>
            </a:extLst>
          </p:spPr>
        </p:pic>
        <p:sp>
          <p:nvSpPr>
            <p:cNvPr id="46" name="TextBox 45">
              <a:extLst>
                <a:ext uri="{FF2B5EF4-FFF2-40B4-BE49-F238E27FC236}">
                  <a16:creationId xmlns:a16="http://schemas.microsoft.com/office/drawing/2014/main" id="{87D930B9-B90E-498C-8248-1051A34A723C}"/>
                </a:ext>
                <a:ext uri="{C183D7F6-B498-43B3-948B-1728B52AA6E4}">
                  <adec:decorative xmlns:adec="http://schemas.microsoft.com/office/drawing/2017/decorative" val="0"/>
                </a:ext>
              </a:extLst>
            </p:cNvPr>
            <p:cNvSpPr txBox="1"/>
            <p:nvPr/>
          </p:nvSpPr>
          <p:spPr>
            <a:xfrm>
              <a:off x="9964055" y="6238945"/>
              <a:ext cx="1741895" cy="246053"/>
            </a:xfrm>
            <a:prstGeom prst="rect">
              <a:avLst/>
            </a:prstGeom>
            <a:noFill/>
          </p:spPr>
          <p:txBody>
            <a:bodyPr wrap="square" lIns="0" tIns="0" rIns="0" bIns="0" rtlCol="0">
              <a:noAutofit/>
            </a:bodyPr>
            <a:lstStyle/>
            <a:p>
              <a:pPr>
                <a:lnSpc>
                  <a:spcPct val="100000"/>
                </a:lnSpc>
                <a:spcBef>
                  <a:spcPts val="1200"/>
                </a:spcBef>
                <a:buSzPct val="100000"/>
              </a:pPr>
              <a:r>
                <a:rPr lang="en-US" sz="1400"/>
                <a:t>California Signpost</a:t>
              </a:r>
            </a:p>
          </p:txBody>
        </p:sp>
        <p:pic>
          <p:nvPicPr>
            <p:cNvPr id="47" name="Picture 4" descr="Flag of the United States to represent national signpost">
              <a:extLst>
                <a:ext uri="{FF2B5EF4-FFF2-40B4-BE49-F238E27FC236}">
                  <a16:creationId xmlns:a16="http://schemas.microsoft.com/office/drawing/2014/main" id="{8EB2C823-8A39-4C2B-8A2D-577CB763626F}"/>
                </a:ext>
                <a:ext uri="{C183D7F6-B498-43B3-948B-1728B52AA6E4}">
                  <adec:decorative xmlns:adec="http://schemas.microsoft.com/office/drawing/2017/decorative" val="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279167" y="6185313"/>
              <a:ext cx="562972" cy="296264"/>
            </a:xfrm>
            <a:prstGeom prst="rect">
              <a:avLst/>
            </a:prstGeom>
            <a:noFill/>
            <a:extLst>
              <a:ext uri="{909E8E84-426E-40DD-AFC4-6F175D3DCCD1}">
                <a14:hiddenFill xmlns:a14="http://schemas.microsoft.com/office/drawing/2010/main">
                  <a:solidFill>
                    <a:srgbClr val="FFFFFF"/>
                  </a:solidFill>
                </a14:hiddenFill>
              </a:ext>
            </a:extLst>
          </p:spPr>
        </p:pic>
        <p:sp>
          <p:nvSpPr>
            <p:cNvPr id="53" name="TextBox 52">
              <a:extLst>
                <a:ext uri="{FF2B5EF4-FFF2-40B4-BE49-F238E27FC236}">
                  <a16:creationId xmlns:a16="http://schemas.microsoft.com/office/drawing/2014/main" id="{9B21C6B0-A1BF-4F66-BC98-F4C63D5839B2}"/>
                </a:ext>
                <a:ext uri="{C183D7F6-B498-43B3-948B-1728B52AA6E4}">
                  <adec:decorative xmlns:adec="http://schemas.microsoft.com/office/drawing/2017/decorative" val="0"/>
                </a:ext>
              </a:extLst>
            </p:cNvPr>
            <p:cNvSpPr txBox="1"/>
            <p:nvPr/>
          </p:nvSpPr>
          <p:spPr>
            <a:xfrm>
              <a:off x="7913070" y="6248881"/>
              <a:ext cx="1741895" cy="246053"/>
            </a:xfrm>
            <a:prstGeom prst="rect">
              <a:avLst/>
            </a:prstGeom>
            <a:noFill/>
          </p:spPr>
          <p:txBody>
            <a:bodyPr wrap="square" lIns="0" tIns="0" rIns="0" bIns="0" rtlCol="0">
              <a:noAutofit/>
            </a:bodyPr>
            <a:lstStyle/>
            <a:p>
              <a:pPr>
                <a:lnSpc>
                  <a:spcPct val="100000"/>
                </a:lnSpc>
                <a:spcBef>
                  <a:spcPts val="1200"/>
                </a:spcBef>
                <a:buSzPct val="100000"/>
              </a:pPr>
              <a:r>
                <a:rPr lang="en-US" sz="1400"/>
                <a:t>National Signpost</a:t>
              </a:r>
            </a:p>
          </p:txBody>
        </p:sp>
      </p:grpSp>
    </p:spTree>
    <p:extLst>
      <p:ext uri="{BB962C8B-B14F-4D97-AF65-F5344CB8AC3E}">
        <p14:creationId xmlns:p14="http://schemas.microsoft.com/office/powerpoint/2010/main" val="84366945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E10133-CDE5-467B-9C3A-DDDD2B7EA3F6}"/>
              </a:ext>
            </a:extLst>
          </p:cNvPr>
          <p:cNvSpPr>
            <a:spLocks noGrp="1"/>
          </p:cNvSpPr>
          <p:nvPr>
            <p:ph type="title"/>
          </p:nvPr>
        </p:nvSpPr>
        <p:spPr>
          <a:xfrm>
            <a:off x="457200" y="463856"/>
            <a:ext cx="5486400" cy="818532"/>
          </a:xfrm>
        </p:spPr>
        <p:txBody>
          <a:bodyPr vert="horz"/>
          <a:lstStyle/>
          <a:p>
            <a:r>
              <a:rPr lang="en-US" sz="4400"/>
              <a:t>End Use Discussion</a:t>
            </a:r>
          </a:p>
        </p:txBody>
      </p:sp>
      <p:sp>
        <p:nvSpPr>
          <p:cNvPr id="4" name="Content Placeholder 2">
            <a:extLst>
              <a:ext uri="{FF2B5EF4-FFF2-40B4-BE49-F238E27FC236}">
                <a16:creationId xmlns:a16="http://schemas.microsoft.com/office/drawing/2014/main" id="{E8FC8D77-298F-49C5-B782-5F44A88F6A34}"/>
              </a:ext>
            </a:extLst>
          </p:cNvPr>
          <p:cNvSpPr txBox="1">
            <a:spLocks/>
          </p:cNvSpPr>
          <p:nvPr/>
        </p:nvSpPr>
        <p:spPr>
          <a:xfrm>
            <a:off x="457200" y="1726343"/>
            <a:ext cx="5524500" cy="4343400"/>
          </a:xfrm>
          <a:prstGeom prst="rect">
            <a:avLst/>
          </a:prstGeom>
        </p:spPr>
        <p:txBody>
          <a:bodyPr/>
          <a:lstStyle>
            <a:lvl1pPr marL="182880" indent="-182880" algn="l" defTabSz="914400" rtl="0" eaLnBrk="1" latinLnBrk="0" hangingPunct="1">
              <a:lnSpc>
                <a:spcPct val="100000"/>
              </a:lnSpc>
              <a:spcBef>
                <a:spcPts val="1200"/>
              </a:spcBef>
              <a:buFont typeface="Arial" panose="020B0604020202020204" pitchFamily="34" charset="0"/>
              <a:buChar char="•"/>
              <a:defRPr sz="1800" kern="1200">
                <a:solidFill>
                  <a:schemeClr val="tx1"/>
                </a:solidFill>
                <a:latin typeface="+mn-lt"/>
                <a:ea typeface="+mn-ea"/>
                <a:cs typeface="+mn-cs"/>
              </a:defRPr>
            </a:lvl1pPr>
            <a:lvl2pPr marL="36576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2pPr>
            <a:lvl3pPr marL="54864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3pPr>
            <a:lvl4pPr marL="73152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4pPr>
            <a:lvl5pPr marL="91440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5pPr>
            <a:lvl6pPr marL="109728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6pPr>
            <a:lvl7pPr marL="128016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7pPr>
            <a:lvl8pPr marL="146304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8pPr>
            <a:lvl9pPr marL="164592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Ø"/>
            </a:pPr>
            <a:r>
              <a:rPr lang="en-US"/>
              <a:t>What are the most pressing gas end uses that need attention and research?</a:t>
            </a:r>
          </a:p>
          <a:p>
            <a:pPr>
              <a:buFont typeface="Wingdings" panose="05000000000000000000" pitchFamily="2" charset="2"/>
              <a:buChar char="Ø"/>
            </a:pPr>
            <a:r>
              <a:rPr lang="en-US"/>
              <a:t> Which research needs are expected to be addressed by industry without CEC support?</a:t>
            </a:r>
          </a:p>
          <a:p>
            <a:pPr>
              <a:buFont typeface="Wingdings" panose="05000000000000000000" pitchFamily="2" charset="2"/>
              <a:buChar char="Ø"/>
            </a:pPr>
            <a:r>
              <a:rPr lang="en-US"/>
              <a:t>Are there other notable end use technologies or decarbonization strategies that we have not identified?</a:t>
            </a:r>
          </a:p>
          <a:p>
            <a:pPr>
              <a:buFont typeface="Wingdings" panose="05000000000000000000" pitchFamily="2" charset="2"/>
              <a:buChar char="Ø"/>
            </a:pPr>
            <a:r>
              <a:rPr lang="en-US"/>
              <a:t>Are there other notable signposts that we have not identified?</a:t>
            </a:r>
          </a:p>
          <a:p>
            <a:pPr marL="0" indent="0">
              <a:buNone/>
            </a:pPr>
            <a:endParaRPr lang="en-US"/>
          </a:p>
        </p:txBody>
      </p:sp>
      <p:sp>
        <p:nvSpPr>
          <p:cNvPr id="3" name="Slide Number Placeholder 2">
            <a:extLst>
              <a:ext uri="{FF2B5EF4-FFF2-40B4-BE49-F238E27FC236}">
                <a16:creationId xmlns:a16="http://schemas.microsoft.com/office/drawing/2014/main" id="{A10C545D-608B-4BDD-8F31-E5D28A970F95}"/>
              </a:ext>
            </a:extLst>
          </p:cNvPr>
          <p:cNvSpPr>
            <a:spLocks noGrp="1"/>
          </p:cNvSpPr>
          <p:nvPr>
            <p:ph type="sldNum" sz="quarter" idx="12"/>
          </p:nvPr>
        </p:nvSpPr>
        <p:spPr/>
        <p:txBody>
          <a:bodyPr/>
          <a:lstStyle/>
          <a:p>
            <a:fld id="{B58DE5F1-E0F9-4CCA-92B7-7A6FC4DFEE14}" type="slidenum">
              <a:rPr lang="en-US" smtClean="0"/>
              <a:t>28</a:t>
            </a:fld>
            <a:endParaRPr lang="en-US"/>
          </a:p>
        </p:txBody>
      </p:sp>
    </p:spTree>
    <p:extLst>
      <p:ext uri="{BB962C8B-B14F-4D97-AF65-F5344CB8AC3E}">
        <p14:creationId xmlns:p14="http://schemas.microsoft.com/office/powerpoint/2010/main" val="12438353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B9DB62-7740-4015-9623-764DF9201FC5}"/>
              </a:ext>
            </a:extLst>
          </p:cNvPr>
          <p:cNvSpPr>
            <a:spLocks noGrp="1"/>
          </p:cNvSpPr>
          <p:nvPr>
            <p:ph type="title"/>
          </p:nvPr>
        </p:nvSpPr>
        <p:spPr>
          <a:xfrm>
            <a:off x="3032042" y="2644941"/>
            <a:ext cx="6127915" cy="1950809"/>
          </a:xfrm>
        </p:spPr>
        <p:txBody>
          <a:bodyPr vert="horz"/>
          <a:lstStyle/>
          <a:p>
            <a:pPr algn="ctr"/>
            <a:r>
              <a:rPr lang="en-US"/>
              <a:t>Gas Production, Transport, and Storage Technologies</a:t>
            </a:r>
          </a:p>
        </p:txBody>
      </p:sp>
      <p:sp>
        <p:nvSpPr>
          <p:cNvPr id="5" name="Slide Number Placeholder 4">
            <a:extLst>
              <a:ext uri="{FF2B5EF4-FFF2-40B4-BE49-F238E27FC236}">
                <a16:creationId xmlns:a16="http://schemas.microsoft.com/office/drawing/2014/main" id="{4266440D-7756-48CF-AC37-958AD33F2E75}"/>
              </a:ext>
            </a:extLst>
          </p:cNvPr>
          <p:cNvSpPr>
            <a:spLocks noGrp="1"/>
          </p:cNvSpPr>
          <p:nvPr>
            <p:ph type="sldNum" sz="quarter" idx="12"/>
          </p:nvPr>
        </p:nvSpPr>
        <p:spPr/>
        <p:txBody>
          <a:bodyPr/>
          <a:lstStyle/>
          <a:p>
            <a:fld id="{B58DE5F1-E0F9-4CCA-92B7-7A6FC4DFEE14}" type="slidenum">
              <a:rPr lang="en-US" smtClean="0"/>
              <a:t>29</a:t>
            </a:fld>
            <a:endParaRPr lang="en-US"/>
          </a:p>
        </p:txBody>
      </p:sp>
    </p:spTree>
    <p:extLst>
      <p:ext uri="{BB962C8B-B14F-4D97-AF65-F5344CB8AC3E}">
        <p14:creationId xmlns:p14="http://schemas.microsoft.com/office/powerpoint/2010/main" val="53531885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E7437A-B8A1-4808-861D-856972C2FC4B}"/>
              </a:ext>
            </a:extLst>
          </p:cNvPr>
          <p:cNvSpPr>
            <a:spLocks noGrp="1"/>
          </p:cNvSpPr>
          <p:nvPr>
            <p:ph type="title"/>
          </p:nvPr>
        </p:nvSpPr>
        <p:spPr>
          <a:xfrm>
            <a:off x="457200" y="470132"/>
            <a:ext cx="11277600" cy="914400"/>
          </a:xfrm>
        </p:spPr>
        <p:txBody>
          <a:bodyPr vert="horz"/>
          <a:lstStyle/>
          <a:p>
            <a:r>
              <a:rPr lang="en-US" sz="3600"/>
              <a:t>Gas Supply Chain</a:t>
            </a:r>
          </a:p>
        </p:txBody>
      </p:sp>
      <p:sp>
        <p:nvSpPr>
          <p:cNvPr id="31" name="Text Placeholder 3">
            <a:extLst>
              <a:ext uri="{FF2B5EF4-FFF2-40B4-BE49-F238E27FC236}">
                <a16:creationId xmlns:a16="http://schemas.microsoft.com/office/drawing/2014/main" id="{F46CB42A-252C-4A8C-A708-8626799363AF}"/>
              </a:ext>
            </a:extLst>
          </p:cNvPr>
          <p:cNvSpPr txBox="1">
            <a:spLocks/>
          </p:cNvSpPr>
          <p:nvPr/>
        </p:nvSpPr>
        <p:spPr>
          <a:xfrm>
            <a:off x="457200" y="1051643"/>
            <a:ext cx="11277600" cy="393261"/>
          </a:xfrm>
          <a:prstGeom prst="rect">
            <a:avLst/>
          </a:prstGeom>
        </p:spPr>
        <p:txBody>
          <a:bodyPr/>
          <a:lstStyle>
            <a:lvl1pPr marL="182880" indent="-182880" algn="l" defTabSz="914400" rtl="0" eaLnBrk="1" latinLnBrk="0" hangingPunct="1">
              <a:lnSpc>
                <a:spcPct val="100000"/>
              </a:lnSpc>
              <a:spcBef>
                <a:spcPts val="1200"/>
              </a:spcBef>
              <a:buFont typeface="Arial" panose="020B0604020202020204" pitchFamily="34" charset="0"/>
              <a:buChar char="•"/>
              <a:defRPr sz="1800" kern="1200">
                <a:solidFill>
                  <a:schemeClr val="tx1"/>
                </a:solidFill>
                <a:latin typeface="+mn-lt"/>
                <a:ea typeface="+mn-ea"/>
                <a:cs typeface="+mn-cs"/>
              </a:defRPr>
            </a:lvl1pPr>
            <a:lvl2pPr marL="36576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2pPr>
            <a:lvl3pPr marL="54864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3pPr>
            <a:lvl4pPr marL="73152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4pPr>
            <a:lvl5pPr marL="91440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5pPr>
            <a:lvl6pPr marL="109728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6pPr>
            <a:lvl7pPr marL="128016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7pPr>
            <a:lvl8pPr marL="146304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8pPr>
            <a:lvl9pPr marL="164592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t>The following outlines the key features with respect to different parts of the gas supply chain</a:t>
            </a:r>
          </a:p>
        </p:txBody>
      </p:sp>
      <p:sp>
        <p:nvSpPr>
          <p:cNvPr id="8" name="Freeform: Shape 7">
            <a:extLst>
              <a:ext uri="{FF2B5EF4-FFF2-40B4-BE49-F238E27FC236}">
                <a16:creationId xmlns:a16="http://schemas.microsoft.com/office/drawing/2014/main" id="{25C05848-733C-4997-9070-E75AC196EFB1}"/>
              </a:ext>
              <a:ext uri="{C183D7F6-B498-43B3-948B-1728B52AA6E4}">
                <adec:decorative xmlns:adec="http://schemas.microsoft.com/office/drawing/2017/decorative" val="0"/>
              </a:ext>
            </a:extLst>
          </p:cNvPr>
          <p:cNvSpPr/>
          <p:nvPr/>
        </p:nvSpPr>
        <p:spPr>
          <a:xfrm>
            <a:off x="620831" y="1649996"/>
            <a:ext cx="3704511" cy="616716"/>
          </a:xfrm>
          <a:custGeom>
            <a:avLst/>
            <a:gdLst>
              <a:gd name="connsiteX0" fmla="*/ 1454718 w 1499881"/>
              <a:gd name="connsiteY0" fmla="*/ 308768 h 308768"/>
              <a:gd name="connsiteX1" fmla="*/ 0 w 1499881"/>
              <a:gd name="connsiteY1" fmla="*/ 308768 h 308768"/>
              <a:gd name="connsiteX2" fmla="*/ 0 w 1499881"/>
              <a:gd name="connsiteY2" fmla="*/ 0 h 308768"/>
              <a:gd name="connsiteX3" fmla="*/ 1454718 w 1499881"/>
              <a:gd name="connsiteY3" fmla="*/ 0 h 308768"/>
              <a:gd name="connsiteX4" fmla="*/ 1499882 w 1499881"/>
              <a:gd name="connsiteY4" fmla="*/ 154309 h 3087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9881" h="308768">
                <a:moveTo>
                  <a:pt x="1454718" y="308768"/>
                </a:moveTo>
                <a:lnTo>
                  <a:pt x="0" y="308768"/>
                </a:lnTo>
                <a:lnTo>
                  <a:pt x="0" y="0"/>
                </a:lnTo>
                <a:lnTo>
                  <a:pt x="1454718" y="0"/>
                </a:lnTo>
                <a:lnTo>
                  <a:pt x="1499882" y="154309"/>
                </a:lnTo>
                <a:close/>
              </a:path>
            </a:pathLst>
          </a:custGeom>
          <a:solidFill>
            <a:srgbClr val="93D500"/>
          </a:solidFill>
          <a:ln w="15041" cap="flat">
            <a:noFill/>
            <a:prstDash val="solid"/>
            <a:miter/>
          </a:ln>
        </p:spPr>
        <p:txBody>
          <a:bodyPr rtlCol="0" anchor="ctr"/>
          <a:lstStyle/>
          <a:p>
            <a:pPr algn="ctr"/>
            <a:r>
              <a:rPr lang="en-US" b="1"/>
              <a:t>Production</a:t>
            </a:r>
          </a:p>
        </p:txBody>
      </p:sp>
      <p:sp>
        <p:nvSpPr>
          <p:cNvPr id="19" name="TextBox 18">
            <a:extLst>
              <a:ext uri="{FF2B5EF4-FFF2-40B4-BE49-F238E27FC236}">
                <a16:creationId xmlns:a16="http://schemas.microsoft.com/office/drawing/2014/main" id="{1990E021-1099-4A97-96DD-3087E1B5B96E}"/>
              </a:ext>
            </a:extLst>
          </p:cNvPr>
          <p:cNvSpPr txBox="1"/>
          <p:nvPr/>
        </p:nvSpPr>
        <p:spPr>
          <a:xfrm>
            <a:off x="796154" y="2540367"/>
            <a:ext cx="3285147" cy="3578423"/>
          </a:xfrm>
          <a:prstGeom prst="rect">
            <a:avLst/>
          </a:prstGeom>
          <a:noFill/>
        </p:spPr>
        <p:txBody>
          <a:bodyPr wrap="square" lIns="0" tIns="0" rIns="0" bIns="0" rtlCol="0" anchor="t">
            <a:noAutofit/>
          </a:bodyPr>
          <a:lstStyle/>
          <a:p>
            <a:pPr>
              <a:lnSpc>
                <a:spcPct val="100000"/>
              </a:lnSpc>
              <a:spcBef>
                <a:spcPts val="1200"/>
              </a:spcBef>
              <a:buSzPct val="100000"/>
            </a:pPr>
            <a:r>
              <a:rPr lang="en-US" sz="1400" b="1"/>
              <a:t>Renewable Gas Production</a:t>
            </a:r>
          </a:p>
          <a:p>
            <a:pPr marL="114300" indent="-114300">
              <a:spcBef>
                <a:spcPts val="1200"/>
              </a:spcBef>
              <a:buSzPct val="100000"/>
              <a:buFont typeface="Arial" panose="020B0604020202020204" pitchFamily="34" charset="0"/>
              <a:buChar char="•"/>
            </a:pPr>
            <a:r>
              <a:rPr lang="en-US" sz="1400"/>
              <a:t>Anaerobic digestion</a:t>
            </a:r>
          </a:p>
          <a:p>
            <a:pPr marL="114300" indent="-114300">
              <a:spcBef>
                <a:spcPts val="1200"/>
              </a:spcBef>
              <a:buSzPct val="100000"/>
              <a:buFont typeface="Arial" panose="020B0604020202020204" pitchFamily="34" charset="0"/>
              <a:buChar char="•"/>
            </a:pPr>
            <a:r>
              <a:rPr lang="en-US" sz="1400"/>
              <a:t>Gasification of biomass waste</a:t>
            </a:r>
          </a:p>
          <a:p>
            <a:pPr>
              <a:spcBef>
                <a:spcPts val="1200"/>
              </a:spcBef>
              <a:buSzPct val="100000"/>
            </a:pPr>
            <a:r>
              <a:rPr lang="en-US" sz="1400" b="1"/>
              <a:t>Clean Hydrogen Production</a:t>
            </a:r>
          </a:p>
          <a:p>
            <a:pPr marL="114300" indent="-114300">
              <a:spcBef>
                <a:spcPts val="1200"/>
              </a:spcBef>
              <a:buSzPct val="100000"/>
              <a:buFont typeface="Arial" panose="020B0604020202020204" pitchFamily="34" charset="0"/>
              <a:buChar char="•"/>
            </a:pPr>
            <a:r>
              <a:rPr lang="en-US" sz="1400"/>
              <a:t>Electrolysis</a:t>
            </a:r>
          </a:p>
          <a:p>
            <a:pPr marL="114300" indent="-114300">
              <a:spcBef>
                <a:spcPts val="1200"/>
              </a:spcBef>
              <a:buSzPct val="100000"/>
              <a:buFont typeface="Arial" panose="020B0604020202020204" pitchFamily="34" charset="0"/>
              <a:buChar char="•"/>
            </a:pPr>
            <a:r>
              <a:rPr lang="en-US" sz="1400"/>
              <a:t>Non-electrolytic clean H</a:t>
            </a:r>
            <a:r>
              <a:rPr lang="en-US" sz="1400" baseline="-25000"/>
              <a:t>2</a:t>
            </a:r>
            <a:endParaRPr lang="en-US" sz="1400"/>
          </a:p>
        </p:txBody>
      </p:sp>
      <p:sp>
        <p:nvSpPr>
          <p:cNvPr id="15" name="Freeform: Shape 14">
            <a:extLst>
              <a:ext uri="{FF2B5EF4-FFF2-40B4-BE49-F238E27FC236}">
                <a16:creationId xmlns:a16="http://schemas.microsoft.com/office/drawing/2014/main" id="{C01FDDA2-36A2-46AA-B4C1-C4855C689A0F}"/>
              </a:ext>
            </a:extLst>
          </p:cNvPr>
          <p:cNvSpPr/>
          <p:nvPr/>
        </p:nvSpPr>
        <p:spPr>
          <a:xfrm>
            <a:off x="4325342" y="1649996"/>
            <a:ext cx="3683720" cy="616716"/>
          </a:xfrm>
          <a:custGeom>
            <a:avLst/>
            <a:gdLst>
              <a:gd name="connsiteX0" fmla="*/ 1290774 w 1335937"/>
              <a:gd name="connsiteY0" fmla="*/ 0 h 308768"/>
              <a:gd name="connsiteX1" fmla="*/ 0 w 1335937"/>
              <a:gd name="connsiteY1" fmla="*/ 0 h 308768"/>
              <a:gd name="connsiteX2" fmla="*/ 45164 w 1335937"/>
              <a:gd name="connsiteY2" fmla="*/ 154309 h 308768"/>
              <a:gd name="connsiteX3" fmla="*/ 0 w 1335937"/>
              <a:gd name="connsiteY3" fmla="*/ 308768 h 308768"/>
              <a:gd name="connsiteX4" fmla="*/ 1290774 w 1335937"/>
              <a:gd name="connsiteY4" fmla="*/ 308768 h 308768"/>
              <a:gd name="connsiteX5" fmla="*/ 1335938 w 1335937"/>
              <a:gd name="connsiteY5" fmla="*/ 154309 h 308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35937" h="308768">
                <a:moveTo>
                  <a:pt x="1290774" y="0"/>
                </a:moveTo>
                <a:lnTo>
                  <a:pt x="0" y="0"/>
                </a:lnTo>
                <a:lnTo>
                  <a:pt x="45164" y="154309"/>
                </a:lnTo>
                <a:lnTo>
                  <a:pt x="0" y="308768"/>
                </a:lnTo>
                <a:lnTo>
                  <a:pt x="1290774" y="308768"/>
                </a:lnTo>
                <a:lnTo>
                  <a:pt x="1335938" y="154309"/>
                </a:lnTo>
                <a:close/>
              </a:path>
            </a:pathLst>
          </a:custGeom>
          <a:solidFill>
            <a:srgbClr val="93D500"/>
          </a:solidFill>
          <a:ln w="15041" cap="flat">
            <a:noFill/>
            <a:prstDash val="solid"/>
            <a:miter/>
          </a:ln>
        </p:spPr>
        <p:txBody>
          <a:bodyPr rtlCol="0" anchor="ctr"/>
          <a:lstStyle/>
          <a:p>
            <a:pPr algn="ctr"/>
            <a:r>
              <a:rPr lang="en-US" b="1"/>
              <a:t>Transport</a:t>
            </a:r>
          </a:p>
        </p:txBody>
      </p:sp>
      <p:sp>
        <p:nvSpPr>
          <p:cNvPr id="21" name="TextBox 20">
            <a:extLst>
              <a:ext uri="{FF2B5EF4-FFF2-40B4-BE49-F238E27FC236}">
                <a16:creationId xmlns:a16="http://schemas.microsoft.com/office/drawing/2014/main" id="{2D0D9963-370B-4B9D-ABD1-32D9814A285B}"/>
              </a:ext>
            </a:extLst>
          </p:cNvPr>
          <p:cNvSpPr txBox="1"/>
          <p:nvPr/>
        </p:nvSpPr>
        <p:spPr>
          <a:xfrm>
            <a:off x="4515929" y="2540367"/>
            <a:ext cx="3217376" cy="3350335"/>
          </a:xfrm>
          <a:prstGeom prst="rect">
            <a:avLst/>
          </a:prstGeom>
          <a:noFill/>
        </p:spPr>
        <p:txBody>
          <a:bodyPr wrap="square" lIns="0" tIns="0" rIns="0" bIns="0" rtlCol="0" anchor="t">
            <a:noAutofit/>
          </a:bodyPr>
          <a:lstStyle/>
          <a:p>
            <a:pPr>
              <a:lnSpc>
                <a:spcPct val="100000"/>
              </a:lnSpc>
              <a:spcBef>
                <a:spcPts val="1200"/>
              </a:spcBef>
              <a:buSzPct val="100000"/>
            </a:pPr>
            <a:r>
              <a:rPr lang="en-US" sz="1400" b="1">
                <a:solidFill>
                  <a:srgbClr val="000000"/>
                </a:solidFill>
                <a:effectLst/>
                <a:ea typeface="Times New Roman" panose="02020603050405020304" pitchFamily="18" charset="0"/>
              </a:rPr>
              <a:t>New H</a:t>
            </a:r>
            <a:r>
              <a:rPr lang="en-US" sz="1400" b="1" baseline="-25000">
                <a:solidFill>
                  <a:srgbClr val="000000"/>
                </a:solidFill>
                <a:effectLst/>
                <a:ea typeface="Times New Roman" panose="02020603050405020304" pitchFamily="18" charset="0"/>
              </a:rPr>
              <a:t>2</a:t>
            </a:r>
            <a:r>
              <a:rPr lang="en-US" sz="1400" b="1">
                <a:solidFill>
                  <a:srgbClr val="000000"/>
                </a:solidFill>
                <a:effectLst/>
                <a:ea typeface="Times New Roman" panose="02020603050405020304" pitchFamily="18" charset="0"/>
              </a:rPr>
              <a:t> Pipelines</a:t>
            </a:r>
          </a:p>
          <a:p>
            <a:pPr>
              <a:lnSpc>
                <a:spcPct val="100000"/>
              </a:lnSpc>
              <a:spcBef>
                <a:spcPts val="1200"/>
              </a:spcBef>
              <a:buSzPct val="100000"/>
            </a:pPr>
            <a:r>
              <a:rPr lang="en-US" sz="1400">
                <a:solidFill>
                  <a:srgbClr val="000000"/>
                </a:solidFill>
                <a:effectLst/>
                <a:ea typeface="Times New Roman" panose="02020603050405020304" pitchFamily="18" charset="0"/>
              </a:rPr>
              <a:t>Develop new pure H</a:t>
            </a:r>
            <a:r>
              <a:rPr lang="en-US" sz="1400" baseline="-25000">
                <a:solidFill>
                  <a:srgbClr val="000000"/>
                </a:solidFill>
                <a:effectLst/>
                <a:ea typeface="Times New Roman" panose="02020603050405020304" pitchFamily="18" charset="0"/>
              </a:rPr>
              <a:t>2 </a:t>
            </a:r>
            <a:r>
              <a:rPr lang="en-US" sz="1400">
                <a:solidFill>
                  <a:srgbClr val="000000"/>
                </a:solidFill>
                <a:effectLst/>
                <a:ea typeface="Times New Roman" panose="02020603050405020304" pitchFamily="18" charset="0"/>
              </a:rPr>
              <a:t>pipelines to meet end use demand</a:t>
            </a:r>
            <a:endParaRPr lang="en-US" sz="1400" baseline="-25000">
              <a:solidFill>
                <a:srgbClr val="000000"/>
              </a:solidFill>
              <a:effectLst/>
              <a:ea typeface="Times New Roman" panose="02020603050405020304" pitchFamily="18" charset="0"/>
            </a:endParaRPr>
          </a:p>
          <a:p>
            <a:pPr>
              <a:lnSpc>
                <a:spcPct val="100000"/>
              </a:lnSpc>
              <a:spcBef>
                <a:spcPts val="1200"/>
              </a:spcBef>
              <a:buSzPct val="100000"/>
            </a:pPr>
            <a:r>
              <a:rPr lang="en-US" sz="1400" b="1">
                <a:solidFill>
                  <a:srgbClr val="000000"/>
                </a:solidFill>
                <a:ea typeface="MS Gothic" panose="020B0609070205080204" pitchFamily="49" charset="-128"/>
                <a:cs typeface="Times New Roman" panose="02020603050405020304" pitchFamily="18" charset="0"/>
              </a:rPr>
              <a:t>Existing Gas Pipelines</a:t>
            </a:r>
          </a:p>
          <a:p>
            <a:pPr>
              <a:lnSpc>
                <a:spcPct val="100000"/>
              </a:lnSpc>
              <a:spcBef>
                <a:spcPts val="1200"/>
              </a:spcBef>
              <a:buSzPct val="100000"/>
            </a:pPr>
            <a:r>
              <a:rPr lang="en-US" sz="1400">
                <a:solidFill>
                  <a:srgbClr val="000000"/>
                </a:solidFill>
                <a:ea typeface="MS Gothic" panose="020B0609070205080204" pitchFamily="49" charset="-128"/>
                <a:cs typeface="Times New Roman" panose="02020603050405020304" pitchFamily="18" charset="0"/>
              </a:rPr>
              <a:t>Utilize existing gas pipelines systems  originally designed for fossil gas to blend in H</a:t>
            </a:r>
            <a:r>
              <a:rPr lang="en-US" sz="1400" baseline="-25000">
                <a:solidFill>
                  <a:srgbClr val="000000"/>
                </a:solidFill>
                <a:ea typeface="MS Gothic" panose="020B0609070205080204" pitchFamily="49" charset="-128"/>
                <a:cs typeface="Times New Roman" panose="02020603050405020304" pitchFamily="18" charset="0"/>
              </a:rPr>
              <a:t>2</a:t>
            </a:r>
            <a:r>
              <a:rPr lang="en-US" sz="1400">
                <a:solidFill>
                  <a:srgbClr val="000000"/>
                </a:solidFill>
                <a:ea typeface="MS Gothic" panose="020B0609070205080204" pitchFamily="49" charset="-128"/>
                <a:cs typeface="Times New Roman" panose="02020603050405020304" pitchFamily="18" charset="0"/>
              </a:rPr>
              <a:t> and renewable gas </a:t>
            </a:r>
          </a:p>
        </p:txBody>
      </p:sp>
      <p:sp>
        <p:nvSpPr>
          <p:cNvPr id="13" name="Freeform: Shape 12">
            <a:extLst>
              <a:ext uri="{FF2B5EF4-FFF2-40B4-BE49-F238E27FC236}">
                <a16:creationId xmlns:a16="http://schemas.microsoft.com/office/drawing/2014/main" id="{C9CB5A79-765C-463D-AA00-EB04533A8DA8}"/>
              </a:ext>
              <a:ext uri="{C183D7F6-B498-43B3-948B-1728B52AA6E4}">
                <adec:decorative xmlns:adec="http://schemas.microsoft.com/office/drawing/2017/decorative" val="0"/>
              </a:ext>
            </a:extLst>
          </p:cNvPr>
          <p:cNvSpPr/>
          <p:nvPr/>
        </p:nvSpPr>
        <p:spPr>
          <a:xfrm>
            <a:off x="8029853" y="1649996"/>
            <a:ext cx="3683720" cy="616716"/>
          </a:xfrm>
          <a:custGeom>
            <a:avLst/>
            <a:gdLst>
              <a:gd name="connsiteX0" fmla="*/ 1290774 w 1335937"/>
              <a:gd name="connsiteY0" fmla="*/ 0 h 308768"/>
              <a:gd name="connsiteX1" fmla="*/ 0 w 1335937"/>
              <a:gd name="connsiteY1" fmla="*/ 0 h 308768"/>
              <a:gd name="connsiteX2" fmla="*/ 45164 w 1335937"/>
              <a:gd name="connsiteY2" fmla="*/ 154309 h 308768"/>
              <a:gd name="connsiteX3" fmla="*/ 0 w 1335937"/>
              <a:gd name="connsiteY3" fmla="*/ 308768 h 308768"/>
              <a:gd name="connsiteX4" fmla="*/ 1290774 w 1335937"/>
              <a:gd name="connsiteY4" fmla="*/ 308768 h 308768"/>
              <a:gd name="connsiteX5" fmla="*/ 1335938 w 1335937"/>
              <a:gd name="connsiteY5" fmla="*/ 154309 h 308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35937" h="308768">
                <a:moveTo>
                  <a:pt x="1290774" y="0"/>
                </a:moveTo>
                <a:lnTo>
                  <a:pt x="0" y="0"/>
                </a:lnTo>
                <a:lnTo>
                  <a:pt x="45164" y="154309"/>
                </a:lnTo>
                <a:lnTo>
                  <a:pt x="0" y="308768"/>
                </a:lnTo>
                <a:lnTo>
                  <a:pt x="1290774" y="308768"/>
                </a:lnTo>
                <a:lnTo>
                  <a:pt x="1335938" y="154309"/>
                </a:lnTo>
                <a:close/>
              </a:path>
            </a:pathLst>
          </a:custGeom>
          <a:solidFill>
            <a:srgbClr val="93D500"/>
          </a:solidFill>
          <a:ln w="15041" cap="flat">
            <a:noFill/>
            <a:prstDash val="solid"/>
            <a:miter/>
          </a:ln>
        </p:spPr>
        <p:txBody>
          <a:bodyPr rtlCol="0" anchor="ctr"/>
          <a:lstStyle/>
          <a:p>
            <a:pPr algn="ctr"/>
            <a:r>
              <a:rPr lang="en-US" b="1"/>
              <a:t>Storage &amp; Safety</a:t>
            </a:r>
          </a:p>
        </p:txBody>
      </p:sp>
      <p:sp>
        <p:nvSpPr>
          <p:cNvPr id="23" name="TextBox 22">
            <a:extLst>
              <a:ext uri="{FF2B5EF4-FFF2-40B4-BE49-F238E27FC236}">
                <a16:creationId xmlns:a16="http://schemas.microsoft.com/office/drawing/2014/main" id="{0951FFB6-0FB1-4581-AD3E-ECB2E4228678}"/>
              </a:ext>
            </a:extLst>
          </p:cNvPr>
          <p:cNvSpPr txBox="1"/>
          <p:nvPr/>
        </p:nvSpPr>
        <p:spPr>
          <a:xfrm>
            <a:off x="8223073" y="2540367"/>
            <a:ext cx="3217376" cy="3350335"/>
          </a:xfrm>
          <a:prstGeom prst="rect">
            <a:avLst/>
          </a:prstGeom>
          <a:noFill/>
        </p:spPr>
        <p:txBody>
          <a:bodyPr wrap="square" lIns="0" tIns="0" rIns="0" bIns="0" rtlCol="0" anchor="t">
            <a:noAutofit/>
          </a:bodyPr>
          <a:lstStyle/>
          <a:p>
            <a:pPr>
              <a:spcBef>
                <a:spcPts val="1200"/>
              </a:spcBef>
              <a:buSzPct val="100000"/>
            </a:pPr>
            <a:r>
              <a:rPr lang="en-US" sz="1400" b="1">
                <a:solidFill>
                  <a:srgbClr val="000000"/>
                </a:solidFill>
                <a:ea typeface="MS Gothic" panose="020B0609070205080204" pitchFamily="49" charset="-128"/>
                <a:cs typeface="Times New Roman" panose="02020603050405020304" pitchFamily="18" charset="0"/>
              </a:rPr>
              <a:t>Hydrogen Storage</a:t>
            </a:r>
          </a:p>
          <a:p>
            <a:pPr>
              <a:spcBef>
                <a:spcPts val="1200"/>
              </a:spcBef>
              <a:buSzPct val="100000"/>
            </a:pPr>
            <a:r>
              <a:rPr lang="en-US" sz="1400">
                <a:solidFill>
                  <a:srgbClr val="000000"/>
                </a:solidFill>
                <a:ea typeface="MS Gothic" panose="020B0609070205080204" pitchFamily="49" charset="-128"/>
                <a:cs typeface="Times New Roman" panose="02020603050405020304" pitchFamily="18" charset="0"/>
              </a:rPr>
              <a:t>Consider location (above or under ground) and duration (short or long term) of storage to enhance resiliency of energy system</a:t>
            </a:r>
          </a:p>
          <a:p>
            <a:pPr>
              <a:spcBef>
                <a:spcPts val="1200"/>
              </a:spcBef>
              <a:buSzPct val="100000"/>
            </a:pPr>
            <a:r>
              <a:rPr lang="en-US" sz="1400" b="1">
                <a:solidFill>
                  <a:srgbClr val="000000"/>
                </a:solidFill>
                <a:ea typeface="MS Gothic" panose="020B0609070205080204" pitchFamily="49" charset="-128"/>
                <a:cs typeface="Times New Roman" panose="02020603050405020304" pitchFamily="18" charset="0"/>
              </a:rPr>
              <a:t>Leakage Detection &amp; Mitigation</a:t>
            </a:r>
          </a:p>
          <a:p>
            <a:pPr marL="285750" indent="-285750">
              <a:spcBef>
                <a:spcPts val="1200"/>
              </a:spcBef>
              <a:buSzPct val="100000"/>
              <a:buFont typeface="Arial" panose="020B0604020202020204" pitchFamily="34" charset="0"/>
              <a:buChar char="•"/>
            </a:pPr>
            <a:r>
              <a:rPr lang="en-US" sz="1400">
                <a:solidFill>
                  <a:srgbClr val="000000"/>
                </a:solidFill>
                <a:effectLst/>
                <a:ea typeface="MS Gothic" panose="020B0609070205080204" pitchFamily="49" charset="-128"/>
                <a:cs typeface="Times New Roman" panose="02020603050405020304" pitchFamily="18" charset="0"/>
              </a:rPr>
              <a:t>Detection technologie</a:t>
            </a:r>
            <a:r>
              <a:rPr lang="en-US" sz="1400">
                <a:solidFill>
                  <a:srgbClr val="000000"/>
                </a:solidFill>
                <a:ea typeface="MS Gothic" panose="020B0609070205080204" pitchFamily="49" charset="-128"/>
                <a:cs typeface="Times New Roman" panose="02020603050405020304" pitchFamily="18" charset="0"/>
              </a:rPr>
              <a:t>s  </a:t>
            </a:r>
          </a:p>
          <a:p>
            <a:pPr marL="285750" indent="-285750">
              <a:spcBef>
                <a:spcPts val="1200"/>
              </a:spcBef>
              <a:buSzPct val="100000"/>
              <a:buFont typeface="Arial" panose="020B0604020202020204" pitchFamily="34" charset="0"/>
              <a:buChar char="•"/>
            </a:pPr>
            <a:r>
              <a:rPr lang="en-US" sz="1400">
                <a:solidFill>
                  <a:srgbClr val="000000"/>
                </a:solidFill>
                <a:ea typeface="MS Gothic" panose="020B0609070205080204" pitchFamily="49" charset="-128"/>
                <a:cs typeface="Times New Roman" panose="02020603050405020304" pitchFamily="18" charset="0"/>
              </a:rPr>
              <a:t>A</a:t>
            </a:r>
            <a:r>
              <a:rPr lang="en-US" sz="1400">
                <a:solidFill>
                  <a:srgbClr val="000000"/>
                </a:solidFill>
                <a:effectLst/>
                <a:ea typeface="MS Gothic" panose="020B0609070205080204" pitchFamily="49" charset="-128"/>
                <a:cs typeface="Times New Roman" panose="02020603050405020304" pitchFamily="18" charset="0"/>
              </a:rPr>
              <a:t>dditives for safety such as odorants</a:t>
            </a:r>
            <a:endParaRPr lang="en-US" sz="1400">
              <a:solidFill>
                <a:srgbClr val="000000"/>
              </a:solidFill>
              <a:ea typeface="MS Gothic" panose="020B0609070205080204" pitchFamily="49" charset="-128"/>
              <a:cs typeface="Times New Roman" panose="02020603050405020304" pitchFamily="18" charset="0"/>
            </a:endParaRPr>
          </a:p>
          <a:p>
            <a:pPr marL="285750" indent="-285750">
              <a:spcBef>
                <a:spcPts val="1200"/>
              </a:spcBef>
              <a:buSzPct val="100000"/>
              <a:buFont typeface="Arial" panose="020B0604020202020204" pitchFamily="34" charset="0"/>
              <a:buChar char="•"/>
            </a:pPr>
            <a:r>
              <a:rPr lang="en-US" sz="1400">
                <a:solidFill>
                  <a:srgbClr val="000000"/>
                </a:solidFill>
                <a:ea typeface="MS Gothic" panose="020B0609070205080204" pitchFamily="49" charset="-128"/>
                <a:cs typeface="Times New Roman" panose="02020603050405020304" pitchFamily="18" charset="0"/>
              </a:rPr>
              <a:t>Efficient leakage mitigation strategies</a:t>
            </a:r>
          </a:p>
        </p:txBody>
      </p:sp>
      <p:sp>
        <p:nvSpPr>
          <p:cNvPr id="4" name="Slide Number Placeholder 3">
            <a:extLst>
              <a:ext uri="{FF2B5EF4-FFF2-40B4-BE49-F238E27FC236}">
                <a16:creationId xmlns:a16="http://schemas.microsoft.com/office/drawing/2014/main" id="{EDDB9E65-E2C2-458D-BF49-E02C42951AAF}"/>
              </a:ext>
            </a:extLst>
          </p:cNvPr>
          <p:cNvSpPr>
            <a:spLocks noGrp="1"/>
          </p:cNvSpPr>
          <p:nvPr>
            <p:ph type="sldNum" sz="quarter" idx="12"/>
          </p:nvPr>
        </p:nvSpPr>
        <p:spPr/>
        <p:txBody>
          <a:bodyPr/>
          <a:lstStyle/>
          <a:p>
            <a:fld id="{B58DE5F1-E0F9-4CCA-92B7-7A6FC4DFEE14}" type="slidenum">
              <a:rPr lang="en-US" smtClean="0"/>
              <a:t>30</a:t>
            </a:fld>
            <a:endParaRPr lang="en-US"/>
          </a:p>
        </p:txBody>
      </p:sp>
      <p:sp>
        <p:nvSpPr>
          <p:cNvPr id="14" name="Freeform: Shape 13">
            <a:extLst>
              <a:ext uri="{FF2B5EF4-FFF2-40B4-BE49-F238E27FC236}">
                <a16:creationId xmlns:a16="http://schemas.microsoft.com/office/drawing/2014/main" id="{EFD50D5B-EA93-48C8-A952-038F233CD2CD}"/>
              </a:ext>
              <a:ext uri="{C183D7F6-B498-43B3-948B-1728B52AA6E4}">
                <adec:decorative xmlns:adec="http://schemas.microsoft.com/office/drawing/2017/decorative" val="1"/>
              </a:ext>
            </a:extLst>
          </p:cNvPr>
          <p:cNvSpPr/>
          <p:nvPr/>
        </p:nvSpPr>
        <p:spPr>
          <a:xfrm>
            <a:off x="8032486" y="2298084"/>
            <a:ext cx="3539267" cy="3754511"/>
          </a:xfrm>
          <a:custGeom>
            <a:avLst/>
            <a:gdLst>
              <a:gd name="connsiteX0" fmla="*/ 0 w 1393596"/>
              <a:gd name="connsiteY0" fmla="*/ 0 h 875118"/>
              <a:gd name="connsiteX1" fmla="*/ 1393597 w 1393596"/>
              <a:gd name="connsiteY1" fmla="*/ 0 h 875118"/>
              <a:gd name="connsiteX2" fmla="*/ 1393597 w 1393596"/>
              <a:gd name="connsiteY2" fmla="*/ 875119 h 875118"/>
              <a:gd name="connsiteX3" fmla="*/ 0 w 1393596"/>
              <a:gd name="connsiteY3" fmla="*/ 875119 h 875118"/>
            </a:gdLst>
            <a:ahLst/>
            <a:cxnLst>
              <a:cxn ang="0">
                <a:pos x="connsiteX0" y="connsiteY0"/>
              </a:cxn>
              <a:cxn ang="0">
                <a:pos x="connsiteX1" y="connsiteY1"/>
              </a:cxn>
              <a:cxn ang="0">
                <a:pos x="connsiteX2" y="connsiteY2"/>
              </a:cxn>
              <a:cxn ang="0">
                <a:pos x="connsiteX3" y="connsiteY3"/>
              </a:cxn>
            </a:cxnLst>
            <a:rect l="l" t="t" r="r" b="b"/>
            <a:pathLst>
              <a:path w="1393596" h="875118">
                <a:moveTo>
                  <a:pt x="0" y="0"/>
                </a:moveTo>
                <a:lnTo>
                  <a:pt x="1393597" y="0"/>
                </a:lnTo>
                <a:lnTo>
                  <a:pt x="1393597" y="875119"/>
                </a:lnTo>
                <a:lnTo>
                  <a:pt x="0" y="875119"/>
                </a:lnTo>
                <a:close/>
              </a:path>
            </a:pathLst>
          </a:custGeom>
          <a:noFill/>
          <a:ln w="15875" cap="flat">
            <a:solidFill>
              <a:schemeClr val="accent1"/>
            </a:solid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6341343B-0F24-45BE-B9EB-FA76B587055F}"/>
              </a:ext>
              <a:ext uri="{C183D7F6-B498-43B3-948B-1728B52AA6E4}">
                <adec:decorative xmlns:adec="http://schemas.microsoft.com/office/drawing/2017/decorative" val="1"/>
              </a:ext>
            </a:extLst>
          </p:cNvPr>
          <p:cNvSpPr/>
          <p:nvPr/>
        </p:nvSpPr>
        <p:spPr>
          <a:xfrm>
            <a:off x="4325342" y="2298084"/>
            <a:ext cx="3539267" cy="3754511"/>
          </a:xfrm>
          <a:custGeom>
            <a:avLst/>
            <a:gdLst>
              <a:gd name="connsiteX0" fmla="*/ 0 w 1393596"/>
              <a:gd name="connsiteY0" fmla="*/ 0 h 875118"/>
              <a:gd name="connsiteX1" fmla="*/ 1393597 w 1393596"/>
              <a:gd name="connsiteY1" fmla="*/ 0 h 875118"/>
              <a:gd name="connsiteX2" fmla="*/ 1393597 w 1393596"/>
              <a:gd name="connsiteY2" fmla="*/ 875119 h 875118"/>
              <a:gd name="connsiteX3" fmla="*/ 0 w 1393596"/>
              <a:gd name="connsiteY3" fmla="*/ 875119 h 875118"/>
            </a:gdLst>
            <a:ahLst/>
            <a:cxnLst>
              <a:cxn ang="0">
                <a:pos x="connsiteX0" y="connsiteY0"/>
              </a:cxn>
              <a:cxn ang="0">
                <a:pos x="connsiteX1" y="connsiteY1"/>
              </a:cxn>
              <a:cxn ang="0">
                <a:pos x="connsiteX2" y="connsiteY2"/>
              </a:cxn>
              <a:cxn ang="0">
                <a:pos x="connsiteX3" y="connsiteY3"/>
              </a:cxn>
            </a:cxnLst>
            <a:rect l="l" t="t" r="r" b="b"/>
            <a:pathLst>
              <a:path w="1393596" h="875118">
                <a:moveTo>
                  <a:pt x="0" y="0"/>
                </a:moveTo>
                <a:lnTo>
                  <a:pt x="1393597" y="0"/>
                </a:lnTo>
                <a:lnTo>
                  <a:pt x="1393597" y="875119"/>
                </a:lnTo>
                <a:lnTo>
                  <a:pt x="0" y="875119"/>
                </a:lnTo>
                <a:close/>
              </a:path>
            </a:pathLst>
          </a:custGeom>
          <a:noFill/>
          <a:ln w="15875" cap="flat">
            <a:solidFill>
              <a:schemeClr val="accent1"/>
            </a:solidFill>
            <a:prstDash val="solid"/>
            <a:miter/>
          </a:ln>
        </p:spPr>
        <p:txBody>
          <a:bodyPr rtlCol="0" anchor="ctr"/>
          <a:lstStyle/>
          <a:p>
            <a:endParaRPr lang="en-US"/>
          </a:p>
        </p:txBody>
      </p:sp>
      <p:sp>
        <p:nvSpPr>
          <p:cNvPr id="17" name="Freeform: Shape 16">
            <a:extLst>
              <a:ext uri="{FF2B5EF4-FFF2-40B4-BE49-F238E27FC236}">
                <a16:creationId xmlns:a16="http://schemas.microsoft.com/office/drawing/2014/main" id="{D465760F-E1C9-47AD-BBE4-440C8BDAADAF}"/>
              </a:ext>
              <a:ext uri="{C183D7F6-B498-43B3-948B-1728B52AA6E4}">
                <adec:decorative xmlns:adec="http://schemas.microsoft.com/office/drawing/2017/decorative" val="1"/>
              </a:ext>
            </a:extLst>
          </p:cNvPr>
          <p:cNvSpPr/>
          <p:nvPr/>
        </p:nvSpPr>
        <p:spPr>
          <a:xfrm>
            <a:off x="635208" y="2298084"/>
            <a:ext cx="3539267" cy="3754511"/>
          </a:xfrm>
          <a:custGeom>
            <a:avLst/>
            <a:gdLst>
              <a:gd name="connsiteX0" fmla="*/ 0 w 1393596"/>
              <a:gd name="connsiteY0" fmla="*/ 0 h 875118"/>
              <a:gd name="connsiteX1" fmla="*/ 1393597 w 1393596"/>
              <a:gd name="connsiteY1" fmla="*/ 0 h 875118"/>
              <a:gd name="connsiteX2" fmla="*/ 1393597 w 1393596"/>
              <a:gd name="connsiteY2" fmla="*/ 875119 h 875118"/>
              <a:gd name="connsiteX3" fmla="*/ 0 w 1393596"/>
              <a:gd name="connsiteY3" fmla="*/ 875119 h 875118"/>
            </a:gdLst>
            <a:ahLst/>
            <a:cxnLst>
              <a:cxn ang="0">
                <a:pos x="connsiteX0" y="connsiteY0"/>
              </a:cxn>
              <a:cxn ang="0">
                <a:pos x="connsiteX1" y="connsiteY1"/>
              </a:cxn>
              <a:cxn ang="0">
                <a:pos x="connsiteX2" y="connsiteY2"/>
              </a:cxn>
              <a:cxn ang="0">
                <a:pos x="connsiteX3" y="connsiteY3"/>
              </a:cxn>
            </a:cxnLst>
            <a:rect l="l" t="t" r="r" b="b"/>
            <a:pathLst>
              <a:path w="1393596" h="875118">
                <a:moveTo>
                  <a:pt x="0" y="0"/>
                </a:moveTo>
                <a:lnTo>
                  <a:pt x="1393597" y="0"/>
                </a:lnTo>
                <a:lnTo>
                  <a:pt x="1393597" y="875119"/>
                </a:lnTo>
                <a:lnTo>
                  <a:pt x="0" y="875119"/>
                </a:lnTo>
                <a:close/>
              </a:path>
            </a:pathLst>
          </a:custGeom>
          <a:noFill/>
          <a:ln w="15875" cap="flat">
            <a:solidFill>
              <a:schemeClr val="accent1"/>
            </a:solidFill>
            <a:prstDash val="solid"/>
            <a:miter/>
          </a:ln>
        </p:spPr>
        <p:txBody>
          <a:bodyPr rtlCol="0" anchor="ctr"/>
          <a:lstStyle/>
          <a:p>
            <a:endParaRPr lang="en-US"/>
          </a:p>
        </p:txBody>
      </p:sp>
    </p:spTree>
    <p:extLst>
      <p:ext uri="{BB962C8B-B14F-4D97-AF65-F5344CB8AC3E}">
        <p14:creationId xmlns:p14="http://schemas.microsoft.com/office/powerpoint/2010/main" val="224237062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FDD267-609A-4C92-B45C-CFF0307C9C1A}"/>
              </a:ext>
            </a:extLst>
          </p:cNvPr>
          <p:cNvSpPr>
            <a:spLocks noGrp="1"/>
          </p:cNvSpPr>
          <p:nvPr>
            <p:ph type="title"/>
          </p:nvPr>
        </p:nvSpPr>
        <p:spPr>
          <a:xfrm>
            <a:off x="457200" y="470132"/>
            <a:ext cx="11277600" cy="914400"/>
          </a:xfrm>
        </p:spPr>
        <p:txBody>
          <a:bodyPr vert="horz"/>
          <a:lstStyle/>
          <a:p>
            <a:r>
              <a:rPr lang="en-US" sz="3400"/>
              <a:t>Renewable Gas and Clean H</a:t>
            </a:r>
            <a:r>
              <a:rPr lang="en-US" sz="3400" baseline="-25000"/>
              <a:t>2</a:t>
            </a:r>
            <a:r>
              <a:rPr lang="en-US" sz="3400"/>
              <a:t> Production Technologies</a:t>
            </a:r>
          </a:p>
        </p:txBody>
      </p:sp>
      <p:sp>
        <p:nvSpPr>
          <p:cNvPr id="19" name="Rectangle 18">
            <a:extLst>
              <a:ext uri="{FF2B5EF4-FFF2-40B4-BE49-F238E27FC236}">
                <a16:creationId xmlns:a16="http://schemas.microsoft.com/office/drawing/2014/main" id="{255CE2B9-AA33-4039-B16D-322D745353A6}"/>
              </a:ext>
            </a:extLst>
          </p:cNvPr>
          <p:cNvSpPr/>
          <p:nvPr/>
        </p:nvSpPr>
        <p:spPr>
          <a:xfrm>
            <a:off x="409575" y="959004"/>
            <a:ext cx="11295923" cy="78438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buClrTx/>
              <a:buSzTx/>
              <a:tabLst/>
              <a:defRPr/>
            </a:pPr>
            <a:r>
              <a:rPr kumimoji="0" lang="en-US" sz="1600" b="0" i="0" u="none" strike="noStrike" kern="1200" cap="none" spc="0" normalizeH="0" baseline="0" noProof="0">
                <a:ln>
                  <a:noFill/>
                </a:ln>
                <a:solidFill>
                  <a:srgbClr val="000000"/>
                </a:solidFill>
                <a:effectLst/>
                <a:uLnTx/>
                <a:uFillTx/>
                <a:latin typeface="Arial"/>
                <a:ea typeface="+mn-ea"/>
                <a:cs typeface="+mn-cs"/>
              </a:rPr>
              <a:t>Renewable gas</a:t>
            </a:r>
            <a:r>
              <a:rPr lang="en-US" sz="1600">
                <a:solidFill>
                  <a:srgbClr val="000000"/>
                </a:solidFill>
                <a:latin typeface="Arial"/>
              </a:rPr>
              <a:t> (</a:t>
            </a:r>
            <a:r>
              <a:rPr kumimoji="0" lang="en-US" sz="1600" b="0" i="0" u="none" strike="noStrike" kern="1200" cap="none" spc="0" normalizeH="0" baseline="0" noProof="0">
                <a:ln>
                  <a:noFill/>
                </a:ln>
                <a:solidFill>
                  <a:srgbClr val="000000"/>
                </a:solidFill>
                <a:effectLst/>
                <a:uLnTx/>
                <a:uFillTx/>
                <a:latin typeface="Arial"/>
                <a:ea typeface="+mn-ea"/>
                <a:cs typeface="+mn-cs"/>
              </a:rPr>
              <a:t>biomethane or biogas) refers to methane produced from waste streams viewed as carbon neutral.</a:t>
            </a:r>
            <a:endParaRPr lang="en-US" sz="1600">
              <a:solidFill>
                <a:srgbClr val="000000"/>
              </a:solidFill>
              <a:latin typeface="Arial"/>
            </a:endParaRPr>
          </a:p>
          <a:p>
            <a:pPr marR="0" lvl="0" algn="l" defTabSz="914400" rtl="0" eaLnBrk="1" fontAlgn="auto" latinLnBrk="0" hangingPunct="1">
              <a:lnSpc>
                <a:spcPct val="150000"/>
              </a:lnSpc>
              <a:buClrTx/>
              <a:buSzTx/>
              <a:tabLst/>
              <a:defRPr/>
            </a:pPr>
            <a:r>
              <a:rPr kumimoji="0" lang="en-US" sz="1600" b="0" i="0" u="none" strike="noStrike" kern="1200" cap="none" spc="0" normalizeH="0" baseline="0" noProof="0">
                <a:ln>
                  <a:noFill/>
                </a:ln>
                <a:solidFill>
                  <a:srgbClr val="000000"/>
                </a:solidFill>
                <a:effectLst/>
                <a:uLnTx/>
                <a:uFillTx/>
                <a:latin typeface="Arial"/>
                <a:ea typeface="+mn-ea"/>
                <a:cs typeface="+mn-cs"/>
              </a:rPr>
              <a:t>Clean </a:t>
            </a:r>
            <a:r>
              <a:rPr lang="en-US" sz="1600">
                <a:solidFill>
                  <a:srgbClr val="000000"/>
                </a:solidFill>
                <a:latin typeface="Arial"/>
              </a:rPr>
              <a:t>H</a:t>
            </a:r>
            <a:r>
              <a:rPr lang="en-US" sz="1600" baseline="-25000">
                <a:solidFill>
                  <a:srgbClr val="000000"/>
                </a:solidFill>
                <a:latin typeface="Arial"/>
              </a:rPr>
              <a:t>2 </a:t>
            </a:r>
            <a:r>
              <a:rPr lang="en-US" sz="1600">
                <a:solidFill>
                  <a:srgbClr val="000000"/>
                </a:solidFill>
                <a:latin typeface="Arial"/>
              </a:rPr>
              <a:t>production is primarily water splitting using energy sources with no emissions, renewable electricity or solar heat.</a:t>
            </a:r>
            <a:endParaRPr kumimoji="0" lang="en-US" sz="1600" b="0" i="0" u="none" strike="noStrike" kern="1200" cap="none" spc="0" normalizeH="0" baseline="0" noProof="0">
              <a:ln>
                <a:noFill/>
              </a:ln>
              <a:solidFill>
                <a:srgbClr val="000000"/>
              </a:solidFill>
              <a:effectLst/>
              <a:uLnTx/>
              <a:uFillTx/>
              <a:latin typeface="Arial"/>
              <a:ea typeface="+mn-ea"/>
              <a:cs typeface="+mn-cs"/>
            </a:endParaRPr>
          </a:p>
        </p:txBody>
      </p:sp>
      <p:sp>
        <p:nvSpPr>
          <p:cNvPr id="4" name="Slide Number Placeholder 3">
            <a:extLst>
              <a:ext uri="{FF2B5EF4-FFF2-40B4-BE49-F238E27FC236}">
                <a16:creationId xmlns:a16="http://schemas.microsoft.com/office/drawing/2014/main" id="{2209DB8A-4A7A-45C9-AAFB-90B7701D344F}"/>
              </a:ext>
              <a:ext uri="{C183D7F6-B498-43B3-948B-1728B52AA6E4}">
                <adec:decorative xmlns:adec="http://schemas.microsoft.com/office/drawing/2017/decorative" val="1"/>
              </a:ext>
            </a:extLst>
          </p:cNvPr>
          <p:cNvSpPr>
            <a:spLocks noGrp="1"/>
          </p:cNvSpPr>
          <p:nvPr>
            <p:ph type="sldNum" sz="quarter" idx="12"/>
          </p:nvPr>
        </p:nvSpPr>
        <p:spPr>
          <a:xfrm>
            <a:off x="11424223" y="6239133"/>
            <a:ext cx="320040" cy="182880"/>
          </a:xfrm>
        </p:spPr>
        <p:txBody>
          <a:bodyPr/>
          <a:lstStyle/>
          <a:p>
            <a:fld id="{B58DE5F1-E0F9-4CCA-92B7-7A6FC4DFEE14}" type="slidenum">
              <a:rPr lang="en-US" smtClean="0"/>
              <a:t>31</a:t>
            </a:fld>
            <a:endParaRPr lang="en-US"/>
          </a:p>
        </p:txBody>
      </p:sp>
      <p:sp>
        <p:nvSpPr>
          <p:cNvPr id="9" name="Rectangle 8">
            <a:extLst>
              <a:ext uri="{FF2B5EF4-FFF2-40B4-BE49-F238E27FC236}">
                <a16:creationId xmlns:a16="http://schemas.microsoft.com/office/drawing/2014/main" id="{C9DE040F-DC3F-430A-A4A1-7C4317E5B910}"/>
              </a:ext>
            </a:extLst>
          </p:cNvPr>
          <p:cNvSpPr/>
          <p:nvPr/>
        </p:nvSpPr>
        <p:spPr>
          <a:xfrm>
            <a:off x="494604" y="1748404"/>
            <a:ext cx="5464188"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i="0">
                <a:solidFill>
                  <a:srgbClr val="282828"/>
                </a:solidFill>
                <a:effectLst/>
                <a:latin typeface="+mj-lt"/>
              </a:rPr>
              <a:t>Renewable Gas Production</a:t>
            </a:r>
            <a:endParaRPr lang="en-US" b="1" i="0">
              <a:solidFill>
                <a:srgbClr val="282828"/>
              </a:solidFill>
              <a:effectLst/>
              <a:latin typeface="+mj-lt"/>
            </a:endParaRPr>
          </a:p>
        </p:txBody>
      </p:sp>
      <p:sp>
        <p:nvSpPr>
          <p:cNvPr id="17" name="TextBox 16">
            <a:extLst>
              <a:ext uri="{FF2B5EF4-FFF2-40B4-BE49-F238E27FC236}">
                <a16:creationId xmlns:a16="http://schemas.microsoft.com/office/drawing/2014/main" id="{4D8B9A4D-873D-4BEF-901E-020D74316597}"/>
              </a:ext>
            </a:extLst>
          </p:cNvPr>
          <p:cNvSpPr txBox="1"/>
          <p:nvPr/>
        </p:nvSpPr>
        <p:spPr>
          <a:xfrm>
            <a:off x="836909" y="3408233"/>
            <a:ext cx="2010598" cy="328117"/>
          </a:xfrm>
          <a:prstGeom prst="rect">
            <a:avLst/>
          </a:prstGeom>
          <a:noFill/>
        </p:spPr>
        <p:txBody>
          <a:bodyPr wrap="square" lIns="0" tIns="0" rIns="0" bIns="0" rtlCol="0">
            <a:noAutofit/>
          </a:bodyPr>
          <a:lstStyle/>
          <a:p>
            <a:pPr algn="ctr">
              <a:lnSpc>
                <a:spcPct val="100000"/>
              </a:lnSpc>
              <a:spcBef>
                <a:spcPts val="1200"/>
              </a:spcBef>
              <a:buSzPct val="100000"/>
            </a:pPr>
            <a:r>
              <a:rPr lang="en-US" sz="1600" b="1"/>
              <a:t>Anaerobic Digestion</a:t>
            </a:r>
          </a:p>
        </p:txBody>
      </p:sp>
      <p:sp>
        <p:nvSpPr>
          <p:cNvPr id="20" name="Rectangle 11">
            <a:extLst>
              <a:ext uri="{FF2B5EF4-FFF2-40B4-BE49-F238E27FC236}">
                <a16:creationId xmlns:a16="http://schemas.microsoft.com/office/drawing/2014/main" id="{7FDADE02-B69B-471B-A848-00087619E1F2}"/>
              </a:ext>
            </a:extLst>
          </p:cNvPr>
          <p:cNvSpPr>
            <a:spLocks noChangeArrowheads="1"/>
          </p:cNvSpPr>
          <p:nvPr/>
        </p:nvSpPr>
        <p:spPr bwMode="auto">
          <a:xfrm>
            <a:off x="608998" y="3728582"/>
            <a:ext cx="2466420" cy="855833"/>
          </a:xfrm>
          <a:prstGeom prst="rect">
            <a:avLst/>
          </a:prstGeom>
          <a:noFill/>
          <a:ln w="12700">
            <a:noFill/>
            <a:miter lim="800000"/>
            <a:headEnd/>
            <a:tailEnd/>
          </a:ln>
          <a:effectLst/>
        </p:spPr>
        <p:txBody>
          <a:bodyPr lIns="0" tIns="0" rIns="0" bIns="0" numCol="1">
            <a:noAutofit/>
          </a:bodyPr>
          <a:lstStyle/>
          <a:p>
            <a:pPr>
              <a:buSzPct val="100000"/>
            </a:pPr>
            <a:r>
              <a:rPr lang="en-US" sz="1400"/>
              <a:t>Organic matter is broken down by bacteria to produce biomethane or renewable gas. </a:t>
            </a:r>
          </a:p>
        </p:txBody>
      </p:sp>
      <p:sp>
        <p:nvSpPr>
          <p:cNvPr id="18" name="TextBox 17">
            <a:extLst>
              <a:ext uri="{FF2B5EF4-FFF2-40B4-BE49-F238E27FC236}">
                <a16:creationId xmlns:a16="http://schemas.microsoft.com/office/drawing/2014/main" id="{AB9E2B34-2865-46FF-BCB8-80FCE7B0C97C}"/>
              </a:ext>
            </a:extLst>
          </p:cNvPr>
          <p:cNvSpPr txBox="1"/>
          <p:nvPr/>
        </p:nvSpPr>
        <p:spPr>
          <a:xfrm>
            <a:off x="4019687" y="3387887"/>
            <a:ext cx="1311363" cy="328117"/>
          </a:xfrm>
          <a:prstGeom prst="rect">
            <a:avLst/>
          </a:prstGeom>
          <a:noFill/>
        </p:spPr>
        <p:txBody>
          <a:bodyPr wrap="square" lIns="0" tIns="0" rIns="0" bIns="0" rtlCol="0">
            <a:noAutofit/>
          </a:bodyPr>
          <a:lstStyle/>
          <a:p>
            <a:pPr algn="ctr">
              <a:lnSpc>
                <a:spcPct val="100000"/>
              </a:lnSpc>
              <a:spcBef>
                <a:spcPts val="1200"/>
              </a:spcBef>
              <a:buSzPct val="100000"/>
            </a:pPr>
            <a:r>
              <a:rPr lang="en-US" sz="1600" b="1"/>
              <a:t>Gasification</a:t>
            </a:r>
          </a:p>
        </p:txBody>
      </p:sp>
      <p:sp>
        <p:nvSpPr>
          <p:cNvPr id="16" name="Rectangle 11">
            <a:extLst>
              <a:ext uri="{FF2B5EF4-FFF2-40B4-BE49-F238E27FC236}">
                <a16:creationId xmlns:a16="http://schemas.microsoft.com/office/drawing/2014/main" id="{575535CA-5BB1-4DA4-80E4-FDECD8E72D81}"/>
              </a:ext>
            </a:extLst>
          </p:cNvPr>
          <p:cNvSpPr>
            <a:spLocks noChangeArrowheads="1"/>
          </p:cNvSpPr>
          <p:nvPr/>
        </p:nvSpPr>
        <p:spPr bwMode="auto">
          <a:xfrm>
            <a:off x="3502909" y="3728582"/>
            <a:ext cx="2338430" cy="855833"/>
          </a:xfrm>
          <a:prstGeom prst="rect">
            <a:avLst/>
          </a:prstGeom>
          <a:noFill/>
          <a:ln w="12700">
            <a:noFill/>
            <a:miter lim="800000"/>
            <a:headEnd/>
            <a:tailEnd/>
          </a:ln>
          <a:effectLst/>
        </p:spPr>
        <p:txBody>
          <a:bodyPr lIns="0" tIns="0" rIns="0" bIns="0" numCol="1">
            <a:noAutofit/>
          </a:bodyPr>
          <a:lstStyle/>
          <a:p>
            <a:pPr indent="-157467" defTabSz="851135">
              <a:spcAft>
                <a:spcPts val="342"/>
              </a:spcAft>
            </a:pPr>
            <a:r>
              <a:rPr lang="en-US" sz="1400"/>
              <a:t>Uses high temperature to oxidize biomass into syngas without combustion. </a:t>
            </a:r>
          </a:p>
        </p:txBody>
      </p:sp>
      <p:sp>
        <p:nvSpPr>
          <p:cNvPr id="59" name="Rectangle 58">
            <a:extLst>
              <a:ext uri="{FF2B5EF4-FFF2-40B4-BE49-F238E27FC236}">
                <a16:creationId xmlns:a16="http://schemas.microsoft.com/office/drawing/2014/main" id="{0C460D33-BD2E-46EE-938A-1FFD1B2FFBA5}"/>
              </a:ext>
            </a:extLst>
          </p:cNvPr>
          <p:cNvSpPr/>
          <p:nvPr/>
        </p:nvSpPr>
        <p:spPr>
          <a:xfrm>
            <a:off x="555355" y="4479186"/>
            <a:ext cx="5464188"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a:solidFill>
                  <a:srgbClr val="282828"/>
                </a:solidFill>
                <a:latin typeface="+mj-lt"/>
              </a:rPr>
              <a:t>Clean H</a:t>
            </a:r>
            <a:r>
              <a:rPr lang="en-US" sz="2400" b="1" baseline="-25000">
                <a:solidFill>
                  <a:srgbClr val="282828"/>
                </a:solidFill>
                <a:latin typeface="+mj-lt"/>
              </a:rPr>
              <a:t>2</a:t>
            </a:r>
            <a:r>
              <a:rPr lang="en-US" sz="2400" b="1">
                <a:solidFill>
                  <a:srgbClr val="282828"/>
                </a:solidFill>
                <a:latin typeface="+mj-lt"/>
              </a:rPr>
              <a:t> </a:t>
            </a:r>
            <a:r>
              <a:rPr lang="en-US" sz="2400" b="1" i="0">
                <a:solidFill>
                  <a:srgbClr val="282828"/>
                </a:solidFill>
                <a:effectLst/>
                <a:latin typeface="+mj-lt"/>
              </a:rPr>
              <a:t>Production</a:t>
            </a:r>
            <a:endParaRPr lang="en-US" b="1" i="0">
              <a:solidFill>
                <a:srgbClr val="282828"/>
              </a:solidFill>
              <a:effectLst/>
              <a:latin typeface="+mj-lt"/>
            </a:endParaRPr>
          </a:p>
        </p:txBody>
      </p:sp>
      <p:sp>
        <p:nvSpPr>
          <p:cNvPr id="21" name="TextBox 20">
            <a:extLst>
              <a:ext uri="{FF2B5EF4-FFF2-40B4-BE49-F238E27FC236}">
                <a16:creationId xmlns:a16="http://schemas.microsoft.com/office/drawing/2014/main" id="{877A9E63-9FC5-44A3-A2C2-FA6346EF450D}"/>
              </a:ext>
            </a:extLst>
          </p:cNvPr>
          <p:cNvSpPr txBox="1"/>
          <p:nvPr/>
        </p:nvSpPr>
        <p:spPr>
          <a:xfrm>
            <a:off x="649189" y="4945246"/>
            <a:ext cx="1497729" cy="369449"/>
          </a:xfrm>
          <a:prstGeom prst="rect">
            <a:avLst/>
          </a:prstGeom>
          <a:noFill/>
        </p:spPr>
        <p:txBody>
          <a:bodyPr wrap="square" lIns="0" tIns="0" rIns="0" bIns="0" rtlCol="0">
            <a:noAutofit/>
          </a:bodyPr>
          <a:lstStyle/>
          <a:p>
            <a:pPr>
              <a:lnSpc>
                <a:spcPct val="100000"/>
              </a:lnSpc>
              <a:spcBef>
                <a:spcPts val="1200"/>
              </a:spcBef>
              <a:buSzPct val="100000"/>
            </a:pPr>
            <a:r>
              <a:rPr lang="en-US" sz="1400" b="1"/>
              <a:t>Photocatalytic water splitting</a:t>
            </a:r>
          </a:p>
        </p:txBody>
      </p:sp>
      <p:sp>
        <p:nvSpPr>
          <p:cNvPr id="80" name="TextBox 79">
            <a:extLst>
              <a:ext uri="{FF2B5EF4-FFF2-40B4-BE49-F238E27FC236}">
                <a16:creationId xmlns:a16="http://schemas.microsoft.com/office/drawing/2014/main" id="{86862553-10CF-4A99-990F-34AE6C7F62D1}"/>
              </a:ext>
            </a:extLst>
          </p:cNvPr>
          <p:cNvSpPr txBox="1"/>
          <p:nvPr/>
        </p:nvSpPr>
        <p:spPr>
          <a:xfrm>
            <a:off x="2614324" y="4931367"/>
            <a:ext cx="1582871" cy="301410"/>
          </a:xfrm>
          <a:prstGeom prst="rect">
            <a:avLst/>
          </a:prstGeom>
          <a:noFill/>
        </p:spPr>
        <p:txBody>
          <a:bodyPr wrap="square" lIns="0" tIns="0" rIns="0" bIns="0" rtlCol="0">
            <a:noAutofit/>
          </a:bodyPr>
          <a:lstStyle/>
          <a:p>
            <a:pPr>
              <a:lnSpc>
                <a:spcPct val="100000"/>
              </a:lnSpc>
              <a:spcBef>
                <a:spcPts val="1200"/>
              </a:spcBef>
              <a:buSzPct val="100000"/>
            </a:pPr>
            <a:r>
              <a:rPr lang="en-US" sz="1400" b="1"/>
              <a:t>Biomethanation</a:t>
            </a:r>
          </a:p>
        </p:txBody>
      </p:sp>
      <p:sp>
        <p:nvSpPr>
          <p:cNvPr id="98" name="Rectangle 11">
            <a:extLst>
              <a:ext uri="{FF2B5EF4-FFF2-40B4-BE49-F238E27FC236}">
                <a16:creationId xmlns:a16="http://schemas.microsoft.com/office/drawing/2014/main" id="{011B2A00-E92B-42A3-AB7B-87A937A33CEF}"/>
              </a:ext>
            </a:extLst>
          </p:cNvPr>
          <p:cNvSpPr>
            <a:spLocks noChangeArrowheads="1"/>
          </p:cNvSpPr>
          <p:nvPr/>
        </p:nvSpPr>
        <p:spPr bwMode="auto">
          <a:xfrm>
            <a:off x="3521762" y="5306817"/>
            <a:ext cx="744571" cy="174751"/>
          </a:xfrm>
          <a:prstGeom prst="rect">
            <a:avLst/>
          </a:prstGeom>
          <a:noFill/>
          <a:ln w="12700">
            <a:noFill/>
            <a:miter lim="800000"/>
            <a:headEnd/>
            <a:tailEnd/>
          </a:ln>
          <a:effectLst/>
        </p:spPr>
        <p:txBody>
          <a:bodyPr lIns="0" tIns="0" rIns="0" bIns="0" numCol="1">
            <a:noAutofit/>
          </a:bodyPr>
          <a:lstStyle/>
          <a:p>
            <a:pPr algn="ctr">
              <a:buSzPct val="100000"/>
            </a:pPr>
            <a:r>
              <a:rPr lang="en-US" sz="1000"/>
              <a:t>Contaminant free H</a:t>
            </a:r>
            <a:r>
              <a:rPr lang="en-US" sz="1000" baseline="-25000"/>
              <a:t>2</a:t>
            </a:r>
            <a:endParaRPr lang="en-US" sz="1000"/>
          </a:p>
        </p:txBody>
      </p:sp>
      <p:sp>
        <p:nvSpPr>
          <p:cNvPr id="93" name="Rectangle 11">
            <a:extLst>
              <a:ext uri="{FF2B5EF4-FFF2-40B4-BE49-F238E27FC236}">
                <a16:creationId xmlns:a16="http://schemas.microsoft.com/office/drawing/2014/main" id="{D1FCBD2F-D35E-4A5E-B1B4-72C0FB52D226}"/>
              </a:ext>
            </a:extLst>
          </p:cNvPr>
          <p:cNvSpPr>
            <a:spLocks noChangeArrowheads="1"/>
          </p:cNvSpPr>
          <p:nvPr/>
        </p:nvSpPr>
        <p:spPr bwMode="auto">
          <a:xfrm>
            <a:off x="2453353" y="5739432"/>
            <a:ext cx="1803959" cy="376762"/>
          </a:xfrm>
          <a:prstGeom prst="rect">
            <a:avLst/>
          </a:prstGeom>
          <a:noFill/>
          <a:ln w="12700">
            <a:noFill/>
            <a:miter lim="800000"/>
            <a:headEnd/>
            <a:tailEnd/>
          </a:ln>
          <a:effectLst/>
        </p:spPr>
        <p:txBody>
          <a:bodyPr lIns="0" tIns="0" rIns="0" bIns="0" numCol="1">
            <a:noAutofit/>
          </a:bodyPr>
          <a:lstStyle/>
          <a:p>
            <a:pPr algn="ctr">
              <a:buSzPct val="100000"/>
            </a:pPr>
            <a:r>
              <a:rPr lang="en-US" sz="1200"/>
              <a:t>Biomass derived syngas to hydrogen</a:t>
            </a:r>
          </a:p>
        </p:txBody>
      </p:sp>
      <p:sp>
        <p:nvSpPr>
          <p:cNvPr id="81" name="TextBox 80">
            <a:extLst>
              <a:ext uri="{FF2B5EF4-FFF2-40B4-BE49-F238E27FC236}">
                <a16:creationId xmlns:a16="http://schemas.microsoft.com/office/drawing/2014/main" id="{1D077D8A-C392-446E-BD72-8168BA238346}"/>
              </a:ext>
            </a:extLst>
          </p:cNvPr>
          <p:cNvSpPr txBox="1"/>
          <p:nvPr/>
        </p:nvSpPr>
        <p:spPr>
          <a:xfrm>
            <a:off x="4697545" y="4910032"/>
            <a:ext cx="1421362" cy="369449"/>
          </a:xfrm>
          <a:prstGeom prst="rect">
            <a:avLst/>
          </a:prstGeom>
          <a:noFill/>
        </p:spPr>
        <p:txBody>
          <a:bodyPr wrap="square" lIns="0" tIns="0" rIns="0" bIns="0" rtlCol="0">
            <a:noAutofit/>
          </a:bodyPr>
          <a:lstStyle/>
          <a:p>
            <a:pPr>
              <a:lnSpc>
                <a:spcPct val="100000"/>
              </a:lnSpc>
              <a:spcBef>
                <a:spcPts val="1200"/>
              </a:spcBef>
              <a:buSzPct val="100000"/>
            </a:pPr>
            <a:r>
              <a:rPr lang="en-US" sz="1400" b="1"/>
              <a:t>Microbial electrolysis</a:t>
            </a:r>
          </a:p>
        </p:txBody>
      </p:sp>
      <p:sp>
        <p:nvSpPr>
          <p:cNvPr id="122" name="Rectangle 11">
            <a:extLst>
              <a:ext uri="{FF2B5EF4-FFF2-40B4-BE49-F238E27FC236}">
                <a16:creationId xmlns:a16="http://schemas.microsoft.com/office/drawing/2014/main" id="{5731BB15-22E1-495F-AD56-D7C16F5D505A}"/>
              </a:ext>
            </a:extLst>
          </p:cNvPr>
          <p:cNvSpPr>
            <a:spLocks noChangeArrowheads="1"/>
          </p:cNvSpPr>
          <p:nvPr/>
        </p:nvSpPr>
        <p:spPr bwMode="auto">
          <a:xfrm>
            <a:off x="4599203" y="5927813"/>
            <a:ext cx="1346070" cy="376762"/>
          </a:xfrm>
          <a:prstGeom prst="rect">
            <a:avLst/>
          </a:prstGeom>
          <a:noFill/>
          <a:ln w="12700">
            <a:noFill/>
            <a:miter lim="800000"/>
            <a:headEnd/>
            <a:tailEnd/>
          </a:ln>
          <a:effectLst/>
        </p:spPr>
        <p:txBody>
          <a:bodyPr lIns="0" tIns="0" rIns="0" bIns="0" numCol="1">
            <a:noAutofit/>
          </a:bodyPr>
          <a:lstStyle/>
          <a:p>
            <a:pPr algn="ctr">
              <a:buSzPct val="100000"/>
            </a:pPr>
            <a:r>
              <a:rPr lang="en-US" sz="1200"/>
              <a:t>Organic waste to hydrogen </a:t>
            </a:r>
          </a:p>
        </p:txBody>
      </p:sp>
      <p:sp>
        <p:nvSpPr>
          <p:cNvPr id="5" name="Rectangle 4">
            <a:extLst>
              <a:ext uri="{FF2B5EF4-FFF2-40B4-BE49-F238E27FC236}">
                <a16:creationId xmlns:a16="http://schemas.microsoft.com/office/drawing/2014/main" id="{B7FB6568-88AE-48E5-B280-4233350963BA}"/>
              </a:ext>
            </a:extLst>
          </p:cNvPr>
          <p:cNvSpPr/>
          <p:nvPr/>
        </p:nvSpPr>
        <p:spPr>
          <a:xfrm>
            <a:off x="6291620" y="1748404"/>
            <a:ext cx="5464188"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i="0">
                <a:solidFill>
                  <a:srgbClr val="282828"/>
                </a:solidFill>
                <a:effectLst/>
                <a:latin typeface="+mj-lt"/>
              </a:rPr>
              <a:t>Obstacles </a:t>
            </a:r>
            <a:r>
              <a:rPr lang="en-US" sz="2400" b="1">
                <a:solidFill>
                  <a:srgbClr val="282828"/>
                </a:solidFill>
                <a:latin typeface="+mj-lt"/>
              </a:rPr>
              <a:t>t</a:t>
            </a:r>
            <a:r>
              <a:rPr lang="en-US" sz="2400" b="1" i="0">
                <a:solidFill>
                  <a:srgbClr val="282828"/>
                </a:solidFill>
                <a:effectLst/>
                <a:latin typeface="+mj-lt"/>
              </a:rPr>
              <a:t>o Adoption</a:t>
            </a:r>
            <a:endParaRPr lang="en-US" b="1" i="0">
              <a:solidFill>
                <a:srgbClr val="282828"/>
              </a:solidFill>
              <a:effectLst/>
              <a:latin typeface="+mj-lt"/>
            </a:endParaRPr>
          </a:p>
        </p:txBody>
      </p:sp>
      <p:graphicFrame>
        <p:nvGraphicFramePr>
          <p:cNvPr id="74" name="Table 13">
            <a:extLst>
              <a:ext uri="{FF2B5EF4-FFF2-40B4-BE49-F238E27FC236}">
                <a16:creationId xmlns:a16="http://schemas.microsoft.com/office/drawing/2014/main" id="{6519EFE6-56DB-4A9D-8570-1C238BE0ABD4}"/>
              </a:ext>
            </a:extLst>
          </p:cNvPr>
          <p:cNvGraphicFramePr>
            <a:graphicFrameLocks noGrp="1"/>
          </p:cNvGraphicFramePr>
          <p:nvPr>
            <p:extLst>
              <p:ext uri="{D42A27DB-BD31-4B8C-83A1-F6EECF244321}">
                <p14:modId xmlns:p14="http://schemas.microsoft.com/office/powerpoint/2010/main" val="3995991327"/>
              </p:ext>
            </p:extLst>
          </p:nvPr>
        </p:nvGraphicFramePr>
        <p:xfrm>
          <a:off x="6291620" y="2173507"/>
          <a:ext cx="5318392" cy="335280"/>
        </p:xfrm>
        <a:graphic>
          <a:graphicData uri="http://schemas.openxmlformats.org/drawingml/2006/table">
            <a:tbl>
              <a:tblPr firstRow="1" bandRow="1">
                <a:tableStyleId>{C58410AB-49FD-4155-AA68-D7106E744336}</a:tableStyleId>
              </a:tblPr>
              <a:tblGrid>
                <a:gridCol w="5318392">
                  <a:extLst>
                    <a:ext uri="{9D8B030D-6E8A-4147-A177-3AD203B41FA5}">
                      <a16:colId xmlns:a16="http://schemas.microsoft.com/office/drawing/2014/main" val="290881485"/>
                    </a:ext>
                  </a:extLst>
                </a:gridCol>
              </a:tblGrid>
              <a:tr h="333479">
                <a:tc>
                  <a:txBody>
                    <a:bodyPr/>
                    <a:lstStyle/>
                    <a:p>
                      <a:pPr algn="ctr"/>
                      <a:r>
                        <a:rPr lang="en-US" sz="1600"/>
                        <a:t>Notable Obstacles</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965316278"/>
                  </a:ext>
                </a:extLst>
              </a:tr>
            </a:tbl>
          </a:graphicData>
        </a:graphic>
      </p:graphicFrame>
      <p:graphicFrame>
        <p:nvGraphicFramePr>
          <p:cNvPr id="75" name="Table 74">
            <a:extLst>
              <a:ext uri="{FF2B5EF4-FFF2-40B4-BE49-F238E27FC236}">
                <a16:creationId xmlns:a16="http://schemas.microsoft.com/office/drawing/2014/main" id="{3AB81F26-E66C-4880-88A4-7DAF4644FF7C}"/>
              </a:ext>
            </a:extLst>
          </p:cNvPr>
          <p:cNvGraphicFramePr>
            <a:graphicFrameLocks noGrp="1"/>
          </p:cNvGraphicFramePr>
          <p:nvPr>
            <p:extLst>
              <p:ext uri="{D42A27DB-BD31-4B8C-83A1-F6EECF244321}">
                <p14:modId xmlns:p14="http://schemas.microsoft.com/office/powerpoint/2010/main" val="3909370123"/>
              </p:ext>
            </p:extLst>
          </p:nvPr>
        </p:nvGraphicFramePr>
        <p:xfrm>
          <a:off x="6291619" y="2559712"/>
          <a:ext cx="5285983" cy="1626457"/>
        </p:xfrm>
        <a:graphic>
          <a:graphicData uri="http://schemas.openxmlformats.org/drawingml/2006/table">
            <a:tbl>
              <a:tblPr firstRow="1" bandCol="1">
                <a:tableStyleId>{72833802-FEF1-4C79-8D5D-14CF1EAF98D9}</a:tableStyleId>
              </a:tblPr>
              <a:tblGrid>
                <a:gridCol w="1311848">
                  <a:extLst>
                    <a:ext uri="{9D8B030D-6E8A-4147-A177-3AD203B41FA5}">
                      <a16:colId xmlns:a16="http://schemas.microsoft.com/office/drawing/2014/main" val="2434219549"/>
                    </a:ext>
                  </a:extLst>
                </a:gridCol>
                <a:gridCol w="1384569">
                  <a:extLst>
                    <a:ext uri="{9D8B030D-6E8A-4147-A177-3AD203B41FA5}">
                      <a16:colId xmlns:a16="http://schemas.microsoft.com/office/drawing/2014/main" val="2212311192"/>
                    </a:ext>
                  </a:extLst>
                </a:gridCol>
                <a:gridCol w="1268070">
                  <a:extLst>
                    <a:ext uri="{9D8B030D-6E8A-4147-A177-3AD203B41FA5}">
                      <a16:colId xmlns:a16="http://schemas.microsoft.com/office/drawing/2014/main" val="3592977239"/>
                    </a:ext>
                  </a:extLst>
                </a:gridCol>
                <a:gridCol w="1321496">
                  <a:extLst>
                    <a:ext uri="{9D8B030D-6E8A-4147-A177-3AD203B41FA5}">
                      <a16:colId xmlns:a16="http://schemas.microsoft.com/office/drawing/2014/main" val="4098709681"/>
                    </a:ext>
                  </a:extLst>
                </a:gridCol>
              </a:tblGrid>
              <a:tr h="1626457">
                <a:tc>
                  <a:txBody>
                    <a:bodyPr/>
                    <a:lstStyle/>
                    <a:p>
                      <a:pPr marL="0" marR="0" fontAlgn="auto">
                        <a:lnSpc>
                          <a:spcPts val="1500"/>
                        </a:lnSpc>
                        <a:spcBef>
                          <a:spcPts val="0"/>
                        </a:spcBef>
                        <a:spcAft>
                          <a:spcPts val="600"/>
                        </a:spcAft>
                      </a:pPr>
                      <a:r>
                        <a:rPr lang="en-US" sz="1400" b="0">
                          <a:solidFill>
                            <a:schemeClr val="tx1"/>
                          </a:solidFill>
                          <a:effectLst/>
                          <a:latin typeface="+mn-lt"/>
                        </a:rPr>
                        <a:t>Low production efficiency (high energy inputs)</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fontAlgn="auto">
                        <a:lnSpc>
                          <a:spcPts val="1500"/>
                        </a:lnSpc>
                        <a:spcBef>
                          <a:spcPts val="0"/>
                        </a:spcBef>
                        <a:spcAft>
                          <a:spcPts val="600"/>
                        </a:spcAft>
                      </a:pPr>
                      <a:r>
                        <a:rPr lang="en-US" sz="1400" b="0">
                          <a:solidFill>
                            <a:schemeClr val="tx1"/>
                          </a:solidFill>
                          <a:effectLst/>
                          <a:latin typeface="+mn-lt"/>
                        </a:rPr>
                        <a:t>High maintenance effort required (tar formation)</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fontAlgn="auto">
                        <a:lnSpc>
                          <a:spcPts val="1500"/>
                        </a:lnSpc>
                        <a:spcBef>
                          <a:spcPts val="0"/>
                        </a:spcBef>
                        <a:spcAft>
                          <a:spcPts val="600"/>
                        </a:spcAft>
                        <a:buFont typeface="Arial" panose="020B0604020202020204" pitchFamily="34" charset="0"/>
                        <a:buNone/>
                        <a:tabLst>
                          <a:tab pos="457200" algn="l"/>
                        </a:tabLst>
                      </a:pPr>
                      <a:r>
                        <a:rPr lang="en-US" sz="1400" b="0">
                          <a:solidFill>
                            <a:schemeClr val="tx1"/>
                          </a:solidFill>
                          <a:effectLst/>
                          <a:latin typeface="+mn-lt"/>
                          <a:ea typeface="Times New Roman" panose="02020603050405020304" pitchFamily="18" charset="0"/>
                          <a:cs typeface="Times New Roman" panose="02020603050405020304" pitchFamily="18" charset="0"/>
                        </a:rPr>
                        <a:t>Limited lifespan and durability</a:t>
                      </a:r>
                      <a:endParaRPr lang="en-US" sz="1400" b="0">
                        <a:solidFill>
                          <a:schemeClr val="tx1"/>
                        </a:solidFill>
                        <a:effectLst/>
                        <a:latin typeface="+mn-lt"/>
                        <a:ea typeface="MS Gothic" panose="020B0609070205080204" pitchFamily="49" charset="-128"/>
                        <a:cs typeface="Times New Roman" panose="02020603050405020304" pitchFamily="18" charset="0"/>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ts val="1500"/>
                        </a:lnSpc>
                        <a:spcBef>
                          <a:spcPts val="0"/>
                        </a:spcBef>
                        <a:spcAft>
                          <a:spcPts val="600"/>
                        </a:spcAft>
                        <a:buClrTx/>
                        <a:buSzTx/>
                        <a:buFontTx/>
                        <a:buNone/>
                        <a:tabLst/>
                        <a:defRPr/>
                      </a:pPr>
                      <a:r>
                        <a:rPr lang="en-US" sz="1400" b="0">
                          <a:solidFill>
                            <a:srgbClr val="000000"/>
                          </a:solidFill>
                          <a:effectLst/>
                          <a:latin typeface="+mn-lt"/>
                          <a:ea typeface="MS Gothic" panose="020B0609070205080204" pitchFamily="49" charset="-128"/>
                          <a:cs typeface="Times-Roman"/>
                        </a:rPr>
                        <a:t>Variable feedstock supply and cost</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639291271"/>
                  </a:ext>
                </a:extLst>
              </a:tr>
            </a:tbl>
          </a:graphicData>
        </a:graphic>
      </p:graphicFrame>
      <p:graphicFrame>
        <p:nvGraphicFramePr>
          <p:cNvPr id="77" name="Table 13">
            <a:extLst>
              <a:ext uri="{FF2B5EF4-FFF2-40B4-BE49-F238E27FC236}">
                <a16:creationId xmlns:a16="http://schemas.microsoft.com/office/drawing/2014/main" id="{0AEF81AD-C7AC-42E2-8BFC-CBE69C541959}"/>
              </a:ext>
            </a:extLst>
          </p:cNvPr>
          <p:cNvGraphicFramePr>
            <a:graphicFrameLocks noGrp="1"/>
          </p:cNvGraphicFramePr>
          <p:nvPr>
            <p:extLst>
              <p:ext uri="{D42A27DB-BD31-4B8C-83A1-F6EECF244321}">
                <p14:modId xmlns:p14="http://schemas.microsoft.com/office/powerpoint/2010/main" val="155597664"/>
              </p:ext>
            </p:extLst>
          </p:nvPr>
        </p:nvGraphicFramePr>
        <p:xfrm>
          <a:off x="6291619" y="4130339"/>
          <a:ext cx="5276270" cy="335280"/>
        </p:xfrm>
        <a:graphic>
          <a:graphicData uri="http://schemas.openxmlformats.org/drawingml/2006/table">
            <a:tbl>
              <a:tblPr firstRow="1" bandRow="1">
                <a:tableStyleId>{C58410AB-49FD-4155-AA68-D7106E744336}</a:tableStyleId>
              </a:tblPr>
              <a:tblGrid>
                <a:gridCol w="5276270">
                  <a:extLst>
                    <a:ext uri="{9D8B030D-6E8A-4147-A177-3AD203B41FA5}">
                      <a16:colId xmlns:a16="http://schemas.microsoft.com/office/drawing/2014/main" val="290881485"/>
                    </a:ext>
                  </a:extLst>
                </a:gridCol>
              </a:tblGrid>
              <a:tr h="333479">
                <a:tc>
                  <a:txBody>
                    <a:bodyPr/>
                    <a:lstStyle/>
                    <a:p>
                      <a:pPr algn="ctr"/>
                      <a:r>
                        <a:rPr lang="en-US" sz="1600"/>
                        <a:t>Other Obstacles</a:t>
                      </a:r>
                    </a:p>
                  </a:txBody>
                  <a:tcPr>
                    <a:lnL>
                      <a:noFill/>
                    </a:lnL>
                    <a:lnR>
                      <a:noFill/>
                    </a:lnR>
                    <a:lnT>
                      <a:noFill/>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965316278"/>
                  </a:ext>
                </a:extLst>
              </a:tr>
            </a:tbl>
          </a:graphicData>
        </a:graphic>
      </p:graphicFrame>
      <p:graphicFrame>
        <p:nvGraphicFramePr>
          <p:cNvPr id="76" name="Table 75">
            <a:extLst>
              <a:ext uri="{FF2B5EF4-FFF2-40B4-BE49-F238E27FC236}">
                <a16:creationId xmlns:a16="http://schemas.microsoft.com/office/drawing/2014/main" id="{7751365E-6776-4E53-A504-7EAB0ECF7739}"/>
              </a:ext>
            </a:extLst>
          </p:cNvPr>
          <p:cNvGraphicFramePr>
            <a:graphicFrameLocks noGrp="1"/>
          </p:cNvGraphicFramePr>
          <p:nvPr>
            <p:extLst>
              <p:ext uri="{D42A27DB-BD31-4B8C-83A1-F6EECF244321}">
                <p14:modId xmlns:p14="http://schemas.microsoft.com/office/powerpoint/2010/main" val="2484567892"/>
              </p:ext>
            </p:extLst>
          </p:nvPr>
        </p:nvGraphicFramePr>
        <p:xfrm>
          <a:off x="6291619" y="4528105"/>
          <a:ext cx="5285982" cy="1712037"/>
        </p:xfrm>
        <a:graphic>
          <a:graphicData uri="http://schemas.openxmlformats.org/drawingml/2006/table">
            <a:tbl>
              <a:tblPr firstRow="1" bandRow="1" bandCol="1">
                <a:tableStyleId>{72833802-FEF1-4C79-8D5D-14CF1EAF98D9}</a:tableStyleId>
              </a:tblPr>
              <a:tblGrid>
                <a:gridCol w="1149080">
                  <a:extLst>
                    <a:ext uri="{9D8B030D-6E8A-4147-A177-3AD203B41FA5}">
                      <a16:colId xmlns:a16="http://schemas.microsoft.com/office/drawing/2014/main" val="2783226687"/>
                    </a:ext>
                  </a:extLst>
                </a:gridCol>
                <a:gridCol w="1391170">
                  <a:extLst>
                    <a:ext uri="{9D8B030D-6E8A-4147-A177-3AD203B41FA5}">
                      <a16:colId xmlns:a16="http://schemas.microsoft.com/office/drawing/2014/main" val="1359927502"/>
                    </a:ext>
                  </a:extLst>
                </a:gridCol>
                <a:gridCol w="1404944">
                  <a:extLst>
                    <a:ext uri="{9D8B030D-6E8A-4147-A177-3AD203B41FA5}">
                      <a16:colId xmlns:a16="http://schemas.microsoft.com/office/drawing/2014/main" val="829311753"/>
                    </a:ext>
                  </a:extLst>
                </a:gridCol>
                <a:gridCol w="1340788">
                  <a:extLst>
                    <a:ext uri="{9D8B030D-6E8A-4147-A177-3AD203B41FA5}">
                      <a16:colId xmlns:a16="http://schemas.microsoft.com/office/drawing/2014/main" val="4273996899"/>
                    </a:ext>
                  </a:extLst>
                </a:gridCol>
              </a:tblGrid>
              <a:tr h="1712037">
                <a:tc>
                  <a:txBody>
                    <a:bodyPr/>
                    <a:lstStyle/>
                    <a:p>
                      <a:pPr marL="0" marR="0" lvl="0" indent="0" algn="l" defTabSz="914400" rtl="0" eaLnBrk="1" fontAlgn="auto" latinLnBrk="0" hangingPunct="1">
                        <a:lnSpc>
                          <a:spcPts val="1500"/>
                        </a:lnSpc>
                        <a:spcBef>
                          <a:spcPts val="0"/>
                        </a:spcBef>
                        <a:spcAft>
                          <a:spcPts val="600"/>
                        </a:spcAft>
                        <a:buClrTx/>
                        <a:buSzTx/>
                        <a:buFontTx/>
                        <a:buNone/>
                        <a:tabLst/>
                        <a:defRPr/>
                      </a:pPr>
                      <a:r>
                        <a:rPr lang="en-US" sz="1400" b="0">
                          <a:solidFill>
                            <a:schemeClr val="tx1"/>
                          </a:solidFill>
                          <a:effectLst/>
                          <a:latin typeface="+mn-lt"/>
                          <a:ea typeface="MS Gothic" panose="020B0609070205080204" pitchFamily="49" charset="-128"/>
                          <a:cs typeface="Times-Roman"/>
                        </a:rPr>
                        <a:t>Limited adoption due to complex design</a:t>
                      </a:r>
                    </a:p>
                  </a:txBody>
                  <a:tcPr marL="68580" marR="68580" marT="0" marB="0"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ts val="1500"/>
                        </a:lnSpc>
                        <a:spcBef>
                          <a:spcPts val="0"/>
                        </a:spcBef>
                        <a:spcAft>
                          <a:spcPts val="600"/>
                        </a:spcAft>
                        <a:buClrTx/>
                        <a:buSzTx/>
                        <a:buFontTx/>
                        <a:buNone/>
                        <a:tabLst/>
                        <a:defRPr/>
                      </a:pPr>
                      <a:r>
                        <a:rPr lang="en-US" sz="1400" b="0" kern="1200">
                          <a:solidFill>
                            <a:schemeClr val="tx1"/>
                          </a:solidFill>
                          <a:effectLst/>
                          <a:latin typeface="+mn-lt"/>
                          <a:ea typeface="+mn-ea"/>
                          <a:cs typeface="+mn-cs"/>
                        </a:rPr>
                        <a:t>Inflexible location (dependence on natural resources)</a:t>
                      </a:r>
                    </a:p>
                  </a:txBody>
                  <a:tcPr marL="68580" marR="68580" marT="0" marB="0"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ts val="1500"/>
                        </a:lnSpc>
                        <a:spcBef>
                          <a:spcPts val="0"/>
                        </a:spcBef>
                        <a:spcAft>
                          <a:spcPts val="600"/>
                        </a:spcAft>
                        <a:buClrTx/>
                        <a:buSzTx/>
                        <a:buFontTx/>
                        <a:buNone/>
                        <a:tabLst/>
                        <a:defRPr/>
                      </a:pPr>
                      <a:r>
                        <a:rPr lang="en-US" sz="1400" b="0">
                          <a:solidFill>
                            <a:srgbClr val="000000"/>
                          </a:solidFill>
                          <a:effectLst/>
                          <a:latin typeface="+mn-lt"/>
                          <a:ea typeface="MS Gothic" panose="020B0609070205080204" pitchFamily="49" charset="-128"/>
                          <a:cs typeface="Times-Roman"/>
                        </a:rPr>
                        <a:t>Sensitivity to fuel contaminants from feedstock</a:t>
                      </a:r>
                    </a:p>
                  </a:txBody>
                  <a:tcPr marL="68580" marR="68580" marT="0" marB="0"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ts val="1500"/>
                        </a:lnSpc>
                        <a:spcBef>
                          <a:spcPts val="0"/>
                        </a:spcBef>
                        <a:spcAft>
                          <a:spcPts val="600"/>
                        </a:spcAft>
                        <a:buClrTx/>
                        <a:buSzTx/>
                        <a:buFontTx/>
                        <a:buNone/>
                        <a:tabLst/>
                        <a:defRPr/>
                      </a:pPr>
                      <a:r>
                        <a:rPr lang="en-US" sz="1400" b="0">
                          <a:solidFill>
                            <a:srgbClr val="000000"/>
                          </a:solidFill>
                          <a:effectLst/>
                          <a:latin typeface="+mn-lt"/>
                          <a:ea typeface="MS Gothic" panose="020B0609070205080204" pitchFamily="49" charset="-128"/>
                          <a:cs typeface="Times-Roman"/>
                        </a:rPr>
                        <a:t>Inflexible materials required (catalysts, membranes, bacteria)</a:t>
                      </a:r>
                    </a:p>
                  </a:txBody>
                  <a:tcPr marL="68580" marR="68580" marT="0" marB="0"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564040991"/>
                  </a:ext>
                </a:extLst>
              </a:tr>
            </a:tbl>
          </a:graphicData>
        </a:graphic>
      </p:graphicFrame>
      <p:cxnSp>
        <p:nvCxnSpPr>
          <p:cNvPr id="6" name="Gerade Verbindung 5">
            <a:extLst>
              <a:ext uri="{FF2B5EF4-FFF2-40B4-BE49-F238E27FC236}">
                <a16:creationId xmlns:a16="http://schemas.microsoft.com/office/drawing/2014/main" id="{CFFABF30-B0D3-4048-B45B-7465A093E86A}"/>
              </a:ext>
              <a:ext uri="{C183D7F6-B498-43B3-948B-1728B52AA6E4}">
                <adec:decorative xmlns:adec="http://schemas.microsoft.com/office/drawing/2017/decorative" val="1"/>
              </a:ext>
            </a:extLst>
          </p:cNvPr>
          <p:cNvCxnSpPr>
            <a:cxnSpLocks/>
          </p:cNvCxnSpPr>
          <p:nvPr>
            <p:custDataLst>
              <p:tags r:id="rId1"/>
            </p:custDataLst>
          </p:nvPr>
        </p:nvCxnSpPr>
        <p:spPr bwMode="gray">
          <a:xfrm>
            <a:off x="6291620" y="2122721"/>
            <a:ext cx="5285984"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 name="Gerade Verbindung 5">
            <a:extLst>
              <a:ext uri="{FF2B5EF4-FFF2-40B4-BE49-F238E27FC236}">
                <a16:creationId xmlns:a16="http://schemas.microsoft.com/office/drawing/2014/main" id="{DB389847-FE45-4FEE-A6E2-5F18BB0E37EC}"/>
              </a:ext>
              <a:ext uri="{C183D7F6-B498-43B3-948B-1728B52AA6E4}">
                <adec:decorative xmlns:adec="http://schemas.microsoft.com/office/drawing/2017/decorative" val="1"/>
              </a:ext>
            </a:extLst>
          </p:cNvPr>
          <p:cNvCxnSpPr>
            <a:cxnSpLocks/>
          </p:cNvCxnSpPr>
          <p:nvPr>
            <p:custDataLst>
              <p:tags r:id="rId2"/>
            </p:custDataLst>
          </p:nvPr>
        </p:nvCxnSpPr>
        <p:spPr bwMode="gray">
          <a:xfrm>
            <a:off x="494604" y="2122721"/>
            <a:ext cx="5285984"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F810225A-2845-41BD-AF51-BE1912D20FE1}"/>
              </a:ext>
              <a:ext uri="{C183D7F6-B498-43B3-948B-1728B52AA6E4}">
                <adec:decorative xmlns:adec="http://schemas.microsoft.com/office/drawing/2017/decorative" val="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49189" y="2207122"/>
            <a:ext cx="784917" cy="784917"/>
          </a:xfrm>
          <a:prstGeom prst="rect">
            <a:avLst/>
          </a:prstGeom>
        </p:spPr>
      </p:pic>
      <p:pic>
        <p:nvPicPr>
          <p:cNvPr id="12" name="Graphic 11">
            <a:extLst>
              <a:ext uri="{FF2B5EF4-FFF2-40B4-BE49-F238E27FC236}">
                <a16:creationId xmlns:a16="http://schemas.microsoft.com/office/drawing/2014/main" id="{F2832901-5596-4221-B5B2-4C06303AD47C}"/>
              </a:ext>
              <a:ext uri="{C183D7F6-B498-43B3-948B-1728B52AA6E4}">
                <adec:decorative xmlns:adec="http://schemas.microsoft.com/office/drawing/2017/decorative" val="1"/>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442873" y="2705311"/>
            <a:ext cx="654303" cy="654303"/>
          </a:xfrm>
          <a:prstGeom prst="rect">
            <a:avLst/>
          </a:prstGeom>
        </p:spPr>
      </p:pic>
      <p:pic>
        <p:nvPicPr>
          <p:cNvPr id="14" name="Graphic 13">
            <a:extLst>
              <a:ext uri="{FF2B5EF4-FFF2-40B4-BE49-F238E27FC236}">
                <a16:creationId xmlns:a16="http://schemas.microsoft.com/office/drawing/2014/main" id="{7ABC780F-3666-4277-AF14-EB4E8245FC5B}"/>
              </a:ext>
              <a:ext uri="{C183D7F6-B498-43B3-948B-1728B52AA6E4}">
                <adec:decorative xmlns:adec="http://schemas.microsoft.com/office/drawing/2017/decorative" val="1"/>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146918" y="2207122"/>
            <a:ext cx="633125" cy="633125"/>
          </a:xfrm>
          <a:prstGeom prst="rect">
            <a:avLst/>
          </a:prstGeom>
        </p:spPr>
      </p:pic>
      <p:pic>
        <p:nvPicPr>
          <p:cNvPr id="22" name="Graphic 21">
            <a:extLst>
              <a:ext uri="{FF2B5EF4-FFF2-40B4-BE49-F238E27FC236}">
                <a16:creationId xmlns:a16="http://schemas.microsoft.com/office/drawing/2014/main" id="{F4999934-C4F4-445E-9BEC-BE7E8397C719}"/>
              </a:ext>
              <a:ext uri="{C183D7F6-B498-43B3-948B-1728B52AA6E4}">
                <adec:decorative xmlns:adec="http://schemas.microsoft.com/office/drawing/2017/decorative" val="1"/>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3676787" y="2532440"/>
            <a:ext cx="685800" cy="685800"/>
          </a:xfrm>
          <a:prstGeom prst="rect">
            <a:avLst/>
          </a:prstGeom>
        </p:spPr>
      </p:pic>
      <p:pic>
        <p:nvPicPr>
          <p:cNvPr id="24" name="Graphic 23">
            <a:extLst>
              <a:ext uri="{FF2B5EF4-FFF2-40B4-BE49-F238E27FC236}">
                <a16:creationId xmlns:a16="http://schemas.microsoft.com/office/drawing/2014/main" id="{D744065B-34C2-4F46-8C8A-694ED10ED0E1}"/>
              </a:ext>
              <a:ext uri="{C183D7F6-B498-43B3-948B-1728B52AA6E4}">
                <adec:decorative xmlns:adec="http://schemas.microsoft.com/office/drawing/2017/decorative" val="1"/>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4771581" y="2532440"/>
            <a:ext cx="685800" cy="685800"/>
          </a:xfrm>
          <a:prstGeom prst="rect">
            <a:avLst/>
          </a:prstGeom>
        </p:spPr>
      </p:pic>
      <p:pic>
        <p:nvPicPr>
          <p:cNvPr id="26" name="Graphic 25">
            <a:extLst>
              <a:ext uri="{FF2B5EF4-FFF2-40B4-BE49-F238E27FC236}">
                <a16:creationId xmlns:a16="http://schemas.microsoft.com/office/drawing/2014/main" id="{72FFFAD6-E7CB-49ED-84A5-18693F92CEF7}"/>
              </a:ext>
              <a:ext uri="{C183D7F6-B498-43B3-948B-1728B52AA6E4}">
                <adec:decorative xmlns:adec="http://schemas.microsoft.com/office/drawing/2017/decorative" val="1"/>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1207739" y="5524052"/>
            <a:ext cx="365760" cy="365760"/>
          </a:xfrm>
          <a:prstGeom prst="rect">
            <a:avLst/>
          </a:prstGeom>
        </p:spPr>
      </p:pic>
      <p:pic>
        <p:nvPicPr>
          <p:cNvPr id="28" name="Graphic 27">
            <a:extLst>
              <a:ext uri="{FF2B5EF4-FFF2-40B4-BE49-F238E27FC236}">
                <a16:creationId xmlns:a16="http://schemas.microsoft.com/office/drawing/2014/main" id="{BEBE41C7-9984-4485-95C3-BBE7CD53250E}"/>
              </a:ext>
              <a:ext uri="{C183D7F6-B498-43B3-948B-1728B52AA6E4}">
                <adec:decorative xmlns:adec="http://schemas.microsoft.com/office/drawing/2017/decorative" val="1"/>
              </a:ext>
            </a:extLst>
          </p:cNvPr>
          <p:cNvPicPr>
            <a:picLocks noChangeAspect="1"/>
          </p:cNvPicPr>
          <p:nvPr/>
        </p:nvPicPr>
        <p:blipFill>
          <a:blip r:embed="rId18">
            <a:extLst>
              <a:ext uri="{96DAC541-7B7A-43D3-8B79-37D633B846F1}">
                <asvg:svgBlip xmlns:asvg="http://schemas.microsoft.com/office/drawing/2016/SVG/main" r:embed="rId19"/>
              </a:ext>
            </a:extLst>
          </a:blip>
          <a:stretch>
            <a:fillRect/>
          </a:stretch>
        </p:blipFill>
        <p:spPr>
          <a:xfrm>
            <a:off x="589814" y="5478332"/>
            <a:ext cx="457200" cy="457200"/>
          </a:xfrm>
          <a:prstGeom prst="rect">
            <a:avLst/>
          </a:prstGeom>
        </p:spPr>
      </p:pic>
      <p:cxnSp>
        <p:nvCxnSpPr>
          <p:cNvPr id="30" name="Straight Arrow Connector 29">
            <a:extLst>
              <a:ext uri="{FF2B5EF4-FFF2-40B4-BE49-F238E27FC236}">
                <a16:creationId xmlns:a16="http://schemas.microsoft.com/office/drawing/2014/main" id="{15967677-5BE7-4D7C-B19C-00117DAA788A}"/>
              </a:ext>
              <a:ext uri="{C183D7F6-B498-43B3-948B-1728B52AA6E4}">
                <adec:decorative xmlns:adec="http://schemas.microsoft.com/office/drawing/2017/decorative" val="1"/>
              </a:ext>
            </a:extLst>
          </p:cNvPr>
          <p:cNvCxnSpPr>
            <a:cxnSpLocks/>
            <a:stCxn id="28" idx="3"/>
            <a:endCxn id="26" idx="1"/>
          </p:cNvCxnSpPr>
          <p:nvPr/>
        </p:nvCxnSpPr>
        <p:spPr>
          <a:xfrm>
            <a:off x="1047014" y="5706932"/>
            <a:ext cx="160725" cy="0"/>
          </a:xfrm>
          <a:prstGeom prst="straightConnector1">
            <a:avLst/>
          </a:prstGeom>
          <a:ln w="22225" cap="sq">
            <a:solidFill>
              <a:schemeClr val="tx1"/>
            </a:solidFill>
            <a:tailEnd type="triangle"/>
          </a:ln>
        </p:spPr>
        <p:style>
          <a:lnRef idx="1">
            <a:schemeClr val="accent1"/>
          </a:lnRef>
          <a:fillRef idx="0">
            <a:schemeClr val="accent1"/>
          </a:fillRef>
          <a:effectRef idx="0">
            <a:srgbClr val="000000"/>
          </a:effectRef>
          <a:fontRef idx="minor">
            <a:schemeClr val="lt1"/>
          </a:fontRef>
        </p:style>
      </p:cxnSp>
      <p:cxnSp>
        <p:nvCxnSpPr>
          <p:cNvPr id="33" name="Straight Arrow Connector 32">
            <a:extLst>
              <a:ext uri="{FF2B5EF4-FFF2-40B4-BE49-F238E27FC236}">
                <a16:creationId xmlns:a16="http://schemas.microsoft.com/office/drawing/2014/main" id="{7FA97BDB-AC98-47B2-8665-D01926C21F74}"/>
              </a:ext>
              <a:ext uri="{C183D7F6-B498-43B3-948B-1728B52AA6E4}">
                <adec:decorative xmlns:adec="http://schemas.microsoft.com/office/drawing/2017/decorative" val="1"/>
              </a:ext>
            </a:extLst>
          </p:cNvPr>
          <p:cNvCxnSpPr>
            <a:cxnSpLocks/>
            <a:stCxn id="26" idx="3"/>
            <a:endCxn id="39" idx="1"/>
          </p:cNvCxnSpPr>
          <p:nvPr/>
        </p:nvCxnSpPr>
        <p:spPr>
          <a:xfrm flipV="1">
            <a:off x="1573499" y="5556142"/>
            <a:ext cx="182757" cy="150790"/>
          </a:xfrm>
          <a:prstGeom prst="straightConnector1">
            <a:avLst/>
          </a:prstGeom>
          <a:ln w="22225" cap="sq">
            <a:solidFill>
              <a:schemeClr val="tx1"/>
            </a:solidFill>
            <a:tailEnd type="triangle"/>
          </a:ln>
        </p:spPr>
        <p:style>
          <a:lnRef idx="1">
            <a:schemeClr val="accent1"/>
          </a:lnRef>
          <a:fillRef idx="0">
            <a:schemeClr val="accent1"/>
          </a:fillRef>
          <a:effectRef idx="0">
            <a:srgbClr val="000000"/>
          </a:effectRef>
          <a:fontRef idx="minor">
            <a:schemeClr val="lt1"/>
          </a:fontRef>
        </p:style>
      </p:cxnSp>
      <p:cxnSp>
        <p:nvCxnSpPr>
          <p:cNvPr id="36" name="Straight Arrow Connector 35">
            <a:extLst>
              <a:ext uri="{FF2B5EF4-FFF2-40B4-BE49-F238E27FC236}">
                <a16:creationId xmlns:a16="http://schemas.microsoft.com/office/drawing/2014/main" id="{4CEBB4F4-FE8C-4CD9-ACB3-152D7818FC1E}"/>
              </a:ext>
              <a:ext uri="{C183D7F6-B498-43B3-948B-1728B52AA6E4}">
                <adec:decorative xmlns:adec="http://schemas.microsoft.com/office/drawing/2017/decorative" val="1"/>
              </a:ext>
            </a:extLst>
          </p:cNvPr>
          <p:cNvCxnSpPr>
            <a:cxnSpLocks/>
            <a:stCxn id="26" idx="3"/>
            <a:endCxn id="40" idx="1"/>
          </p:cNvCxnSpPr>
          <p:nvPr/>
        </p:nvCxnSpPr>
        <p:spPr>
          <a:xfrm>
            <a:off x="1573499" y="5706932"/>
            <a:ext cx="218599" cy="155980"/>
          </a:xfrm>
          <a:prstGeom prst="straightConnector1">
            <a:avLst/>
          </a:prstGeom>
          <a:ln w="22225" cap="sq">
            <a:solidFill>
              <a:schemeClr val="tx1"/>
            </a:solidFill>
            <a:tailEnd type="triangle"/>
          </a:ln>
        </p:spPr>
        <p:style>
          <a:lnRef idx="1">
            <a:schemeClr val="accent1"/>
          </a:lnRef>
          <a:fillRef idx="0">
            <a:schemeClr val="accent1"/>
          </a:fillRef>
          <a:effectRef idx="0">
            <a:srgbClr val="000000"/>
          </a:effectRef>
          <a:fontRef idx="minor">
            <a:schemeClr val="lt1"/>
          </a:fontRef>
        </p:style>
      </p:cxnSp>
      <p:sp>
        <p:nvSpPr>
          <p:cNvPr id="39" name="Rectangle 11">
            <a:extLst>
              <a:ext uri="{FF2B5EF4-FFF2-40B4-BE49-F238E27FC236}">
                <a16:creationId xmlns:a16="http://schemas.microsoft.com/office/drawing/2014/main" id="{CE53776A-1626-439C-80F0-AB240C8CFF58}"/>
              </a:ext>
              <a:ext uri="{C183D7F6-B498-43B3-948B-1728B52AA6E4}">
                <adec:decorative xmlns:adec="http://schemas.microsoft.com/office/drawing/2017/decorative" val="1"/>
              </a:ext>
            </a:extLst>
          </p:cNvPr>
          <p:cNvSpPr>
            <a:spLocks noChangeArrowheads="1"/>
          </p:cNvSpPr>
          <p:nvPr/>
        </p:nvSpPr>
        <p:spPr bwMode="auto">
          <a:xfrm>
            <a:off x="1756256" y="5425759"/>
            <a:ext cx="429893" cy="260765"/>
          </a:xfrm>
          <a:prstGeom prst="rect">
            <a:avLst/>
          </a:prstGeom>
          <a:noFill/>
          <a:ln w="12700">
            <a:noFill/>
            <a:miter lim="800000"/>
            <a:headEnd/>
            <a:tailEnd/>
          </a:ln>
          <a:effectLst/>
        </p:spPr>
        <p:txBody>
          <a:bodyPr lIns="0" tIns="0" rIns="0" bIns="0" numCol="1">
            <a:noAutofit/>
          </a:bodyPr>
          <a:lstStyle/>
          <a:p>
            <a:pPr algn="ctr">
              <a:buSzPct val="100000"/>
            </a:pPr>
            <a:r>
              <a:rPr lang="en-US" sz="1400"/>
              <a:t>O</a:t>
            </a:r>
            <a:r>
              <a:rPr lang="en-US" sz="1400" baseline="-25000"/>
              <a:t>2</a:t>
            </a:r>
            <a:endParaRPr lang="en-US" sz="1400"/>
          </a:p>
        </p:txBody>
      </p:sp>
      <p:sp>
        <p:nvSpPr>
          <p:cNvPr id="40" name="Rectangle 11">
            <a:extLst>
              <a:ext uri="{FF2B5EF4-FFF2-40B4-BE49-F238E27FC236}">
                <a16:creationId xmlns:a16="http://schemas.microsoft.com/office/drawing/2014/main" id="{A92227E9-B43C-43B3-B445-3495AA79025C}"/>
              </a:ext>
              <a:ext uri="{C183D7F6-B498-43B3-948B-1728B52AA6E4}">
                <adec:decorative xmlns:adec="http://schemas.microsoft.com/office/drawing/2017/decorative" val="1"/>
              </a:ext>
            </a:extLst>
          </p:cNvPr>
          <p:cNvSpPr>
            <a:spLocks noChangeArrowheads="1"/>
          </p:cNvSpPr>
          <p:nvPr/>
        </p:nvSpPr>
        <p:spPr bwMode="auto">
          <a:xfrm>
            <a:off x="1792098" y="5732529"/>
            <a:ext cx="382060" cy="260765"/>
          </a:xfrm>
          <a:prstGeom prst="rect">
            <a:avLst/>
          </a:prstGeom>
          <a:noFill/>
          <a:ln w="12700">
            <a:noFill/>
            <a:miter lim="800000"/>
            <a:headEnd/>
            <a:tailEnd/>
          </a:ln>
          <a:effectLst/>
        </p:spPr>
        <p:txBody>
          <a:bodyPr lIns="0" tIns="0" rIns="0" bIns="0" numCol="1">
            <a:noAutofit/>
          </a:bodyPr>
          <a:lstStyle/>
          <a:p>
            <a:pPr algn="ctr">
              <a:buSzPct val="100000"/>
            </a:pPr>
            <a:r>
              <a:rPr lang="en-US" sz="1400"/>
              <a:t>H</a:t>
            </a:r>
            <a:r>
              <a:rPr lang="en-US" sz="1400" baseline="-25000"/>
              <a:t>2</a:t>
            </a:r>
            <a:endParaRPr lang="en-US" sz="1400"/>
          </a:p>
        </p:txBody>
      </p:sp>
      <p:cxnSp>
        <p:nvCxnSpPr>
          <p:cNvPr id="60" name="Gerade Verbindung 5">
            <a:extLst>
              <a:ext uri="{FF2B5EF4-FFF2-40B4-BE49-F238E27FC236}">
                <a16:creationId xmlns:a16="http://schemas.microsoft.com/office/drawing/2014/main" id="{38618176-D4C4-40E1-9BA2-D09FCF610591}"/>
              </a:ext>
              <a:ext uri="{C183D7F6-B498-43B3-948B-1728B52AA6E4}">
                <adec:decorative xmlns:adec="http://schemas.microsoft.com/office/drawing/2017/decorative" val="1"/>
              </a:ext>
            </a:extLst>
          </p:cNvPr>
          <p:cNvCxnSpPr>
            <a:cxnSpLocks/>
          </p:cNvCxnSpPr>
          <p:nvPr>
            <p:custDataLst>
              <p:tags r:id="rId3"/>
            </p:custDataLst>
          </p:nvPr>
        </p:nvCxnSpPr>
        <p:spPr bwMode="gray">
          <a:xfrm>
            <a:off x="555355" y="4853503"/>
            <a:ext cx="5285984"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sp>
        <p:nvSpPr>
          <p:cNvPr id="87" name="Rectangle 86">
            <a:extLst>
              <a:ext uri="{FF2B5EF4-FFF2-40B4-BE49-F238E27FC236}">
                <a16:creationId xmlns:a16="http://schemas.microsoft.com/office/drawing/2014/main" id="{83895994-8395-4220-83ED-4B97E1D2C848}"/>
              </a:ext>
              <a:ext uri="{C183D7F6-B498-43B3-948B-1728B52AA6E4}">
                <adec:decorative xmlns:adec="http://schemas.microsoft.com/office/drawing/2017/decorative" val="1"/>
              </a:ext>
            </a:extLst>
          </p:cNvPr>
          <p:cNvSpPr/>
          <p:nvPr/>
        </p:nvSpPr>
        <p:spPr>
          <a:xfrm>
            <a:off x="3226974" y="5181764"/>
            <a:ext cx="112446" cy="525168"/>
          </a:xfrm>
          <a:prstGeom prst="rect">
            <a:avLst/>
          </a:prstGeom>
          <a:solidFill>
            <a:schemeClr val="bg2">
              <a:lumMod val="90000"/>
            </a:schemeClr>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sp>
        <p:nvSpPr>
          <p:cNvPr id="89" name="Rectangle 11">
            <a:extLst>
              <a:ext uri="{FF2B5EF4-FFF2-40B4-BE49-F238E27FC236}">
                <a16:creationId xmlns:a16="http://schemas.microsoft.com/office/drawing/2014/main" id="{507851D1-890B-429D-B6DC-3A890CC2DCC9}"/>
              </a:ext>
              <a:ext uri="{C183D7F6-B498-43B3-948B-1728B52AA6E4}">
                <adec:decorative xmlns:adec="http://schemas.microsoft.com/office/drawing/2017/decorative" val="1"/>
              </a:ext>
            </a:extLst>
          </p:cNvPr>
          <p:cNvSpPr>
            <a:spLocks noChangeArrowheads="1"/>
          </p:cNvSpPr>
          <p:nvPr/>
        </p:nvSpPr>
        <p:spPr bwMode="auto">
          <a:xfrm>
            <a:off x="2487598" y="5207678"/>
            <a:ext cx="359271" cy="153230"/>
          </a:xfrm>
          <a:prstGeom prst="rect">
            <a:avLst/>
          </a:prstGeom>
          <a:noFill/>
          <a:ln w="12700">
            <a:noFill/>
            <a:miter lim="800000"/>
            <a:headEnd/>
            <a:tailEnd/>
          </a:ln>
          <a:effectLst/>
        </p:spPr>
        <p:txBody>
          <a:bodyPr lIns="0" tIns="0" rIns="0" bIns="0" numCol="1">
            <a:noAutofit/>
          </a:bodyPr>
          <a:lstStyle/>
          <a:p>
            <a:pPr algn="ctr">
              <a:buSzPct val="100000"/>
            </a:pPr>
            <a:r>
              <a:rPr lang="en-US" sz="1000"/>
              <a:t>H</a:t>
            </a:r>
            <a:r>
              <a:rPr lang="en-US" sz="1000" baseline="-25000"/>
              <a:t>2</a:t>
            </a:r>
            <a:r>
              <a:rPr lang="en-US" sz="1000"/>
              <a:t>S</a:t>
            </a:r>
          </a:p>
        </p:txBody>
      </p:sp>
      <p:sp>
        <p:nvSpPr>
          <p:cNvPr id="90" name="Rectangle 11">
            <a:extLst>
              <a:ext uri="{FF2B5EF4-FFF2-40B4-BE49-F238E27FC236}">
                <a16:creationId xmlns:a16="http://schemas.microsoft.com/office/drawing/2014/main" id="{0E63E9D9-1EE2-4C9F-B8CA-73EFAB9E4674}"/>
              </a:ext>
              <a:ext uri="{C183D7F6-B498-43B3-948B-1728B52AA6E4}">
                <adec:decorative xmlns:adec="http://schemas.microsoft.com/office/drawing/2017/decorative" val="1"/>
              </a:ext>
            </a:extLst>
          </p:cNvPr>
          <p:cNvSpPr>
            <a:spLocks noChangeArrowheads="1"/>
          </p:cNvSpPr>
          <p:nvPr/>
        </p:nvSpPr>
        <p:spPr bwMode="auto">
          <a:xfrm>
            <a:off x="2786596" y="5521152"/>
            <a:ext cx="340509" cy="153230"/>
          </a:xfrm>
          <a:prstGeom prst="rect">
            <a:avLst/>
          </a:prstGeom>
          <a:noFill/>
          <a:ln w="12700">
            <a:noFill/>
            <a:miter lim="800000"/>
            <a:headEnd/>
            <a:tailEnd/>
          </a:ln>
          <a:effectLst/>
        </p:spPr>
        <p:txBody>
          <a:bodyPr lIns="0" tIns="0" rIns="0" bIns="0" numCol="1">
            <a:noAutofit/>
          </a:bodyPr>
          <a:lstStyle/>
          <a:p>
            <a:pPr algn="ctr">
              <a:buSzPct val="100000"/>
            </a:pPr>
            <a:r>
              <a:rPr lang="en-US" sz="1000"/>
              <a:t>NH</a:t>
            </a:r>
            <a:r>
              <a:rPr lang="en-US" sz="1000" baseline="-25000"/>
              <a:t>3</a:t>
            </a:r>
            <a:endParaRPr lang="en-US" sz="1000"/>
          </a:p>
        </p:txBody>
      </p:sp>
      <p:sp>
        <p:nvSpPr>
          <p:cNvPr id="91" name="Rectangle 11">
            <a:extLst>
              <a:ext uri="{FF2B5EF4-FFF2-40B4-BE49-F238E27FC236}">
                <a16:creationId xmlns:a16="http://schemas.microsoft.com/office/drawing/2014/main" id="{2A45CAD9-6089-4564-9C5F-3AA9F4475101}"/>
              </a:ext>
              <a:ext uri="{C183D7F6-B498-43B3-948B-1728B52AA6E4}">
                <adec:decorative xmlns:adec="http://schemas.microsoft.com/office/drawing/2017/decorative" val="1"/>
              </a:ext>
            </a:extLst>
          </p:cNvPr>
          <p:cNvSpPr>
            <a:spLocks noChangeArrowheads="1"/>
          </p:cNvSpPr>
          <p:nvPr/>
        </p:nvSpPr>
        <p:spPr bwMode="auto">
          <a:xfrm>
            <a:off x="2846869" y="5302599"/>
            <a:ext cx="246365" cy="174751"/>
          </a:xfrm>
          <a:prstGeom prst="rect">
            <a:avLst/>
          </a:prstGeom>
          <a:noFill/>
          <a:ln w="12700">
            <a:noFill/>
            <a:miter lim="800000"/>
            <a:headEnd/>
            <a:tailEnd/>
          </a:ln>
          <a:effectLst/>
        </p:spPr>
        <p:txBody>
          <a:bodyPr lIns="0" tIns="0" rIns="0" bIns="0" numCol="1">
            <a:noAutofit/>
          </a:bodyPr>
          <a:lstStyle/>
          <a:p>
            <a:pPr algn="ctr">
              <a:buSzPct val="100000"/>
            </a:pPr>
            <a:r>
              <a:rPr lang="en-US" sz="1000"/>
              <a:t>H</a:t>
            </a:r>
            <a:r>
              <a:rPr lang="en-US" sz="1000" baseline="-25000"/>
              <a:t>2</a:t>
            </a:r>
            <a:endParaRPr lang="en-US" sz="1000"/>
          </a:p>
        </p:txBody>
      </p:sp>
      <p:sp>
        <p:nvSpPr>
          <p:cNvPr id="92" name="Rectangle 11">
            <a:extLst>
              <a:ext uri="{FF2B5EF4-FFF2-40B4-BE49-F238E27FC236}">
                <a16:creationId xmlns:a16="http://schemas.microsoft.com/office/drawing/2014/main" id="{B60D34E8-4230-41F9-A33F-45E6A1E8845A}"/>
              </a:ext>
              <a:ext uri="{C183D7F6-B498-43B3-948B-1728B52AA6E4}">
                <adec:decorative xmlns:adec="http://schemas.microsoft.com/office/drawing/2017/decorative" val="1"/>
              </a:ext>
            </a:extLst>
          </p:cNvPr>
          <p:cNvSpPr>
            <a:spLocks noChangeArrowheads="1"/>
          </p:cNvSpPr>
          <p:nvPr/>
        </p:nvSpPr>
        <p:spPr bwMode="auto">
          <a:xfrm>
            <a:off x="2440861" y="5420409"/>
            <a:ext cx="336834" cy="177358"/>
          </a:xfrm>
          <a:prstGeom prst="rect">
            <a:avLst/>
          </a:prstGeom>
          <a:noFill/>
          <a:ln w="12700">
            <a:noFill/>
            <a:miter lim="800000"/>
            <a:headEnd/>
            <a:tailEnd/>
          </a:ln>
          <a:effectLst/>
        </p:spPr>
        <p:txBody>
          <a:bodyPr lIns="0" tIns="0" rIns="0" bIns="0" numCol="1">
            <a:noAutofit/>
          </a:bodyPr>
          <a:lstStyle/>
          <a:p>
            <a:pPr algn="ctr">
              <a:buSzPct val="100000"/>
            </a:pPr>
            <a:r>
              <a:rPr lang="en-US" sz="1000"/>
              <a:t>CH</a:t>
            </a:r>
            <a:r>
              <a:rPr lang="en-US" sz="1000" baseline="-25000"/>
              <a:t>4</a:t>
            </a:r>
            <a:endParaRPr lang="en-US" sz="1000"/>
          </a:p>
        </p:txBody>
      </p:sp>
      <p:cxnSp>
        <p:nvCxnSpPr>
          <p:cNvPr id="94" name="Straight Arrow Connector 93">
            <a:extLst>
              <a:ext uri="{FF2B5EF4-FFF2-40B4-BE49-F238E27FC236}">
                <a16:creationId xmlns:a16="http://schemas.microsoft.com/office/drawing/2014/main" id="{EC812B8A-B6C9-4C94-9921-7ACE91E1AAF5}"/>
              </a:ext>
              <a:ext uri="{C183D7F6-B498-43B3-948B-1728B52AA6E4}">
                <adec:decorative xmlns:adec="http://schemas.microsoft.com/office/drawing/2017/decorative" val="1"/>
              </a:ext>
            </a:extLst>
          </p:cNvPr>
          <p:cNvCxnSpPr>
            <a:cxnSpLocks/>
          </p:cNvCxnSpPr>
          <p:nvPr/>
        </p:nvCxnSpPr>
        <p:spPr>
          <a:xfrm>
            <a:off x="3156814" y="5279481"/>
            <a:ext cx="294788" cy="0"/>
          </a:xfrm>
          <a:prstGeom prst="straightConnector1">
            <a:avLst/>
          </a:prstGeom>
          <a:ln w="22225" cap="sq">
            <a:solidFill>
              <a:schemeClr val="tx1"/>
            </a:solidFill>
            <a:tailEnd type="triangle"/>
          </a:ln>
        </p:spPr>
        <p:style>
          <a:lnRef idx="1">
            <a:schemeClr val="accent1"/>
          </a:lnRef>
          <a:fillRef idx="0">
            <a:schemeClr val="accent1"/>
          </a:fillRef>
          <a:effectRef idx="0">
            <a:srgbClr val="000000"/>
          </a:effectRef>
          <a:fontRef idx="minor">
            <a:schemeClr val="lt1"/>
          </a:fontRef>
        </p:style>
      </p:cxnSp>
      <p:cxnSp>
        <p:nvCxnSpPr>
          <p:cNvPr id="96" name="Straight Arrow Connector 95">
            <a:extLst>
              <a:ext uri="{FF2B5EF4-FFF2-40B4-BE49-F238E27FC236}">
                <a16:creationId xmlns:a16="http://schemas.microsoft.com/office/drawing/2014/main" id="{DF11C8C8-A191-4884-927F-7B6564025954}"/>
              </a:ext>
              <a:ext uri="{C183D7F6-B498-43B3-948B-1728B52AA6E4}">
                <adec:decorative xmlns:adec="http://schemas.microsoft.com/office/drawing/2017/decorative" val="1"/>
              </a:ext>
            </a:extLst>
          </p:cNvPr>
          <p:cNvCxnSpPr>
            <a:cxnSpLocks/>
          </p:cNvCxnSpPr>
          <p:nvPr/>
        </p:nvCxnSpPr>
        <p:spPr>
          <a:xfrm>
            <a:off x="3156814" y="5447206"/>
            <a:ext cx="294788" cy="0"/>
          </a:xfrm>
          <a:prstGeom prst="straightConnector1">
            <a:avLst/>
          </a:prstGeom>
          <a:ln w="22225" cap="sq">
            <a:solidFill>
              <a:schemeClr val="tx1"/>
            </a:solidFill>
            <a:tailEnd type="triangle"/>
          </a:ln>
        </p:spPr>
        <p:style>
          <a:lnRef idx="1">
            <a:schemeClr val="accent1"/>
          </a:lnRef>
          <a:fillRef idx="0">
            <a:schemeClr val="accent1"/>
          </a:fillRef>
          <a:effectRef idx="0">
            <a:srgbClr val="000000"/>
          </a:effectRef>
          <a:fontRef idx="minor">
            <a:schemeClr val="lt1"/>
          </a:fontRef>
        </p:style>
      </p:cxnSp>
      <p:cxnSp>
        <p:nvCxnSpPr>
          <p:cNvPr id="97" name="Straight Arrow Connector 96">
            <a:extLst>
              <a:ext uri="{FF2B5EF4-FFF2-40B4-BE49-F238E27FC236}">
                <a16:creationId xmlns:a16="http://schemas.microsoft.com/office/drawing/2014/main" id="{3EEAAD65-3ED7-4F29-A96D-4FA5C2510255}"/>
              </a:ext>
              <a:ext uri="{C183D7F6-B498-43B3-948B-1728B52AA6E4}">
                <adec:decorative xmlns:adec="http://schemas.microsoft.com/office/drawing/2017/decorative" val="1"/>
              </a:ext>
            </a:extLst>
          </p:cNvPr>
          <p:cNvCxnSpPr>
            <a:cxnSpLocks/>
          </p:cNvCxnSpPr>
          <p:nvPr/>
        </p:nvCxnSpPr>
        <p:spPr>
          <a:xfrm>
            <a:off x="3156814" y="5603065"/>
            <a:ext cx="294788" cy="0"/>
          </a:xfrm>
          <a:prstGeom prst="straightConnector1">
            <a:avLst/>
          </a:prstGeom>
          <a:ln w="22225" cap="sq">
            <a:solidFill>
              <a:schemeClr val="tx1"/>
            </a:solidFill>
            <a:tailEnd type="triangle"/>
          </a:ln>
        </p:spPr>
        <p:style>
          <a:lnRef idx="1">
            <a:schemeClr val="accent1"/>
          </a:lnRef>
          <a:fillRef idx="0">
            <a:schemeClr val="accent1"/>
          </a:fillRef>
          <a:effectRef idx="0">
            <a:srgbClr val="000000"/>
          </a:effectRef>
          <a:fontRef idx="minor">
            <a:schemeClr val="lt1"/>
          </a:fontRef>
        </p:style>
      </p:cxnSp>
      <p:pic>
        <p:nvPicPr>
          <p:cNvPr id="108" name="Graphic 107">
            <a:extLst>
              <a:ext uri="{FF2B5EF4-FFF2-40B4-BE49-F238E27FC236}">
                <a16:creationId xmlns:a16="http://schemas.microsoft.com/office/drawing/2014/main" id="{F2C57C2A-6C5E-47D6-969D-ABEF120D5620}"/>
              </a:ext>
              <a:ext uri="{C183D7F6-B498-43B3-948B-1728B52AA6E4}">
                <adec:decorative xmlns:adec="http://schemas.microsoft.com/office/drawing/2017/decorative" val="1"/>
              </a:ext>
            </a:extLst>
          </p:cNvPr>
          <p:cNvPicPr>
            <a:picLocks noChangeAspect="1"/>
          </p:cNvPicPr>
          <p:nvPr/>
        </p:nvPicPr>
        <p:blipFill>
          <a:blip r:embed="rId20">
            <a:extLst>
              <a:ext uri="{96DAC541-7B7A-43D3-8B79-37D633B846F1}">
                <asvg:svgBlip xmlns:asvg="http://schemas.microsoft.com/office/drawing/2016/SVG/main" r:embed="rId21"/>
              </a:ext>
            </a:extLst>
          </a:blip>
          <a:stretch>
            <a:fillRect/>
          </a:stretch>
        </p:blipFill>
        <p:spPr>
          <a:xfrm>
            <a:off x="4614926" y="5313247"/>
            <a:ext cx="317383" cy="317383"/>
          </a:xfrm>
          <a:prstGeom prst="rect">
            <a:avLst/>
          </a:prstGeom>
        </p:spPr>
      </p:pic>
      <p:pic>
        <p:nvPicPr>
          <p:cNvPr id="109" name="Graphic 108">
            <a:extLst>
              <a:ext uri="{FF2B5EF4-FFF2-40B4-BE49-F238E27FC236}">
                <a16:creationId xmlns:a16="http://schemas.microsoft.com/office/drawing/2014/main" id="{126CB8F5-E390-4948-B47A-B8AA58C3F40C}"/>
              </a:ext>
              <a:ext uri="{C183D7F6-B498-43B3-948B-1728B52AA6E4}">
                <adec:decorative xmlns:adec="http://schemas.microsoft.com/office/drawing/2017/decorative" val="1"/>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4676612" y="5603140"/>
            <a:ext cx="320040" cy="320040"/>
          </a:xfrm>
          <a:prstGeom prst="rect">
            <a:avLst/>
          </a:prstGeom>
        </p:spPr>
      </p:pic>
      <p:sp>
        <p:nvSpPr>
          <p:cNvPr id="110" name="Rectangle 109">
            <a:extLst>
              <a:ext uri="{FF2B5EF4-FFF2-40B4-BE49-F238E27FC236}">
                <a16:creationId xmlns:a16="http://schemas.microsoft.com/office/drawing/2014/main" id="{B4DE2E1D-C290-427E-888A-62F647012F92}"/>
              </a:ext>
              <a:ext uri="{C183D7F6-B498-43B3-948B-1728B52AA6E4}">
                <adec:decorative xmlns:adec="http://schemas.microsoft.com/office/drawing/2017/decorative" val="1"/>
              </a:ext>
            </a:extLst>
          </p:cNvPr>
          <p:cNvSpPr/>
          <p:nvPr/>
        </p:nvSpPr>
        <p:spPr>
          <a:xfrm>
            <a:off x="5150378" y="5350372"/>
            <a:ext cx="226624" cy="525168"/>
          </a:xfrm>
          <a:prstGeom prst="rect">
            <a:avLst/>
          </a:prstGeom>
          <a:solidFill>
            <a:schemeClr val="bg2">
              <a:lumMod val="90000"/>
            </a:schemeClr>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p>
        </p:txBody>
      </p:sp>
      <p:cxnSp>
        <p:nvCxnSpPr>
          <p:cNvPr id="111" name="Straight Arrow Connector 110">
            <a:extLst>
              <a:ext uri="{FF2B5EF4-FFF2-40B4-BE49-F238E27FC236}">
                <a16:creationId xmlns:a16="http://schemas.microsoft.com/office/drawing/2014/main" id="{78F64B8B-BE53-4260-880C-E5B73D291336}"/>
              </a:ext>
              <a:ext uri="{C183D7F6-B498-43B3-948B-1728B52AA6E4}">
                <adec:decorative xmlns:adec="http://schemas.microsoft.com/office/drawing/2017/decorative" val="1"/>
              </a:ext>
            </a:extLst>
          </p:cNvPr>
          <p:cNvCxnSpPr>
            <a:cxnSpLocks/>
          </p:cNvCxnSpPr>
          <p:nvPr/>
        </p:nvCxnSpPr>
        <p:spPr>
          <a:xfrm>
            <a:off x="4934724" y="5478332"/>
            <a:ext cx="294788" cy="0"/>
          </a:xfrm>
          <a:prstGeom prst="straightConnector1">
            <a:avLst/>
          </a:prstGeom>
          <a:ln w="22225" cap="sq">
            <a:solidFill>
              <a:schemeClr val="tx1"/>
            </a:solidFill>
            <a:tailEnd type="triangle"/>
          </a:ln>
        </p:spPr>
        <p:style>
          <a:lnRef idx="1">
            <a:schemeClr val="accent1"/>
          </a:lnRef>
          <a:fillRef idx="0">
            <a:schemeClr val="accent1"/>
          </a:fillRef>
          <a:effectRef idx="0">
            <a:srgbClr val="000000"/>
          </a:effectRef>
          <a:fontRef idx="minor">
            <a:schemeClr val="lt1"/>
          </a:fontRef>
        </p:style>
      </p:cxnSp>
      <p:cxnSp>
        <p:nvCxnSpPr>
          <p:cNvPr id="112" name="Straight Arrow Connector 111">
            <a:extLst>
              <a:ext uri="{FF2B5EF4-FFF2-40B4-BE49-F238E27FC236}">
                <a16:creationId xmlns:a16="http://schemas.microsoft.com/office/drawing/2014/main" id="{FCDD4159-E943-4A93-A79C-7FFB143477FB}"/>
              </a:ext>
              <a:ext uri="{C183D7F6-B498-43B3-948B-1728B52AA6E4}">
                <adec:decorative xmlns:adec="http://schemas.microsoft.com/office/drawing/2017/decorative" val="1"/>
              </a:ext>
            </a:extLst>
          </p:cNvPr>
          <p:cNvCxnSpPr>
            <a:cxnSpLocks/>
          </p:cNvCxnSpPr>
          <p:nvPr/>
        </p:nvCxnSpPr>
        <p:spPr>
          <a:xfrm>
            <a:off x="4934031" y="5739432"/>
            <a:ext cx="294788" cy="0"/>
          </a:xfrm>
          <a:prstGeom prst="straightConnector1">
            <a:avLst/>
          </a:prstGeom>
          <a:ln w="22225" cap="sq">
            <a:solidFill>
              <a:schemeClr val="tx1"/>
            </a:solidFill>
            <a:tailEnd type="triangle"/>
          </a:ln>
        </p:spPr>
        <p:style>
          <a:lnRef idx="1">
            <a:schemeClr val="accent1"/>
          </a:lnRef>
          <a:fillRef idx="0">
            <a:schemeClr val="accent1"/>
          </a:fillRef>
          <a:effectRef idx="0">
            <a:srgbClr val="000000"/>
          </a:effectRef>
          <a:fontRef idx="minor">
            <a:schemeClr val="lt1"/>
          </a:fontRef>
        </p:style>
      </p:cxnSp>
      <p:sp>
        <p:nvSpPr>
          <p:cNvPr id="114" name="Rectangle 11">
            <a:extLst>
              <a:ext uri="{FF2B5EF4-FFF2-40B4-BE49-F238E27FC236}">
                <a16:creationId xmlns:a16="http://schemas.microsoft.com/office/drawing/2014/main" id="{C3B50D38-900F-4BAB-9838-48E5109AC22A}"/>
              </a:ext>
              <a:ext uri="{C183D7F6-B498-43B3-948B-1728B52AA6E4}">
                <adec:decorative xmlns:adec="http://schemas.microsoft.com/office/drawing/2017/decorative" val="1"/>
              </a:ext>
            </a:extLst>
          </p:cNvPr>
          <p:cNvSpPr>
            <a:spLocks noChangeArrowheads="1"/>
          </p:cNvSpPr>
          <p:nvPr/>
        </p:nvSpPr>
        <p:spPr bwMode="auto">
          <a:xfrm>
            <a:off x="5644234" y="5528893"/>
            <a:ext cx="246365" cy="174751"/>
          </a:xfrm>
          <a:prstGeom prst="rect">
            <a:avLst/>
          </a:prstGeom>
          <a:noFill/>
          <a:ln w="12700">
            <a:noFill/>
            <a:miter lim="800000"/>
            <a:headEnd/>
            <a:tailEnd/>
          </a:ln>
          <a:effectLst/>
        </p:spPr>
        <p:txBody>
          <a:bodyPr lIns="0" tIns="0" rIns="0" bIns="0" numCol="1">
            <a:noAutofit/>
          </a:bodyPr>
          <a:lstStyle/>
          <a:p>
            <a:pPr algn="ctr">
              <a:buSzPct val="100000"/>
            </a:pPr>
            <a:r>
              <a:rPr lang="en-US" sz="1000"/>
              <a:t>H</a:t>
            </a:r>
            <a:r>
              <a:rPr lang="en-US" sz="1000" baseline="-25000"/>
              <a:t>2</a:t>
            </a:r>
            <a:endParaRPr lang="en-US" sz="1000"/>
          </a:p>
        </p:txBody>
      </p:sp>
      <p:pic>
        <p:nvPicPr>
          <p:cNvPr id="116" name="Graphic 115">
            <a:extLst>
              <a:ext uri="{FF2B5EF4-FFF2-40B4-BE49-F238E27FC236}">
                <a16:creationId xmlns:a16="http://schemas.microsoft.com/office/drawing/2014/main" id="{D5B064CC-5243-4C91-B0C1-890D67264CF6}"/>
              </a:ext>
              <a:ext uri="{C183D7F6-B498-43B3-948B-1728B52AA6E4}">
                <adec:decorative xmlns:adec="http://schemas.microsoft.com/office/drawing/2017/decorative" val="1"/>
              </a:ext>
            </a:extLst>
          </p:cNvPr>
          <p:cNvPicPr>
            <a:picLocks noChangeAspect="1"/>
          </p:cNvPicPr>
          <p:nvPr/>
        </p:nvPicPr>
        <p:blipFill>
          <a:blip r:embed="rId22">
            <a:extLst>
              <a:ext uri="{96DAC541-7B7A-43D3-8B79-37D633B846F1}">
                <asvg:svgBlip xmlns:asvg="http://schemas.microsoft.com/office/drawing/2016/SVG/main" r:embed="rId23"/>
              </a:ext>
            </a:extLst>
          </a:blip>
          <a:stretch>
            <a:fillRect/>
          </a:stretch>
        </p:blipFill>
        <p:spPr>
          <a:xfrm>
            <a:off x="5112430" y="5483398"/>
            <a:ext cx="320040" cy="320040"/>
          </a:xfrm>
          <a:prstGeom prst="rect">
            <a:avLst/>
          </a:prstGeom>
        </p:spPr>
      </p:pic>
      <p:cxnSp>
        <p:nvCxnSpPr>
          <p:cNvPr id="120" name="Straight Arrow Connector 119">
            <a:extLst>
              <a:ext uri="{FF2B5EF4-FFF2-40B4-BE49-F238E27FC236}">
                <a16:creationId xmlns:a16="http://schemas.microsoft.com/office/drawing/2014/main" id="{3C3100EB-292E-483D-A33C-C79F0DFADAF7}"/>
              </a:ext>
              <a:ext uri="{C183D7F6-B498-43B3-948B-1728B52AA6E4}">
                <adec:decorative xmlns:adec="http://schemas.microsoft.com/office/drawing/2017/decorative" val="1"/>
              </a:ext>
            </a:extLst>
          </p:cNvPr>
          <p:cNvCxnSpPr>
            <a:cxnSpLocks/>
          </p:cNvCxnSpPr>
          <p:nvPr/>
        </p:nvCxnSpPr>
        <p:spPr>
          <a:xfrm>
            <a:off x="5405799" y="5616269"/>
            <a:ext cx="256032" cy="1"/>
          </a:xfrm>
          <a:prstGeom prst="straightConnector1">
            <a:avLst/>
          </a:prstGeom>
          <a:ln w="22225" cap="sq">
            <a:solidFill>
              <a:schemeClr val="tx1"/>
            </a:solidFill>
            <a:tailEnd type="triangle"/>
          </a:ln>
        </p:spPr>
        <p:style>
          <a:lnRef idx="1">
            <a:schemeClr val="accent1"/>
          </a:lnRef>
          <a:fillRef idx="0">
            <a:schemeClr val="accent1"/>
          </a:fillRef>
          <a:effectRef idx="0">
            <a:srgbClr val="000000"/>
          </a:effectRef>
          <a:fontRef idx="minor">
            <a:schemeClr val="lt1"/>
          </a:fontRef>
        </p:style>
      </p:cxnSp>
      <p:pic>
        <p:nvPicPr>
          <p:cNvPr id="123" name="Graphic 122">
            <a:extLst>
              <a:ext uri="{FF2B5EF4-FFF2-40B4-BE49-F238E27FC236}">
                <a16:creationId xmlns:a16="http://schemas.microsoft.com/office/drawing/2014/main" id="{B0029F55-26B1-45C6-B30B-BA4516148742}"/>
              </a:ext>
              <a:ext uri="{C183D7F6-B498-43B3-948B-1728B52AA6E4}">
                <adec:decorative xmlns:adec="http://schemas.microsoft.com/office/drawing/2017/decorative" val="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4451541" y="5649827"/>
            <a:ext cx="320040" cy="320040"/>
          </a:xfrm>
          <a:prstGeom prst="rect">
            <a:avLst/>
          </a:prstGeom>
        </p:spPr>
      </p:pic>
    </p:spTree>
    <p:extLst>
      <p:ext uri="{BB962C8B-B14F-4D97-AF65-F5344CB8AC3E}">
        <p14:creationId xmlns:p14="http://schemas.microsoft.com/office/powerpoint/2010/main" val="13256571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4819B0-021E-4538-8E5D-5FCDA201CB97}"/>
              </a:ext>
            </a:extLst>
          </p:cNvPr>
          <p:cNvSpPr>
            <a:spLocks noGrp="1"/>
          </p:cNvSpPr>
          <p:nvPr>
            <p:ph type="title"/>
          </p:nvPr>
        </p:nvSpPr>
        <p:spPr>
          <a:xfrm>
            <a:off x="457200" y="465667"/>
            <a:ext cx="11277600" cy="914400"/>
          </a:xfrm>
        </p:spPr>
        <p:txBody>
          <a:bodyPr vert="horz"/>
          <a:lstStyle/>
          <a:p>
            <a:r>
              <a:rPr lang="en-US" sz="3600"/>
              <a:t>Renewable Gas and Clean H</a:t>
            </a:r>
            <a:r>
              <a:rPr lang="en-US" sz="3600" baseline="-25000"/>
              <a:t>2</a:t>
            </a:r>
            <a:r>
              <a:rPr lang="en-US" sz="3600"/>
              <a:t> Production Poll</a:t>
            </a:r>
          </a:p>
        </p:txBody>
      </p:sp>
      <p:sp>
        <p:nvSpPr>
          <p:cNvPr id="9" name="Rectangle 8">
            <a:extLst>
              <a:ext uri="{FF2B5EF4-FFF2-40B4-BE49-F238E27FC236}">
                <a16:creationId xmlns:a16="http://schemas.microsoft.com/office/drawing/2014/main" id="{F8E41B0B-6CA0-43E1-A337-B8F22715E4C5}"/>
              </a:ext>
            </a:extLst>
          </p:cNvPr>
          <p:cNvSpPr/>
          <p:nvPr/>
        </p:nvSpPr>
        <p:spPr>
          <a:xfrm>
            <a:off x="457200" y="1304000"/>
            <a:ext cx="5464188"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i="0">
                <a:solidFill>
                  <a:srgbClr val="282828"/>
                </a:solidFill>
                <a:effectLst/>
                <a:latin typeface="+mj-lt"/>
              </a:rPr>
              <a:t>Research Needs</a:t>
            </a:r>
            <a:endParaRPr lang="en-US" b="1" i="0">
              <a:solidFill>
                <a:srgbClr val="282828"/>
              </a:solidFill>
              <a:effectLst/>
              <a:latin typeface="+mj-lt"/>
            </a:endParaRPr>
          </a:p>
        </p:txBody>
      </p:sp>
      <p:sp>
        <p:nvSpPr>
          <p:cNvPr id="15" name="TextBox 14">
            <a:extLst>
              <a:ext uri="{FF2B5EF4-FFF2-40B4-BE49-F238E27FC236}">
                <a16:creationId xmlns:a16="http://schemas.microsoft.com/office/drawing/2014/main" id="{3EA27BA1-A965-4E2E-817E-0A1C4D17B368}"/>
              </a:ext>
            </a:extLst>
          </p:cNvPr>
          <p:cNvSpPr txBox="1"/>
          <p:nvPr/>
        </p:nvSpPr>
        <p:spPr>
          <a:xfrm>
            <a:off x="503700" y="1815596"/>
            <a:ext cx="5464188" cy="4201150"/>
          </a:xfrm>
          <a:prstGeom prst="rect">
            <a:avLst/>
          </a:prstGeom>
          <a:noFill/>
        </p:spPr>
        <p:txBody>
          <a:bodyPr wrap="square">
            <a:spAutoFit/>
          </a:bodyPr>
          <a:lstStyle/>
          <a:p>
            <a:pPr marL="285750" indent="-285750">
              <a:spcBef>
                <a:spcPts val="300"/>
              </a:spcBef>
              <a:buFont typeface="Arial" panose="020B0604020202020204" pitchFamily="34" charset="0"/>
              <a:buChar char="•"/>
            </a:pPr>
            <a:r>
              <a:rPr lang="en-US" b="1"/>
              <a:t>Improve efficiency</a:t>
            </a:r>
            <a:r>
              <a:rPr lang="en-US"/>
              <a:t> (e.g., anaerobic digestion, photocatalysis, waste conductivity)</a:t>
            </a:r>
          </a:p>
          <a:p>
            <a:pPr marL="285750" indent="-285750">
              <a:spcBef>
                <a:spcPts val="300"/>
              </a:spcBef>
              <a:buFont typeface="Arial" panose="020B0604020202020204" pitchFamily="34" charset="0"/>
              <a:buChar char="•"/>
            </a:pPr>
            <a:r>
              <a:rPr lang="en-US" b="1"/>
              <a:t>Durability</a:t>
            </a:r>
            <a:r>
              <a:rPr lang="en-US"/>
              <a:t> of materials (e.g., refractory, photocatalysts, bacterial electrodes)</a:t>
            </a:r>
          </a:p>
          <a:p>
            <a:pPr marL="285750" indent="-285750">
              <a:spcBef>
                <a:spcPts val="300"/>
              </a:spcBef>
              <a:buFont typeface="Arial" panose="020B0604020202020204" pitchFamily="34" charset="0"/>
              <a:buChar char="•"/>
            </a:pPr>
            <a:r>
              <a:rPr lang="en-US" b="1"/>
              <a:t>Non-energy related impacts </a:t>
            </a:r>
            <a:r>
              <a:rPr lang="en-US"/>
              <a:t>of anaerobic digestion (e.g., water consumption, odor, pollution)</a:t>
            </a:r>
          </a:p>
          <a:p>
            <a:pPr marL="285750" indent="-285750">
              <a:spcBef>
                <a:spcPts val="300"/>
              </a:spcBef>
              <a:buFont typeface="Arial" panose="020B0604020202020204" pitchFamily="34" charset="0"/>
              <a:buChar char="•"/>
            </a:pPr>
            <a:r>
              <a:rPr lang="en-US"/>
              <a:t>Gasification </a:t>
            </a:r>
            <a:r>
              <a:rPr lang="en-US" b="1"/>
              <a:t>process control systems</a:t>
            </a:r>
          </a:p>
          <a:p>
            <a:pPr marL="285750" indent="-285750">
              <a:spcBef>
                <a:spcPts val="300"/>
              </a:spcBef>
              <a:buFont typeface="Arial" panose="020B0604020202020204" pitchFamily="34" charset="0"/>
              <a:buChar char="•"/>
            </a:pPr>
            <a:r>
              <a:rPr lang="en-US" b="1"/>
              <a:t>Feedstock pre-processing </a:t>
            </a:r>
            <a:r>
              <a:rPr lang="en-US"/>
              <a:t>required (e.g., drying, cleaning, sorting, grinding)</a:t>
            </a:r>
          </a:p>
          <a:p>
            <a:pPr marL="285750" indent="-285750">
              <a:spcBef>
                <a:spcPts val="300"/>
              </a:spcBef>
              <a:buFont typeface="Arial" panose="020B0604020202020204" pitchFamily="34" charset="0"/>
              <a:buChar char="•"/>
            </a:pPr>
            <a:r>
              <a:rPr lang="en-US" b="1"/>
              <a:t>Feedstock related challenges </a:t>
            </a:r>
            <a:r>
              <a:rPr lang="en-US"/>
              <a:t>(moisture, feeding, supply, inflexibility)</a:t>
            </a:r>
          </a:p>
          <a:p>
            <a:pPr marL="285750" indent="-285750">
              <a:spcBef>
                <a:spcPts val="300"/>
              </a:spcBef>
              <a:buFont typeface="Arial" panose="020B0604020202020204" pitchFamily="34" charset="0"/>
              <a:buChar char="•"/>
            </a:pPr>
            <a:r>
              <a:rPr lang="en-US" b="1"/>
              <a:t>High cost and difficult scalability </a:t>
            </a:r>
            <a:r>
              <a:rPr lang="en-US"/>
              <a:t>of catalysts, membranes, and microbial cultures</a:t>
            </a:r>
          </a:p>
        </p:txBody>
      </p:sp>
      <p:sp>
        <p:nvSpPr>
          <p:cNvPr id="11" name="Rectangle 10">
            <a:extLst>
              <a:ext uri="{FF2B5EF4-FFF2-40B4-BE49-F238E27FC236}">
                <a16:creationId xmlns:a16="http://schemas.microsoft.com/office/drawing/2014/main" id="{BF226A00-4781-4791-8723-7BB97EBBD06B}"/>
              </a:ext>
            </a:extLst>
          </p:cNvPr>
          <p:cNvSpPr/>
          <p:nvPr/>
        </p:nvSpPr>
        <p:spPr>
          <a:xfrm>
            <a:off x="6224112" y="1302244"/>
            <a:ext cx="5464188"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i="0">
                <a:solidFill>
                  <a:srgbClr val="282828"/>
                </a:solidFill>
                <a:effectLst/>
                <a:latin typeface="+mj-lt"/>
              </a:rPr>
              <a:t>Poll Question</a:t>
            </a:r>
            <a:endParaRPr lang="en-US" b="1" i="0">
              <a:solidFill>
                <a:srgbClr val="282828"/>
              </a:solidFill>
              <a:effectLst/>
              <a:latin typeface="+mj-lt"/>
            </a:endParaRPr>
          </a:p>
        </p:txBody>
      </p:sp>
      <p:sp>
        <p:nvSpPr>
          <p:cNvPr id="3" name="Content Placeholder 2">
            <a:extLst>
              <a:ext uri="{FF2B5EF4-FFF2-40B4-BE49-F238E27FC236}">
                <a16:creationId xmlns:a16="http://schemas.microsoft.com/office/drawing/2014/main" id="{54170D79-2220-402F-A1E4-A39495039DF9}"/>
              </a:ext>
            </a:extLst>
          </p:cNvPr>
          <p:cNvSpPr>
            <a:spLocks noGrp="1"/>
          </p:cNvSpPr>
          <p:nvPr>
            <p:ph idx="1"/>
          </p:nvPr>
        </p:nvSpPr>
        <p:spPr>
          <a:xfrm>
            <a:off x="6371472" y="1881075"/>
            <a:ext cx="5234683" cy="433117"/>
          </a:xfrm>
        </p:spPr>
        <p:txBody>
          <a:bodyPr>
            <a:noAutofit/>
          </a:bodyPr>
          <a:lstStyle/>
          <a:p>
            <a:pPr marL="0" indent="0">
              <a:buNone/>
            </a:pPr>
            <a:r>
              <a:rPr lang="en-US"/>
              <a:t>Please respond to the following poll to the best of your abilities:</a:t>
            </a:r>
          </a:p>
        </p:txBody>
      </p:sp>
      <p:sp>
        <p:nvSpPr>
          <p:cNvPr id="6" name="TextBox 5">
            <a:extLst>
              <a:ext uri="{FF2B5EF4-FFF2-40B4-BE49-F238E27FC236}">
                <a16:creationId xmlns:a16="http://schemas.microsoft.com/office/drawing/2014/main" id="{6FD09AFA-ED09-469A-96C5-90BA1854B3F0}"/>
              </a:ext>
            </a:extLst>
          </p:cNvPr>
          <p:cNvSpPr txBox="1"/>
          <p:nvPr/>
        </p:nvSpPr>
        <p:spPr>
          <a:xfrm>
            <a:off x="6161816" y="3333274"/>
            <a:ext cx="5410575" cy="2246769"/>
          </a:xfrm>
          <a:prstGeom prst="rect">
            <a:avLst/>
          </a:prstGeom>
          <a:noFill/>
        </p:spPr>
        <p:txBody>
          <a:bodyPr wrap="square">
            <a:spAutoFit/>
          </a:bodyPr>
          <a:lstStyle/>
          <a:p>
            <a:pPr marL="0" indent="0" algn="ctr">
              <a:buNone/>
            </a:pPr>
            <a:r>
              <a:rPr lang="en-US" sz="2800" b="1"/>
              <a:t>Select the role you think the CEC Gas Research Program should have for each of the following research needs (Lead, Support, or Monitor)</a:t>
            </a:r>
          </a:p>
        </p:txBody>
      </p:sp>
      <p:sp>
        <p:nvSpPr>
          <p:cNvPr id="4" name="Slide Number Placeholder 3">
            <a:extLst>
              <a:ext uri="{FF2B5EF4-FFF2-40B4-BE49-F238E27FC236}">
                <a16:creationId xmlns:a16="http://schemas.microsoft.com/office/drawing/2014/main" id="{B961AD68-C51B-4C98-8FEF-6C8FF074CDF2}"/>
              </a:ext>
              <a:ext uri="{C183D7F6-B498-43B3-948B-1728B52AA6E4}">
                <adec:decorative xmlns:adec="http://schemas.microsoft.com/office/drawing/2017/decorative" val="1"/>
              </a:ext>
            </a:extLst>
          </p:cNvPr>
          <p:cNvSpPr>
            <a:spLocks noGrp="1"/>
          </p:cNvSpPr>
          <p:nvPr>
            <p:ph type="sldNum" sz="quarter" idx="12"/>
          </p:nvPr>
        </p:nvSpPr>
        <p:spPr/>
        <p:txBody>
          <a:bodyPr/>
          <a:lstStyle/>
          <a:p>
            <a:fld id="{B58DE5F1-E0F9-4CCA-92B7-7A6FC4DFEE14}" type="slidenum">
              <a:rPr lang="en-US" smtClean="0"/>
              <a:t>32</a:t>
            </a:fld>
            <a:endParaRPr lang="en-US"/>
          </a:p>
        </p:txBody>
      </p:sp>
      <p:cxnSp>
        <p:nvCxnSpPr>
          <p:cNvPr id="10" name="Gerade Verbindung 5">
            <a:extLst>
              <a:ext uri="{FF2B5EF4-FFF2-40B4-BE49-F238E27FC236}">
                <a16:creationId xmlns:a16="http://schemas.microsoft.com/office/drawing/2014/main" id="{809EAA5C-42EF-428C-ABBA-0538B0A4C8FD}"/>
              </a:ext>
              <a:ext uri="{C183D7F6-B498-43B3-948B-1728B52AA6E4}">
                <adec:decorative xmlns:adec="http://schemas.microsoft.com/office/drawing/2017/decorative" val="1"/>
              </a:ext>
            </a:extLst>
          </p:cNvPr>
          <p:cNvCxnSpPr>
            <a:cxnSpLocks/>
          </p:cNvCxnSpPr>
          <p:nvPr>
            <p:custDataLst>
              <p:tags r:id="rId1"/>
            </p:custDataLst>
          </p:nvPr>
        </p:nvCxnSpPr>
        <p:spPr bwMode="gray">
          <a:xfrm>
            <a:off x="457200" y="1696051"/>
            <a:ext cx="5285984"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2" name="Gerade Verbindung 5">
            <a:extLst>
              <a:ext uri="{FF2B5EF4-FFF2-40B4-BE49-F238E27FC236}">
                <a16:creationId xmlns:a16="http://schemas.microsoft.com/office/drawing/2014/main" id="{13CE81C2-10C3-4778-B74B-00E2204AEC57}"/>
              </a:ext>
              <a:ext uri="{C183D7F6-B498-43B3-948B-1728B52AA6E4}">
                <adec:decorative xmlns:adec="http://schemas.microsoft.com/office/drawing/2017/decorative" val="1"/>
              </a:ext>
            </a:extLst>
          </p:cNvPr>
          <p:cNvCxnSpPr>
            <a:cxnSpLocks/>
          </p:cNvCxnSpPr>
          <p:nvPr>
            <p:custDataLst>
              <p:tags r:id="rId2"/>
            </p:custDataLst>
          </p:nvPr>
        </p:nvCxnSpPr>
        <p:spPr bwMode="gray">
          <a:xfrm>
            <a:off x="6224112" y="1694295"/>
            <a:ext cx="5285984"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0038341E-1785-4BD0-815D-C5AA3BCF06AE}"/>
              </a:ext>
              <a:ext uri="{C183D7F6-B498-43B3-948B-1728B52AA6E4}">
                <adec:decorative xmlns:adec="http://schemas.microsoft.com/office/drawing/2017/decorative" val="1"/>
              </a:ext>
            </a:extLst>
          </p:cNvPr>
          <p:cNvSpPr txBox="1"/>
          <p:nvPr/>
        </p:nvSpPr>
        <p:spPr>
          <a:xfrm>
            <a:off x="8569713" y="2314192"/>
            <a:ext cx="838200" cy="819150"/>
          </a:xfrm>
          <a:prstGeom prst="rect">
            <a:avLst/>
          </a:prstGeom>
          <a:noFill/>
        </p:spPr>
        <p:txBody>
          <a:bodyPr wrap="square" lIns="0" tIns="0" rIns="0" bIns="0" rtlCol="0">
            <a:noAutofit/>
          </a:bodyPr>
          <a:lstStyle/>
          <a:p>
            <a:pPr>
              <a:lnSpc>
                <a:spcPct val="100000"/>
              </a:lnSpc>
              <a:spcBef>
                <a:spcPts val="1200"/>
              </a:spcBef>
              <a:buSzPct val="100000"/>
            </a:pPr>
            <a:r>
              <a:rPr lang="en-US" sz="8000" b="1">
                <a:solidFill>
                  <a:schemeClr val="accent1"/>
                </a:solidFill>
              </a:rPr>
              <a:t>?</a:t>
            </a:r>
          </a:p>
        </p:txBody>
      </p:sp>
    </p:spTree>
    <p:extLst>
      <p:ext uri="{BB962C8B-B14F-4D97-AF65-F5344CB8AC3E}">
        <p14:creationId xmlns:p14="http://schemas.microsoft.com/office/powerpoint/2010/main" val="185058259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241E9C-9945-41E3-A5C0-8BB09565D912}"/>
              </a:ext>
            </a:extLst>
          </p:cNvPr>
          <p:cNvSpPr>
            <a:spLocks noGrp="1"/>
          </p:cNvSpPr>
          <p:nvPr>
            <p:ph type="title"/>
          </p:nvPr>
        </p:nvSpPr>
        <p:spPr>
          <a:xfrm>
            <a:off x="457200" y="470132"/>
            <a:ext cx="11277600" cy="914400"/>
          </a:xfrm>
        </p:spPr>
        <p:txBody>
          <a:bodyPr vert="horz"/>
          <a:lstStyle/>
          <a:p>
            <a:r>
              <a:rPr lang="en-US" sz="3600"/>
              <a:t>Hydrogen Transport via Pipelines</a:t>
            </a:r>
          </a:p>
        </p:txBody>
      </p:sp>
      <p:sp>
        <p:nvSpPr>
          <p:cNvPr id="9" name="Rectangle 8">
            <a:extLst>
              <a:ext uri="{FF2B5EF4-FFF2-40B4-BE49-F238E27FC236}">
                <a16:creationId xmlns:a16="http://schemas.microsoft.com/office/drawing/2014/main" id="{526A5945-037C-47BB-AFC9-7707AB781F41}"/>
              </a:ext>
            </a:extLst>
          </p:cNvPr>
          <p:cNvSpPr/>
          <p:nvPr/>
        </p:nvSpPr>
        <p:spPr>
          <a:xfrm>
            <a:off x="409574" y="961590"/>
            <a:ext cx="11295923" cy="77513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spcBef>
                <a:spcPts val="0"/>
              </a:spcBef>
              <a:spcAft>
                <a:spcPts val="600"/>
              </a:spcAft>
              <a:buClrTx/>
              <a:buSzTx/>
              <a:tabLst/>
              <a:defRPr/>
            </a:pPr>
            <a:r>
              <a:rPr lang="en-US" sz="1600">
                <a:solidFill>
                  <a:srgbClr val="000000"/>
                </a:solidFill>
                <a:latin typeface="Arial"/>
              </a:rPr>
              <a:t>Options for pipeline transport of H</a:t>
            </a:r>
            <a:r>
              <a:rPr lang="en-US" sz="1600" baseline="-25000">
                <a:solidFill>
                  <a:srgbClr val="000000"/>
                </a:solidFill>
                <a:latin typeface="Arial"/>
              </a:rPr>
              <a:t>2</a:t>
            </a:r>
            <a:r>
              <a:rPr lang="en-US" sz="1600">
                <a:solidFill>
                  <a:srgbClr val="000000"/>
                </a:solidFill>
                <a:latin typeface="Arial"/>
              </a:rPr>
              <a:t> include </a:t>
            </a:r>
            <a:r>
              <a:rPr lang="en-US" sz="1600" b="1">
                <a:solidFill>
                  <a:srgbClr val="000000"/>
                </a:solidFill>
                <a:latin typeface="Arial"/>
              </a:rPr>
              <a:t>(1) </a:t>
            </a:r>
            <a:r>
              <a:rPr lang="en-US" sz="1600">
                <a:solidFill>
                  <a:srgbClr val="000000"/>
                </a:solidFill>
                <a:latin typeface="Arial"/>
              </a:rPr>
              <a:t>the development of a new unique pipeline to supply pure H</a:t>
            </a:r>
            <a:r>
              <a:rPr lang="en-US" sz="1600" baseline="-25000">
                <a:solidFill>
                  <a:srgbClr val="000000"/>
                </a:solidFill>
                <a:latin typeface="Arial"/>
              </a:rPr>
              <a:t>2 </a:t>
            </a:r>
            <a:r>
              <a:rPr lang="en-US" sz="1600">
                <a:solidFill>
                  <a:srgbClr val="000000"/>
                </a:solidFill>
                <a:latin typeface="Arial"/>
              </a:rPr>
              <a:t>to end users or </a:t>
            </a:r>
            <a:r>
              <a:rPr lang="en-US" sz="1600" b="1">
                <a:solidFill>
                  <a:srgbClr val="000000"/>
                </a:solidFill>
                <a:latin typeface="Arial"/>
              </a:rPr>
              <a:t>(2) </a:t>
            </a:r>
            <a:r>
              <a:rPr lang="en-US" sz="1600">
                <a:solidFill>
                  <a:srgbClr val="000000"/>
                </a:solidFill>
                <a:latin typeface="Arial"/>
              </a:rPr>
              <a:t>retrofitting the existing fossil gas pipelines to be able to withstand blends of H</a:t>
            </a:r>
            <a:r>
              <a:rPr lang="en-US" sz="1600" baseline="-25000">
                <a:solidFill>
                  <a:srgbClr val="000000"/>
                </a:solidFill>
                <a:latin typeface="Arial"/>
              </a:rPr>
              <a:t>2 </a:t>
            </a:r>
            <a:r>
              <a:rPr lang="en-US" sz="1600">
                <a:solidFill>
                  <a:srgbClr val="000000"/>
                </a:solidFill>
                <a:latin typeface="Arial"/>
              </a:rPr>
              <a:t>and fossil gas. </a:t>
            </a:r>
            <a:endParaRPr kumimoji="0" lang="en-US" sz="1600" b="0" i="0" u="none" strike="noStrike" kern="1200" cap="none" spc="0" normalizeH="0" baseline="0" noProof="0">
              <a:ln>
                <a:noFill/>
              </a:ln>
              <a:solidFill>
                <a:srgbClr val="000000"/>
              </a:solidFill>
              <a:effectLst/>
              <a:uLnTx/>
              <a:uFillTx/>
              <a:latin typeface="Arial"/>
              <a:ea typeface="+mn-ea"/>
              <a:cs typeface="+mn-cs"/>
            </a:endParaRPr>
          </a:p>
        </p:txBody>
      </p:sp>
      <p:sp>
        <p:nvSpPr>
          <p:cNvPr id="7" name="Rectangle 6">
            <a:extLst>
              <a:ext uri="{FF2B5EF4-FFF2-40B4-BE49-F238E27FC236}">
                <a16:creationId xmlns:a16="http://schemas.microsoft.com/office/drawing/2014/main" id="{2D6ABD5E-FC5E-4603-A735-7CB37EDB3B75}"/>
              </a:ext>
            </a:extLst>
          </p:cNvPr>
          <p:cNvSpPr/>
          <p:nvPr/>
        </p:nvSpPr>
        <p:spPr>
          <a:xfrm>
            <a:off x="486503" y="1748404"/>
            <a:ext cx="5889784"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i="0">
                <a:solidFill>
                  <a:srgbClr val="282828"/>
                </a:solidFill>
                <a:effectLst/>
                <a:latin typeface="+mj-lt"/>
              </a:rPr>
              <a:t>Pipeline Transport Pathway Comparison</a:t>
            </a:r>
            <a:endParaRPr lang="en-US" b="1" i="0">
              <a:solidFill>
                <a:srgbClr val="282828"/>
              </a:solidFill>
              <a:effectLst/>
              <a:latin typeface="+mj-lt"/>
            </a:endParaRPr>
          </a:p>
        </p:txBody>
      </p:sp>
      <p:graphicFrame>
        <p:nvGraphicFramePr>
          <p:cNvPr id="3" name="Table 13">
            <a:extLst>
              <a:ext uri="{FF2B5EF4-FFF2-40B4-BE49-F238E27FC236}">
                <a16:creationId xmlns:a16="http://schemas.microsoft.com/office/drawing/2014/main" id="{A73858D0-2DD0-4567-BA3B-808752E5C4C6}"/>
              </a:ext>
            </a:extLst>
          </p:cNvPr>
          <p:cNvGraphicFramePr>
            <a:graphicFrameLocks noGrp="1"/>
          </p:cNvGraphicFramePr>
          <p:nvPr>
            <p:extLst>
              <p:ext uri="{D42A27DB-BD31-4B8C-83A1-F6EECF244321}">
                <p14:modId xmlns:p14="http://schemas.microsoft.com/office/powerpoint/2010/main" val="2970992365"/>
              </p:ext>
            </p:extLst>
          </p:nvPr>
        </p:nvGraphicFramePr>
        <p:xfrm>
          <a:off x="486502" y="2260323"/>
          <a:ext cx="5796400" cy="335280"/>
        </p:xfrm>
        <a:graphic>
          <a:graphicData uri="http://schemas.openxmlformats.org/drawingml/2006/table">
            <a:tbl>
              <a:tblPr firstRow="1" bandRow="1">
                <a:tableStyleId>{C58410AB-49FD-4155-AA68-D7106E744336}</a:tableStyleId>
              </a:tblPr>
              <a:tblGrid>
                <a:gridCol w="997330">
                  <a:extLst>
                    <a:ext uri="{9D8B030D-6E8A-4147-A177-3AD203B41FA5}">
                      <a16:colId xmlns:a16="http://schemas.microsoft.com/office/drawing/2014/main" val="290881485"/>
                    </a:ext>
                  </a:extLst>
                </a:gridCol>
                <a:gridCol w="2315910">
                  <a:extLst>
                    <a:ext uri="{9D8B030D-6E8A-4147-A177-3AD203B41FA5}">
                      <a16:colId xmlns:a16="http://schemas.microsoft.com/office/drawing/2014/main" val="98339778"/>
                    </a:ext>
                  </a:extLst>
                </a:gridCol>
                <a:gridCol w="2483160">
                  <a:extLst>
                    <a:ext uri="{9D8B030D-6E8A-4147-A177-3AD203B41FA5}">
                      <a16:colId xmlns:a16="http://schemas.microsoft.com/office/drawing/2014/main" val="2849276629"/>
                    </a:ext>
                  </a:extLst>
                </a:gridCol>
              </a:tblGrid>
              <a:tr h="333479">
                <a:tc>
                  <a:txBody>
                    <a:bodyPr/>
                    <a:lstStyle/>
                    <a:p>
                      <a:pPr algn="ctr"/>
                      <a:r>
                        <a:rPr lang="en-US" sz="1600"/>
                        <a:t>Area</a:t>
                      </a:r>
                    </a:p>
                  </a:txBody>
                  <a:tcPr/>
                </a:tc>
                <a:tc>
                  <a:txBody>
                    <a:bodyPr/>
                    <a:lstStyle/>
                    <a:p>
                      <a:pPr algn="ctr"/>
                      <a:r>
                        <a:rPr lang="en-US" sz="1600"/>
                        <a:t>New H</a:t>
                      </a:r>
                      <a:r>
                        <a:rPr lang="en-US" sz="1600" baseline="-25000"/>
                        <a:t>2</a:t>
                      </a:r>
                      <a:r>
                        <a:rPr lang="en-US" sz="1600"/>
                        <a:t> Pipelines</a:t>
                      </a:r>
                    </a:p>
                  </a:txBody>
                  <a:tcPr/>
                </a:tc>
                <a:tc>
                  <a:txBody>
                    <a:bodyPr/>
                    <a:lstStyle/>
                    <a:p>
                      <a:pPr algn="ctr"/>
                      <a:r>
                        <a:rPr lang="en-US" sz="1600"/>
                        <a:t>Existing Gas Pipelines</a:t>
                      </a:r>
                    </a:p>
                  </a:txBody>
                  <a:tcPr/>
                </a:tc>
                <a:extLst>
                  <a:ext uri="{0D108BD9-81ED-4DB2-BD59-A6C34878D82A}">
                    <a16:rowId xmlns:a16="http://schemas.microsoft.com/office/drawing/2014/main" val="965316278"/>
                  </a:ext>
                </a:extLst>
              </a:tr>
            </a:tbl>
          </a:graphicData>
        </a:graphic>
      </p:graphicFrame>
      <p:sp>
        <p:nvSpPr>
          <p:cNvPr id="13" name="TextBox 12">
            <a:extLst>
              <a:ext uri="{FF2B5EF4-FFF2-40B4-BE49-F238E27FC236}">
                <a16:creationId xmlns:a16="http://schemas.microsoft.com/office/drawing/2014/main" id="{BBD8B967-40CB-4E9C-BB88-8BAF4606B91A}"/>
              </a:ext>
            </a:extLst>
          </p:cNvPr>
          <p:cNvSpPr txBox="1"/>
          <p:nvPr/>
        </p:nvSpPr>
        <p:spPr>
          <a:xfrm>
            <a:off x="486503" y="3137945"/>
            <a:ext cx="1018448" cy="392684"/>
          </a:xfrm>
          <a:prstGeom prst="rect">
            <a:avLst/>
          </a:prstGeom>
          <a:noFill/>
        </p:spPr>
        <p:txBody>
          <a:bodyPr wrap="square" lIns="0" tIns="0" rIns="0" bIns="0" rtlCol="0">
            <a:noAutofit/>
          </a:bodyPr>
          <a:lstStyle/>
          <a:p>
            <a:pPr algn="ctr">
              <a:lnSpc>
                <a:spcPct val="100000"/>
              </a:lnSpc>
              <a:spcBef>
                <a:spcPts val="1200"/>
              </a:spcBef>
              <a:buSzPct val="100000"/>
            </a:pPr>
            <a:r>
              <a:rPr lang="en-US" sz="1600"/>
              <a:t>Cost and Effort</a:t>
            </a:r>
          </a:p>
        </p:txBody>
      </p:sp>
      <p:sp>
        <p:nvSpPr>
          <p:cNvPr id="14" name="TextBox 13">
            <a:extLst>
              <a:ext uri="{FF2B5EF4-FFF2-40B4-BE49-F238E27FC236}">
                <a16:creationId xmlns:a16="http://schemas.microsoft.com/office/drawing/2014/main" id="{0EBFA77B-38DA-4907-A9F6-4E5EFDED7C6F}"/>
              </a:ext>
            </a:extLst>
          </p:cNvPr>
          <p:cNvSpPr txBox="1"/>
          <p:nvPr/>
        </p:nvSpPr>
        <p:spPr>
          <a:xfrm>
            <a:off x="1633042" y="2770344"/>
            <a:ext cx="2040674" cy="1208115"/>
          </a:xfrm>
          <a:prstGeom prst="rect">
            <a:avLst/>
          </a:prstGeom>
          <a:noFill/>
        </p:spPr>
        <p:txBody>
          <a:bodyPr wrap="square" lIns="0" tIns="0" rIns="0" bIns="0" rtlCol="0">
            <a:noAutofit/>
          </a:bodyPr>
          <a:lstStyle/>
          <a:p>
            <a:pPr algn="ctr">
              <a:lnSpc>
                <a:spcPct val="100000"/>
              </a:lnSpc>
              <a:spcBef>
                <a:spcPts val="1200"/>
              </a:spcBef>
              <a:buSzPct val="100000"/>
            </a:pPr>
            <a:r>
              <a:rPr lang="en-US" sz="1800">
                <a:solidFill>
                  <a:schemeClr val="accent4"/>
                </a:solidFill>
              </a:rPr>
              <a:t>$$$$</a:t>
            </a:r>
          </a:p>
          <a:p>
            <a:pPr algn="ctr">
              <a:lnSpc>
                <a:spcPct val="100000"/>
              </a:lnSpc>
              <a:buSzPct val="100000"/>
            </a:pPr>
            <a:r>
              <a:rPr lang="en-US" sz="1200"/>
              <a:t>New siting, planning, permitting, pipeline construction, etc. </a:t>
            </a:r>
          </a:p>
        </p:txBody>
      </p:sp>
      <p:sp>
        <p:nvSpPr>
          <p:cNvPr id="99" name="TextBox 98">
            <a:extLst>
              <a:ext uri="{FF2B5EF4-FFF2-40B4-BE49-F238E27FC236}">
                <a16:creationId xmlns:a16="http://schemas.microsoft.com/office/drawing/2014/main" id="{50764D37-4A89-4734-B077-348905B52E02}"/>
              </a:ext>
            </a:extLst>
          </p:cNvPr>
          <p:cNvSpPr txBox="1"/>
          <p:nvPr/>
        </p:nvSpPr>
        <p:spPr>
          <a:xfrm>
            <a:off x="4018988" y="2770344"/>
            <a:ext cx="2040674" cy="1208115"/>
          </a:xfrm>
          <a:prstGeom prst="rect">
            <a:avLst/>
          </a:prstGeom>
          <a:noFill/>
        </p:spPr>
        <p:txBody>
          <a:bodyPr wrap="square" lIns="0" tIns="0" rIns="0" bIns="0" rtlCol="0">
            <a:noAutofit/>
          </a:bodyPr>
          <a:lstStyle/>
          <a:p>
            <a:pPr algn="ctr">
              <a:lnSpc>
                <a:spcPct val="100000"/>
              </a:lnSpc>
              <a:spcBef>
                <a:spcPts val="1200"/>
              </a:spcBef>
              <a:buSzPct val="100000"/>
            </a:pPr>
            <a:r>
              <a:rPr lang="en-US" sz="1800">
                <a:solidFill>
                  <a:schemeClr val="accent2"/>
                </a:solidFill>
              </a:rPr>
              <a:t>$$</a:t>
            </a:r>
          </a:p>
          <a:p>
            <a:pPr algn="ctr">
              <a:lnSpc>
                <a:spcPct val="100000"/>
              </a:lnSpc>
              <a:buSzPct val="100000"/>
            </a:pPr>
            <a:r>
              <a:rPr lang="en-US" sz="1200"/>
              <a:t>Testing and certification of infrastructure, where necessary</a:t>
            </a:r>
          </a:p>
        </p:txBody>
      </p:sp>
      <p:sp>
        <p:nvSpPr>
          <p:cNvPr id="85" name="TextBox 84">
            <a:extLst>
              <a:ext uri="{FF2B5EF4-FFF2-40B4-BE49-F238E27FC236}">
                <a16:creationId xmlns:a16="http://schemas.microsoft.com/office/drawing/2014/main" id="{2B48424E-F710-479C-B894-927767263195}"/>
              </a:ext>
            </a:extLst>
          </p:cNvPr>
          <p:cNvSpPr txBox="1"/>
          <p:nvPr/>
        </p:nvSpPr>
        <p:spPr>
          <a:xfrm>
            <a:off x="486502" y="4256849"/>
            <a:ext cx="1018449" cy="392684"/>
          </a:xfrm>
          <a:prstGeom prst="rect">
            <a:avLst/>
          </a:prstGeom>
          <a:noFill/>
        </p:spPr>
        <p:txBody>
          <a:bodyPr wrap="square" lIns="0" tIns="0" rIns="0" bIns="0" rtlCol="0">
            <a:noAutofit/>
          </a:bodyPr>
          <a:lstStyle/>
          <a:p>
            <a:pPr algn="ctr">
              <a:lnSpc>
                <a:spcPct val="100000"/>
              </a:lnSpc>
              <a:spcBef>
                <a:spcPts val="1200"/>
              </a:spcBef>
              <a:buSzPct val="100000"/>
            </a:pPr>
            <a:r>
              <a:rPr lang="en-US" sz="1600"/>
              <a:t>H</a:t>
            </a:r>
            <a:r>
              <a:rPr lang="en-US" sz="1600" baseline="-25000"/>
              <a:t>2</a:t>
            </a:r>
            <a:r>
              <a:rPr lang="en-US" sz="1600"/>
              <a:t> Capable</a:t>
            </a:r>
          </a:p>
        </p:txBody>
      </p:sp>
      <p:grpSp>
        <p:nvGrpSpPr>
          <p:cNvPr id="11" name="Group 10" descr="Designed to transport &#10;pure H2">
            <a:extLst>
              <a:ext uri="{FF2B5EF4-FFF2-40B4-BE49-F238E27FC236}">
                <a16:creationId xmlns:a16="http://schemas.microsoft.com/office/drawing/2014/main" id="{CC32EE8A-459D-46AD-B00C-5534B3C3BC3D}"/>
              </a:ext>
            </a:extLst>
          </p:cNvPr>
          <p:cNvGrpSpPr/>
          <p:nvPr/>
        </p:nvGrpSpPr>
        <p:grpSpPr>
          <a:xfrm>
            <a:off x="1633042" y="3978068"/>
            <a:ext cx="2257397" cy="1243102"/>
            <a:chOff x="1633042" y="3978068"/>
            <a:chExt cx="2257397" cy="1243102"/>
          </a:xfrm>
        </p:grpSpPr>
        <p:sp>
          <p:nvSpPr>
            <p:cNvPr id="106" name="TextBox 105" descr="Designed to transport &#10;pure H2">
              <a:extLst>
                <a:ext uri="{FF2B5EF4-FFF2-40B4-BE49-F238E27FC236}">
                  <a16:creationId xmlns:a16="http://schemas.microsoft.com/office/drawing/2014/main" id="{CAF70BA6-636F-46C1-8164-FC18AD6E070D}"/>
                </a:ext>
              </a:extLst>
            </p:cNvPr>
            <p:cNvSpPr txBox="1"/>
            <p:nvPr/>
          </p:nvSpPr>
          <p:spPr>
            <a:xfrm>
              <a:off x="1633042" y="4600864"/>
              <a:ext cx="2040674" cy="620306"/>
            </a:xfrm>
            <a:prstGeom prst="rect">
              <a:avLst/>
            </a:prstGeom>
            <a:noFill/>
          </p:spPr>
          <p:txBody>
            <a:bodyPr wrap="square" lIns="0" tIns="0" rIns="0" bIns="0" rtlCol="0">
              <a:noAutofit/>
            </a:bodyPr>
            <a:lstStyle/>
            <a:p>
              <a:pPr algn="ctr">
                <a:lnSpc>
                  <a:spcPct val="100000"/>
                </a:lnSpc>
                <a:buSzPct val="100000"/>
              </a:pPr>
              <a:r>
                <a:rPr lang="en-US" sz="1200"/>
                <a:t>Designed to transport </a:t>
              </a:r>
            </a:p>
            <a:p>
              <a:pPr algn="ctr">
                <a:lnSpc>
                  <a:spcPct val="100000"/>
                </a:lnSpc>
                <a:buSzPct val="100000"/>
              </a:pPr>
              <a:r>
                <a:rPr lang="en-US" sz="1200"/>
                <a:t>pure H</a:t>
              </a:r>
              <a:r>
                <a:rPr lang="en-US" sz="1200" baseline="-25000"/>
                <a:t>2</a:t>
              </a:r>
            </a:p>
          </p:txBody>
        </p:sp>
        <p:sp>
          <p:nvSpPr>
            <p:cNvPr id="100" name="TextBox 99">
              <a:extLst>
                <a:ext uri="{FF2B5EF4-FFF2-40B4-BE49-F238E27FC236}">
                  <a16:creationId xmlns:a16="http://schemas.microsoft.com/office/drawing/2014/main" id="{B451895D-3666-4071-840B-2BE08B4933E5}"/>
                </a:ext>
              </a:extLst>
            </p:cNvPr>
            <p:cNvSpPr txBox="1"/>
            <p:nvPr/>
          </p:nvSpPr>
          <p:spPr>
            <a:xfrm>
              <a:off x="2761450" y="4043303"/>
              <a:ext cx="1128989" cy="211014"/>
            </a:xfrm>
            <a:prstGeom prst="rect">
              <a:avLst/>
            </a:prstGeom>
            <a:noFill/>
          </p:spPr>
          <p:txBody>
            <a:bodyPr wrap="square" lIns="0" tIns="0" rIns="0" bIns="0" rtlCol="0">
              <a:noAutofit/>
            </a:bodyPr>
            <a:lstStyle/>
            <a:p>
              <a:pPr algn="ctr">
                <a:lnSpc>
                  <a:spcPct val="100000"/>
                </a:lnSpc>
                <a:spcBef>
                  <a:spcPts val="1200"/>
                </a:spcBef>
                <a:buSzPct val="100000"/>
              </a:pPr>
              <a:r>
                <a:rPr lang="en-US" sz="1100"/>
                <a:t>100% H</a:t>
              </a:r>
              <a:r>
                <a:rPr lang="en-US" sz="1100" baseline="-25000"/>
                <a:t>2</a:t>
              </a:r>
            </a:p>
            <a:p>
              <a:pPr algn="ctr">
                <a:lnSpc>
                  <a:spcPct val="100000"/>
                </a:lnSpc>
                <a:buSzPct val="100000"/>
              </a:pPr>
              <a:endParaRPr lang="en-US" sz="1200"/>
            </a:p>
          </p:txBody>
        </p:sp>
        <p:sp>
          <p:nvSpPr>
            <p:cNvPr id="17" name="Partial Circle 16">
              <a:extLst>
                <a:ext uri="{FF2B5EF4-FFF2-40B4-BE49-F238E27FC236}">
                  <a16:creationId xmlns:a16="http://schemas.microsoft.com/office/drawing/2014/main" id="{2DF81C3E-1E5D-40B4-9E0E-6B7E82639092}"/>
                </a:ext>
                <a:ext uri="{C183D7F6-B498-43B3-948B-1728B52AA6E4}">
                  <adec:decorative xmlns:adec="http://schemas.microsoft.com/office/drawing/2017/decorative" val="1"/>
                </a:ext>
              </a:extLst>
            </p:cNvPr>
            <p:cNvSpPr/>
            <p:nvPr/>
          </p:nvSpPr>
          <p:spPr>
            <a:xfrm>
              <a:off x="2374599" y="3978068"/>
              <a:ext cx="557561" cy="557561"/>
            </a:xfrm>
            <a:prstGeom prst="pie">
              <a:avLst>
                <a:gd name="adj1" fmla="val 16253995"/>
                <a:gd name="adj2" fmla="val 16245299"/>
              </a:avLst>
            </a:prstGeom>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solidFill>
                  <a:schemeClr val="tx1"/>
                </a:solidFill>
              </a:endParaRPr>
            </a:p>
          </p:txBody>
        </p:sp>
      </p:grpSp>
      <p:grpSp>
        <p:nvGrpSpPr>
          <p:cNvPr id="12" name="Group 11" descr="May transport 10-15% H2 by volume with minimal retrofit">
            <a:extLst>
              <a:ext uri="{FF2B5EF4-FFF2-40B4-BE49-F238E27FC236}">
                <a16:creationId xmlns:a16="http://schemas.microsoft.com/office/drawing/2014/main" id="{7FA0D49E-DBF2-462D-A0B4-30A8E1392AB8}"/>
              </a:ext>
            </a:extLst>
          </p:cNvPr>
          <p:cNvGrpSpPr/>
          <p:nvPr/>
        </p:nvGrpSpPr>
        <p:grpSpPr>
          <a:xfrm>
            <a:off x="4018988" y="3989032"/>
            <a:ext cx="2298251" cy="1232138"/>
            <a:chOff x="4018988" y="3989032"/>
            <a:chExt cx="2298251" cy="1232138"/>
          </a:xfrm>
        </p:grpSpPr>
        <p:sp>
          <p:nvSpPr>
            <p:cNvPr id="109" name="TextBox 108">
              <a:extLst>
                <a:ext uri="{FF2B5EF4-FFF2-40B4-BE49-F238E27FC236}">
                  <a16:creationId xmlns:a16="http://schemas.microsoft.com/office/drawing/2014/main" id="{C1D25598-766E-4B4D-8BE4-4A4E5E813984}"/>
                </a:ext>
              </a:extLst>
            </p:cNvPr>
            <p:cNvSpPr txBox="1"/>
            <p:nvPr/>
          </p:nvSpPr>
          <p:spPr>
            <a:xfrm>
              <a:off x="4018988" y="4600864"/>
              <a:ext cx="2040674" cy="620306"/>
            </a:xfrm>
            <a:prstGeom prst="rect">
              <a:avLst/>
            </a:prstGeom>
            <a:noFill/>
          </p:spPr>
          <p:txBody>
            <a:bodyPr wrap="square" lIns="0" tIns="0" rIns="0" bIns="0" rtlCol="0">
              <a:noAutofit/>
            </a:bodyPr>
            <a:lstStyle/>
            <a:p>
              <a:pPr algn="ctr">
                <a:lnSpc>
                  <a:spcPct val="100000"/>
                </a:lnSpc>
                <a:buSzPct val="100000"/>
              </a:pPr>
              <a:r>
                <a:rPr lang="en-US" sz="1200"/>
                <a:t>May transport 10-15% H</a:t>
              </a:r>
              <a:r>
                <a:rPr lang="en-US" sz="1200" baseline="-25000"/>
                <a:t>2</a:t>
              </a:r>
              <a:r>
                <a:rPr lang="en-US" sz="1200"/>
                <a:t> by volume with minimal retrofit</a:t>
              </a:r>
              <a:endParaRPr lang="en-US" sz="1200" baseline="-25000"/>
            </a:p>
          </p:txBody>
        </p:sp>
        <p:sp>
          <p:nvSpPr>
            <p:cNvPr id="107" name="TextBox 106">
              <a:extLst>
                <a:ext uri="{FF2B5EF4-FFF2-40B4-BE49-F238E27FC236}">
                  <a16:creationId xmlns:a16="http://schemas.microsoft.com/office/drawing/2014/main" id="{893A8E0D-F4C4-4886-9CBE-112D3104283A}"/>
                </a:ext>
              </a:extLst>
            </p:cNvPr>
            <p:cNvSpPr txBox="1"/>
            <p:nvPr/>
          </p:nvSpPr>
          <p:spPr>
            <a:xfrm>
              <a:off x="5312856" y="4019579"/>
              <a:ext cx="1004383" cy="216538"/>
            </a:xfrm>
            <a:prstGeom prst="rect">
              <a:avLst/>
            </a:prstGeom>
            <a:noFill/>
          </p:spPr>
          <p:txBody>
            <a:bodyPr wrap="square" lIns="0" tIns="0" rIns="0" bIns="0" rtlCol="0">
              <a:noAutofit/>
            </a:bodyPr>
            <a:lstStyle/>
            <a:p>
              <a:pPr algn="ctr">
                <a:lnSpc>
                  <a:spcPct val="100000"/>
                </a:lnSpc>
                <a:spcBef>
                  <a:spcPts val="1200"/>
                </a:spcBef>
                <a:buSzPct val="100000"/>
              </a:pPr>
              <a:r>
                <a:rPr lang="en-US" sz="1100"/>
                <a:t>10-15% H</a:t>
              </a:r>
              <a:r>
                <a:rPr lang="en-US" sz="1100" baseline="-25000"/>
                <a:t>2</a:t>
              </a:r>
            </a:p>
            <a:p>
              <a:pPr algn="ctr">
                <a:lnSpc>
                  <a:spcPct val="100000"/>
                </a:lnSpc>
                <a:buSzPct val="100000"/>
              </a:pPr>
              <a:endParaRPr lang="en-US" sz="1200"/>
            </a:p>
          </p:txBody>
        </p:sp>
        <p:sp>
          <p:nvSpPr>
            <p:cNvPr id="104" name="Partial Circle 103">
              <a:extLst>
                <a:ext uri="{FF2B5EF4-FFF2-40B4-BE49-F238E27FC236}">
                  <a16:creationId xmlns:a16="http://schemas.microsoft.com/office/drawing/2014/main" id="{51633EBA-5EF1-4332-AB3A-F9B3B375AF84}"/>
                </a:ext>
                <a:ext uri="{C183D7F6-B498-43B3-948B-1728B52AA6E4}">
                  <adec:decorative xmlns:adec="http://schemas.microsoft.com/office/drawing/2017/decorative" val="1"/>
                </a:ext>
              </a:extLst>
            </p:cNvPr>
            <p:cNvSpPr/>
            <p:nvPr/>
          </p:nvSpPr>
          <p:spPr>
            <a:xfrm>
              <a:off x="4755295" y="3989032"/>
              <a:ext cx="557561" cy="557561"/>
            </a:xfrm>
            <a:prstGeom prst="pie">
              <a:avLst>
                <a:gd name="adj1" fmla="val 16150335"/>
                <a:gd name="adj2" fmla="val 20116330"/>
              </a:avLst>
            </a:prstGeom>
            <a:solidFill>
              <a:schemeClr val="accent4"/>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solidFill>
                  <a:schemeClr val="tx1"/>
                </a:solidFill>
              </a:endParaRPr>
            </a:p>
          </p:txBody>
        </p:sp>
        <p:sp>
          <p:nvSpPr>
            <p:cNvPr id="105" name="Partial Circle 104">
              <a:extLst>
                <a:ext uri="{FF2B5EF4-FFF2-40B4-BE49-F238E27FC236}">
                  <a16:creationId xmlns:a16="http://schemas.microsoft.com/office/drawing/2014/main" id="{7BE3015E-1878-4F71-AF80-39B0B63E3ED0}"/>
                </a:ext>
                <a:ext uri="{C183D7F6-B498-43B3-948B-1728B52AA6E4}">
                  <adec:decorative xmlns:adec="http://schemas.microsoft.com/office/drawing/2017/decorative" val="1"/>
                </a:ext>
              </a:extLst>
            </p:cNvPr>
            <p:cNvSpPr/>
            <p:nvPr/>
          </p:nvSpPr>
          <p:spPr>
            <a:xfrm>
              <a:off x="4755296" y="3989032"/>
              <a:ext cx="557561" cy="557561"/>
            </a:xfrm>
            <a:prstGeom prst="pie">
              <a:avLst>
                <a:gd name="adj1" fmla="val 20084847"/>
                <a:gd name="adj2" fmla="val 16128632"/>
              </a:avLst>
            </a:prstGeom>
            <a:solidFill>
              <a:schemeClr val="bg2">
                <a:lumMod val="90000"/>
              </a:schemeClr>
            </a:solidFill>
            <a:ln>
              <a:noFill/>
            </a:ln>
          </p:spPr>
          <p:style>
            <a:lnRef idx="0">
              <a:schemeClr val="accent1"/>
            </a:lnRef>
            <a:fillRef idx="1">
              <a:schemeClr val="accent1"/>
            </a:fillRef>
            <a:effectRef idx="0">
              <a:srgbClr val="000000"/>
            </a:effectRef>
            <a:fontRef idx="minor">
              <a:schemeClr val="lt1"/>
            </a:fontRef>
          </p:style>
          <p:txBody>
            <a:bodyPr rtlCol="0" anchor="ctr"/>
            <a:lstStyle/>
            <a:p>
              <a:pPr algn="ctr">
                <a:lnSpc>
                  <a:spcPct val="100000"/>
                </a:lnSpc>
              </a:pPr>
              <a:endParaRPr lang="en-US" sz="1800">
                <a:solidFill>
                  <a:schemeClr val="tx1"/>
                </a:solidFill>
              </a:endParaRPr>
            </a:p>
          </p:txBody>
        </p:sp>
      </p:grpSp>
      <p:sp>
        <p:nvSpPr>
          <p:cNvPr id="98" name="TextBox 97">
            <a:extLst>
              <a:ext uri="{FF2B5EF4-FFF2-40B4-BE49-F238E27FC236}">
                <a16:creationId xmlns:a16="http://schemas.microsoft.com/office/drawing/2014/main" id="{B18FA2E1-1024-4C68-9468-18B7BD21F1AD}"/>
              </a:ext>
            </a:extLst>
          </p:cNvPr>
          <p:cNvSpPr txBox="1"/>
          <p:nvPr/>
        </p:nvSpPr>
        <p:spPr>
          <a:xfrm>
            <a:off x="478782" y="5221170"/>
            <a:ext cx="1026169" cy="392684"/>
          </a:xfrm>
          <a:prstGeom prst="rect">
            <a:avLst/>
          </a:prstGeom>
          <a:noFill/>
        </p:spPr>
        <p:txBody>
          <a:bodyPr wrap="square" lIns="0" tIns="0" rIns="0" bIns="0" rtlCol="0">
            <a:noAutofit/>
          </a:bodyPr>
          <a:lstStyle/>
          <a:p>
            <a:pPr algn="ctr">
              <a:lnSpc>
                <a:spcPct val="100000"/>
              </a:lnSpc>
              <a:spcBef>
                <a:spcPts val="1200"/>
              </a:spcBef>
              <a:buSzPct val="100000"/>
            </a:pPr>
            <a:r>
              <a:rPr lang="en-US" sz="1600"/>
              <a:t>Ease of obtaining pure H</a:t>
            </a:r>
            <a:r>
              <a:rPr lang="en-US" sz="1600" baseline="-25000"/>
              <a:t>2</a:t>
            </a:r>
          </a:p>
        </p:txBody>
      </p:sp>
      <p:sp>
        <p:nvSpPr>
          <p:cNvPr id="113" name="TextBox 112">
            <a:extLst>
              <a:ext uri="{FF2B5EF4-FFF2-40B4-BE49-F238E27FC236}">
                <a16:creationId xmlns:a16="http://schemas.microsoft.com/office/drawing/2014/main" id="{21696BBD-BE6E-40F7-8F27-046B90B13ECC}"/>
              </a:ext>
            </a:extLst>
          </p:cNvPr>
          <p:cNvSpPr txBox="1"/>
          <p:nvPr/>
        </p:nvSpPr>
        <p:spPr>
          <a:xfrm>
            <a:off x="1787587" y="5452227"/>
            <a:ext cx="620306" cy="260045"/>
          </a:xfrm>
          <a:prstGeom prst="rect">
            <a:avLst/>
          </a:prstGeom>
          <a:noFill/>
        </p:spPr>
        <p:txBody>
          <a:bodyPr wrap="square" lIns="0" tIns="0" rIns="0" bIns="0" rtlCol="0">
            <a:noAutofit/>
          </a:bodyPr>
          <a:lstStyle/>
          <a:p>
            <a:pPr algn="ctr">
              <a:lnSpc>
                <a:spcPct val="100000"/>
              </a:lnSpc>
              <a:spcBef>
                <a:spcPts val="1200"/>
              </a:spcBef>
              <a:buSzPct val="100000"/>
            </a:pPr>
            <a:r>
              <a:rPr lang="en-US" sz="1100"/>
              <a:t>H</a:t>
            </a:r>
            <a:r>
              <a:rPr lang="en-US" sz="1100" baseline="-25000"/>
              <a:t>2</a:t>
            </a:r>
          </a:p>
          <a:p>
            <a:pPr algn="ctr">
              <a:lnSpc>
                <a:spcPct val="100000"/>
              </a:lnSpc>
              <a:buSzPct val="100000"/>
            </a:pPr>
            <a:endParaRPr lang="en-US" sz="1200"/>
          </a:p>
        </p:txBody>
      </p:sp>
      <p:pic>
        <p:nvPicPr>
          <p:cNvPr id="18" name="Graphic 17" descr="Arrow Right with solid fill">
            <a:extLst>
              <a:ext uri="{FF2B5EF4-FFF2-40B4-BE49-F238E27FC236}">
                <a16:creationId xmlns:a16="http://schemas.microsoft.com/office/drawing/2014/main" id="{1B522CAB-1A79-4F7F-9D67-FDE78059AEB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271581" y="5233996"/>
            <a:ext cx="620306" cy="620306"/>
          </a:xfrm>
          <a:prstGeom prst="rect">
            <a:avLst/>
          </a:prstGeom>
        </p:spPr>
      </p:pic>
      <p:sp>
        <p:nvSpPr>
          <p:cNvPr id="114" name="TextBox 113">
            <a:extLst>
              <a:ext uri="{FF2B5EF4-FFF2-40B4-BE49-F238E27FC236}">
                <a16:creationId xmlns:a16="http://schemas.microsoft.com/office/drawing/2014/main" id="{82573719-E5A3-4C23-98B8-01A483AEC261}"/>
              </a:ext>
            </a:extLst>
          </p:cNvPr>
          <p:cNvSpPr txBox="1"/>
          <p:nvPr/>
        </p:nvSpPr>
        <p:spPr>
          <a:xfrm>
            <a:off x="2760453" y="5452227"/>
            <a:ext cx="620306" cy="260045"/>
          </a:xfrm>
          <a:prstGeom prst="rect">
            <a:avLst/>
          </a:prstGeom>
          <a:noFill/>
        </p:spPr>
        <p:txBody>
          <a:bodyPr wrap="square" lIns="0" tIns="0" rIns="0" bIns="0" rtlCol="0">
            <a:noAutofit/>
          </a:bodyPr>
          <a:lstStyle/>
          <a:p>
            <a:pPr algn="ctr">
              <a:lnSpc>
                <a:spcPct val="100000"/>
              </a:lnSpc>
              <a:spcBef>
                <a:spcPts val="1200"/>
              </a:spcBef>
              <a:buSzPct val="100000"/>
            </a:pPr>
            <a:r>
              <a:rPr lang="en-US" sz="1100"/>
              <a:t>H</a:t>
            </a:r>
            <a:r>
              <a:rPr lang="en-US" sz="1100" baseline="-25000"/>
              <a:t>2</a:t>
            </a:r>
          </a:p>
          <a:p>
            <a:pPr algn="ctr">
              <a:lnSpc>
                <a:spcPct val="100000"/>
              </a:lnSpc>
              <a:buSzPct val="100000"/>
            </a:pPr>
            <a:endParaRPr lang="en-US" sz="1200"/>
          </a:p>
        </p:txBody>
      </p:sp>
      <p:sp>
        <p:nvSpPr>
          <p:cNvPr id="116" name="TextBox 115">
            <a:extLst>
              <a:ext uri="{FF2B5EF4-FFF2-40B4-BE49-F238E27FC236}">
                <a16:creationId xmlns:a16="http://schemas.microsoft.com/office/drawing/2014/main" id="{A3EB6E74-D352-46EF-8F3B-5CCAC6BDEEE0}"/>
              </a:ext>
            </a:extLst>
          </p:cNvPr>
          <p:cNvSpPr txBox="1"/>
          <p:nvPr/>
        </p:nvSpPr>
        <p:spPr>
          <a:xfrm>
            <a:off x="1605134" y="5949636"/>
            <a:ext cx="2040674" cy="620306"/>
          </a:xfrm>
          <a:prstGeom prst="rect">
            <a:avLst/>
          </a:prstGeom>
          <a:noFill/>
        </p:spPr>
        <p:txBody>
          <a:bodyPr wrap="square" lIns="0" tIns="0" rIns="0" bIns="0" rtlCol="0">
            <a:noAutofit/>
          </a:bodyPr>
          <a:lstStyle/>
          <a:p>
            <a:pPr algn="ctr">
              <a:buSzPct val="100000"/>
            </a:pPr>
            <a:r>
              <a:rPr lang="en-US" sz="1200"/>
              <a:t>Targeted supply of H</a:t>
            </a:r>
            <a:r>
              <a:rPr lang="en-US" sz="1200" baseline="-25000"/>
              <a:t>2 </a:t>
            </a:r>
            <a:r>
              <a:rPr lang="en-US" sz="1200"/>
              <a:t>to points of end use</a:t>
            </a:r>
          </a:p>
        </p:txBody>
      </p:sp>
      <p:sp>
        <p:nvSpPr>
          <p:cNvPr id="110" name="TextBox 109">
            <a:extLst>
              <a:ext uri="{FF2B5EF4-FFF2-40B4-BE49-F238E27FC236}">
                <a16:creationId xmlns:a16="http://schemas.microsoft.com/office/drawing/2014/main" id="{C396D9F3-B8EE-44FC-8E52-19AC40944D21}"/>
              </a:ext>
            </a:extLst>
          </p:cNvPr>
          <p:cNvSpPr txBox="1"/>
          <p:nvPr/>
        </p:nvSpPr>
        <p:spPr>
          <a:xfrm>
            <a:off x="4192192" y="5442404"/>
            <a:ext cx="620306" cy="260045"/>
          </a:xfrm>
          <a:prstGeom prst="rect">
            <a:avLst/>
          </a:prstGeom>
          <a:noFill/>
        </p:spPr>
        <p:txBody>
          <a:bodyPr wrap="square" lIns="0" tIns="0" rIns="0" bIns="0" rtlCol="0">
            <a:noAutofit/>
          </a:bodyPr>
          <a:lstStyle/>
          <a:p>
            <a:pPr algn="ctr">
              <a:lnSpc>
                <a:spcPct val="100000"/>
              </a:lnSpc>
              <a:spcBef>
                <a:spcPts val="1200"/>
              </a:spcBef>
              <a:buSzPct val="100000"/>
            </a:pPr>
            <a:r>
              <a:rPr lang="en-US" sz="1100"/>
              <a:t>HENG</a:t>
            </a:r>
            <a:endParaRPr lang="en-US" sz="1100" baseline="-25000"/>
          </a:p>
          <a:p>
            <a:pPr algn="ctr">
              <a:lnSpc>
                <a:spcPct val="100000"/>
              </a:lnSpc>
              <a:buSzPct val="100000"/>
            </a:pPr>
            <a:endParaRPr lang="en-US" sz="1200"/>
          </a:p>
        </p:txBody>
      </p:sp>
      <p:pic>
        <p:nvPicPr>
          <p:cNvPr id="19" name="Graphic 18" descr="Fork In Road with solid fill">
            <a:extLst>
              <a:ext uri="{FF2B5EF4-FFF2-40B4-BE49-F238E27FC236}">
                <a16:creationId xmlns:a16="http://schemas.microsoft.com/office/drawing/2014/main" id="{41350738-327C-4640-8331-2AEA165B99C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rot="5400000">
            <a:off x="4883150" y="5242316"/>
            <a:ext cx="620306" cy="620306"/>
          </a:xfrm>
          <a:prstGeom prst="rect">
            <a:avLst/>
          </a:prstGeom>
        </p:spPr>
      </p:pic>
      <p:sp>
        <p:nvSpPr>
          <p:cNvPr id="111" name="TextBox 110">
            <a:extLst>
              <a:ext uri="{FF2B5EF4-FFF2-40B4-BE49-F238E27FC236}">
                <a16:creationId xmlns:a16="http://schemas.microsoft.com/office/drawing/2014/main" id="{E2F59323-B72B-488F-AF99-F4B50399E7B3}"/>
              </a:ext>
            </a:extLst>
          </p:cNvPr>
          <p:cNvSpPr txBox="1"/>
          <p:nvPr/>
        </p:nvSpPr>
        <p:spPr>
          <a:xfrm>
            <a:off x="5462057" y="5305108"/>
            <a:ext cx="399067" cy="267318"/>
          </a:xfrm>
          <a:prstGeom prst="rect">
            <a:avLst/>
          </a:prstGeom>
          <a:noFill/>
        </p:spPr>
        <p:txBody>
          <a:bodyPr wrap="square" lIns="0" tIns="0" rIns="0" bIns="0" rtlCol="0">
            <a:noAutofit/>
          </a:bodyPr>
          <a:lstStyle/>
          <a:p>
            <a:pPr algn="ctr">
              <a:lnSpc>
                <a:spcPct val="100000"/>
              </a:lnSpc>
              <a:spcBef>
                <a:spcPts val="1200"/>
              </a:spcBef>
              <a:buSzPct val="100000"/>
            </a:pPr>
            <a:r>
              <a:rPr lang="en-US" sz="1100"/>
              <a:t>H</a:t>
            </a:r>
            <a:r>
              <a:rPr lang="en-US" sz="1100" baseline="-25000"/>
              <a:t>2</a:t>
            </a:r>
          </a:p>
          <a:p>
            <a:pPr algn="ctr">
              <a:lnSpc>
                <a:spcPct val="100000"/>
              </a:lnSpc>
              <a:buSzPct val="100000"/>
            </a:pPr>
            <a:endParaRPr lang="en-US" sz="1200"/>
          </a:p>
        </p:txBody>
      </p:sp>
      <p:sp>
        <p:nvSpPr>
          <p:cNvPr id="112" name="TextBox 111">
            <a:extLst>
              <a:ext uri="{FF2B5EF4-FFF2-40B4-BE49-F238E27FC236}">
                <a16:creationId xmlns:a16="http://schemas.microsoft.com/office/drawing/2014/main" id="{D6604831-5DA4-4ED5-AD11-51258EF889CB}"/>
              </a:ext>
            </a:extLst>
          </p:cNvPr>
          <p:cNvSpPr txBox="1"/>
          <p:nvPr/>
        </p:nvSpPr>
        <p:spPr>
          <a:xfrm>
            <a:off x="5462057" y="5487838"/>
            <a:ext cx="487269" cy="267318"/>
          </a:xfrm>
          <a:prstGeom prst="rect">
            <a:avLst/>
          </a:prstGeom>
          <a:noFill/>
        </p:spPr>
        <p:txBody>
          <a:bodyPr wrap="square" lIns="0" tIns="0" rIns="0" bIns="0" rtlCol="0">
            <a:noAutofit/>
          </a:bodyPr>
          <a:lstStyle/>
          <a:p>
            <a:pPr algn="ctr">
              <a:lnSpc>
                <a:spcPct val="100000"/>
              </a:lnSpc>
              <a:spcBef>
                <a:spcPts val="1200"/>
              </a:spcBef>
              <a:buSzPct val="100000"/>
            </a:pPr>
            <a:endParaRPr lang="en-US" sz="1050" baseline="-25000"/>
          </a:p>
          <a:p>
            <a:pPr algn="ctr">
              <a:lnSpc>
                <a:spcPct val="100000"/>
              </a:lnSpc>
              <a:buSzPct val="100000"/>
            </a:pPr>
            <a:r>
              <a:rPr lang="en-US" sz="1100"/>
              <a:t>CH</a:t>
            </a:r>
            <a:r>
              <a:rPr lang="en-US" sz="1100" baseline="-25000"/>
              <a:t>4</a:t>
            </a:r>
          </a:p>
        </p:txBody>
      </p:sp>
      <p:sp>
        <p:nvSpPr>
          <p:cNvPr id="45" name="TextBox 44">
            <a:extLst>
              <a:ext uri="{FF2B5EF4-FFF2-40B4-BE49-F238E27FC236}">
                <a16:creationId xmlns:a16="http://schemas.microsoft.com/office/drawing/2014/main" id="{1DF8CCE3-939D-496D-A516-D3613C9CDE2E}"/>
              </a:ext>
            </a:extLst>
          </p:cNvPr>
          <p:cNvSpPr txBox="1"/>
          <p:nvPr/>
        </p:nvSpPr>
        <p:spPr>
          <a:xfrm>
            <a:off x="4007352" y="5949636"/>
            <a:ext cx="2040674" cy="620306"/>
          </a:xfrm>
          <a:prstGeom prst="rect">
            <a:avLst/>
          </a:prstGeom>
          <a:noFill/>
        </p:spPr>
        <p:txBody>
          <a:bodyPr wrap="square" lIns="0" tIns="0" rIns="0" bIns="0" rtlCol="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a:t>Gas separation needed near points of H</a:t>
            </a:r>
            <a:r>
              <a:rPr lang="en-US" sz="1200" baseline="-25000"/>
              <a:t>2</a:t>
            </a:r>
            <a:r>
              <a:rPr lang="en-US" sz="1200"/>
              <a:t> end use </a:t>
            </a:r>
          </a:p>
        </p:txBody>
      </p:sp>
      <p:sp>
        <p:nvSpPr>
          <p:cNvPr id="5" name="Rectangle 4">
            <a:extLst>
              <a:ext uri="{FF2B5EF4-FFF2-40B4-BE49-F238E27FC236}">
                <a16:creationId xmlns:a16="http://schemas.microsoft.com/office/drawing/2014/main" id="{184DCC57-F051-413B-AEED-5460852BBC1F}"/>
              </a:ext>
            </a:extLst>
          </p:cNvPr>
          <p:cNvSpPr/>
          <p:nvPr/>
        </p:nvSpPr>
        <p:spPr>
          <a:xfrm>
            <a:off x="6875516" y="1748404"/>
            <a:ext cx="4947053"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i="0">
                <a:solidFill>
                  <a:srgbClr val="282828"/>
                </a:solidFill>
                <a:effectLst/>
                <a:latin typeface="+mj-lt"/>
              </a:rPr>
              <a:t>Obstacles </a:t>
            </a:r>
            <a:r>
              <a:rPr lang="en-US" sz="2400" b="1">
                <a:solidFill>
                  <a:srgbClr val="282828"/>
                </a:solidFill>
                <a:latin typeface="+mj-lt"/>
              </a:rPr>
              <a:t>t</a:t>
            </a:r>
            <a:r>
              <a:rPr lang="en-US" sz="2400" b="1" i="0">
                <a:solidFill>
                  <a:srgbClr val="282828"/>
                </a:solidFill>
                <a:effectLst/>
                <a:latin typeface="+mj-lt"/>
              </a:rPr>
              <a:t>o Adoption</a:t>
            </a:r>
            <a:endParaRPr lang="en-US" b="1" i="0">
              <a:solidFill>
                <a:srgbClr val="282828"/>
              </a:solidFill>
              <a:effectLst/>
              <a:latin typeface="+mj-lt"/>
            </a:endParaRPr>
          </a:p>
        </p:txBody>
      </p:sp>
      <p:graphicFrame>
        <p:nvGraphicFramePr>
          <p:cNvPr id="10" name="Table 13">
            <a:extLst>
              <a:ext uri="{FF2B5EF4-FFF2-40B4-BE49-F238E27FC236}">
                <a16:creationId xmlns:a16="http://schemas.microsoft.com/office/drawing/2014/main" id="{F44E6194-75ED-4379-BF67-364CCA8602B3}"/>
              </a:ext>
            </a:extLst>
          </p:cNvPr>
          <p:cNvGraphicFramePr>
            <a:graphicFrameLocks noGrp="1"/>
          </p:cNvGraphicFramePr>
          <p:nvPr>
            <p:extLst>
              <p:ext uri="{D42A27DB-BD31-4B8C-83A1-F6EECF244321}">
                <p14:modId xmlns:p14="http://schemas.microsoft.com/office/powerpoint/2010/main" val="1032141828"/>
              </p:ext>
            </p:extLst>
          </p:nvPr>
        </p:nvGraphicFramePr>
        <p:xfrm>
          <a:off x="6858652" y="2220131"/>
          <a:ext cx="4726874" cy="335280"/>
        </p:xfrm>
        <a:graphic>
          <a:graphicData uri="http://schemas.openxmlformats.org/drawingml/2006/table">
            <a:tbl>
              <a:tblPr firstRow="1" bandRow="1">
                <a:tableStyleId>{C58410AB-49FD-4155-AA68-D7106E744336}</a:tableStyleId>
              </a:tblPr>
              <a:tblGrid>
                <a:gridCol w="4726874">
                  <a:extLst>
                    <a:ext uri="{9D8B030D-6E8A-4147-A177-3AD203B41FA5}">
                      <a16:colId xmlns:a16="http://schemas.microsoft.com/office/drawing/2014/main" val="290881485"/>
                    </a:ext>
                  </a:extLst>
                </a:gridCol>
              </a:tblGrid>
              <a:tr h="333479">
                <a:tc>
                  <a:txBody>
                    <a:bodyPr/>
                    <a:lstStyle/>
                    <a:p>
                      <a:pPr algn="ctr"/>
                      <a:r>
                        <a:rPr lang="en-US" sz="1600"/>
                        <a:t>Notable Obstacles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65316278"/>
                  </a:ext>
                </a:extLst>
              </a:tr>
            </a:tbl>
          </a:graphicData>
        </a:graphic>
      </p:graphicFrame>
      <p:graphicFrame>
        <p:nvGraphicFramePr>
          <p:cNvPr id="40" name="Table 39">
            <a:extLst>
              <a:ext uri="{FF2B5EF4-FFF2-40B4-BE49-F238E27FC236}">
                <a16:creationId xmlns:a16="http://schemas.microsoft.com/office/drawing/2014/main" id="{ACCD65ED-B27A-4C5A-962A-1D1399ABDE2D}"/>
              </a:ext>
            </a:extLst>
          </p:cNvPr>
          <p:cNvGraphicFramePr>
            <a:graphicFrameLocks noGrp="1"/>
          </p:cNvGraphicFramePr>
          <p:nvPr>
            <p:extLst>
              <p:ext uri="{D42A27DB-BD31-4B8C-83A1-F6EECF244321}">
                <p14:modId xmlns:p14="http://schemas.microsoft.com/office/powerpoint/2010/main" val="736109076"/>
              </p:ext>
            </p:extLst>
          </p:nvPr>
        </p:nvGraphicFramePr>
        <p:xfrm>
          <a:off x="6858652" y="2583138"/>
          <a:ext cx="4695743" cy="1626457"/>
        </p:xfrm>
        <a:graphic>
          <a:graphicData uri="http://schemas.openxmlformats.org/drawingml/2006/table">
            <a:tbl>
              <a:tblPr firstRow="1" bandCol="1">
                <a:tableStyleId>{72833802-FEF1-4C79-8D5D-14CF1EAF98D9}</a:tableStyleId>
              </a:tblPr>
              <a:tblGrid>
                <a:gridCol w="1553820">
                  <a:extLst>
                    <a:ext uri="{9D8B030D-6E8A-4147-A177-3AD203B41FA5}">
                      <a16:colId xmlns:a16="http://schemas.microsoft.com/office/drawing/2014/main" val="2434219549"/>
                    </a:ext>
                  </a:extLst>
                </a:gridCol>
                <a:gridCol w="1576675">
                  <a:extLst>
                    <a:ext uri="{9D8B030D-6E8A-4147-A177-3AD203B41FA5}">
                      <a16:colId xmlns:a16="http://schemas.microsoft.com/office/drawing/2014/main" val="2212311192"/>
                    </a:ext>
                  </a:extLst>
                </a:gridCol>
                <a:gridCol w="1565248">
                  <a:extLst>
                    <a:ext uri="{9D8B030D-6E8A-4147-A177-3AD203B41FA5}">
                      <a16:colId xmlns:a16="http://schemas.microsoft.com/office/drawing/2014/main" val="3592977239"/>
                    </a:ext>
                  </a:extLst>
                </a:gridCol>
              </a:tblGrid>
              <a:tr h="1626457">
                <a:tc>
                  <a:txBody>
                    <a:bodyPr/>
                    <a:lstStyle/>
                    <a:p>
                      <a:pPr marL="0" marR="0" fontAlgn="auto">
                        <a:lnSpc>
                          <a:spcPts val="1500"/>
                        </a:lnSpc>
                        <a:spcBef>
                          <a:spcPts val="0"/>
                        </a:spcBef>
                        <a:spcAft>
                          <a:spcPts val="600"/>
                        </a:spcAft>
                      </a:pPr>
                      <a:r>
                        <a:rPr lang="en-US" sz="1400" b="0">
                          <a:solidFill>
                            <a:srgbClr val="000000"/>
                          </a:solidFill>
                          <a:effectLst/>
                          <a:latin typeface="+mn-lt"/>
                          <a:ea typeface="Times New Roman" panose="02020603050405020304" pitchFamily="18" charset="0"/>
                        </a:rPr>
                        <a:t>Low system efficiency (compression, energy content, leakage)</a:t>
                      </a:r>
                      <a:endParaRPr lang="en-US" sz="1400" b="0">
                        <a:solidFill>
                          <a:srgbClr val="000000"/>
                        </a:solidFill>
                        <a:effectLst/>
                        <a:latin typeface="+mn-lt"/>
                        <a:ea typeface="MS Gothic" panose="020B0609070205080204" pitchFamily="49" charset="-128"/>
                        <a:cs typeface="Times-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ts val="1500"/>
                        </a:lnSpc>
                        <a:spcBef>
                          <a:spcPts val="0"/>
                        </a:spcBef>
                        <a:spcAft>
                          <a:spcPts val="600"/>
                        </a:spcAft>
                        <a:buClrTx/>
                        <a:buSzTx/>
                        <a:buFontTx/>
                        <a:buNone/>
                        <a:tabLst/>
                        <a:defRPr/>
                      </a:pPr>
                      <a:r>
                        <a:rPr lang="en-US" sz="1400" b="0">
                          <a:solidFill>
                            <a:srgbClr val="000000"/>
                          </a:solidFill>
                          <a:effectLst/>
                          <a:latin typeface="+mn-lt"/>
                          <a:ea typeface="Times New Roman" panose="02020603050405020304" pitchFamily="18" charset="0"/>
                        </a:rPr>
                        <a:t>H</a:t>
                      </a:r>
                      <a:r>
                        <a:rPr lang="en-US" sz="1400" b="0" baseline="-25000">
                          <a:solidFill>
                            <a:srgbClr val="000000"/>
                          </a:solidFill>
                          <a:effectLst/>
                          <a:latin typeface="+mn-lt"/>
                          <a:ea typeface="Times New Roman" panose="02020603050405020304" pitchFamily="18" charset="0"/>
                        </a:rPr>
                        <a:t>2</a:t>
                      </a:r>
                      <a:r>
                        <a:rPr lang="en-US" sz="1400" b="0">
                          <a:solidFill>
                            <a:srgbClr val="000000"/>
                          </a:solidFill>
                          <a:effectLst/>
                          <a:latin typeface="+mn-lt"/>
                          <a:ea typeface="Times New Roman" panose="02020603050405020304" pitchFamily="18" charset="0"/>
                        </a:rPr>
                        <a:t> embrittlement of materials (existing infrastructure)</a:t>
                      </a:r>
                      <a:endParaRPr lang="en-US" sz="1400" b="0">
                        <a:solidFill>
                          <a:srgbClr val="000000"/>
                        </a:solidFill>
                        <a:effectLst/>
                        <a:latin typeface="+mn-lt"/>
                        <a:ea typeface="MS Gothic" panose="020B0609070205080204" pitchFamily="49" charset="-128"/>
                        <a:cs typeface="Times-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ts val="1500"/>
                        </a:lnSpc>
                        <a:spcBef>
                          <a:spcPts val="0"/>
                        </a:spcBef>
                        <a:spcAft>
                          <a:spcPts val="600"/>
                        </a:spcAft>
                        <a:buClrTx/>
                        <a:buSzTx/>
                        <a:buFontTx/>
                        <a:buNone/>
                        <a:tabLst/>
                        <a:defRPr/>
                      </a:pPr>
                      <a:r>
                        <a:rPr lang="en-US" sz="1400" b="0">
                          <a:solidFill>
                            <a:srgbClr val="000000"/>
                          </a:solidFill>
                          <a:effectLst/>
                          <a:latin typeface="+mn-lt"/>
                          <a:ea typeface="Times New Roman" panose="02020603050405020304" pitchFamily="18" charset="0"/>
                        </a:rPr>
                        <a:t>Complex solutions for retrofitting infrastructure (for higher H</a:t>
                      </a:r>
                      <a:r>
                        <a:rPr lang="en-US" sz="1400" b="0" baseline="-25000">
                          <a:solidFill>
                            <a:srgbClr val="000000"/>
                          </a:solidFill>
                          <a:effectLst/>
                          <a:latin typeface="+mn-lt"/>
                          <a:ea typeface="Times New Roman" panose="02020603050405020304" pitchFamily="18" charset="0"/>
                        </a:rPr>
                        <a:t>2</a:t>
                      </a:r>
                      <a:r>
                        <a:rPr lang="en-US" sz="1400" b="0">
                          <a:solidFill>
                            <a:srgbClr val="000000"/>
                          </a:solidFill>
                          <a:effectLst/>
                          <a:latin typeface="+mn-lt"/>
                          <a:ea typeface="Times New Roman" panose="02020603050405020304" pitchFamily="18" charset="0"/>
                        </a:rPr>
                        <a:t> blends)</a:t>
                      </a:r>
                      <a:endParaRPr lang="en-US" sz="1400" b="0">
                        <a:solidFill>
                          <a:srgbClr val="000000"/>
                        </a:solidFill>
                        <a:effectLst/>
                        <a:latin typeface="+mn-lt"/>
                        <a:ea typeface="MS Gothic" panose="020B0609070205080204" pitchFamily="49" charset="-128"/>
                        <a:cs typeface="Times-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639291271"/>
                  </a:ext>
                </a:extLst>
              </a:tr>
            </a:tbl>
          </a:graphicData>
        </a:graphic>
      </p:graphicFrame>
      <p:graphicFrame>
        <p:nvGraphicFramePr>
          <p:cNvPr id="44" name="Table 13">
            <a:extLst>
              <a:ext uri="{FF2B5EF4-FFF2-40B4-BE49-F238E27FC236}">
                <a16:creationId xmlns:a16="http://schemas.microsoft.com/office/drawing/2014/main" id="{3FD2BBC8-9814-4EE5-9961-5AC8AD73403B}"/>
              </a:ext>
            </a:extLst>
          </p:cNvPr>
          <p:cNvGraphicFramePr>
            <a:graphicFrameLocks noGrp="1"/>
          </p:cNvGraphicFramePr>
          <p:nvPr>
            <p:extLst>
              <p:ext uri="{D42A27DB-BD31-4B8C-83A1-F6EECF244321}">
                <p14:modId xmlns:p14="http://schemas.microsoft.com/office/powerpoint/2010/main" val="3881341021"/>
              </p:ext>
            </p:extLst>
          </p:nvPr>
        </p:nvGraphicFramePr>
        <p:xfrm>
          <a:off x="6873238" y="4149307"/>
          <a:ext cx="4671828" cy="335280"/>
        </p:xfrm>
        <a:graphic>
          <a:graphicData uri="http://schemas.openxmlformats.org/drawingml/2006/table">
            <a:tbl>
              <a:tblPr firstRow="1" bandRow="1">
                <a:tableStyleId>{C58410AB-49FD-4155-AA68-D7106E744336}</a:tableStyleId>
              </a:tblPr>
              <a:tblGrid>
                <a:gridCol w="4671828">
                  <a:extLst>
                    <a:ext uri="{9D8B030D-6E8A-4147-A177-3AD203B41FA5}">
                      <a16:colId xmlns:a16="http://schemas.microsoft.com/office/drawing/2014/main" val="290881485"/>
                    </a:ext>
                  </a:extLst>
                </a:gridCol>
              </a:tblGrid>
              <a:tr h="333479">
                <a:tc>
                  <a:txBody>
                    <a:bodyPr/>
                    <a:lstStyle/>
                    <a:p>
                      <a:pPr algn="ctr"/>
                      <a:r>
                        <a:rPr lang="en-US" sz="1600"/>
                        <a:t>Other Obstacles</a:t>
                      </a:r>
                    </a:p>
                  </a:txBody>
                  <a:tcPr>
                    <a:lnL>
                      <a:noFill/>
                    </a:lnL>
                    <a:lnR>
                      <a:noFill/>
                    </a:lnR>
                    <a:lnT>
                      <a:noFill/>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965316278"/>
                  </a:ext>
                </a:extLst>
              </a:tr>
            </a:tbl>
          </a:graphicData>
        </a:graphic>
      </p:graphicFrame>
      <p:graphicFrame>
        <p:nvGraphicFramePr>
          <p:cNvPr id="43" name="Table 42">
            <a:extLst>
              <a:ext uri="{FF2B5EF4-FFF2-40B4-BE49-F238E27FC236}">
                <a16:creationId xmlns:a16="http://schemas.microsoft.com/office/drawing/2014/main" id="{03EF84B8-6666-40A6-AAA4-7A47BD88F006}"/>
              </a:ext>
            </a:extLst>
          </p:cNvPr>
          <p:cNvGraphicFramePr>
            <a:graphicFrameLocks noGrp="1"/>
          </p:cNvGraphicFramePr>
          <p:nvPr>
            <p:extLst>
              <p:ext uri="{D42A27DB-BD31-4B8C-83A1-F6EECF244321}">
                <p14:modId xmlns:p14="http://schemas.microsoft.com/office/powerpoint/2010/main" val="3809968957"/>
              </p:ext>
            </p:extLst>
          </p:nvPr>
        </p:nvGraphicFramePr>
        <p:xfrm>
          <a:off x="6875516" y="4528105"/>
          <a:ext cx="4678878" cy="1712037"/>
        </p:xfrm>
        <a:graphic>
          <a:graphicData uri="http://schemas.openxmlformats.org/drawingml/2006/table">
            <a:tbl>
              <a:tblPr firstRow="1" bandRow="1" bandCol="1">
                <a:tableStyleId>{72833802-FEF1-4C79-8D5D-14CF1EAF98D9}</a:tableStyleId>
              </a:tblPr>
              <a:tblGrid>
                <a:gridCol w="1559626">
                  <a:extLst>
                    <a:ext uri="{9D8B030D-6E8A-4147-A177-3AD203B41FA5}">
                      <a16:colId xmlns:a16="http://schemas.microsoft.com/office/drawing/2014/main" val="2783226687"/>
                    </a:ext>
                  </a:extLst>
                </a:gridCol>
                <a:gridCol w="1559626">
                  <a:extLst>
                    <a:ext uri="{9D8B030D-6E8A-4147-A177-3AD203B41FA5}">
                      <a16:colId xmlns:a16="http://schemas.microsoft.com/office/drawing/2014/main" val="1359927502"/>
                    </a:ext>
                  </a:extLst>
                </a:gridCol>
                <a:gridCol w="1559626">
                  <a:extLst>
                    <a:ext uri="{9D8B030D-6E8A-4147-A177-3AD203B41FA5}">
                      <a16:colId xmlns:a16="http://schemas.microsoft.com/office/drawing/2014/main" val="829311753"/>
                    </a:ext>
                  </a:extLst>
                </a:gridCol>
              </a:tblGrid>
              <a:tr h="1712037">
                <a:tc>
                  <a:txBody>
                    <a:bodyPr/>
                    <a:lstStyle/>
                    <a:p>
                      <a:pPr marL="0" marR="0" lvl="0" indent="0" algn="l" defTabSz="914400" rtl="0" eaLnBrk="1" fontAlgn="auto" latinLnBrk="0" hangingPunct="1">
                        <a:lnSpc>
                          <a:spcPts val="1500"/>
                        </a:lnSpc>
                        <a:spcBef>
                          <a:spcPts val="0"/>
                        </a:spcBef>
                        <a:spcAft>
                          <a:spcPts val="600"/>
                        </a:spcAft>
                        <a:buClrTx/>
                        <a:buSzTx/>
                        <a:buFont typeface="Arial" panose="020B0604020202020204" pitchFamily="34" charset="0"/>
                        <a:buNone/>
                        <a:tabLst>
                          <a:tab pos="457200" algn="l"/>
                        </a:tabLst>
                        <a:defRPr/>
                      </a:pPr>
                      <a:r>
                        <a:rPr lang="en-US" sz="1400" b="0">
                          <a:solidFill>
                            <a:srgbClr val="000000"/>
                          </a:solidFill>
                          <a:effectLst/>
                          <a:latin typeface="+mn-lt"/>
                        </a:rPr>
                        <a:t>Complexity of integration/ installation (new systems)</a:t>
                      </a:r>
                    </a:p>
                  </a:txBody>
                  <a:tcPr marL="68580" marR="68580" marT="0" marB="0"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marL="0" marR="0" lvl="0" indent="0" fontAlgn="auto">
                        <a:lnSpc>
                          <a:spcPts val="1500"/>
                        </a:lnSpc>
                        <a:spcBef>
                          <a:spcPts val="0"/>
                        </a:spcBef>
                        <a:spcAft>
                          <a:spcPts val="600"/>
                        </a:spcAft>
                        <a:buFont typeface="Arial" panose="020B0604020202020204" pitchFamily="34" charset="0"/>
                        <a:buNone/>
                        <a:tabLst>
                          <a:tab pos="457200" algn="l"/>
                        </a:tabLst>
                      </a:pPr>
                      <a:r>
                        <a:rPr lang="en-US" sz="1400" b="0">
                          <a:solidFill>
                            <a:srgbClr val="000000"/>
                          </a:solidFill>
                          <a:effectLst/>
                          <a:latin typeface="+mn-lt"/>
                          <a:ea typeface="Times New Roman" panose="02020603050405020304" pitchFamily="18" charset="0"/>
                          <a:cs typeface="Times New Roman" panose="02020603050405020304" pitchFamily="18" charset="0"/>
                        </a:rPr>
                        <a:t>Challenging logistics  (processes for permitting)</a:t>
                      </a:r>
                      <a:endParaRPr lang="en-US" sz="1400" b="0">
                        <a:solidFill>
                          <a:srgbClr val="000000"/>
                        </a:solidFill>
                        <a:effectLst/>
                        <a:latin typeface="+mn-lt"/>
                        <a:ea typeface="MS Gothic" panose="020B0609070205080204" pitchFamily="49" charset="-128"/>
                        <a:cs typeface="Times New Roman" panose="02020603050405020304" pitchFamily="18" charset="0"/>
                      </a:endParaRPr>
                    </a:p>
                  </a:txBody>
                  <a:tcPr marL="68580" marR="68580" marT="0" marB="0"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ts val="1500"/>
                        </a:lnSpc>
                        <a:spcBef>
                          <a:spcPts val="0"/>
                        </a:spcBef>
                        <a:spcAft>
                          <a:spcPts val="600"/>
                        </a:spcAft>
                        <a:buClrTx/>
                        <a:buSzTx/>
                        <a:buFont typeface="Arial" panose="020B0604020202020204" pitchFamily="34" charset="0"/>
                        <a:buNone/>
                        <a:tabLst>
                          <a:tab pos="457200" algn="l"/>
                        </a:tabLst>
                        <a:defRPr/>
                      </a:pPr>
                      <a:r>
                        <a:rPr lang="en-US" sz="1400" b="0">
                          <a:solidFill>
                            <a:srgbClr val="000000"/>
                          </a:solidFill>
                          <a:effectLst/>
                          <a:latin typeface="+mn-lt"/>
                          <a:ea typeface="Times New Roman" panose="02020603050405020304" pitchFamily="18" charset="0"/>
                        </a:rPr>
                        <a:t>High maintenance effort </a:t>
                      </a:r>
                      <a:endParaRPr lang="en-US" sz="1400" b="0">
                        <a:solidFill>
                          <a:srgbClr val="000000"/>
                        </a:solidFill>
                        <a:effectLst/>
                        <a:latin typeface="+mn-lt"/>
                      </a:endParaRPr>
                    </a:p>
                  </a:txBody>
                  <a:tcPr marL="68580" marR="68580" marT="0" marB="0"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564040991"/>
                  </a:ext>
                </a:extLst>
              </a:tr>
            </a:tbl>
          </a:graphicData>
        </a:graphic>
      </p:graphicFrame>
      <p:cxnSp>
        <p:nvCxnSpPr>
          <p:cNvPr id="6" name="Gerade Verbindung 5">
            <a:extLst>
              <a:ext uri="{FF2B5EF4-FFF2-40B4-BE49-F238E27FC236}">
                <a16:creationId xmlns:a16="http://schemas.microsoft.com/office/drawing/2014/main" id="{E9A879B3-FD91-4CF3-957A-EA1FEF021505}"/>
              </a:ext>
              <a:ext uri="{C183D7F6-B498-43B3-948B-1728B52AA6E4}">
                <adec:decorative xmlns:adec="http://schemas.microsoft.com/office/drawing/2017/decorative" val="1"/>
              </a:ext>
            </a:extLst>
          </p:cNvPr>
          <p:cNvCxnSpPr>
            <a:cxnSpLocks/>
          </p:cNvCxnSpPr>
          <p:nvPr>
            <p:custDataLst>
              <p:tags r:id="rId1"/>
            </p:custDataLst>
          </p:nvPr>
        </p:nvCxnSpPr>
        <p:spPr bwMode="gray">
          <a:xfrm>
            <a:off x="6858652" y="2144538"/>
            <a:ext cx="4785714"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 name="Gerade Verbindung 5">
            <a:extLst>
              <a:ext uri="{FF2B5EF4-FFF2-40B4-BE49-F238E27FC236}">
                <a16:creationId xmlns:a16="http://schemas.microsoft.com/office/drawing/2014/main" id="{BF3202C6-42E3-4103-89DB-0410FC44799E}"/>
              </a:ext>
              <a:ext uri="{C183D7F6-B498-43B3-948B-1728B52AA6E4}">
                <adec:decorative xmlns:adec="http://schemas.microsoft.com/office/drawing/2017/decorative" val="1"/>
              </a:ext>
            </a:extLst>
          </p:cNvPr>
          <p:cNvCxnSpPr>
            <a:cxnSpLocks/>
          </p:cNvCxnSpPr>
          <p:nvPr>
            <p:custDataLst>
              <p:tags r:id="rId2"/>
            </p:custDataLst>
          </p:nvPr>
        </p:nvCxnSpPr>
        <p:spPr bwMode="gray">
          <a:xfrm>
            <a:off x="486503" y="2144538"/>
            <a:ext cx="5830736"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sp>
        <p:nvSpPr>
          <p:cNvPr id="4" name="Slide Number Placeholder 3">
            <a:extLst>
              <a:ext uri="{FF2B5EF4-FFF2-40B4-BE49-F238E27FC236}">
                <a16:creationId xmlns:a16="http://schemas.microsoft.com/office/drawing/2014/main" id="{4FED47F3-59EC-4CCB-B3C0-EB8FFCCB727D}"/>
              </a:ext>
              <a:ext uri="{C183D7F6-B498-43B3-948B-1728B52AA6E4}">
                <adec:decorative xmlns:adec="http://schemas.microsoft.com/office/drawing/2017/decorative" val="1"/>
              </a:ext>
            </a:extLst>
          </p:cNvPr>
          <p:cNvSpPr>
            <a:spLocks noGrp="1"/>
          </p:cNvSpPr>
          <p:nvPr>
            <p:ph type="sldNum" sz="quarter" idx="12"/>
          </p:nvPr>
        </p:nvSpPr>
        <p:spPr/>
        <p:txBody>
          <a:bodyPr/>
          <a:lstStyle/>
          <a:p>
            <a:fld id="{B58DE5F1-E0F9-4CCA-92B7-7A6FC4DFEE14}" type="slidenum">
              <a:rPr lang="en-US" smtClean="0"/>
              <a:t>33</a:t>
            </a:fld>
            <a:endParaRPr lang="en-US"/>
          </a:p>
        </p:txBody>
      </p:sp>
      <p:cxnSp>
        <p:nvCxnSpPr>
          <p:cNvPr id="21" name="Straight Connector 20">
            <a:extLst>
              <a:ext uri="{FF2B5EF4-FFF2-40B4-BE49-F238E27FC236}">
                <a16:creationId xmlns:a16="http://schemas.microsoft.com/office/drawing/2014/main" id="{5F6DA63B-6F6E-4356-902E-A94D2F2848A6}"/>
              </a:ext>
              <a:ext uri="{C183D7F6-B498-43B3-948B-1728B52AA6E4}">
                <adec:decorative xmlns:adec="http://schemas.microsoft.com/office/drawing/2017/decorative" val="1"/>
              </a:ext>
            </a:extLst>
          </p:cNvPr>
          <p:cNvCxnSpPr/>
          <p:nvPr/>
        </p:nvCxnSpPr>
        <p:spPr>
          <a:xfrm>
            <a:off x="457200" y="3866452"/>
            <a:ext cx="5837338" cy="0"/>
          </a:xfrm>
          <a:prstGeom prst="line">
            <a:avLst/>
          </a:prstGeom>
          <a:ln w="12700" cap="sq">
            <a:solidFill>
              <a:schemeClr val="tx1"/>
            </a:solidFill>
          </a:ln>
        </p:spPr>
        <p:style>
          <a:lnRef idx="1">
            <a:schemeClr val="accent1"/>
          </a:lnRef>
          <a:fillRef idx="0">
            <a:schemeClr val="accent1"/>
          </a:fillRef>
          <a:effectRef idx="0">
            <a:srgbClr val="000000"/>
          </a:effectRef>
          <a:fontRef idx="minor">
            <a:schemeClr val="lt1"/>
          </a:fontRef>
        </p:style>
      </p:cxnSp>
      <p:cxnSp>
        <p:nvCxnSpPr>
          <p:cNvPr id="115" name="Straight Connector 114">
            <a:extLst>
              <a:ext uri="{FF2B5EF4-FFF2-40B4-BE49-F238E27FC236}">
                <a16:creationId xmlns:a16="http://schemas.microsoft.com/office/drawing/2014/main" id="{7AD8A0A2-4997-43B6-9DA8-B5FF35C05CCC}"/>
              </a:ext>
              <a:ext uri="{C183D7F6-B498-43B3-948B-1728B52AA6E4}">
                <adec:decorative xmlns:adec="http://schemas.microsoft.com/office/drawing/2017/decorative" val="1"/>
              </a:ext>
            </a:extLst>
          </p:cNvPr>
          <p:cNvCxnSpPr/>
          <p:nvPr/>
        </p:nvCxnSpPr>
        <p:spPr>
          <a:xfrm>
            <a:off x="479901" y="5180902"/>
            <a:ext cx="5837338" cy="0"/>
          </a:xfrm>
          <a:prstGeom prst="line">
            <a:avLst/>
          </a:prstGeom>
          <a:ln w="12700" cap="sq">
            <a:solidFill>
              <a:schemeClr val="tx1"/>
            </a:solidFill>
          </a:ln>
        </p:spPr>
        <p:style>
          <a:lnRef idx="1">
            <a:schemeClr val="accent1"/>
          </a:lnRef>
          <a:fillRef idx="0">
            <a:schemeClr val="accent1"/>
          </a:fillRef>
          <a:effectRef idx="0">
            <a:srgbClr val="000000"/>
          </a:effectRef>
          <a:fontRef idx="minor">
            <a:schemeClr val="lt1"/>
          </a:fontRef>
        </p:style>
      </p:cxnSp>
    </p:spTree>
    <p:extLst>
      <p:ext uri="{BB962C8B-B14F-4D97-AF65-F5344CB8AC3E}">
        <p14:creationId xmlns:p14="http://schemas.microsoft.com/office/powerpoint/2010/main" val="4909671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4819B0-021E-4538-8E5D-5FCDA201CB97}"/>
              </a:ext>
            </a:extLst>
          </p:cNvPr>
          <p:cNvSpPr>
            <a:spLocks noGrp="1"/>
          </p:cNvSpPr>
          <p:nvPr>
            <p:ph type="title"/>
          </p:nvPr>
        </p:nvSpPr>
        <p:spPr>
          <a:xfrm>
            <a:off x="457200" y="465667"/>
            <a:ext cx="11277600" cy="914400"/>
          </a:xfrm>
        </p:spPr>
        <p:txBody>
          <a:bodyPr vert="horz"/>
          <a:lstStyle/>
          <a:p>
            <a:r>
              <a:rPr lang="en-US" sz="3600"/>
              <a:t>Hydrogen Transport via Pipelines Poll</a:t>
            </a:r>
          </a:p>
        </p:txBody>
      </p:sp>
      <p:sp>
        <p:nvSpPr>
          <p:cNvPr id="9" name="Rectangle 8">
            <a:extLst>
              <a:ext uri="{FF2B5EF4-FFF2-40B4-BE49-F238E27FC236}">
                <a16:creationId xmlns:a16="http://schemas.microsoft.com/office/drawing/2014/main" id="{F8E41B0B-6CA0-43E1-A337-B8F22715E4C5}"/>
              </a:ext>
            </a:extLst>
          </p:cNvPr>
          <p:cNvSpPr/>
          <p:nvPr/>
        </p:nvSpPr>
        <p:spPr>
          <a:xfrm>
            <a:off x="457200" y="1304000"/>
            <a:ext cx="5464188"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i="0">
                <a:solidFill>
                  <a:srgbClr val="282828"/>
                </a:solidFill>
                <a:effectLst/>
                <a:latin typeface="+mj-lt"/>
              </a:rPr>
              <a:t>Research Needs</a:t>
            </a:r>
            <a:endParaRPr lang="en-US" b="1" i="0">
              <a:solidFill>
                <a:srgbClr val="282828"/>
              </a:solidFill>
              <a:effectLst/>
              <a:latin typeface="+mj-lt"/>
            </a:endParaRPr>
          </a:p>
        </p:txBody>
      </p:sp>
      <p:sp>
        <p:nvSpPr>
          <p:cNvPr id="15" name="TextBox 14">
            <a:extLst>
              <a:ext uri="{FF2B5EF4-FFF2-40B4-BE49-F238E27FC236}">
                <a16:creationId xmlns:a16="http://schemas.microsoft.com/office/drawing/2014/main" id="{3EA27BA1-A965-4E2E-817E-0A1C4D17B368}"/>
              </a:ext>
            </a:extLst>
          </p:cNvPr>
          <p:cNvSpPr txBox="1"/>
          <p:nvPr/>
        </p:nvSpPr>
        <p:spPr>
          <a:xfrm>
            <a:off x="503700" y="1815596"/>
            <a:ext cx="5234683" cy="3947234"/>
          </a:xfrm>
          <a:prstGeom prst="rect">
            <a:avLst/>
          </a:prstGeom>
          <a:noFill/>
        </p:spPr>
        <p:txBody>
          <a:bodyPr wrap="square">
            <a:spAutoFit/>
          </a:bodyPr>
          <a:lstStyle/>
          <a:p>
            <a:pPr marL="285750" indent="-285750">
              <a:spcBef>
                <a:spcPts val="300"/>
              </a:spcBef>
              <a:buFont typeface="Arial" panose="020B0604020202020204" pitchFamily="34" charset="0"/>
              <a:buChar char="•"/>
            </a:pPr>
            <a:r>
              <a:rPr lang="en-US" sz="1700" b="1"/>
              <a:t>Develop safe, efficient and cost-effective pipeline retrofit solutions </a:t>
            </a:r>
            <a:r>
              <a:rPr lang="en-US" sz="1700"/>
              <a:t>(e.g., coating technology) for H</a:t>
            </a:r>
            <a:r>
              <a:rPr lang="en-US" sz="1700" baseline="-25000"/>
              <a:t>2</a:t>
            </a:r>
            <a:r>
              <a:rPr lang="en-US" sz="1700"/>
              <a:t> capability</a:t>
            </a:r>
          </a:p>
          <a:p>
            <a:pPr marL="285750" indent="-285750">
              <a:spcBef>
                <a:spcPts val="300"/>
              </a:spcBef>
              <a:buFont typeface="Arial" panose="020B0604020202020204" pitchFamily="34" charset="0"/>
              <a:buChar char="•"/>
            </a:pPr>
            <a:r>
              <a:rPr lang="en-US" sz="1700" b="1"/>
              <a:t>Understand limits of retrofitting existing pipelines for H</a:t>
            </a:r>
            <a:r>
              <a:rPr lang="en-US" sz="1700" b="1" baseline="-25000"/>
              <a:t>2</a:t>
            </a:r>
            <a:r>
              <a:rPr lang="en-US" sz="1700" b="1"/>
              <a:t> transport </a:t>
            </a:r>
            <a:r>
              <a:rPr lang="en-US" sz="1700"/>
              <a:t>and when new pipelines are necessary</a:t>
            </a:r>
          </a:p>
          <a:p>
            <a:pPr marL="285750" indent="-285750">
              <a:spcBef>
                <a:spcPts val="300"/>
              </a:spcBef>
              <a:buFont typeface="Arial" panose="020B0604020202020204" pitchFamily="34" charset="0"/>
              <a:buChar char="•"/>
            </a:pPr>
            <a:r>
              <a:rPr lang="en-US" sz="1700" b="1"/>
              <a:t>Increase the limit on H</a:t>
            </a:r>
            <a:r>
              <a:rPr lang="en-US" sz="1700" b="1" baseline="-25000"/>
              <a:t>2</a:t>
            </a:r>
            <a:r>
              <a:rPr lang="en-US" sz="1700" b="1"/>
              <a:t> blending </a:t>
            </a:r>
            <a:r>
              <a:rPr lang="en-US" sz="1700"/>
              <a:t>in existing pipelines</a:t>
            </a:r>
          </a:p>
          <a:p>
            <a:pPr marL="285750" indent="-285750">
              <a:spcBef>
                <a:spcPts val="300"/>
              </a:spcBef>
              <a:buFont typeface="Arial" panose="020B0604020202020204" pitchFamily="34" charset="0"/>
              <a:buChar char="•"/>
            </a:pPr>
            <a:r>
              <a:rPr lang="en-US" sz="1700" b="1"/>
              <a:t>Reduce high capital costs of new H</a:t>
            </a:r>
            <a:r>
              <a:rPr lang="en-US" sz="1700" b="1" baseline="-25000"/>
              <a:t>2</a:t>
            </a:r>
            <a:r>
              <a:rPr lang="en-US" sz="1700" b="1"/>
              <a:t> pipeline </a:t>
            </a:r>
            <a:r>
              <a:rPr lang="en-US" sz="1700"/>
              <a:t>installation</a:t>
            </a:r>
          </a:p>
          <a:p>
            <a:pPr marL="285750" indent="-285750">
              <a:spcBef>
                <a:spcPts val="300"/>
              </a:spcBef>
              <a:buFont typeface="Arial" panose="020B0604020202020204" pitchFamily="34" charset="0"/>
              <a:buChar char="•"/>
            </a:pPr>
            <a:r>
              <a:rPr lang="en-US" sz="1700" b="1"/>
              <a:t>Develop efficient compressor equipment </a:t>
            </a:r>
            <a:r>
              <a:rPr lang="en-US" sz="1700"/>
              <a:t>that can withstand H</a:t>
            </a:r>
            <a:r>
              <a:rPr lang="en-US" sz="1700" baseline="-25000"/>
              <a:t>2</a:t>
            </a:r>
            <a:endParaRPr lang="en-US" sz="1700"/>
          </a:p>
          <a:p>
            <a:pPr marL="285750" indent="-285750">
              <a:spcBef>
                <a:spcPts val="300"/>
              </a:spcBef>
              <a:buFont typeface="Arial" panose="020B0604020202020204" pitchFamily="34" charset="0"/>
              <a:buChar char="•"/>
            </a:pPr>
            <a:r>
              <a:rPr lang="en-US" sz="1700" b="1"/>
              <a:t>Minimize the variation in H</a:t>
            </a:r>
            <a:r>
              <a:rPr lang="en-US" sz="1700" b="1" baseline="-25000"/>
              <a:t>2</a:t>
            </a:r>
            <a:r>
              <a:rPr lang="en-US" sz="1700" b="1"/>
              <a:t> concentration </a:t>
            </a:r>
            <a:r>
              <a:rPr lang="en-US" sz="1700"/>
              <a:t>in the blended gas throughout the pipeline system</a:t>
            </a:r>
          </a:p>
        </p:txBody>
      </p:sp>
      <p:sp>
        <p:nvSpPr>
          <p:cNvPr id="11" name="Rectangle 10">
            <a:extLst>
              <a:ext uri="{FF2B5EF4-FFF2-40B4-BE49-F238E27FC236}">
                <a16:creationId xmlns:a16="http://schemas.microsoft.com/office/drawing/2014/main" id="{BF226A00-4781-4791-8723-7BB97EBBD06B}"/>
              </a:ext>
            </a:extLst>
          </p:cNvPr>
          <p:cNvSpPr/>
          <p:nvPr/>
        </p:nvSpPr>
        <p:spPr>
          <a:xfrm>
            <a:off x="6224112" y="1302244"/>
            <a:ext cx="5464188"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i="0">
                <a:solidFill>
                  <a:srgbClr val="282828"/>
                </a:solidFill>
                <a:effectLst/>
                <a:latin typeface="+mj-lt"/>
              </a:rPr>
              <a:t>Poll Question</a:t>
            </a:r>
            <a:endParaRPr lang="en-US" b="1" i="0">
              <a:solidFill>
                <a:srgbClr val="282828"/>
              </a:solidFill>
              <a:effectLst/>
              <a:latin typeface="+mj-lt"/>
            </a:endParaRPr>
          </a:p>
        </p:txBody>
      </p:sp>
      <p:sp>
        <p:nvSpPr>
          <p:cNvPr id="3" name="Content Placeholder 2">
            <a:extLst>
              <a:ext uri="{FF2B5EF4-FFF2-40B4-BE49-F238E27FC236}">
                <a16:creationId xmlns:a16="http://schemas.microsoft.com/office/drawing/2014/main" id="{54170D79-2220-402F-A1E4-A39495039DF9}"/>
              </a:ext>
            </a:extLst>
          </p:cNvPr>
          <p:cNvSpPr>
            <a:spLocks noGrp="1"/>
          </p:cNvSpPr>
          <p:nvPr>
            <p:ph idx="1"/>
          </p:nvPr>
        </p:nvSpPr>
        <p:spPr>
          <a:xfrm>
            <a:off x="6371472" y="1881075"/>
            <a:ext cx="5234683" cy="433117"/>
          </a:xfrm>
        </p:spPr>
        <p:txBody>
          <a:bodyPr>
            <a:noAutofit/>
          </a:bodyPr>
          <a:lstStyle/>
          <a:p>
            <a:pPr marL="0" indent="0">
              <a:buNone/>
            </a:pPr>
            <a:r>
              <a:rPr lang="en-US"/>
              <a:t>Please respond to the following poll to the best of your abilities:</a:t>
            </a:r>
          </a:p>
        </p:txBody>
      </p:sp>
      <p:sp>
        <p:nvSpPr>
          <p:cNvPr id="6" name="TextBox 5">
            <a:extLst>
              <a:ext uri="{FF2B5EF4-FFF2-40B4-BE49-F238E27FC236}">
                <a16:creationId xmlns:a16="http://schemas.microsoft.com/office/drawing/2014/main" id="{6FD09AFA-ED09-469A-96C5-90BA1854B3F0}"/>
              </a:ext>
            </a:extLst>
          </p:cNvPr>
          <p:cNvSpPr txBox="1"/>
          <p:nvPr/>
        </p:nvSpPr>
        <p:spPr>
          <a:xfrm>
            <a:off x="6161816" y="3333274"/>
            <a:ext cx="5410575" cy="2246769"/>
          </a:xfrm>
          <a:prstGeom prst="rect">
            <a:avLst/>
          </a:prstGeom>
          <a:noFill/>
        </p:spPr>
        <p:txBody>
          <a:bodyPr wrap="square">
            <a:spAutoFit/>
          </a:bodyPr>
          <a:lstStyle/>
          <a:p>
            <a:pPr marL="0" indent="0" algn="ctr">
              <a:buNone/>
            </a:pPr>
            <a:r>
              <a:rPr lang="en-US" sz="2800" b="1"/>
              <a:t>Select the role you think the CEC Gas Research Program should have for each of the following research needs (Lead, Support, or Monitor)</a:t>
            </a:r>
          </a:p>
        </p:txBody>
      </p:sp>
      <p:sp>
        <p:nvSpPr>
          <p:cNvPr id="4" name="Slide Number Placeholder 3">
            <a:extLst>
              <a:ext uri="{FF2B5EF4-FFF2-40B4-BE49-F238E27FC236}">
                <a16:creationId xmlns:a16="http://schemas.microsoft.com/office/drawing/2014/main" id="{B961AD68-C51B-4C98-8FEF-6C8FF074CDF2}"/>
              </a:ext>
              <a:ext uri="{C183D7F6-B498-43B3-948B-1728B52AA6E4}">
                <adec:decorative xmlns:adec="http://schemas.microsoft.com/office/drawing/2017/decorative" val="1"/>
              </a:ext>
            </a:extLst>
          </p:cNvPr>
          <p:cNvSpPr>
            <a:spLocks noGrp="1"/>
          </p:cNvSpPr>
          <p:nvPr>
            <p:ph type="sldNum" sz="quarter" idx="12"/>
          </p:nvPr>
        </p:nvSpPr>
        <p:spPr/>
        <p:txBody>
          <a:bodyPr/>
          <a:lstStyle/>
          <a:p>
            <a:fld id="{B58DE5F1-E0F9-4CCA-92B7-7A6FC4DFEE14}" type="slidenum">
              <a:rPr lang="en-US" smtClean="0"/>
              <a:t>34</a:t>
            </a:fld>
            <a:endParaRPr lang="en-US"/>
          </a:p>
        </p:txBody>
      </p:sp>
      <p:cxnSp>
        <p:nvCxnSpPr>
          <p:cNvPr id="10" name="Gerade Verbindung 5">
            <a:extLst>
              <a:ext uri="{FF2B5EF4-FFF2-40B4-BE49-F238E27FC236}">
                <a16:creationId xmlns:a16="http://schemas.microsoft.com/office/drawing/2014/main" id="{809EAA5C-42EF-428C-ABBA-0538B0A4C8FD}"/>
              </a:ext>
              <a:ext uri="{C183D7F6-B498-43B3-948B-1728B52AA6E4}">
                <adec:decorative xmlns:adec="http://schemas.microsoft.com/office/drawing/2017/decorative" val="1"/>
              </a:ext>
            </a:extLst>
          </p:cNvPr>
          <p:cNvCxnSpPr>
            <a:cxnSpLocks/>
          </p:cNvCxnSpPr>
          <p:nvPr>
            <p:custDataLst>
              <p:tags r:id="rId1"/>
            </p:custDataLst>
          </p:nvPr>
        </p:nvCxnSpPr>
        <p:spPr bwMode="gray">
          <a:xfrm>
            <a:off x="457200" y="1696051"/>
            <a:ext cx="5285984"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2" name="Gerade Verbindung 5">
            <a:extLst>
              <a:ext uri="{FF2B5EF4-FFF2-40B4-BE49-F238E27FC236}">
                <a16:creationId xmlns:a16="http://schemas.microsoft.com/office/drawing/2014/main" id="{13CE81C2-10C3-4778-B74B-00E2204AEC57}"/>
              </a:ext>
              <a:ext uri="{C183D7F6-B498-43B3-948B-1728B52AA6E4}">
                <adec:decorative xmlns:adec="http://schemas.microsoft.com/office/drawing/2017/decorative" val="1"/>
              </a:ext>
            </a:extLst>
          </p:cNvPr>
          <p:cNvCxnSpPr>
            <a:cxnSpLocks/>
          </p:cNvCxnSpPr>
          <p:nvPr>
            <p:custDataLst>
              <p:tags r:id="rId2"/>
            </p:custDataLst>
          </p:nvPr>
        </p:nvCxnSpPr>
        <p:spPr bwMode="gray">
          <a:xfrm>
            <a:off x="6224112" y="1694295"/>
            <a:ext cx="5285984"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0038341E-1785-4BD0-815D-C5AA3BCF06AE}"/>
              </a:ext>
              <a:ext uri="{C183D7F6-B498-43B3-948B-1728B52AA6E4}">
                <adec:decorative xmlns:adec="http://schemas.microsoft.com/office/drawing/2017/decorative" val="1"/>
              </a:ext>
            </a:extLst>
          </p:cNvPr>
          <p:cNvSpPr txBox="1"/>
          <p:nvPr/>
        </p:nvSpPr>
        <p:spPr>
          <a:xfrm>
            <a:off x="8569713" y="2314192"/>
            <a:ext cx="838200" cy="819150"/>
          </a:xfrm>
          <a:prstGeom prst="rect">
            <a:avLst/>
          </a:prstGeom>
          <a:noFill/>
        </p:spPr>
        <p:txBody>
          <a:bodyPr wrap="square" lIns="0" tIns="0" rIns="0" bIns="0" rtlCol="0">
            <a:noAutofit/>
          </a:bodyPr>
          <a:lstStyle/>
          <a:p>
            <a:pPr>
              <a:lnSpc>
                <a:spcPct val="100000"/>
              </a:lnSpc>
              <a:spcBef>
                <a:spcPts val="1200"/>
              </a:spcBef>
              <a:buSzPct val="100000"/>
            </a:pPr>
            <a:r>
              <a:rPr lang="en-US" sz="8000" b="1">
                <a:solidFill>
                  <a:schemeClr val="accent1"/>
                </a:solidFill>
              </a:rPr>
              <a:t>?</a:t>
            </a:r>
          </a:p>
        </p:txBody>
      </p:sp>
    </p:spTree>
    <p:extLst>
      <p:ext uri="{BB962C8B-B14F-4D97-AF65-F5344CB8AC3E}">
        <p14:creationId xmlns:p14="http://schemas.microsoft.com/office/powerpoint/2010/main" val="348554188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31BEAD-AE4E-4066-9A10-1769C09AB22C}"/>
              </a:ext>
            </a:extLst>
          </p:cNvPr>
          <p:cNvSpPr>
            <a:spLocks noGrp="1"/>
          </p:cNvSpPr>
          <p:nvPr>
            <p:ph type="title"/>
          </p:nvPr>
        </p:nvSpPr>
        <p:spPr>
          <a:xfrm>
            <a:off x="457200" y="470132"/>
            <a:ext cx="11277600" cy="914400"/>
          </a:xfrm>
        </p:spPr>
        <p:txBody>
          <a:bodyPr vert="horz"/>
          <a:lstStyle/>
          <a:p>
            <a:r>
              <a:rPr lang="en-US" sz="3600"/>
              <a:t>Hydrogen Storage and Safety Technologies</a:t>
            </a:r>
          </a:p>
        </p:txBody>
      </p:sp>
      <p:sp>
        <p:nvSpPr>
          <p:cNvPr id="9" name="Rectangle 8">
            <a:extLst>
              <a:ext uri="{FF2B5EF4-FFF2-40B4-BE49-F238E27FC236}">
                <a16:creationId xmlns:a16="http://schemas.microsoft.com/office/drawing/2014/main" id="{860E38B9-7A30-4AAF-A298-FE16C46745FB}"/>
              </a:ext>
            </a:extLst>
          </p:cNvPr>
          <p:cNvSpPr/>
          <p:nvPr/>
        </p:nvSpPr>
        <p:spPr>
          <a:xfrm>
            <a:off x="417326" y="981590"/>
            <a:ext cx="11295923" cy="74975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50000"/>
              </a:lnSpc>
              <a:buClrTx/>
              <a:buSzTx/>
              <a:tabLst/>
              <a:defRPr/>
            </a:pPr>
            <a:r>
              <a:rPr kumimoji="0" lang="en-US" sz="1600" b="0" i="0" u="none" strike="noStrike" kern="1200" cap="none" spc="0" normalizeH="0" baseline="0" noProof="0">
                <a:ln>
                  <a:noFill/>
                </a:ln>
                <a:solidFill>
                  <a:srgbClr val="000000"/>
                </a:solidFill>
                <a:effectLst/>
                <a:uLnTx/>
                <a:uFillTx/>
                <a:latin typeface="Arial"/>
                <a:ea typeface="+mn-ea"/>
                <a:cs typeface="+mn-cs"/>
              </a:rPr>
              <a:t>Hydrogen storage technologies look at short-term aboveground options or long-term (seasonal) underground storage.</a:t>
            </a:r>
          </a:p>
          <a:p>
            <a:pPr marR="0" lvl="0" algn="l" defTabSz="914400" rtl="0" eaLnBrk="1" fontAlgn="auto" latinLnBrk="0" hangingPunct="1">
              <a:spcBef>
                <a:spcPts val="300"/>
              </a:spcBef>
              <a:buClrTx/>
              <a:buSzTx/>
              <a:tabLst/>
              <a:defRPr/>
            </a:pPr>
            <a:r>
              <a:rPr kumimoji="0" lang="en-US" sz="1600" b="0" i="0" u="none" strike="noStrike" kern="1200" cap="none" spc="0" normalizeH="0" baseline="0" noProof="0">
                <a:ln>
                  <a:noFill/>
                </a:ln>
                <a:solidFill>
                  <a:srgbClr val="000000"/>
                </a:solidFill>
                <a:effectLst/>
                <a:uLnTx/>
                <a:uFillTx/>
                <a:latin typeface="Arial"/>
                <a:ea typeface="+mn-ea"/>
                <a:cs typeface="+mn-cs"/>
              </a:rPr>
              <a:t>Gas system level safety challenges </a:t>
            </a:r>
            <a:r>
              <a:rPr lang="en-US" sz="1600" baseline="0">
                <a:solidFill>
                  <a:srgbClr val="000000"/>
                </a:solidFill>
                <a:latin typeface="Arial"/>
              </a:rPr>
              <a:t>include </a:t>
            </a:r>
            <a:r>
              <a:rPr kumimoji="0" lang="en-US" sz="1600" b="0" i="0" u="none" strike="noStrike" kern="1200" cap="none" spc="0" normalizeH="0" noProof="0">
                <a:ln>
                  <a:noFill/>
                </a:ln>
                <a:solidFill>
                  <a:srgbClr val="000000"/>
                </a:solidFill>
                <a:effectLst/>
                <a:uLnTx/>
                <a:uFillTx/>
                <a:latin typeface="Arial"/>
                <a:ea typeface="+mn-ea"/>
                <a:cs typeface="+mn-cs"/>
              </a:rPr>
              <a:t>effective odorization of gas, leakage detection and mitigation</a:t>
            </a:r>
            <a:r>
              <a:rPr lang="en-US" sz="1600">
                <a:solidFill>
                  <a:srgbClr val="000000"/>
                </a:solidFill>
                <a:latin typeface="Arial"/>
              </a:rPr>
              <a:t>, and cyberthreats.</a:t>
            </a:r>
            <a:endParaRPr kumimoji="0" lang="en-US" sz="1600" b="0" i="0" u="none" strike="noStrike" kern="1200" cap="none" spc="0" normalizeH="0" baseline="0" noProof="0">
              <a:ln>
                <a:noFill/>
              </a:ln>
              <a:solidFill>
                <a:srgbClr val="000000"/>
              </a:solidFill>
              <a:effectLst/>
              <a:uLnTx/>
              <a:uFillTx/>
              <a:latin typeface="Arial"/>
              <a:ea typeface="+mn-ea"/>
              <a:cs typeface="+mn-cs"/>
            </a:endParaRPr>
          </a:p>
        </p:txBody>
      </p:sp>
      <p:sp>
        <p:nvSpPr>
          <p:cNvPr id="7" name="Rectangle 6">
            <a:extLst>
              <a:ext uri="{FF2B5EF4-FFF2-40B4-BE49-F238E27FC236}">
                <a16:creationId xmlns:a16="http://schemas.microsoft.com/office/drawing/2014/main" id="{FA75CA4F-7927-42B4-BD21-32CC3B129E6B}"/>
              </a:ext>
            </a:extLst>
          </p:cNvPr>
          <p:cNvSpPr/>
          <p:nvPr/>
        </p:nvSpPr>
        <p:spPr>
          <a:xfrm>
            <a:off x="495495" y="1731321"/>
            <a:ext cx="5464188"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i="0">
                <a:solidFill>
                  <a:srgbClr val="282828"/>
                </a:solidFill>
                <a:effectLst/>
                <a:latin typeface="+mj-lt"/>
              </a:rPr>
              <a:t>Storage Technologies</a:t>
            </a:r>
            <a:endParaRPr lang="en-US" b="1" i="0">
              <a:solidFill>
                <a:srgbClr val="282828"/>
              </a:solidFill>
              <a:effectLst/>
              <a:latin typeface="+mj-lt"/>
            </a:endParaRPr>
          </a:p>
        </p:txBody>
      </p:sp>
      <p:sp>
        <p:nvSpPr>
          <p:cNvPr id="11" name="TextBox 10">
            <a:extLst>
              <a:ext uri="{FF2B5EF4-FFF2-40B4-BE49-F238E27FC236}">
                <a16:creationId xmlns:a16="http://schemas.microsoft.com/office/drawing/2014/main" id="{94BD1884-1811-4263-8588-049A171105D7}"/>
              </a:ext>
            </a:extLst>
          </p:cNvPr>
          <p:cNvSpPr txBox="1"/>
          <p:nvPr/>
        </p:nvSpPr>
        <p:spPr>
          <a:xfrm>
            <a:off x="1002129" y="2253517"/>
            <a:ext cx="1614242" cy="340149"/>
          </a:xfrm>
          <a:prstGeom prst="rect">
            <a:avLst/>
          </a:prstGeom>
          <a:noFill/>
        </p:spPr>
        <p:txBody>
          <a:bodyPr wrap="square" lIns="0" tIns="0" rIns="0" bIns="0" rtlCol="0">
            <a:noAutofit/>
          </a:bodyPr>
          <a:lstStyle/>
          <a:p>
            <a:pPr algn="ctr">
              <a:lnSpc>
                <a:spcPct val="100000"/>
              </a:lnSpc>
              <a:spcBef>
                <a:spcPts val="1200"/>
              </a:spcBef>
              <a:buSzPct val="100000"/>
            </a:pPr>
            <a:r>
              <a:rPr lang="en-US" b="1"/>
              <a:t>Aboveground</a:t>
            </a:r>
          </a:p>
        </p:txBody>
      </p:sp>
      <p:sp>
        <p:nvSpPr>
          <p:cNvPr id="13" name="TextBox 12">
            <a:extLst>
              <a:ext uri="{FF2B5EF4-FFF2-40B4-BE49-F238E27FC236}">
                <a16:creationId xmlns:a16="http://schemas.microsoft.com/office/drawing/2014/main" id="{7D09F15D-34A0-482E-9F5E-C72645203DAF}"/>
              </a:ext>
            </a:extLst>
          </p:cNvPr>
          <p:cNvSpPr txBox="1"/>
          <p:nvPr/>
        </p:nvSpPr>
        <p:spPr>
          <a:xfrm>
            <a:off x="1397586" y="2616074"/>
            <a:ext cx="1543820" cy="756100"/>
          </a:xfrm>
          <a:prstGeom prst="rect">
            <a:avLst/>
          </a:prstGeom>
          <a:noFill/>
        </p:spPr>
        <p:txBody>
          <a:bodyPr wrap="square" lIns="0" tIns="0" rIns="0" bIns="0" rtlCol="0">
            <a:noAutofit/>
          </a:bodyPr>
          <a:lstStyle/>
          <a:p>
            <a:pPr>
              <a:lnSpc>
                <a:spcPct val="100000"/>
              </a:lnSpc>
              <a:spcBef>
                <a:spcPts val="1200"/>
              </a:spcBef>
              <a:buSzPct val="100000"/>
            </a:pPr>
            <a:r>
              <a:rPr lang="en-US" sz="1500" b="1"/>
              <a:t>Technologies: </a:t>
            </a:r>
            <a:r>
              <a:rPr lang="en-US" sz="1500"/>
              <a:t>High pressure tanks, chemicals (green ammonia)</a:t>
            </a:r>
          </a:p>
        </p:txBody>
      </p:sp>
      <p:sp>
        <p:nvSpPr>
          <p:cNvPr id="34" name="TextBox 33">
            <a:extLst>
              <a:ext uri="{FF2B5EF4-FFF2-40B4-BE49-F238E27FC236}">
                <a16:creationId xmlns:a16="http://schemas.microsoft.com/office/drawing/2014/main" id="{4F7827F7-3ED6-4621-B2CB-8B3A65125892}"/>
              </a:ext>
            </a:extLst>
          </p:cNvPr>
          <p:cNvSpPr txBox="1"/>
          <p:nvPr/>
        </p:nvSpPr>
        <p:spPr>
          <a:xfrm>
            <a:off x="1397586" y="3574152"/>
            <a:ext cx="1338210" cy="446252"/>
          </a:xfrm>
          <a:prstGeom prst="rect">
            <a:avLst/>
          </a:prstGeom>
          <a:noFill/>
        </p:spPr>
        <p:txBody>
          <a:bodyPr wrap="square" lIns="0" tIns="0" rIns="0" bIns="0" rtlCol="0">
            <a:noAutofit/>
          </a:bodyPr>
          <a:lstStyle/>
          <a:p>
            <a:pPr>
              <a:lnSpc>
                <a:spcPct val="100000"/>
              </a:lnSpc>
              <a:spcBef>
                <a:spcPts val="1200"/>
              </a:spcBef>
              <a:buSzPct val="100000"/>
            </a:pPr>
            <a:r>
              <a:rPr lang="en-US" sz="1600" b="1"/>
              <a:t>Duration: </a:t>
            </a:r>
            <a:r>
              <a:rPr lang="en-US" sz="1600"/>
              <a:t>Days or weeks </a:t>
            </a:r>
          </a:p>
        </p:txBody>
      </p:sp>
      <p:sp>
        <p:nvSpPr>
          <p:cNvPr id="12" name="TextBox 11">
            <a:extLst>
              <a:ext uri="{FF2B5EF4-FFF2-40B4-BE49-F238E27FC236}">
                <a16:creationId xmlns:a16="http://schemas.microsoft.com/office/drawing/2014/main" id="{C476F53E-AE9E-4960-B443-6354C25F8248}"/>
              </a:ext>
            </a:extLst>
          </p:cNvPr>
          <p:cNvSpPr txBox="1"/>
          <p:nvPr/>
        </p:nvSpPr>
        <p:spPr>
          <a:xfrm>
            <a:off x="3578996" y="2253517"/>
            <a:ext cx="1726616" cy="362557"/>
          </a:xfrm>
          <a:prstGeom prst="rect">
            <a:avLst/>
          </a:prstGeom>
          <a:noFill/>
        </p:spPr>
        <p:txBody>
          <a:bodyPr wrap="square" lIns="0" tIns="0" rIns="0" bIns="0" rtlCol="0">
            <a:noAutofit/>
          </a:bodyPr>
          <a:lstStyle/>
          <a:p>
            <a:pPr algn="ctr">
              <a:lnSpc>
                <a:spcPct val="100000"/>
              </a:lnSpc>
              <a:spcBef>
                <a:spcPts val="1200"/>
              </a:spcBef>
              <a:buSzPct val="100000"/>
            </a:pPr>
            <a:r>
              <a:rPr lang="en-US" b="1"/>
              <a:t>Underground</a:t>
            </a:r>
          </a:p>
        </p:txBody>
      </p:sp>
      <p:sp>
        <p:nvSpPr>
          <p:cNvPr id="14" name="TextBox 13">
            <a:extLst>
              <a:ext uri="{FF2B5EF4-FFF2-40B4-BE49-F238E27FC236}">
                <a16:creationId xmlns:a16="http://schemas.microsoft.com/office/drawing/2014/main" id="{7E92C60E-7997-4C17-A237-E60F47A3EEB0}"/>
              </a:ext>
            </a:extLst>
          </p:cNvPr>
          <p:cNvSpPr txBox="1"/>
          <p:nvPr/>
        </p:nvSpPr>
        <p:spPr>
          <a:xfrm>
            <a:off x="4039644" y="2679677"/>
            <a:ext cx="1820391" cy="756101"/>
          </a:xfrm>
          <a:prstGeom prst="rect">
            <a:avLst/>
          </a:prstGeom>
          <a:noFill/>
        </p:spPr>
        <p:txBody>
          <a:bodyPr wrap="square" lIns="0" tIns="0" rIns="0" bIns="0" rtlCol="0">
            <a:noAutofit/>
          </a:bodyPr>
          <a:lstStyle/>
          <a:p>
            <a:pPr>
              <a:lnSpc>
                <a:spcPct val="100000"/>
              </a:lnSpc>
              <a:spcBef>
                <a:spcPts val="1200"/>
              </a:spcBef>
              <a:buSzPct val="100000"/>
            </a:pPr>
            <a:r>
              <a:rPr lang="en-US" sz="1600" b="1"/>
              <a:t>Formations: </a:t>
            </a:r>
            <a:r>
              <a:rPr lang="en-US" sz="1600"/>
              <a:t>Salt caverns, depleted oil field, underwater</a:t>
            </a:r>
          </a:p>
        </p:txBody>
      </p:sp>
      <p:sp>
        <p:nvSpPr>
          <p:cNvPr id="35" name="TextBox 34">
            <a:extLst>
              <a:ext uri="{FF2B5EF4-FFF2-40B4-BE49-F238E27FC236}">
                <a16:creationId xmlns:a16="http://schemas.microsoft.com/office/drawing/2014/main" id="{11677A74-1CAD-4A4D-A6A0-5250D57BDE7F}"/>
              </a:ext>
            </a:extLst>
          </p:cNvPr>
          <p:cNvSpPr txBox="1"/>
          <p:nvPr/>
        </p:nvSpPr>
        <p:spPr>
          <a:xfrm>
            <a:off x="4039644" y="3602040"/>
            <a:ext cx="1364665" cy="446252"/>
          </a:xfrm>
          <a:prstGeom prst="rect">
            <a:avLst/>
          </a:prstGeom>
          <a:noFill/>
        </p:spPr>
        <p:txBody>
          <a:bodyPr wrap="square" lIns="0" tIns="0" rIns="0" bIns="0" rtlCol="0">
            <a:noAutofit/>
          </a:bodyPr>
          <a:lstStyle/>
          <a:p>
            <a:pPr>
              <a:lnSpc>
                <a:spcPct val="100000"/>
              </a:lnSpc>
              <a:spcBef>
                <a:spcPts val="1200"/>
              </a:spcBef>
              <a:buSzPct val="100000"/>
            </a:pPr>
            <a:r>
              <a:rPr lang="en-US" sz="1600" b="1"/>
              <a:t>Duration:</a:t>
            </a:r>
            <a:r>
              <a:rPr lang="en-US" sz="1600"/>
              <a:t> Seasonal</a:t>
            </a:r>
          </a:p>
        </p:txBody>
      </p:sp>
      <p:sp>
        <p:nvSpPr>
          <p:cNvPr id="15" name="Rectangle 14">
            <a:extLst>
              <a:ext uri="{FF2B5EF4-FFF2-40B4-BE49-F238E27FC236}">
                <a16:creationId xmlns:a16="http://schemas.microsoft.com/office/drawing/2014/main" id="{37B2D007-C67C-4E7D-B673-9B5D2196FC7A}"/>
              </a:ext>
            </a:extLst>
          </p:cNvPr>
          <p:cNvSpPr/>
          <p:nvPr/>
        </p:nvSpPr>
        <p:spPr>
          <a:xfrm>
            <a:off x="478123" y="4175333"/>
            <a:ext cx="5464188"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i="0">
                <a:solidFill>
                  <a:srgbClr val="282828"/>
                </a:solidFill>
                <a:effectLst/>
                <a:latin typeface="+mj-lt"/>
              </a:rPr>
              <a:t>System Safety Concerns</a:t>
            </a:r>
            <a:endParaRPr lang="en-US" b="1" i="0">
              <a:solidFill>
                <a:srgbClr val="282828"/>
              </a:solidFill>
              <a:effectLst/>
              <a:latin typeface="+mj-lt"/>
            </a:endParaRPr>
          </a:p>
        </p:txBody>
      </p:sp>
      <p:sp>
        <p:nvSpPr>
          <p:cNvPr id="24" name="TextBox 23">
            <a:extLst>
              <a:ext uri="{FF2B5EF4-FFF2-40B4-BE49-F238E27FC236}">
                <a16:creationId xmlns:a16="http://schemas.microsoft.com/office/drawing/2014/main" id="{42F8FEDE-F202-48EE-9D9C-0FEFAD283BBA}"/>
              </a:ext>
            </a:extLst>
          </p:cNvPr>
          <p:cNvSpPr txBox="1"/>
          <p:nvPr/>
        </p:nvSpPr>
        <p:spPr>
          <a:xfrm>
            <a:off x="833931" y="5664906"/>
            <a:ext cx="850683" cy="335470"/>
          </a:xfrm>
          <a:prstGeom prst="rect">
            <a:avLst/>
          </a:prstGeom>
          <a:noFill/>
        </p:spPr>
        <p:txBody>
          <a:bodyPr wrap="square" lIns="0" tIns="0" rIns="0" bIns="0" rtlCol="0">
            <a:noAutofit/>
          </a:bodyPr>
          <a:lstStyle/>
          <a:p>
            <a:pPr algn="ctr">
              <a:lnSpc>
                <a:spcPct val="100000"/>
              </a:lnSpc>
              <a:spcBef>
                <a:spcPts val="1200"/>
              </a:spcBef>
              <a:buSzPct val="100000"/>
            </a:pPr>
            <a:r>
              <a:rPr lang="en-US" sz="1600"/>
              <a:t>Leakage</a:t>
            </a:r>
          </a:p>
        </p:txBody>
      </p:sp>
      <p:sp>
        <p:nvSpPr>
          <p:cNvPr id="25" name="TextBox 24">
            <a:extLst>
              <a:ext uri="{FF2B5EF4-FFF2-40B4-BE49-F238E27FC236}">
                <a16:creationId xmlns:a16="http://schemas.microsoft.com/office/drawing/2014/main" id="{6B9530E2-4130-485C-B1EA-9109DC7B7064}"/>
              </a:ext>
            </a:extLst>
          </p:cNvPr>
          <p:cNvSpPr txBox="1"/>
          <p:nvPr/>
        </p:nvSpPr>
        <p:spPr>
          <a:xfrm>
            <a:off x="2526473" y="5664906"/>
            <a:ext cx="1082251" cy="373863"/>
          </a:xfrm>
          <a:prstGeom prst="rect">
            <a:avLst/>
          </a:prstGeom>
          <a:noFill/>
        </p:spPr>
        <p:txBody>
          <a:bodyPr wrap="square" lIns="0" tIns="0" rIns="0" bIns="0" rtlCol="0">
            <a:noAutofit/>
          </a:bodyPr>
          <a:lstStyle/>
          <a:p>
            <a:pPr algn="ctr">
              <a:lnSpc>
                <a:spcPct val="100000"/>
              </a:lnSpc>
              <a:spcBef>
                <a:spcPts val="1200"/>
              </a:spcBef>
              <a:buSzPct val="100000"/>
            </a:pPr>
            <a:r>
              <a:rPr lang="en-US" sz="1600"/>
              <a:t>Odorization  </a:t>
            </a:r>
          </a:p>
        </p:txBody>
      </p:sp>
      <p:sp>
        <p:nvSpPr>
          <p:cNvPr id="23" name="TextBox 22">
            <a:extLst>
              <a:ext uri="{FF2B5EF4-FFF2-40B4-BE49-F238E27FC236}">
                <a16:creationId xmlns:a16="http://schemas.microsoft.com/office/drawing/2014/main" id="{C0783D28-518C-45D7-ACF6-BA1B41B9EA31}"/>
              </a:ext>
            </a:extLst>
          </p:cNvPr>
          <p:cNvSpPr txBox="1"/>
          <p:nvPr/>
        </p:nvSpPr>
        <p:spPr>
          <a:xfrm>
            <a:off x="4303741" y="5664906"/>
            <a:ext cx="1270000" cy="299978"/>
          </a:xfrm>
          <a:prstGeom prst="rect">
            <a:avLst/>
          </a:prstGeom>
          <a:noFill/>
        </p:spPr>
        <p:txBody>
          <a:bodyPr wrap="square" lIns="0" tIns="0" rIns="0" bIns="0" rtlCol="0">
            <a:noAutofit/>
          </a:bodyPr>
          <a:lstStyle/>
          <a:p>
            <a:pPr algn="ctr">
              <a:lnSpc>
                <a:spcPct val="100000"/>
              </a:lnSpc>
              <a:spcBef>
                <a:spcPts val="1200"/>
              </a:spcBef>
              <a:buSzPct val="100000"/>
            </a:pPr>
            <a:r>
              <a:rPr lang="en-US" sz="1600"/>
              <a:t>Cyberthreats</a:t>
            </a:r>
          </a:p>
        </p:txBody>
      </p:sp>
      <p:sp>
        <p:nvSpPr>
          <p:cNvPr id="5" name="Rectangle 4">
            <a:extLst>
              <a:ext uri="{FF2B5EF4-FFF2-40B4-BE49-F238E27FC236}">
                <a16:creationId xmlns:a16="http://schemas.microsoft.com/office/drawing/2014/main" id="{DA225294-576C-4F62-AE44-955F8A22C8DF}"/>
              </a:ext>
            </a:extLst>
          </p:cNvPr>
          <p:cNvSpPr/>
          <p:nvPr/>
        </p:nvSpPr>
        <p:spPr>
          <a:xfrm>
            <a:off x="6426729" y="1731321"/>
            <a:ext cx="5008142"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i="0">
                <a:solidFill>
                  <a:srgbClr val="282828"/>
                </a:solidFill>
                <a:effectLst/>
                <a:latin typeface="+mj-lt"/>
              </a:rPr>
              <a:t>Obstacles </a:t>
            </a:r>
            <a:r>
              <a:rPr lang="en-US" sz="2400" b="1">
                <a:solidFill>
                  <a:srgbClr val="282828"/>
                </a:solidFill>
                <a:latin typeface="+mj-lt"/>
              </a:rPr>
              <a:t>t</a:t>
            </a:r>
            <a:r>
              <a:rPr lang="en-US" sz="2400" b="1" i="0">
                <a:solidFill>
                  <a:srgbClr val="282828"/>
                </a:solidFill>
                <a:effectLst/>
                <a:latin typeface="+mj-lt"/>
              </a:rPr>
              <a:t>o Adoption</a:t>
            </a:r>
            <a:endParaRPr lang="en-US" b="1" i="0">
              <a:solidFill>
                <a:srgbClr val="282828"/>
              </a:solidFill>
              <a:effectLst/>
              <a:latin typeface="+mj-lt"/>
            </a:endParaRPr>
          </a:p>
        </p:txBody>
      </p:sp>
      <p:graphicFrame>
        <p:nvGraphicFramePr>
          <p:cNvPr id="32" name="Table 13">
            <a:extLst>
              <a:ext uri="{FF2B5EF4-FFF2-40B4-BE49-F238E27FC236}">
                <a16:creationId xmlns:a16="http://schemas.microsoft.com/office/drawing/2014/main" id="{0C08AE8A-77C7-4414-B1CC-3FAED7B30AF0}"/>
              </a:ext>
            </a:extLst>
          </p:cNvPr>
          <p:cNvGraphicFramePr>
            <a:graphicFrameLocks noGrp="1"/>
          </p:cNvGraphicFramePr>
          <p:nvPr>
            <p:extLst>
              <p:ext uri="{D42A27DB-BD31-4B8C-83A1-F6EECF244321}">
                <p14:modId xmlns:p14="http://schemas.microsoft.com/office/powerpoint/2010/main" val="407251681"/>
              </p:ext>
            </p:extLst>
          </p:nvPr>
        </p:nvGraphicFramePr>
        <p:xfrm>
          <a:off x="6426727" y="2200035"/>
          <a:ext cx="5133883" cy="335280"/>
        </p:xfrm>
        <a:graphic>
          <a:graphicData uri="http://schemas.openxmlformats.org/drawingml/2006/table">
            <a:tbl>
              <a:tblPr firstRow="1" bandRow="1">
                <a:tableStyleId>{C58410AB-49FD-4155-AA68-D7106E744336}</a:tableStyleId>
              </a:tblPr>
              <a:tblGrid>
                <a:gridCol w="5133883">
                  <a:extLst>
                    <a:ext uri="{9D8B030D-6E8A-4147-A177-3AD203B41FA5}">
                      <a16:colId xmlns:a16="http://schemas.microsoft.com/office/drawing/2014/main" val="290881485"/>
                    </a:ext>
                  </a:extLst>
                </a:gridCol>
              </a:tblGrid>
              <a:tr h="333479">
                <a:tc>
                  <a:txBody>
                    <a:bodyPr/>
                    <a:lstStyle/>
                    <a:p>
                      <a:pPr algn="ctr"/>
                      <a:r>
                        <a:rPr lang="en-US" sz="1600"/>
                        <a:t>Notable Obstacles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952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65316278"/>
                  </a:ext>
                </a:extLst>
              </a:tr>
            </a:tbl>
          </a:graphicData>
        </a:graphic>
      </p:graphicFrame>
      <p:graphicFrame>
        <p:nvGraphicFramePr>
          <p:cNvPr id="37" name="Table 36">
            <a:extLst>
              <a:ext uri="{FF2B5EF4-FFF2-40B4-BE49-F238E27FC236}">
                <a16:creationId xmlns:a16="http://schemas.microsoft.com/office/drawing/2014/main" id="{40E47636-CEAB-4B49-8164-C220EC991CF2}"/>
              </a:ext>
            </a:extLst>
          </p:cNvPr>
          <p:cNvGraphicFramePr>
            <a:graphicFrameLocks noGrp="1"/>
          </p:cNvGraphicFramePr>
          <p:nvPr>
            <p:extLst>
              <p:ext uri="{D42A27DB-BD31-4B8C-83A1-F6EECF244321}">
                <p14:modId xmlns:p14="http://schemas.microsoft.com/office/powerpoint/2010/main" val="3761854369"/>
              </p:ext>
            </p:extLst>
          </p:nvPr>
        </p:nvGraphicFramePr>
        <p:xfrm>
          <a:off x="6426728" y="2559712"/>
          <a:ext cx="5100070" cy="1626457"/>
        </p:xfrm>
        <a:graphic>
          <a:graphicData uri="http://schemas.openxmlformats.org/drawingml/2006/table">
            <a:tbl>
              <a:tblPr firstRow="1" bandCol="1">
                <a:tableStyleId>{72833802-FEF1-4C79-8D5D-14CF1EAF98D9}</a:tableStyleId>
              </a:tblPr>
              <a:tblGrid>
                <a:gridCol w="1265709">
                  <a:extLst>
                    <a:ext uri="{9D8B030D-6E8A-4147-A177-3AD203B41FA5}">
                      <a16:colId xmlns:a16="http://schemas.microsoft.com/office/drawing/2014/main" val="2434219549"/>
                    </a:ext>
                  </a:extLst>
                </a:gridCol>
                <a:gridCol w="1335872">
                  <a:extLst>
                    <a:ext uri="{9D8B030D-6E8A-4147-A177-3AD203B41FA5}">
                      <a16:colId xmlns:a16="http://schemas.microsoft.com/office/drawing/2014/main" val="2212311192"/>
                    </a:ext>
                  </a:extLst>
                </a:gridCol>
                <a:gridCol w="1223471">
                  <a:extLst>
                    <a:ext uri="{9D8B030D-6E8A-4147-A177-3AD203B41FA5}">
                      <a16:colId xmlns:a16="http://schemas.microsoft.com/office/drawing/2014/main" val="3592977239"/>
                    </a:ext>
                  </a:extLst>
                </a:gridCol>
                <a:gridCol w="1275018">
                  <a:extLst>
                    <a:ext uri="{9D8B030D-6E8A-4147-A177-3AD203B41FA5}">
                      <a16:colId xmlns:a16="http://schemas.microsoft.com/office/drawing/2014/main" val="4098709681"/>
                    </a:ext>
                  </a:extLst>
                </a:gridCol>
              </a:tblGrid>
              <a:tr h="1626457">
                <a:tc>
                  <a:txBody>
                    <a:bodyPr/>
                    <a:lstStyle/>
                    <a:p>
                      <a:pPr marL="0" marR="0" lvl="0" indent="0" algn="l" defTabSz="914400" rtl="0" eaLnBrk="1" fontAlgn="auto" latinLnBrk="0" hangingPunct="1">
                        <a:lnSpc>
                          <a:spcPts val="1500"/>
                        </a:lnSpc>
                        <a:spcBef>
                          <a:spcPts val="0"/>
                        </a:spcBef>
                        <a:spcAft>
                          <a:spcPts val="600"/>
                        </a:spcAft>
                        <a:buClrTx/>
                        <a:buSzTx/>
                        <a:buFontTx/>
                        <a:buNone/>
                        <a:tabLst/>
                        <a:defRPr/>
                      </a:pPr>
                      <a:r>
                        <a:rPr lang="en-US" sz="1400" b="0">
                          <a:solidFill>
                            <a:srgbClr val="000000"/>
                          </a:solidFill>
                          <a:effectLst/>
                          <a:latin typeface="+mn-lt"/>
                          <a:ea typeface="Times New Roman" panose="02020603050405020304" pitchFamily="18" charset="0"/>
                        </a:rPr>
                        <a:t>Low volumetric energy density of gaseous H</a:t>
                      </a:r>
                      <a:r>
                        <a:rPr lang="en-US" sz="1400" b="0" baseline="-25000">
                          <a:solidFill>
                            <a:srgbClr val="000000"/>
                          </a:solidFill>
                          <a:effectLst/>
                          <a:latin typeface="+mn-lt"/>
                          <a:ea typeface="Times New Roman" panose="02020603050405020304" pitchFamily="18" charset="0"/>
                        </a:rPr>
                        <a:t>2</a:t>
                      </a:r>
                      <a:endParaRPr lang="en-US" sz="1400" b="0" baseline="-25000">
                        <a:solidFill>
                          <a:srgbClr val="000000"/>
                        </a:solidFill>
                        <a:effectLst/>
                        <a:latin typeface="+mn-lt"/>
                        <a:ea typeface="MS Gothic" panose="020B0609070205080204" pitchFamily="49" charset="-128"/>
                        <a:cs typeface="Times-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fontAlgn="auto">
                        <a:lnSpc>
                          <a:spcPts val="1500"/>
                        </a:lnSpc>
                        <a:spcBef>
                          <a:spcPts val="0"/>
                        </a:spcBef>
                        <a:spcAft>
                          <a:spcPts val="600"/>
                        </a:spcAft>
                      </a:pPr>
                      <a:r>
                        <a:rPr lang="en-US" sz="1400" b="0">
                          <a:solidFill>
                            <a:srgbClr val="000000"/>
                          </a:solidFill>
                          <a:effectLst/>
                          <a:latin typeface="+mn-lt"/>
                          <a:ea typeface="Times New Roman" panose="02020603050405020304" pitchFamily="18" charset="0"/>
                        </a:rPr>
                        <a:t>H</a:t>
                      </a:r>
                      <a:r>
                        <a:rPr lang="en-US" sz="1400" b="0" baseline="-25000">
                          <a:solidFill>
                            <a:srgbClr val="000000"/>
                          </a:solidFill>
                          <a:effectLst/>
                          <a:latin typeface="+mn-lt"/>
                          <a:ea typeface="Times New Roman" panose="02020603050405020304" pitchFamily="18" charset="0"/>
                        </a:rPr>
                        <a:t>2</a:t>
                      </a:r>
                      <a:r>
                        <a:rPr lang="en-US" sz="1400" b="0">
                          <a:solidFill>
                            <a:srgbClr val="000000"/>
                          </a:solidFill>
                          <a:effectLst/>
                          <a:latin typeface="+mn-lt"/>
                          <a:ea typeface="Times New Roman" panose="02020603050405020304" pitchFamily="18" charset="0"/>
                        </a:rPr>
                        <a:t> embrittlement of materials</a:t>
                      </a:r>
                      <a:endParaRPr lang="en-US" sz="1400" b="0">
                        <a:solidFill>
                          <a:srgbClr val="000000"/>
                        </a:solidFill>
                        <a:effectLst/>
                        <a:latin typeface="+mn-lt"/>
                        <a:ea typeface="MS Gothic" panose="020B0609070205080204" pitchFamily="49" charset="-128"/>
                        <a:cs typeface="Times-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fontAlgn="auto">
                        <a:lnSpc>
                          <a:spcPts val="1500"/>
                        </a:lnSpc>
                        <a:spcBef>
                          <a:spcPts val="0"/>
                        </a:spcBef>
                        <a:spcAft>
                          <a:spcPts val="600"/>
                        </a:spcAft>
                      </a:pPr>
                      <a:r>
                        <a:rPr lang="en-US" sz="1400" b="0">
                          <a:solidFill>
                            <a:srgbClr val="000000"/>
                          </a:solidFill>
                          <a:effectLst/>
                          <a:latin typeface="+mn-lt"/>
                          <a:ea typeface="Times New Roman" panose="02020603050405020304" pitchFamily="18" charset="0"/>
                        </a:rPr>
                        <a:t>Leakage from system</a:t>
                      </a:r>
                      <a:endParaRPr lang="en-US" sz="1400" b="0">
                        <a:solidFill>
                          <a:srgbClr val="000000"/>
                        </a:solidFill>
                        <a:effectLst/>
                        <a:latin typeface="+mn-lt"/>
                        <a:ea typeface="MS Gothic" panose="020B0609070205080204" pitchFamily="49" charset="-128"/>
                        <a:cs typeface="Times-Roman"/>
                      </a:endParaRP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ts val="1500"/>
                        </a:lnSpc>
                        <a:spcBef>
                          <a:spcPts val="0"/>
                        </a:spcBef>
                        <a:spcAft>
                          <a:spcPts val="600"/>
                        </a:spcAft>
                        <a:buClrTx/>
                        <a:buSzTx/>
                        <a:buFontTx/>
                        <a:buNone/>
                        <a:tabLst/>
                        <a:defRPr/>
                      </a:pPr>
                      <a:r>
                        <a:rPr lang="en-US" sz="1400" b="0">
                          <a:solidFill>
                            <a:srgbClr val="000000"/>
                          </a:solidFill>
                          <a:effectLst/>
                          <a:latin typeface="+mn-lt"/>
                          <a:ea typeface="MS Gothic" panose="020B0609070205080204" pitchFamily="49" charset="-128"/>
                          <a:cs typeface="Times-Roman"/>
                        </a:rPr>
                        <a:t>Complex solutions for retrofitting existing storage facilities</a:t>
                      </a:r>
                    </a:p>
                  </a:txBody>
                  <a:tcPr marL="68580" marR="6858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639291271"/>
                  </a:ext>
                </a:extLst>
              </a:tr>
            </a:tbl>
          </a:graphicData>
        </a:graphic>
      </p:graphicFrame>
      <p:graphicFrame>
        <p:nvGraphicFramePr>
          <p:cNvPr id="36" name="Table 13">
            <a:extLst>
              <a:ext uri="{FF2B5EF4-FFF2-40B4-BE49-F238E27FC236}">
                <a16:creationId xmlns:a16="http://schemas.microsoft.com/office/drawing/2014/main" id="{04E82A92-24A8-4ADB-BAEA-489F618CAE57}"/>
              </a:ext>
            </a:extLst>
          </p:cNvPr>
          <p:cNvGraphicFramePr>
            <a:graphicFrameLocks noGrp="1"/>
          </p:cNvGraphicFramePr>
          <p:nvPr>
            <p:extLst>
              <p:ext uri="{D42A27DB-BD31-4B8C-83A1-F6EECF244321}">
                <p14:modId xmlns:p14="http://schemas.microsoft.com/office/powerpoint/2010/main" val="1206775222"/>
              </p:ext>
            </p:extLst>
          </p:nvPr>
        </p:nvGraphicFramePr>
        <p:xfrm>
          <a:off x="6441313" y="4139259"/>
          <a:ext cx="5074097" cy="335280"/>
        </p:xfrm>
        <a:graphic>
          <a:graphicData uri="http://schemas.openxmlformats.org/drawingml/2006/table">
            <a:tbl>
              <a:tblPr firstRow="1" bandRow="1">
                <a:tableStyleId>{C58410AB-49FD-4155-AA68-D7106E744336}</a:tableStyleId>
              </a:tblPr>
              <a:tblGrid>
                <a:gridCol w="5074097">
                  <a:extLst>
                    <a:ext uri="{9D8B030D-6E8A-4147-A177-3AD203B41FA5}">
                      <a16:colId xmlns:a16="http://schemas.microsoft.com/office/drawing/2014/main" val="290881485"/>
                    </a:ext>
                  </a:extLst>
                </a:gridCol>
              </a:tblGrid>
              <a:tr h="333479">
                <a:tc>
                  <a:txBody>
                    <a:bodyPr/>
                    <a:lstStyle/>
                    <a:p>
                      <a:pPr algn="ctr"/>
                      <a:r>
                        <a:rPr lang="en-US" sz="1600"/>
                        <a:t>Other Obstacles</a:t>
                      </a:r>
                    </a:p>
                  </a:txBody>
                  <a:tcPr>
                    <a:lnL>
                      <a:noFill/>
                    </a:lnL>
                    <a:lnR>
                      <a:noFill/>
                    </a:lnR>
                    <a:lnT>
                      <a:noFill/>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965316278"/>
                  </a:ext>
                </a:extLst>
              </a:tr>
            </a:tbl>
          </a:graphicData>
        </a:graphic>
      </p:graphicFrame>
      <p:graphicFrame>
        <p:nvGraphicFramePr>
          <p:cNvPr id="38" name="Table 37">
            <a:extLst>
              <a:ext uri="{FF2B5EF4-FFF2-40B4-BE49-F238E27FC236}">
                <a16:creationId xmlns:a16="http://schemas.microsoft.com/office/drawing/2014/main" id="{75DEF9A3-870C-4AE0-9E66-521D80E51D37}"/>
              </a:ext>
            </a:extLst>
          </p:cNvPr>
          <p:cNvGraphicFramePr>
            <a:graphicFrameLocks noGrp="1"/>
          </p:cNvGraphicFramePr>
          <p:nvPr>
            <p:extLst>
              <p:ext uri="{D42A27DB-BD31-4B8C-83A1-F6EECF244321}">
                <p14:modId xmlns:p14="http://schemas.microsoft.com/office/powerpoint/2010/main" val="1355754026"/>
              </p:ext>
            </p:extLst>
          </p:nvPr>
        </p:nvGraphicFramePr>
        <p:xfrm>
          <a:off x="6443592" y="4528105"/>
          <a:ext cx="5081756" cy="1712037"/>
        </p:xfrm>
        <a:graphic>
          <a:graphicData uri="http://schemas.openxmlformats.org/drawingml/2006/table">
            <a:tbl>
              <a:tblPr firstRow="1" bandRow="1" bandCol="1">
                <a:tableStyleId>{72833802-FEF1-4C79-8D5D-14CF1EAF98D9}</a:tableStyleId>
              </a:tblPr>
              <a:tblGrid>
                <a:gridCol w="1064960">
                  <a:extLst>
                    <a:ext uri="{9D8B030D-6E8A-4147-A177-3AD203B41FA5}">
                      <a16:colId xmlns:a16="http://schemas.microsoft.com/office/drawing/2014/main" val="2783226687"/>
                    </a:ext>
                  </a:extLst>
                </a:gridCol>
                <a:gridCol w="1377147">
                  <a:extLst>
                    <a:ext uri="{9D8B030D-6E8A-4147-A177-3AD203B41FA5}">
                      <a16:colId xmlns:a16="http://schemas.microsoft.com/office/drawing/2014/main" val="1359927502"/>
                    </a:ext>
                  </a:extLst>
                </a:gridCol>
                <a:gridCol w="1369210">
                  <a:extLst>
                    <a:ext uri="{9D8B030D-6E8A-4147-A177-3AD203B41FA5}">
                      <a16:colId xmlns:a16="http://schemas.microsoft.com/office/drawing/2014/main" val="829311753"/>
                    </a:ext>
                  </a:extLst>
                </a:gridCol>
                <a:gridCol w="1270439">
                  <a:extLst>
                    <a:ext uri="{9D8B030D-6E8A-4147-A177-3AD203B41FA5}">
                      <a16:colId xmlns:a16="http://schemas.microsoft.com/office/drawing/2014/main" val="4273996899"/>
                    </a:ext>
                  </a:extLst>
                </a:gridCol>
              </a:tblGrid>
              <a:tr h="1712037">
                <a:tc>
                  <a:txBody>
                    <a:bodyPr/>
                    <a:lstStyle/>
                    <a:p>
                      <a:pPr marL="0" marR="0" lvl="0" indent="0" fontAlgn="auto">
                        <a:lnSpc>
                          <a:spcPts val="1500"/>
                        </a:lnSpc>
                        <a:spcBef>
                          <a:spcPts val="0"/>
                        </a:spcBef>
                        <a:spcAft>
                          <a:spcPts val="600"/>
                        </a:spcAft>
                        <a:buFont typeface="Arial" panose="020B0604020202020204" pitchFamily="34" charset="0"/>
                        <a:buNone/>
                        <a:tabLst>
                          <a:tab pos="457200" algn="l"/>
                        </a:tabLst>
                      </a:pPr>
                      <a:r>
                        <a:rPr lang="en-US" sz="1400" b="0">
                          <a:solidFill>
                            <a:srgbClr val="000000"/>
                          </a:solidFill>
                          <a:effectLst/>
                          <a:latin typeface="+mn-lt"/>
                          <a:ea typeface="Times New Roman" panose="02020603050405020304" pitchFamily="18" charset="0"/>
                          <a:cs typeface="Times New Roman" panose="02020603050405020304" pitchFamily="18" charset="0"/>
                        </a:rPr>
                        <a:t>Cyber- security threats</a:t>
                      </a:r>
                      <a:endParaRPr lang="en-US" sz="1400" b="0">
                        <a:solidFill>
                          <a:srgbClr val="000000"/>
                        </a:solidFill>
                        <a:effectLst/>
                        <a:latin typeface="+mn-lt"/>
                        <a:ea typeface="MS Gothic" panose="020B0609070205080204" pitchFamily="49" charset="-128"/>
                        <a:cs typeface="Times New Roman" panose="02020603050405020304" pitchFamily="18" charset="0"/>
                      </a:endParaRPr>
                    </a:p>
                  </a:txBody>
                  <a:tcPr marL="68580" marR="68580" marT="0" marB="0"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ts val="1500"/>
                        </a:lnSpc>
                        <a:spcBef>
                          <a:spcPts val="0"/>
                        </a:spcBef>
                        <a:spcAft>
                          <a:spcPts val="600"/>
                        </a:spcAft>
                        <a:buClrTx/>
                        <a:buSzTx/>
                        <a:buFont typeface="Arial" panose="020B0604020202020204" pitchFamily="34" charset="0"/>
                        <a:buNone/>
                        <a:tabLst>
                          <a:tab pos="457200" algn="l"/>
                        </a:tabLst>
                        <a:defRPr/>
                      </a:pPr>
                      <a:r>
                        <a:rPr lang="en-US" sz="1400" b="0">
                          <a:solidFill>
                            <a:srgbClr val="000000"/>
                          </a:solidFill>
                          <a:effectLst/>
                          <a:latin typeface="+mn-lt"/>
                          <a:ea typeface="Times New Roman" panose="02020603050405020304" pitchFamily="18" charset="0"/>
                        </a:rPr>
                        <a:t>Sensitivity to fuel contaminants (energy carriers, depleted oil fields)</a:t>
                      </a:r>
                      <a:endParaRPr lang="en-US" sz="1400" b="0">
                        <a:solidFill>
                          <a:srgbClr val="000000"/>
                        </a:solidFill>
                        <a:effectLst/>
                        <a:latin typeface="+mn-lt"/>
                      </a:endParaRPr>
                    </a:p>
                  </a:txBody>
                  <a:tcPr marL="68580" marR="68580" marT="0" marB="0"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marL="0" marR="0" lvl="0" indent="0" algn="l" defTabSz="914400" rtl="0" eaLnBrk="1" fontAlgn="auto" latinLnBrk="0" hangingPunct="1">
                        <a:lnSpc>
                          <a:spcPts val="1500"/>
                        </a:lnSpc>
                        <a:spcBef>
                          <a:spcPts val="0"/>
                        </a:spcBef>
                        <a:spcAft>
                          <a:spcPts val="600"/>
                        </a:spcAft>
                        <a:buClrTx/>
                        <a:buSzTx/>
                        <a:buFont typeface="Arial" panose="020B0604020202020204" pitchFamily="34" charset="0"/>
                        <a:buNone/>
                        <a:tabLst>
                          <a:tab pos="457200" algn="l"/>
                        </a:tabLst>
                        <a:defRPr/>
                      </a:pPr>
                      <a:r>
                        <a:rPr lang="en-US" sz="1400" b="0">
                          <a:solidFill>
                            <a:srgbClr val="000000"/>
                          </a:solidFill>
                          <a:effectLst/>
                          <a:latin typeface="+mn-lt"/>
                        </a:rPr>
                        <a:t>Complexity of integration/ installation (system planning)</a:t>
                      </a:r>
                    </a:p>
                  </a:txBody>
                  <a:tcPr marL="68580" marR="68580" marT="0" marB="0"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tc>
                  <a:txBody>
                    <a:bodyPr/>
                    <a:lstStyle/>
                    <a:p>
                      <a:pPr marL="0" marR="0" lvl="0" indent="0" fontAlgn="auto">
                        <a:lnSpc>
                          <a:spcPts val="1500"/>
                        </a:lnSpc>
                        <a:spcBef>
                          <a:spcPts val="0"/>
                        </a:spcBef>
                        <a:spcAft>
                          <a:spcPts val="600"/>
                        </a:spcAft>
                        <a:buFont typeface="Arial" panose="020B0604020202020204" pitchFamily="34" charset="0"/>
                        <a:buNone/>
                        <a:tabLst>
                          <a:tab pos="457200" algn="l"/>
                        </a:tabLst>
                      </a:pPr>
                      <a:r>
                        <a:rPr lang="en-US" sz="1400" b="0">
                          <a:solidFill>
                            <a:srgbClr val="000000"/>
                          </a:solidFill>
                          <a:effectLst/>
                          <a:latin typeface="+mn-lt"/>
                          <a:ea typeface="Times New Roman" panose="02020603050405020304" pitchFamily="18" charset="0"/>
                          <a:cs typeface="Times New Roman" panose="02020603050405020304" pitchFamily="18" charset="0"/>
                        </a:rPr>
                        <a:t>Challenging logistics for application (limited underground sites)</a:t>
                      </a:r>
                      <a:endParaRPr lang="en-US" sz="1400" b="0">
                        <a:solidFill>
                          <a:srgbClr val="000000"/>
                        </a:solidFill>
                        <a:effectLst/>
                        <a:latin typeface="+mn-lt"/>
                        <a:ea typeface="MS Gothic" panose="020B0609070205080204" pitchFamily="49" charset="-128"/>
                        <a:cs typeface="Times New Roman" panose="02020603050405020304" pitchFamily="18" charset="0"/>
                      </a:endParaRPr>
                    </a:p>
                  </a:txBody>
                  <a:tcPr marL="68580" marR="68580" marT="0" marB="0" anchor="ctr">
                    <a:lnL w="9525" cap="flat" cmpd="sng" algn="ctr">
                      <a:solidFill>
                        <a:schemeClr val="bg1"/>
                      </a:solidFill>
                      <a:prstDash val="solid"/>
                      <a:round/>
                      <a:headEnd type="none" w="med" len="med"/>
                      <a:tailEnd type="none" w="med" len="med"/>
                    </a:lnL>
                    <a:lnR w="9525" cap="flat" cmpd="sng" algn="ctr">
                      <a:solidFill>
                        <a:schemeClr val="bg1"/>
                      </a:solidFill>
                      <a:prstDash val="solid"/>
                      <a:round/>
                      <a:headEnd type="none" w="med" len="med"/>
                      <a:tailEnd type="none" w="med" len="med"/>
                    </a:lnR>
                    <a:lnT w="9525" cap="flat" cmpd="sng" algn="ctr">
                      <a:solidFill>
                        <a:schemeClr val="bg1"/>
                      </a:solidFill>
                      <a:prstDash val="solid"/>
                      <a:round/>
                      <a:headEnd type="none" w="med" len="med"/>
                      <a:tailEnd type="none" w="med" len="med"/>
                    </a:lnT>
                    <a:lnB w="9525" cap="flat" cmpd="sng" algn="ctr">
                      <a:solidFill>
                        <a:schemeClr val="bg1"/>
                      </a:solidFill>
                      <a:prstDash val="solid"/>
                      <a:round/>
                      <a:headEnd type="none" w="med" len="med"/>
                      <a:tailEnd type="none" w="med" len="med"/>
                    </a:lnB>
                    <a:noFill/>
                  </a:tcPr>
                </a:tc>
                <a:extLst>
                  <a:ext uri="{0D108BD9-81ED-4DB2-BD59-A6C34878D82A}">
                    <a16:rowId xmlns:a16="http://schemas.microsoft.com/office/drawing/2014/main" val="564040991"/>
                  </a:ext>
                </a:extLst>
              </a:tr>
            </a:tbl>
          </a:graphicData>
        </a:graphic>
      </p:graphicFrame>
      <p:sp>
        <p:nvSpPr>
          <p:cNvPr id="4" name="Slide Number Placeholder 3">
            <a:extLst>
              <a:ext uri="{FF2B5EF4-FFF2-40B4-BE49-F238E27FC236}">
                <a16:creationId xmlns:a16="http://schemas.microsoft.com/office/drawing/2014/main" id="{939E9A79-E2D3-40AC-B775-BCD946818E0D}"/>
              </a:ext>
              <a:ext uri="{C183D7F6-B498-43B3-948B-1728B52AA6E4}">
                <adec:decorative xmlns:adec="http://schemas.microsoft.com/office/drawing/2017/decorative" val="1"/>
              </a:ext>
            </a:extLst>
          </p:cNvPr>
          <p:cNvSpPr>
            <a:spLocks noGrp="1"/>
          </p:cNvSpPr>
          <p:nvPr>
            <p:ph type="sldNum" sz="quarter" idx="12"/>
          </p:nvPr>
        </p:nvSpPr>
        <p:spPr/>
        <p:txBody>
          <a:bodyPr/>
          <a:lstStyle/>
          <a:p>
            <a:fld id="{B58DE5F1-E0F9-4CCA-92B7-7A6FC4DFEE14}" type="slidenum">
              <a:rPr lang="en-US" smtClean="0"/>
              <a:t>35</a:t>
            </a:fld>
            <a:endParaRPr lang="en-US"/>
          </a:p>
        </p:txBody>
      </p:sp>
      <p:cxnSp>
        <p:nvCxnSpPr>
          <p:cNvPr id="6" name="Gerade Verbindung 5">
            <a:extLst>
              <a:ext uri="{FF2B5EF4-FFF2-40B4-BE49-F238E27FC236}">
                <a16:creationId xmlns:a16="http://schemas.microsoft.com/office/drawing/2014/main" id="{8E423681-9F06-486E-8F3A-E77E1AE2F686}"/>
              </a:ext>
              <a:ext uri="{C183D7F6-B498-43B3-948B-1728B52AA6E4}">
                <adec:decorative xmlns:adec="http://schemas.microsoft.com/office/drawing/2017/decorative" val="1"/>
              </a:ext>
            </a:extLst>
          </p:cNvPr>
          <p:cNvCxnSpPr>
            <a:cxnSpLocks/>
          </p:cNvCxnSpPr>
          <p:nvPr>
            <p:custDataLst>
              <p:tags r:id="rId1"/>
            </p:custDataLst>
          </p:nvPr>
        </p:nvCxnSpPr>
        <p:spPr bwMode="gray">
          <a:xfrm>
            <a:off x="6426729" y="2155031"/>
            <a:ext cx="5084556"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 name="Gerade Verbindung 5">
            <a:extLst>
              <a:ext uri="{FF2B5EF4-FFF2-40B4-BE49-F238E27FC236}">
                <a16:creationId xmlns:a16="http://schemas.microsoft.com/office/drawing/2014/main" id="{B5E01B3E-1CB4-428B-B5C5-B6E828C7A82B}"/>
              </a:ext>
              <a:ext uri="{C183D7F6-B498-43B3-948B-1728B52AA6E4}">
                <adec:decorative xmlns:adec="http://schemas.microsoft.com/office/drawing/2017/decorative" val="1"/>
              </a:ext>
            </a:extLst>
          </p:cNvPr>
          <p:cNvCxnSpPr>
            <a:cxnSpLocks/>
          </p:cNvCxnSpPr>
          <p:nvPr>
            <p:custDataLst>
              <p:tags r:id="rId2"/>
            </p:custDataLst>
          </p:nvPr>
        </p:nvCxnSpPr>
        <p:spPr bwMode="gray">
          <a:xfrm>
            <a:off x="495495" y="2132997"/>
            <a:ext cx="5285984"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6" name="Gerade Verbindung 5">
            <a:extLst>
              <a:ext uri="{FF2B5EF4-FFF2-40B4-BE49-F238E27FC236}">
                <a16:creationId xmlns:a16="http://schemas.microsoft.com/office/drawing/2014/main" id="{2B9C6C8C-85E9-47D5-B0EF-1E329B68F1CD}"/>
              </a:ext>
              <a:ext uri="{C183D7F6-B498-43B3-948B-1728B52AA6E4}">
                <adec:decorative xmlns:adec="http://schemas.microsoft.com/office/drawing/2017/decorative" val="1"/>
              </a:ext>
            </a:extLst>
          </p:cNvPr>
          <p:cNvCxnSpPr>
            <a:cxnSpLocks/>
          </p:cNvCxnSpPr>
          <p:nvPr>
            <p:custDataLst>
              <p:tags r:id="rId3"/>
            </p:custDataLst>
          </p:nvPr>
        </p:nvCxnSpPr>
        <p:spPr bwMode="gray">
          <a:xfrm>
            <a:off x="495495" y="4582295"/>
            <a:ext cx="5285984"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8" name="Graphic 17">
            <a:extLst>
              <a:ext uri="{FF2B5EF4-FFF2-40B4-BE49-F238E27FC236}">
                <a16:creationId xmlns:a16="http://schemas.microsoft.com/office/drawing/2014/main" id="{CA7F7F12-618C-4269-BFF3-D4CCB00C4A07}"/>
              </a:ext>
              <a:ext uri="{C183D7F6-B498-43B3-948B-1728B52AA6E4}">
                <adec:decorative xmlns:adec="http://schemas.microsoft.com/office/drawing/2017/decorative" val="1"/>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02072" y="4668158"/>
            <a:ext cx="914400" cy="914400"/>
          </a:xfrm>
          <a:prstGeom prst="rect">
            <a:avLst/>
          </a:prstGeom>
        </p:spPr>
      </p:pic>
      <p:pic>
        <p:nvPicPr>
          <p:cNvPr id="20" name="Graphic 19">
            <a:extLst>
              <a:ext uri="{FF2B5EF4-FFF2-40B4-BE49-F238E27FC236}">
                <a16:creationId xmlns:a16="http://schemas.microsoft.com/office/drawing/2014/main" id="{0504831D-CC31-48B1-9679-0531888B0C48}"/>
              </a:ext>
              <a:ext uri="{C183D7F6-B498-43B3-948B-1728B52AA6E4}">
                <adec:decorative xmlns:adec="http://schemas.microsoft.com/office/drawing/2017/decorative" val="1"/>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4481541" y="4668158"/>
            <a:ext cx="914400" cy="914400"/>
          </a:xfrm>
          <a:prstGeom prst="rect">
            <a:avLst/>
          </a:prstGeom>
        </p:spPr>
      </p:pic>
      <p:pic>
        <p:nvPicPr>
          <p:cNvPr id="22" name="Graphic 21">
            <a:extLst>
              <a:ext uri="{FF2B5EF4-FFF2-40B4-BE49-F238E27FC236}">
                <a16:creationId xmlns:a16="http://schemas.microsoft.com/office/drawing/2014/main" id="{4782E757-1388-4340-B8DE-5B389AE3F8F5}"/>
              </a:ext>
              <a:ext uri="{C183D7F6-B498-43B3-948B-1728B52AA6E4}">
                <adec:decorative xmlns:adec="http://schemas.microsoft.com/office/drawing/2017/decorative" val="1"/>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610398" y="4668158"/>
            <a:ext cx="914400" cy="914400"/>
          </a:xfrm>
          <a:prstGeom prst="rect">
            <a:avLst/>
          </a:prstGeom>
        </p:spPr>
      </p:pic>
      <p:pic>
        <p:nvPicPr>
          <p:cNvPr id="27" name="Graphic 26">
            <a:extLst>
              <a:ext uri="{FF2B5EF4-FFF2-40B4-BE49-F238E27FC236}">
                <a16:creationId xmlns:a16="http://schemas.microsoft.com/office/drawing/2014/main" id="{6542FE2D-FBAE-4820-BCAF-9BA85D9AE3A2}"/>
              </a:ext>
              <a:ext uri="{C183D7F6-B498-43B3-948B-1728B52AA6E4}">
                <adec:decorative xmlns:adec="http://schemas.microsoft.com/office/drawing/2017/decorative" val="1"/>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3077371" y="2604859"/>
            <a:ext cx="914400" cy="914400"/>
          </a:xfrm>
          <a:prstGeom prst="rect">
            <a:avLst/>
          </a:prstGeom>
        </p:spPr>
      </p:pic>
      <p:pic>
        <p:nvPicPr>
          <p:cNvPr id="29" name="Graphic 28">
            <a:extLst>
              <a:ext uri="{FF2B5EF4-FFF2-40B4-BE49-F238E27FC236}">
                <a16:creationId xmlns:a16="http://schemas.microsoft.com/office/drawing/2014/main" id="{93CFE822-954C-4FDD-850B-242F789FE286}"/>
              </a:ext>
              <a:ext uri="{C183D7F6-B498-43B3-948B-1728B52AA6E4}">
                <adec:decorative xmlns:adec="http://schemas.microsoft.com/office/drawing/2017/decorative" val="1"/>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84823" y="2647792"/>
            <a:ext cx="756101" cy="756101"/>
          </a:xfrm>
          <a:prstGeom prst="rect">
            <a:avLst/>
          </a:prstGeom>
        </p:spPr>
      </p:pic>
      <p:pic>
        <p:nvPicPr>
          <p:cNvPr id="31" name="Graphic 30">
            <a:extLst>
              <a:ext uri="{FF2B5EF4-FFF2-40B4-BE49-F238E27FC236}">
                <a16:creationId xmlns:a16="http://schemas.microsoft.com/office/drawing/2014/main" id="{54C07A6A-EAF8-4F6B-8931-CA4EEB900097}"/>
              </a:ext>
              <a:ext uri="{C183D7F6-B498-43B3-948B-1728B52AA6E4}">
                <adec:decorative xmlns:adec="http://schemas.microsoft.com/office/drawing/2017/decorative" val="1"/>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a:off x="3214531" y="3490798"/>
            <a:ext cx="640080" cy="640080"/>
          </a:xfrm>
          <a:prstGeom prst="rect">
            <a:avLst/>
          </a:prstGeom>
        </p:spPr>
      </p:pic>
      <p:pic>
        <p:nvPicPr>
          <p:cNvPr id="33" name="Graphic 32">
            <a:extLst>
              <a:ext uri="{FF2B5EF4-FFF2-40B4-BE49-F238E27FC236}">
                <a16:creationId xmlns:a16="http://schemas.microsoft.com/office/drawing/2014/main" id="{47CA72DE-22A4-4201-A256-D803C3B43DB0}"/>
              </a:ext>
              <a:ext uri="{C183D7F6-B498-43B3-948B-1728B52AA6E4}">
                <adec:decorative xmlns:adec="http://schemas.microsoft.com/office/drawing/2017/decorative" val="1"/>
              </a:ext>
            </a:extLst>
          </p:cNvPr>
          <p:cNvPicPr>
            <a:picLocks noChangeAspect="1"/>
          </p:cNvPicPr>
          <p:nvPr/>
        </p:nvPicPr>
        <p:blipFill>
          <a:blip r:embed="rId18">
            <a:extLst>
              <a:ext uri="{96DAC541-7B7A-43D3-8B79-37D633B846F1}">
                <asvg:svgBlip xmlns:asvg="http://schemas.microsoft.com/office/drawing/2016/SVG/main" r:embed="rId19"/>
              </a:ext>
            </a:extLst>
          </a:blip>
          <a:stretch>
            <a:fillRect/>
          </a:stretch>
        </p:blipFill>
        <p:spPr>
          <a:xfrm>
            <a:off x="645091" y="3481863"/>
            <a:ext cx="635565" cy="635565"/>
          </a:xfrm>
          <a:prstGeom prst="rect">
            <a:avLst/>
          </a:prstGeom>
        </p:spPr>
      </p:pic>
    </p:spTree>
    <p:extLst>
      <p:ext uri="{BB962C8B-B14F-4D97-AF65-F5344CB8AC3E}">
        <p14:creationId xmlns:p14="http://schemas.microsoft.com/office/powerpoint/2010/main" val="5051777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4819B0-021E-4538-8E5D-5FCDA201CB97}"/>
              </a:ext>
            </a:extLst>
          </p:cNvPr>
          <p:cNvSpPr>
            <a:spLocks noGrp="1"/>
          </p:cNvSpPr>
          <p:nvPr>
            <p:ph type="title"/>
          </p:nvPr>
        </p:nvSpPr>
        <p:spPr>
          <a:xfrm>
            <a:off x="457200" y="465667"/>
            <a:ext cx="11277600" cy="914400"/>
          </a:xfrm>
        </p:spPr>
        <p:txBody>
          <a:bodyPr vert="horz"/>
          <a:lstStyle/>
          <a:p>
            <a:r>
              <a:rPr lang="en-US" sz="3600"/>
              <a:t>Storage and Safety Poll</a:t>
            </a:r>
          </a:p>
        </p:txBody>
      </p:sp>
      <p:sp>
        <p:nvSpPr>
          <p:cNvPr id="9" name="Rectangle 8">
            <a:extLst>
              <a:ext uri="{FF2B5EF4-FFF2-40B4-BE49-F238E27FC236}">
                <a16:creationId xmlns:a16="http://schemas.microsoft.com/office/drawing/2014/main" id="{F8E41B0B-6CA0-43E1-A337-B8F22715E4C5}"/>
              </a:ext>
            </a:extLst>
          </p:cNvPr>
          <p:cNvSpPr/>
          <p:nvPr/>
        </p:nvSpPr>
        <p:spPr>
          <a:xfrm>
            <a:off x="457200" y="1304000"/>
            <a:ext cx="5464188"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i="0">
                <a:solidFill>
                  <a:srgbClr val="282828"/>
                </a:solidFill>
                <a:effectLst/>
                <a:latin typeface="+mj-lt"/>
              </a:rPr>
              <a:t>Research Needs</a:t>
            </a:r>
            <a:endParaRPr lang="en-US" b="1" i="0">
              <a:solidFill>
                <a:srgbClr val="282828"/>
              </a:solidFill>
              <a:effectLst/>
              <a:latin typeface="+mj-lt"/>
            </a:endParaRPr>
          </a:p>
        </p:txBody>
      </p:sp>
      <p:sp>
        <p:nvSpPr>
          <p:cNvPr id="15" name="TextBox 14">
            <a:extLst>
              <a:ext uri="{FF2B5EF4-FFF2-40B4-BE49-F238E27FC236}">
                <a16:creationId xmlns:a16="http://schemas.microsoft.com/office/drawing/2014/main" id="{3EA27BA1-A965-4E2E-817E-0A1C4D17B368}"/>
              </a:ext>
            </a:extLst>
          </p:cNvPr>
          <p:cNvSpPr txBox="1"/>
          <p:nvPr/>
        </p:nvSpPr>
        <p:spPr>
          <a:xfrm>
            <a:off x="503700" y="1815596"/>
            <a:ext cx="5592300" cy="3724096"/>
          </a:xfrm>
          <a:prstGeom prst="rect">
            <a:avLst/>
          </a:prstGeom>
          <a:noFill/>
        </p:spPr>
        <p:txBody>
          <a:bodyPr wrap="square">
            <a:spAutoFit/>
          </a:bodyPr>
          <a:lstStyle/>
          <a:p>
            <a:pPr marL="285750" indent="-285750">
              <a:spcBef>
                <a:spcPts val="300"/>
              </a:spcBef>
              <a:buFont typeface="Arial" panose="020B0604020202020204" pitchFamily="34" charset="0"/>
              <a:buChar char="•"/>
            </a:pPr>
            <a:r>
              <a:rPr lang="en-US" sz="1700" b="1"/>
              <a:t>Improve leakage detection, prevention, and mitigation</a:t>
            </a:r>
            <a:r>
              <a:rPr lang="en-US" sz="1700"/>
              <a:t> (e.g., odorants, pipeline monitoring)</a:t>
            </a:r>
          </a:p>
          <a:p>
            <a:pPr marL="285750" indent="-285750">
              <a:spcBef>
                <a:spcPts val="300"/>
              </a:spcBef>
              <a:buFont typeface="Arial" panose="020B0604020202020204" pitchFamily="34" charset="0"/>
              <a:buChar char="•"/>
            </a:pPr>
            <a:r>
              <a:rPr lang="en-US" sz="1700" b="1"/>
              <a:t>Investigate the feasibility of using existing gas storage </a:t>
            </a:r>
            <a:r>
              <a:rPr lang="en-US" sz="1700"/>
              <a:t>facilities to store H</a:t>
            </a:r>
            <a:r>
              <a:rPr lang="en-US" sz="1700" baseline="-25000"/>
              <a:t>2</a:t>
            </a:r>
            <a:endParaRPr lang="en-US" sz="1700"/>
          </a:p>
          <a:p>
            <a:pPr marL="285750" indent="-285750">
              <a:spcBef>
                <a:spcPts val="300"/>
              </a:spcBef>
              <a:buFont typeface="Arial" panose="020B0604020202020204" pitchFamily="34" charset="0"/>
              <a:buChar char="•"/>
            </a:pPr>
            <a:r>
              <a:rPr lang="en-US" sz="1700" b="1"/>
              <a:t>Enhance forecasting of H</a:t>
            </a:r>
            <a:r>
              <a:rPr lang="en-US" sz="1700" b="1" baseline="-25000"/>
              <a:t>2</a:t>
            </a:r>
            <a:r>
              <a:rPr lang="en-US" sz="1700" b="1"/>
              <a:t> storage capacity </a:t>
            </a:r>
            <a:r>
              <a:rPr lang="en-US" sz="1700"/>
              <a:t>based on H</a:t>
            </a:r>
            <a:r>
              <a:rPr lang="en-US" sz="1700" baseline="-25000"/>
              <a:t>2</a:t>
            </a:r>
            <a:r>
              <a:rPr lang="en-US" sz="1700"/>
              <a:t> production and demand</a:t>
            </a:r>
          </a:p>
          <a:p>
            <a:pPr marL="285750" indent="-285750">
              <a:spcBef>
                <a:spcPts val="300"/>
              </a:spcBef>
              <a:buFont typeface="Arial" panose="020B0604020202020204" pitchFamily="34" charset="0"/>
              <a:buChar char="•"/>
            </a:pPr>
            <a:r>
              <a:rPr lang="en-US" sz="1700" b="1"/>
              <a:t>Address energy carrier concerns </a:t>
            </a:r>
            <a:r>
              <a:rPr lang="en-US" sz="1700"/>
              <a:t>(e.g., toxicity, corrosiveness, separation from H</a:t>
            </a:r>
            <a:r>
              <a:rPr lang="en-US" sz="1700" baseline="-25000"/>
              <a:t>2</a:t>
            </a:r>
            <a:r>
              <a:rPr lang="en-US" sz="1700"/>
              <a:t>)</a:t>
            </a:r>
          </a:p>
          <a:p>
            <a:pPr marL="285750" indent="-285750">
              <a:spcBef>
                <a:spcPts val="300"/>
              </a:spcBef>
              <a:buFont typeface="Arial" panose="020B0604020202020204" pitchFamily="34" charset="0"/>
              <a:buChar char="•"/>
            </a:pPr>
            <a:r>
              <a:rPr lang="en-US" sz="1700" b="1"/>
              <a:t>Evaluate potential for green ammonia </a:t>
            </a:r>
            <a:r>
              <a:rPr lang="en-US" sz="1700"/>
              <a:t>as a H</a:t>
            </a:r>
            <a:r>
              <a:rPr lang="en-US" sz="1700" baseline="-25000"/>
              <a:t>2</a:t>
            </a:r>
            <a:r>
              <a:rPr lang="en-US" sz="1700"/>
              <a:t> carrier or direct use</a:t>
            </a:r>
          </a:p>
          <a:p>
            <a:pPr marL="285750" indent="-285750">
              <a:spcBef>
                <a:spcPts val="300"/>
              </a:spcBef>
              <a:buFont typeface="Arial" panose="020B0604020202020204" pitchFamily="34" charset="0"/>
              <a:buChar char="•"/>
            </a:pPr>
            <a:r>
              <a:rPr lang="en-US" sz="1700" b="1"/>
              <a:t>New pipeline O&amp;M and in-line-inspection </a:t>
            </a:r>
            <a:r>
              <a:rPr lang="en-US" sz="1700"/>
              <a:t>procedures fit for H</a:t>
            </a:r>
            <a:r>
              <a:rPr lang="en-US" sz="1700" baseline="-25000"/>
              <a:t>2</a:t>
            </a:r>
            <a:r>
              <a:rPr lang="en-US" sz="1700"/>
              <a:t> integration</a:t>
            </a:r>
          </a:p>
          <a:p>
            <a:pPr marL="285750" indent="-285750">
              <a:spcBef>
                <a:spcPts val="300"/>
              </a:spcBef>
              <a:buFont typeface="Arial" panose="020B0604020202020204" pitchFamily="34" charset="0"/>
              <a:buChar char="•"/>
            </a:pPr>
            <a:r>
              <a:rPr lang="en-US" sz="1700" b="1"/>
              <a:t>Improve gas meter compatibility </a:t>
            </a:r>
            <a:r>
              <a:rPr lang="en-US" sz="1700"/>
              <a:t>with H</a:t>
            </a:r>
            <a:r>
              <a:rPr lang="en-US" sz="1700" baseline="-25000"/>
              <a:t>2</a:t>
            </a:r>
            <a:r>
              <a:rPr lang="en-US" sz="1700"/>
              <a:t> </a:t>
            </a:r>
          </a:p>
        </p:txBody>
      </p:sp>
      <p:sp>
        <p:nvSpPr>
          <p:cNvPr id="11" name="Rectangle 10">
            <a:extLst>
              <a:ext uri="{FF2B5EF4-FFF2-40B4-BE49-F238E27FC236}">
                <a16:creationId xmlns:a16="http://schemas.microsoft.com/office/drawing/2014/main" id="{BF226A00-4781-4791-8723-7BB97EBBD06B}"/>
              </a:ext>
            </a:extLst>
          </p:cNvPr>
          <p:cNvSpPr/>
          <p:nvPr/>
        </p:nvSpPr>
        <p:spPr>
          <a:xfrm>
            <a:off x="6224112" y="1302244"/>
            <a:ext cx="5464188" cy="31504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i="0">
                <a:solidFill>
                  <a:srgbClr val="282828"/>
                </a:solidFill>
                <a:effectLst/>
                <a:latin typeface="+mj-lt"/>
              </a:rPr>
              <a:t>Poll Question</a:t>
            </a:r>
            <a:endParaRPr lang="en-US" b="1" i="0">
              <a:solidFill>
                <a:srgbClr val="282828"/>
              </a:solidFill>
              <a:effectLst/>
              <a:latin typeface="+mj-lt"/>
            </a:endParaRPr>
          </a:p>
        </p:txBody>
      </p:sp>
      <p:sp>
        <p:nvSpPr>
          <p:cNvPr id="3" name="Content Placeholder 2">
            <a:extLst>
              <a:ext uri="{FF2B5EF4-FFF2-40B4-BE49-F238E27FC236}">
                <a16:creationId xmlns:a16="http://schemas.microsoft.com/office/drawing/2014/main" id="{54170D79-2220-402F-A1E4-A39495039DF9}"/>
              </a:ext>
            </a:extLst>
          </p:cNvPr>
          <p:cNvSpPr>
            <a:spLocks noGrp="1"/>
          </p:cNvSpPr>
          <p:nvPr>
            <p:ph idx="1"/>
          </p:nvPr>
        </p:nvSpPr>
        <p:spPr>
          <a:xfrm>
            <a:off x="6371472" y="1881075"/>
            <a:ext cx="5234683" cy="433117"/>
          </a:xfrm>
        </p:spPr>
        <p:txBody>
          <a:bodyPr>
            <a:noAutofit/>
          </a:bodyPr>
          <a:lstStyle/>
          <a:p>
            <a:pPr marL="0" indent="0">
              <a:buNone/>
            </a:pPr>
            <a:r>
              <a:rPr lang="en-US"/>
              <a:t>Please respond to the following poll to the best of your abilities:</a:t>
            </a:r>
          </a:p>
        </p:txBody>
      </p:sp>
      <p:sp>
        <p:nvSpPr>
          <p:cNvPr id="6" name="TextBox 5">
            <a:extLst>
              <a:ext uri="{FF2B5EF4-FFF2-40B4-BE49-F238E27FC236}">
                <a16:creationId xmlns:a16="http://schemas.microsoft.com/office/drawing/2014/main" id="{6FD09AFA-ED09-469A-96C5-90BA1854B3F0}"/>
              </a:ext>
            </a:extLst>
          </p:cNvPr>
          <p:cNvSpPr txBox="1"/>
          <p:nvPr/>
        </p:nvSpPr>
        <p:spPr>
          <a:xfrm>
            <a:off x="6161816" y="3333274"/>
            <a:ext cx="5410575" cy="2246769"/>
          </a:xfrm>
          <a:prstGeom prst="rect">
            <a:avLst/>
          </a:prstGeom>
          <a:noFill/>
        </p:spPr>
        <p:txBody>
          <a:bodyPr wrap="square">
            <a:spAutoFit/>
          </a:bodyPr>
          <a:lstStyle/>
          <a:p>
            <a:pPr marL="0" indent="0" algn="ctr">
              <a:buNone/>
            </a:pPr>
            <a:r>
              <a:rPr lang="en-US" sz="2800" b="1"/>
              <a:t>Select the role you think the CEC Gas Research Program should have for each of the following research needs (Lead, Support, or Monitor)</a:t>
            </a:r>
          </a:p>
        </p:txBody>
      </p:sp>
      <p:sp>
        <p:nvSpPr>
          <p:cNvPr id="4" name="Slide Number Placeholder 3">
            <a:extLst>
              <a:ext uri="{FF2B5EF4-FFF2-40B4-BE49-F238E27FC236}">
                <a16:creationId xmlns:a16="http://schemas.microsoft.com/office/drawing/2014/main" id="{B961AD68-C51B-4C98-8FEF-6C8FF074CDF2}"/>
              </a:ext>
              <a:ext uri="{C183D7F6-B498-43B3-948B-1728B52AA6E4}">
                <adec:decorative xmlns:adec="http://schemas.microsoft.com/office/drawing/2017/decorative" val="1"/>
              </a:ext>
            </a:extLst>
          </p:cNvPr>
          <p:cNvSpPr>
            <a:spLocks noGrp="1"/>
          </p:cNvSpPr>
          <p:nvPr>
            <p:ph type="sldNum" sz="quarter" idx="12"/>
          </p:nvPr>
        </p:nvSpPr>
        <p:spPr/>
        <p:txBody>
          <a:bodyPr/>
          <a:lstStyle/>
          <a:p>
            <a:fld id="{B58DE5F1-E0F9-4CCA-92B7-7A6FC4DFEE14}" type="slidenum">
              <a:rPr lang="en-US" smtClean="0"/>
              <a:t>36</a:t>
            </a:fld>
            <a:endParaRPr lang="en-US"/>
          </a:p>
        </p:txBody>
      </p:sp>
      <p:cxnSp>
        <p:nvCxnSpPr>
          <p:cNvPr id="10" name="Gerade Verbindung 5">
            <a:extLst>
              <a:ext uri="{FF2B5EF4-FFF2-40B4-BE49-F238E27FC236}">
                <a16:creationId xmlns:a16="http://schemas.microsoft.com/office/drawing/2014/main" id="{809EAA5C-42EF-428C-ABBA-0538B0A4C8FD}"/>
              </a:ext>
              <a:ext uri="{C183D7F6-B498-43B3-948B-1728B52AA6E4}">
                <adec:decorative xmlns:adec="http://schemas.microsoft.com/office/drawing/2017/decorative" val="1"/>
              </a:ext>
            </a:extLst>
          </p:cNvPr>
          <p:cNvCxnSpPr>
            <a:cxnSpLocks/>
          </p:cNvCxnSpPr>
          <p:nvPr>
            <p:custDataLst>
              <p:tags r:id="rId1"/>
            </p:custDataLst>
          </p:nvPr>
        </p:nvCxnSpPr>
        <p:spPr bwMode="gray">
          <a:xfrm>
            <a:off x="457200" y="1696051"/>
            <a:ext cx="5285984"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2" name="Gerade Verbindung 5">
            <a:extLst>
              <a:ext uri="{FF2B5EF4-FFF2-40B4-BE49-F238E27FC236}">
                <a16:creationId xmlns:a16="http://schemas.microsoft.com/office/drawing/2014/main" id="{13CE81C2-10C3-4778-B74B-00E2204AEC57}"/>
              </a:ext>
              <a:ext uri="{C183D7F6-B498-43B3-948B-1728B52AA6E4}">
                <adec:decorative xmlns:adec="http://schemas.microsoft.com/office/drawing/2017/decorative" val="1"/>
              </a:ext>
            </a:extLst>
          </p:cNvPr>
          <p:cNvCxnSpPr>
            <a:cxnSpLocks/>
          </p:cNvCxnSpPr>
          <p:nvPr>
            <p:custDataLst>
              <p:tags r:id="rId2"/>
            </p:custDataLst>
          </p:nvPr>
        </p:nvCxnSpPr>
        <p:spPr bwMode="gray">
          <a:xfrm>
            <a:off x="6224112" y="1694295"/>
            <a:ext cx="5285984"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sp>
        <p:nvSpPr>
          <p:cNvPr id="16" name="TextBox 15">
            <a:extLst>
              <a:ext uri="{FF2B5EF4-FFF2-40B4-BE49-F238E27FC236}">
                <a16:creationId xmlns:a16="http://schemas.microsoft.com/office/drawing/2014/main" id="{0038341E-1785-4BD0-815D-C5AA3BCF06AE}"/>
              </a:ext>
              <a:ext uri="{C183D7F6-B498-43B3-948B-1728B52AA6E4}">
                <adec:decorative xmlns:adec="http://schemas.microsoft.com/office/drawing/2017/decorative" val="1"/>
              </a:ext>
            </a:extLst>
          </p:cNvPr>
          <p:cNvSpPr txBox="1"/>
          <p:nvPr/>
        </p:nvSpPr>
        <p:spPr>
          <a:xfrm>
            <a:off x="8569713" y="2314192"/>
            <a:ext cx="838200" cy="819150"/>
          </a:xfrm>
          <a:prstGeom prst="rect">
            <a:avLst/>
          </a:prstGeom>
          <a:noFill/>
        </p:spPr>
        <p:txBody>
          <a:bodyPr wrap="square" lIns="0" tIns="0" rIns="0" bIns="0" rtlCol="0">
            <a:noAutofit/>
          </a:bodyPr>
          <a:lstStyle/>
          <a:p>
            <a:pPr>
              <a:lnSpc>
                <a:spcPct val="100000"/>
              </a:lnSpc>
              <a:spcBef>
                <a:spcPts val="1200"/>
              </a:spcBef>
              <a:buSzPct val="100000"/>
            </a:pPr>
            <a:r>
              <a:rPr lang="en-US" sz="8000" b="1">
                <a:solidFill>
                  <a:schemeClr val="accent1"/>
                </a:solidFill>
              </a:rPr>
              <a:t>?</a:t>
            </a:r>
          </a:p>
        </p:txBody>
      </p:sp>
    </p:spTree>
    <p:extLst>
      <p:ext uri="{BB962C8B-B14F-4D97-AF65-F5344CB8AC3E}">
        <p14:creationId xmlns:p14="http://schemas.microsoft.com/office/powerpoint/2010/main" val="130341685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A77B22-C0BD-42A2-ABAE-D98D440BE441}"/>
              </a:ext>
            </a:extLst>
          </p:cNvPr>
          <p:cNvSpPr>
            <a:spLocks noGrp="1"/>
          </p:cNvSpPr>
          <p:nvPr>
            <p:ph type="title"/>
          </p:nvPr>
        </p:nvSpPr>
        <p:spPr>
          <a:xfrm>
            <a:off x="457200" y="481283"/>
            <a:ext cx="11277600" cy="914400"/>
          </a:xfrm>
        </p:spPr>
        <p:txBody>
          <a:bodyPr vert="horz"/>
          <a:lstStyle/>
          <a:p>
            <a:r>
              <a:rPr lang="en-US" sz="3600"/>
              <a:t>Signposts for Production, Transport, and Storage </a:t>
            </a:r>
          </a:p>
        </p:txBody>
      </p:sp>
      <p:sp>
        <p:nvSpPr>
          <p:cNvPr id="3" name="Content Placeholder 2">
            <a:extLst>
              <a:ext uri="{FF2B5EF4-FFF2-40B4-BE49-F238E27FC236}">
                <a16:creationId xmlns:a16="http://schemas.microsoft.com/office/drawing/2014/main" id="{5BCC1F30-D66A-450E-9FF7-56CD12C53900}"/>
              </a:ext>
            </a:extLst>
          </p:cNvPr>
          <p:cNvSpPr>
            <a:spLocks noGrp="1"/>
          </p:cNvSpPr>
          <p:nvPr>
            <p:ph idx="1"/>
          </p:nvPr>
        </p:nvSpPr>
        <p:spPr>
          <a:xfrm>
            <a:off x="457200" y="1206983"/>
            <a:ext cx="11277600" cy="321107"/>
          </a:xfrm>
        </p:spPr>
        <p:txBody>
          <a:bodyPr>
            <a:normAutofit/>
          </a:bodyPr>
          <a:lstStyle/>
          <a:p>
            <a:pPr marL="0" indent="0">
              <a:buNone/>
            </a:pPr>
            <a:r>
              <a:rPr lang="en-US"/>
              <a:t>What are other critical signposts that will drive gas decarbonization decisions/ investments/ research initiatives?</a:t>
            </a:r>
          </a:p>
        </p:txBody>
      </p:sp>
      <p:sp>
        <p:nvSpPr>
          <p:cNvPr id="4" name="Slide Number Placeholder 3">
            <a:extLst>
              <a:ext uri="{FF2B5EF4-FFF2-40B4-BE49-F238E27FC236}">
                <a16:creationId xmlns:a16="http://schemas.microsoft.com/office/drawing/2014/main" id="{B6F93216-5A5E-43D5-B9D3-7DA608F5131C}"/>
              </a:ext>
              <a:ext uri="{C183D7F6-B498-43B3-948B-1728B52AA6E4}">
                <adec:decorative xmlns:adec="http://schemas.microsoft.com/office/drawing/2017/decorative" val="1"/>
              </a:ext>
            </a:extLst>
          </p:cNvPr>
          <p:cNvSpPr>
            <a:spLocks noGrp="1"/>
          </p:cNvSpPr>
          <p:nvPr>
            <p:ph type="sldNum" sz="quarter" idx="12"/>
          </p:nvPr>
        </p:nvSpPr>
        <p:spPr/>
        <p:txBody>
          <a:bodyPr/>
          <a:lstStyle/>
          <a:p>
            <a:fld id="{B58DE5F1-E0F9-4CCA-92B7-7A6FC4DFEE14}" type="slidenum">
              <a:rPr lang="en-US" smtClean="0"/>
              <a:t>37</a:t>
            </a:fld>
            <a:endParaRPr lang="en-US"/>
          </a:p>
        </p:txBody>
      </p:sp>
      <p:sp>
        <p:nvSpPr>
          <p:cNvPr id="62" name="Rectangle 61">
            <a:extLst>
              <a:ext uri="{FF2B5EF4-FFF2-40B4-BE49-F238E27FC236}">
                <a16:creationId xmlns:a16="http://schemas.microsoft.com/office/drawing/2014/main" id="{C3E8F723-6966-47A5-B04E-AECEC47522F6}"/>
              </a:ext>
            </a:extLst>
          </p:cNvPr>
          <p:cNvSpPr/>
          <p:nvPr/>
        </p:nvSpPr>
        <p:spPr>
          <a:xfrm>
            <a:off x="496110" y="1749116"/>
            <a:ext cx="2014698" cy="32110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a:solidFill>
                  <a:srgbClr val="282828"/>
                </a:solidFill>
                <a:latin typeface="+mj-lt"/>
              </a:rPr>
              <a:t>Technical</a:t>
            </a:r>
            <a:endParaRPr lang="en-US" b="1" i="0">
              <a:solidFill>
                <a:srgbClr val="282828"/>
              </a:solidFill>
              <a:effectLst/>
              <a:latin typeface="+mj-lt"/>
            </a:endParaRPr>
          </a:p>
        </p:txBody>
      </p:sp>
      <p:sp>
        <p:nvSpPr>
          <p:cNvPr id="13" name="TextBox 12">
            <a:extLst>
              <a:ext uri="{FF2B5EF4-FFF2-40B4-BE49-F238E27FC236}">
                <a16:creationId xmlns:a16="http://schemas.microsoft.com/office/drawing/2014/main" id="{24367956-236B-4FC3-963E-1EA14EA62BB2}"/>
              </a:ext>
            </a:extLst>
          </p:cNvPr>
          <p:cNvSpPr txBox="1"/>
          <p:nvPr/>
        </p:nvSpPr>
        <p:spPr>
          <a:xfrm>
            <a:off x="507045" y="2279930"/>
            <a:ext cx="3180270" cy="645783"/>
          </a:xfrm>
          <a:prstGeom prst="rect">
            <a:avLst/>
          </a:prstGeom>
          <a:noFill/>
        </p:spPr>
        <p:txBody>
          <a:bodyPr wrap="square" lIns="0" tIns="0" rIns="0" bIns="0" rtlCol="0">
            <a:noAutofit/>
          </a:bodyPr>
          <a:lstStyle/>
          <a:p>
            <a:pPr>
              <a:lnSpc>
                <a:spcPct val="100000"/>
              </a:lnSpc>
              <a:spcBef>
                <a:spcPts val="1200"/>
              </a:spcBef>
              <a:buSzPct val="100000"/>
            </a:pPr>
            <a:r>
              <a:rPr lang="en-US" sz="1600"/>
              <a:t>Viability of large scale H</a:t>
            </a:r>
            <a:r>
              <a:rPr lang="en-US" sz="1600" baseline="-25000"/>
              <a:t>2</a:t>
            </a:r>
            <a:r>
              <a:rPr lang="en-US" sz="1600"/>
              <a:t> storage in California (e.g., geologic)</a:t>
            </a:r>
          </a:p>
        </p:txBody>
      </p:sp>
      <p:pic>
        <p:nvPicPr>
          <p:cNvPr id="64" name="Picture 2" descr="Flag of California to represent California signpost">
            <a:extLst>
              <a:ext uri="{FF2B5EF4-FFF2-40B4-BE49-F238E27FC236}">
                <a16:creationId xmlns:a16="http://schemas.microsoft.com/office/drawing/2014/main" id="{8DEDADE7-CBE8-4866-B3EA-D519F82DCD43}"/>
              </a:ext>
              <a:ext uri="{C183D7F6-B498-43B3-948B-1728B52AA6E4}">
                <adec:decorative xmlns:adec="http://schemas.microsoft.com/office/drawing/2017/decorative" val="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96734" y="2529680"/>
            <a:ext cx="552661" cy="368211"/>
          </a:xfrm>
          <a:prstGeom prst="rect">
            <a:avLst/>
          </a:prstGeom>
          <a:noFill/>
          <a:extLst>
            <a:ext uri="{909E8E84-426E-40DD-AFC4-6F175D3DCCD1}">
              <a14:hiddenFill xmlns:a14="http://schemas.microsoft.com/office/drawing/2010/main">
                <a:solidFill>
                  <a:srgbClr val="FFFFFF"/>
                </a:solidFill>
              </a14:hiddenFill>
            </a:ext>
          </a:extLst>
        </p:spPr>
      </p:pic>
      <p:sp>
        <p:nvSpPr>
          <p:cNvPr id="32" name="TextBox 31">
            <a:extLst>
              <a:ext uri="{FF2B5EF4-FFF2-40B4-BE49-F238E27FC236}">
                <a16:creationId xmlns:a16="http://schemas.microsoft.com/office/drawing/2014/main" id="{F98503DD-23CC-41F1-959D-8C419EDA82EE}"/>
              </a:ext>
            </a:extLst>
          </p:cNvPr>
          <p:cNvSpPr txBox="1"/>
          <p:nvPr/>
        </p:nvSpPr>
        <p:spPr>
          <a:xfrm>
            <a:off x="531403" y="2958241"/>
            <a:ext cx="3180270" cy="571371"/>
          </a:xfrm>
          <a:prstGeom prst="rect">
            <a:avLst/>
          </a:prstGeom>
          <a:noFill/>
          <a:ln>
            <a:noFill/>
          </a:ln>
        </p:spPr>
        <p:txBody>
          <a:bodyPr wrap="square" lIns="0" tIns="0" rIns="0" bIns="0" rtlCol="0">
            <a:noAutofit/>
          </a:bodyPr>
          <a:lstStyle/>
          <a:p>
            <a:pPr>
              <a:lnSpc>
                <a:spcPct val="100000"/>
              </a:lnSpc>
              <a:spcBef>
                <a:spcPts val="1200"/>
              </a:spcBef>
              <a:buSzPct val="100000"/>
            </a:pPr>
            <a:r>
              <a:rPr lang="en-US" sz="1600"/>
              <a:t>Consensus on modifying gas system pressures </a:t>
            </a:r>
          </a:p>
        </p:txBody>
      </p:sp>
      <p:pic>
        <p:nvPicPr>
          <p:cNvPr id="66" name="Picture 4" descr="Flag of the United States to represent national signpost">
            <a:extLst>
              <a:ext uri="{FF2B5EF4-FFF2-40B4-BE49-F238E27FC236}">
                <a16:creationId xmlns:a16="http://schemas.microsoft.com/office/drawing/2014/main" id="{8436B67B-5718-4AAC-A79C-8146DD8F6E2E}"/>
              </a:ext>
              <a:ext uri="{C183D7F6-B498-43B3-948B-1728B52AA6E4}">
                <adec:decorative xmlns:adec="http://schemas.microsoft.com/office/drawing/2017/decorative" val="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08262" y="3275343"/>
            <a:ext cx="562972" cy="296264"/>
          </a:xfrm>
          <a:prstGeom prst="rect">
            <a:avLst/>
          </a:prstGeom>
          <a:noFill/>
          <a:extLst>
            <a:ext uri="{909E8E84-426E-40DD-AFC4-6F175D3DCCD1}">
              <a14:hiddenFill xmlns:a14="http://schemas.microsoft.com/office/drawing/2010/main">
                <a:solidFill>
                  <a:srgbClr val="FFFFFF"/>
                </a:solidFill>
              </a14:hiddenFill>
            </a:ext>
          </a:extLst>
        </p:spPr>
      </p:pic>
      <p:pic>
        <p:nvPicPr>
          <p:cNvPr id="65" name="Picture 2" descr="Flag of California to represent California signpost">
            <a:extLst>
              <a:ext uri="{FF2B5EF4-FFF2-40B4-BE49-F238E27FC236}">
                <a16:creationId xmlns:a16="http://schemas.microsoft.com/office/drawing/2014/main" id="{8B3D16AE-F223-4576-98B4-D1C4650CAF0D}"/>
              </a:ext>
              <a:ext uri="{C183D7F6-B498-43B3-948B-1728B52AA6E4}">
                <adec:decorative xmlns:adec="http://schemas.microsoft.com/office/drawing/2017/decorative" val="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23939" y="3225550"/>
            <a:ext cx="552661" cy="368211"/>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CCCD6B0E-3210-4400-8C44-69C240A77C03}"/>
              </a:ext>
            </a:extLst>
          </p:cNvPr>
          <p:cNvSpPr txBox="1"/>
          <p:nvPr/>
        </p:nvSpPr>
        <p:spPr>
          <a:xfrm>
            <a:off x="517110" y="3590384"/>
            <a:ext cx="3180270" cy="571371"/>
          </a:xfrm>
          <a:prstGeom prst="rect">
            <a:avLst/>
          </a:prstGeom>
          <a:noFill/>
          <a:ln>
            <a:noFill/>
          </a:ln>
        </p:spPr>
        <p:txBody>
          <a:bodyPr wrap="square" lIns="0" tIns="0" rIns="0" bIns="0" rtlCol="0">
            <a:noAutofit/>
          </a:bodyPr>
          <a:lstStyle/>
          <a:p>
            <a:pPr>
              <a:lnSpc>
                <a:spcPct val="100000"/>
              </a:lnSpc>
              <a:spcBef>
                <a:spcPts val="1200"/>
              </a:spcBef>
              <a:buSzPct val="100000"/>
            </a:pPr>
            <a:r>
              <a:rPr lang="en-US" sz="1600"/>
              <a:t>Understanding of global warming impact of clean H</a:t>
            </a:r>
            <a:r>
              <a:rPr lang="en-US" sz="1600" baseline="-25000"/>
              <a:t>2                                     </a:t>
            </a:r>
            <a:r>
              <a:rPr lang="en-US" sz="1600"/>
              <a:t>use and leakage </a:t>
            </a:r>
            <a:r>
              <a:rPr lang="en-US" sz="1600" baseline="-25000"/>
              <a:t> </a:t>
            </a:r>
            <a:endParaRPr lang="en-US" sz="1600"/>
          </a:p>
        </p:txBody>
      </p:sp>
      <p:pic>
        <p:nvPicPr>
          <p:cNvPr id="67" name="Picture 4" descr="Flag of the United States to represent national signpost">
            <a:extLst>
              <a:ext uri="{FF2B5EF4-FFF2-40B4-BE49-F238E27FC236}">
                <a16:creationId xmlns:a16="http://schemas.microsoft.com/office/drawing/2014/main" id="{0B307F5B-F5C9-4073-9AB0-23638F2414C4}"/>
              </a:ext>
              <a:ext uri="{C183D7F6-B498-43B3-948B-1728B52AA6E4}">
                <adec:decorative xmlns:adec="http://schemas.microsoft.com/office/drawing/2017/decorative" val="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19808" y="3920100"/>
            <a:ext cx="562972" cy="296264"/>
          </a:xfrm>
          <a:prstGeom prst="rect">
            <a:avLst/>
          </a:prstGeom>
          <a:noFill/>
          <a:extLst>
            <a:ext uri="{909E8E84-426E-40DD-AFC4-6F175D3DCCD1}">
              <a14:hiddenFill xmlns:a14="http://schemas.microsoft.com/office/drawing/2010/main">
                <a:solidFill>
                  <a:srgbClr val="FFFFFF"/>
                </a:solidFill>
              </a14:hiddenFill>
            </a:ext>
          </a:extLst>
        </p:spPr>
      </p:pic>
      <p:pic>
        <p:nvPicPr>
          <p:cNvPr id="61" name="Picture 2" descr="Flag of California to represent California signpost">
            <a:extLst>
              <a:ext uri="{FF2B5EF4-FFF2-40B4-BE49-F238E27FC236}">
                <a16:creationId xmlns:a16="http://schemas.microsoft.com/office/drawing/2014/main" id="{2C191D1A-C021-4F11-A23F-73D4A6BB76BE}"/>
              </a:ext>
              <a:ext uri="{C183D7F6-B498-43B3-948B-1728B52AA6E4}">
                <adec:decorative xmlns:adec="http://schemas.microsoft.com/office/drawing/2017/decorative" val="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64849" y="3899482"/>
            <a:ext cx="552661" cy="368211"/>
          </a:xfrm>
          <a:prstGeom prst="rect">
            <a:avLst/>
          </a:prstGeom>
          <a:noFill/>
          <a:extLst>
            <a:ext uri="{909E8E84-426E-40DD-AFC4-6F175D3DCCD1}">
              <a14:hiddenFill xmlns:a14="http://schemas.microsoft.com/office/drawing/2010/main">
                <a:solidFill>
                  <a:srgbClr val="FFFFFF"/>
                </a:solidFill>
              </a14:hiddenFill>
            </a:ext>
          </a:extLst>
        </p:spPr>
      </p:pic>
      <p:sp>
        <p:nvSpPr>
          <p:cNvPr id="31" name="TextBox 30">
            <a:extLst>
              <a:ext uri="{FF2B5EF4-FFF2-40B4-BE49-F238E27FC236}">
                <a16:creationId xmlns:a16="http://schemas.microsoft.com/office/drawing/2014/main" id="{BD088E70-EB65-4808-BBB3-9180A47AD965}"/>
              </a:ext>
            </a:extLst>
          </p:cNvPr>
          <p:cNvSpPr txBox="1"/>
          <p:nvPr/>
        </p:nvSpPr>
        <p:spPr>
          <a:xfrm>
            <a:off x="517110" y="4427122"/>
            <a:ext cx="3180270" cy="645784"/>
          </a:xfrm>
          <a:prstGeom prst="rect">
            <a:avLst/>
          </a:prstGeom>
          <a:noFill/>
        </p:spPr>
        <p:txBody>
          <a:bodyPr wrap="square" lIns="0" tIns="0" rIns="0" bIns="0" rtlCol="0">
            <a:noAutofit/>
          </a:bodyPr>
          <a:lstStyle/>
          <a:p>
            <a:pPr>
              <a:lnSpc>
                <a:spcPct val="100000"/>
              </a:lnSpc>
              <a:spcBef>
                <a:spcPts val="1200"/>
              </a:spcBef>
              <a:buSzPct val="100000"/>
            </a:pPr>
            <a:r>
              <a:rPr lang="en-US" sz="1600"/>
              <a:t>Viability of distributed gas production near end use</a:t>
            </a:r>
          </a:p>
        </p:txBody>
      </p:sp>
      <p:pic>
        <p:nvPicPr>
          <p:cNvPr id="60" name="Picture 2" descr="Flag of California to represent California signpost">
            <a:extLst>
              <a:ext uri="{FF2B5EF4-FFF2-40B4-BE49-F238E27FC236}">
                <a16:creationId xmlns:a16="http://schemas.microsoft.com/office/drawing/2014/main" id="{E65D0E1B-899E-49B4-B1C8-D2FC6FDAC5E2}"/>
              </a:ext>
              <a:ext uri="{C183D7F6-B498-43B3-948B-1728B52AA6E4}">
                <adec:decorative xmlns:adec="http://schemas.microsoft.com/office/drawing/2017/decorative" val="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25600" y="4519733"/>
            <a:ext cx="552661" cy="368211"/>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F14A2C84-6AC8-4225-BBD9-7757BD3F6BFC}"/>
              </a:ext>
            </a:extLst>
          </p:cNvPr>
          <p:cNvSpPr txBox="1"/>
          <p:nvPr/>
        </p:nvSpPr>
        <p:spPr>
          <a:xfrm>
            <a:off x="517110" y="5054536"/>
            <a:ext cx="3180270" cy="819399"/>
          </a:xfrm>
          <a:prstGeom prst="rect">
            <a:avLst/>
          </a:prstGeom>
          <a:noFill/>
        </p:spPr>
        <p:txBody>
          <a:bodyPr wrap="square" lIns="0" tIns="0" rIns="0" bIns="0" rtlCol="0">
            <a:noAutofit/>
          </a:bodyPr>
          <a:lstStyle/>
          <a:p>
            <a:pPr>
              <a:lnSpc>
                <a:spcPct val="100000"/>
              </a:lnSpc>
              <a:spcBef>
                <a:spcPts val="1200"/>
              </a:spcBef>
              <a:buSzPct val="100000"/>
            </a:pPr>
            <a:r>
              <a:rPr lang="en-US" sz="1600" b="1"/>
              <a:t>2030: </a:t>
            </a:r>
            <a:r>
              <a:rPr lang="en-US" sz="1600"/>
              <a:t>Achieve hydrogen cost targets set by DOE Hydrogen Shot of $1/kg for clean H</a:t>
            </a:r>
            <a:r>
              <a:rPr lang="en-US" sz="1600" baseline="-25000"/>
              <a:t>2</a:t>
            </a:r>
            <a:endParaRPr lang="en-US" sz="1600"/>
          </a:p>
        </p:txBody>
      </p:sp>
      <p:pic>
        <p:nvPicPr>
          <p:cNvPr id="69" name="Picture 4" descr="Flag of the United States to represent national signpost">
            <a:extLst>
              <a:ext uri="{FF2B5EF4-FFF2-40B4-BE49-F238E27FC236}">
                <a16:creationId xmlns:a16="http://schemas.microsoft.com/office/drawing/2014/main" id="{A7B23460-6034-4710-B45C-6253E0D3E292}"/>
              </a:ext>
              <a:ext uri="{C183D7F6-B498-43B3-948B-1728B52AA6E4}">
                <adec:decorative xmlns:adec="http://schemas.microsoft.com/office/drawing/2017/decorative" val="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082780" y="5580004"/>
            <a:ext cx="562972" cy="296264"/>
          </a:xfrm>
          <a:prstGeom prst="rect">
            <a:avLst/>
          </a:prstGeom>
          <a:noFill/>
          <a:extLst>
            <a:ext uri="{909E8E84-426E-40DD-AFC4-6F175D3DCCD1}">
              <a14:hiddenFill xmlns:a14="http://schemas.microsoft.com/office/drawing/2010/main">
                <a:solidFill>
                  <a:srgbClr val="FFFFFF"/>
                </a:solidFill>
              </a14:hiddenFill>
            </a:ext>
          </a:extLst>
        </p:spPr>
      </p:pic>
      <p:sp>
        <p:nvSpPr>
          <p:cNvPr id="70" name="Rectangle 69">
            <a:extLst>
              <a:ext uri="{FF2B5EF4-FFF2-40B4-BE49-F238E27FC236}">
                <a16:creationId xmlns:a16="http://schemas.microsoft.com/office/drawing/2014/main" id="{6612C43E-7D34-4A00-8873-513573F0AE6B}"/>
              </a:ext>
            </a:extLst>
          </p:cNvPr>
          <p:cNvSpPr/>
          <p:nvPr/>
        </p:nvSpPr>
        <p:spPr>
          <a:xfrm>
            <a:off x="4362551" y="1783261"/>
            <a:ext cx="2014698" cy="32110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a:solidFill>
                  <a:srgbClr val="282828"/>
                </a:solidFill>
                <a:latin typeface="+mj-lt"/>
              </a:rPr>
              <a:t>Policy</a:t>
            </a:r>
            <a:endParaRPr lang="en-US" b="1" i="0">
              <a:solidFill>
                <a:srgbClr val="282828"/>
              </a:solidFill>
              <a:effectLst/>
              <a:latin typeface="+mj-lt"/>
            </a:endParaRPr>
          </a:p>
        </p:txBody>
      </p:sp>
      <p:sp>
        <p:nvSpPr>
          <p:cNvPr id="24" name="TextBox 23">
            <a:extLst>
              <a:ext uri="{FF2B5EF4-FFF2-40B4-BE49-F238E27FC236}">
                <a16:creationId xmlns:a16="http://schemas.microsoft.com/office/drawing/2014/main" id="{ECE77BB4-75E3-4CC5-AC01-16495237FCE5}"/>
              </a:ext>
            </a:extLst>
          </p:cNvPr>
          <p:cNvSpPr txBox="1"/>
          <p:nvPr/>
        </p:nvSpPr>
        <p:spPr>
          <a:xfrm>
            <a:off x="4362551" y="2277147"/>
            <a:ext cx="3200400" cy="645785"/>
          </a:xfrm>
          <a:prstGeom prst="rect">
            <a:avLst/>
          </a:prstGeom>
          <a:noFill/>
        </p:spPr>
        <p:txBody>
          <a:bodyPr wrap="square" lIns="0" tIns="0" rIns="0" bIns="0" rtlCol="0">
            <a:noAutofit/>
          </a:bodyPr>
          <a:lstStyle/>
          <a:p>
            <a:pPr>
              <a:lnSpc>
                <a:spcPct val="100000"/>
              </a:lnSpc>
              <a:spcBef>
                <a:spcPts val="1200"/>
              </a:spcBef>
              <a:buSzPct val="100000"/>
            </a:pPr>
            <a:r>
              <a:rPr lang="en-US" sz="1600" b="0" i="0">
                <a:effectLst/>
              </a:rPr>
              <a:t>HENG blend standards and transition</a:t>
            </a:r>
            <a:endParaRPr lang="en-US" sz="1600"/>
          </a:p>
        </p:txBody>
      </p:sp>
      <p:pic>
        <p:nvPicPr>
          <p:cNvPr id="90" name="Picture 4" descr="Flag of the United States to represent national signpost">
            <a:extLst>
              <a:ext uri="{FF2B5EF4-FFF2-40B4-BE49-F238E27FC236}">
                <a16:creationId xmlns:a16="http://schemas.microsoft.com/office/drawing/2014/main" id="{099014BE-84D1-44A5-A09A-76E2DF1CB358}"/>
              </a:ext>
              <a:ext uri="{C183D7F6-B498-43B3-948B-1728B52AA6E4}">
                <adec:decorative xmlns:adec="http://schemas.microsoft.com/office/drawing/2017/decorative" val="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277458" y="2653550"/>
            <a:ext cx="562972" cy="296264"/>
          </a:xfrm>
          <a:prstGeom prst="rect">
            <a:avLst/>
          </a:prstGeom>
          <a:noFill/>
          <a:extLst>
            <a:ext uri="{909E8E84-426E-40DD-AFC4-6F175D3DCCD1}">
              <a14:hiddenFill xmlns:a14="http://schemas.microsoft.com/office/drawing/2010/main">
                <a:solidFill>
                  <a:srgbClr val="FFFFFF"/>
                </a:solidFill>
              </a14:hiddenFill>
            </a:ext>
          </a:extLst>
        </p:spPr>
      </p:pic>
      <p:pic>
        <p:nvPicPr>
          <p:cNvPr id="55" name="Picture 2" descr="Flag of California to represent California signpost">
            <a:extLst>
              <a:ext uri="{FF2B5EF4-FFF2-40B4-BE49-F238E27FC236}">
                <a16:creationId xmlns:a16="http://schemas.microsoft.com/office/drawing/2014/main" id="{6791E994-0499-4288-B447-A44AF8A953ED}"/>
              </a:ext>
              <a:ext uri="{C183D7F6-B498-43B3-948B-1728B52AA6E4}">
                <adec:decorative xmlns:adec="http://schemas.microsoft.com/office/drawing/2017/decorative" val="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924100" y="2608485"/>
            <a:ext cx="552661" cy="368211"/>
          </a:xfrm>
          <a:prstGeom prst="rect">
            <a:avLst/>
          </a:prstGeom>
          <a:noFill/>
          <a:extLst>
            <a:ext uri="{909E8E84-426E-40DD-AFC4-6F175D3DCCD1}">
              <a14:hiddenFill xmlns:a14="http://schemas.microsoft.com/office/drawing/2010/main">
                <a:solidFill>
                  <a:srgbClr val="FFFFFF"/>
                </a:solidFill>
              </a14:hiddenFill>
            </a:ext>
          </a:extLst>
        </p:spPr>
      </p:pic>
      <p:sp>
        <p:nvSpPr>
          <p:cNvPr id="25" name="TextBox 24">
            <a:extLst>
              <a:ext uri="{FF2B5EF4-FFF2-40B4-BE49-F238E27FC236}">
                <a16:creationId xmlns:a16="http://schemas.microsoft.com/office/drawing/2014/main" id="{FB81195E-CAF3-4E9A-BC4B-427881D3EDEB}"/>
              </a:ext>
            </a:extLst>
          </p:cNvPr>
          <p:cNvSpPr txBox="1"/>
          <p:nvPr/>
        </p:nvSpPr>
        <p:spPr>
          <a:xfrm>
            <a:off x="4362551" y="3054498"/>
            <a:ext cx="3200400" cy="853689"/>
          </a:xfrm>
          <a:prstGeom prst="rect">
            <a:avLst/>
          </a:prstGeom>
          <a:noFill/>
        </p:spPr>
        <p:txBody>
          <a:bodyPr wrap="square" lIns="0" tIns="0" rIns="0" bIns="0" rtlCol="0">
            <a:noAutofit/>
          </a:bodyPr>
          <a:lstStyle/>
          <a:p>
            <a:pPr>
              <a:lnSpc>
                <a:spcPct val="100000"/>
              </a:lnSpc>
              <a:spcBef>
                <a:spcPts val="1200"/>
              </a:spcBef>
              <a:buSzPct val="100000"/>
            </a:pPr>
            <a:r>
              <a:rPr lang="en-US" sz="1600"/>
              <a:t>Policy support for variety of renewable gas feedstocks </a:t>
            </a:r>
          </a:p>
        </p:txBody>
      </p:sp>
      <p:pic>
        <p:nvPicPr>
          <p:cNvPr id="91" name="Picture 4" descr="Flag of the United States to represent national signpost">
            <a:extLst>
              <a:ext uri="{FF2B5EF4-FFF2-40B4-BE49-F238E27FC236}">
                <a16:creationId xmlns:a16="http://schemas.microsoft.com/office/drawing/2014/main" id="{636629B1-7196-458F-B71B-0988219569F5}"/>
              </a:ext>
              <a:ext uri="{C183D7F6-B498-43B3-948B-1728B52AA6E4}">
                <adec:decorative xmlns:adec="http://schemas.microsoft.com/office/drawing/2017/decorative" val="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277458" y="3713688"/>
            <a:ext cx="562972" cy="296264"/>
          </a:xfrm>
          <a:prstGeom prst="rect">
            <a:avLst/>
          </a:prstGeom>
          <a:noFill/>
          <a:extLst>
            <a:ext uri="{909E8E84-426E-40DD-AFC4-6F175D3DCCD1}">
              <a14:hiddenFill xmlns:a14="http://schemas.microsoft.com/office/drawing/2010/main">
                <a:solidFill>
                  <a:srgbClr val="FFFFFF"/>
                </a:solidFill>
              </a14:hiddenFill>
            </a:ext>
          </a:extLst>
        </p:spPr>
      </p:pic>
      <p:pic>
        <p:nvPicPr>
          <p:cNvPr id="53" name="Picture 2" descr="Flag of California to represent California signpost">
            <a:extLst>
              <a:ext uri="{FF2B5EF4-FFF2-40B4-BE49-F238E27FC236}">
                <a16:creationId xmlns:a16="http://schemas.microsoft.com/office/drawing/2014/main" id="{7A47C298-8238-4A05-8B69-0C7CBE1F83F3}"/>
              </a:ext>
              <a:ext uri="{C183D7F6-B498-43B3-948B-1728B52AA6E4}">
                <adec:decorative xmlns:adec="http://schemas.microsoft.com/office/drawing/2017/decorative" val="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10290" y="3632427"/>
            <a:ext cx="552661" cy="368211"/>
          </a:xfrm>
          <a:prstGeom prst="rect">
            <a:avLst/>
          </a:prstGeom>
          <a:noFill/>
          <a:extLst>
            <a:ext uri="{909E8E84-426E-40DD-AFC4-6F175D3DCCD1}">
              <a14:hiddenFill xmlns:a14="http://schemas.microsoft.com/office/drawing/2010/main">
                <a:solidFill>
                  <a:srgbClr val="FFFFFF"/>
                </a:solidFill>
              </a14:hiddenFill>
            </a:ext>
          </a:extLst>
        </p:spPr>
      </p:pic>
      <p:sp>
        <p:nvSpPr>
          <p:cNvPr id="29" name="TextBox 28">
            <a:extLst>
              <a:ext uri="{FF2B5EF4-FFF2-40B4-BE49-F238E27FC236}">
                <a16:creationId xmlns:a16="http://schemas.microsoft.com/office/drawing/2014/main" id="{0C7ECDB0-24EF-4F13-93E0-B4B595D03CF4}"/>
              </a:ext>
            </a:extLst>
          </p:cNvPr>
          <p:cNvSpPr txBox="1"/>
          <p:nvPr/>
        </p:nvSpPr>
        <p:spPr>
          <a:xfrm>
            <a:off x="4362551" y="4043160"/>
            <a:ext cx="3200400" cy="924004"/>
          </a:xfrm>
          <a:prstGeom prst="rect">
            <a:avLst/>
          </a:prstGeom>
          <a:noFill/>
          <a:ln>
            <a:noFill/>
          </a:ln>
        </p:spPr>
        <p:txBody>
          <a:bodyPr wrap="square" lIns="0" tIns="91440" rIns="0" bIns="0" rtlCol="0">
            <a:noAutofit/>
          </a:bodyPr>
          <a:lstStyle/>
          <a:p>
            <a:pPr>
              <a:lnSpc>
                <a:spcPct val="100000"/>
              </a:lnSpc>
              <a:spcBef>
                <a:spcPts val="1200"/>
              </a:spcBef>
              <a:buSzPct val="100000"/>
            </a:pPr>
            <a:r>
              <a:rPr lang="en-US" sz="1600" b="1"/>
              <a:t>2025: </a:t>
            </a:r>
            <a:r>
              <a:rPr lang="en-US" sz="1600"/>
              <a:t>CA to treat 500,000 acres of land annually, increasing woody biomass resource</a:t>
            </a:r>
          </a:p>
        </p:txBody>
      </p:sp>
      <p:pic>
        <p:nvPicPr>
          <p:cNvPr id="52" name="Picture 2" descr="Flag of California to represent California signpost">
            <a:extLst>
              <a:ext uri="{FF2B5EF4-FFF2-40B4-BE49-F238E27FC236}">
                <a16:creationId xmlns:a16="http://schemas.microsoft.com/office/drawing/2014/main" id="{66C606A8-872F-45F3-AFF5-8914FB0C3D9E}"/>
              </a:ext>
              <a:ext uri="{C183D7F6-B498-43B3-948B-1728B52AA6E4}">
                <adec:decorative xmlns:adec="http://schemas.microsoft.com/office/drawing/2017/decorative" val="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10290" y="4713346"/>
            <a:ext cx="552661" cy="368211"/>
          </a:xfrm>
          <a:prstGeom prst="rect">
            <a:avLst/>
          </a:prstGeom>
          <a:noFill/>
          <a:extLst>
            <a:ext uri="{909E8E84-426E-40DD-AFC4-6F175D3DCCD1}">
              <a14:hiddenFill xmlns:a14="http://schemas.microsoft.com/office/drawing/2010/main">
                <a:solidFill>
                  <a:srgbClr val="FFFFFF"/>
                </a:solidFill>
              </a14:hiddenFill>
            </a:ext>
          </a:extLst>
        </p:spPr>
      </p:pic>
      <p:sp>
        <p:nvSpPr>
          <p:cNvPr id="68" name="TextBox 67">
            <a:extLst>
              <a:ext uri="{FF2B5EF4-FFF2-40B4-BE49-F238E27FC236}">
                <a16:creationId xmlns:a16="http://schemas.microsoft.com/office/drawing/2014/main" id="{25DB00B7-9FC9-42FA-92DA-ADA306998333}"/>
              </a:ext>
            </a:extLst>
          </p:cNvPr>
          <p:cNvSpPr txBox="1"/>
          <p:nvPr/>
        </p:nvSpPr>
        <p:spPr>
          <a:xfrm>
            <a:off x="4362551" y="5105543"/>
            <a:ext cx="3200400" cy="626425"/>
          </a:xfrm>
          <a:prstGeom prst="rect">
            <a:avLst/>
          </a:prstGeom>
          <a:solidFill>
            <a:schemeClr val="accent5">
              <a:lumMod val="20000"/>
              <a:lumOff val="80000"/>
            </a:schemeClr>
          </a:solidFill>
        </p:spPr>
        <p:txBody>
          <a:bodyPr wrap="square" lIns="0" tIns="0" rIns="0" bIns="0" rtlCol="0">
            <a:noAutofit/>
          </a:bodyPr>
          <a:lstStyle/>
          <a:p>
            <a:pPr>
              <a:lnSpc>
                <a:spcPct val="100000"/>
              </a:lnSpc>
              <a:spcBef>
                <a:spcPts val="1200"/>
              </a:spcBef>
              <a:buSzPct val="100000"/>
            </a:pPr>
            <a:r>
              <a:rPr lang="en-US" sz="1600" b="1"/>
              <a:t>2045</a:t>
            </a:r>
            <a:r>
              <a:rPr lang="en-US" sz="1600"/>
              <a:t>: Carbon neutrality and net negative emissions thereafter</a:t>
            </a:r>
          </a:p>
        </p:txBody>
      </p:sp>
      <p:pic>
        <p:nvPicPr>
          <p:cNvPr id="51" name="Picture 2" descr="Flag of California to represent California signpost">
            <a:extLst>
              <a:ext uri="{FF2B5EF4-FFF2-40B4-BE49-F238E27FC236}">
                <a16:creationId xmlns:a16="http://schemas.microsoft.com/office/drawing/2014/main" id="{A7F8DEAD-9600-4CC6-80AF-4A74FFFF3F2F}"/>
              </a:ext>
              <a:ext uri="{C183D7F6-B498-43B3-948B-1728B52AA6E4}">
                <adec:decorative xmlns:adec="http://schemas.microsoft.com/office/drawing/2017/decorative" val="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10290" y="5738944"/>
            <a:ext cx="552661" cy="368211"/>
          </a:xfrm>
          <a:prstGeom prst="rect">
            <a:avLst/>
          </a:prstGeom>
          <a:noFill/>
          <a:extLst>
            <a:ext uri="{909E8E84-426E-40DD-AFC4-6F175D3DCCD1}">
              <a14:hiddenFill xmlns:a14="http://schemas.microsoft.com/office/drawing/2010/main">
                <a:solidFill>
                  <a:srgbClr val="FFFFFF"/>
                </a:solidFill>
              </a14:hiddenFill>
            </a:ext>
          </a:extLst>
        </p:spPr>
      </p:pic>
      <p:sp>
        <p:nvSpPr>
          <p:cNvPr id="71" name="Rectangle 70">
            <a:extLst>
              <a:ext uri="{FF2B5EF4-FFF2-40B4-BE49-F238E27FC236}">
                <a16:creationId xmlns:a16="http://schemas.microsoft.com/office/drawing/2014/main" id="{55BF99D2-9E61-42D9-BF79-873205EAF841}"/>
              </a:ext>
            </a:extLst>
          </p:cNvPr>
          <p:cNvSpPr/>
          <p:nvPr/>
        </p:nvSpPr>
        <p:spPr>
          <a:xfrm>
            <a:off x="8156139" y="1783261"/>
            <a:ext cx="2014698" cy="321106"/>
          </a:xfrm>
          <a:prstGeom prst="rect">
            <a:avLst/>
          </a:prstGeom>
          <a:noFill/>
          <a:ln>
            <a:noFill/>
          </a:ln>
        </p:spPr>
        <p:style>
          <a:lnRef idx="0">
            <a:schemeClr val="accent1"/>
          </a:lnRef>
          <a:fillRef idx="1">
            <a:schemeClr val="accent1"/>
          </a:fillRef>
          <a:effectRef idx="0">
            <a:srgbClr val="000000"/>
          </a:effectRef>
          <a:fontRef idx="minor">
            <a:schemeClr val="lt1"/>
          </a:fontRef>
        </p:style>
        <p:txBody>
          <a:bodyPr lIns="0" tIns="0" rIns="0" bIns="0" rtlCol="0" anchor="t"/>
          <a:lstStyle/>
          <a:p>
            <a:pPr>
              <a:lnSpc>
                <a:spcPct val="100000"/>
              </a:lnSpc>
            </a:pPr>
            <a:r>
              <a:rPr lang="en-US" sz="2400" b="1">
                <a:solidFill>
                  <a:srgbClr val="282828"/>
                </a:solidFill>
                <a:latin typeface="+mj-lt"/>
              </a:rPr>
              <a:t>Market</a:t>
            </a:r>
            <a:endParaRPr lang="en-US" b="1" i="0">
              <a:solidFill>
                <a:srgbClr val="282828"/>
              </a:solidFill>
              <a:effectLst/>
              <a:latin typeface="+mj-lt"/>
            </a:endParaRPr>
          </a:p>
        </p:txBody>
      </p:sp>
      <p:sp>
        <p:nvSpPr>
          <p:cNvPr id="30" name="TextBox 29">
            <a:extLst>
              <a:ext uri="{FF2B5EF4-FFF2-40B4-BE49-F238E27FC236}">
                <a16:creationId xmlns:a16="http://schemas.microsoft.com/office/drawing/2014/main" id="{ACD6A621-750D-413C-AB19-953A3AF2F7FD}"/>
              </a:ext>
            </a:extLst>
          </p:cNvPr>
          <p:cNvSpPr txBox="1"/>
          <p:nvPr/>
        </p:nvSpPr>
        <p:spPr>
          <a:xfrm>
            <a:off x="8179407" y="2277764"/>
            <a:ext cx="3177132" cy="808208"/>
          </a:xfrm>
          <a:prstGeom prst="rect">
            <a:avLst/>
          </a:prstGeom>
          <a:noFill/>
        </p:spPr>
        <p:txBody>
          <a:bodyPr wrap="square" lIns="0" tIns="0" rIns="0" bIns="0" rtlCol="0">
            <a:noAutofit/>
          </a:bodyPr>
          <a:lstStyle/>
          <a:p>
            <a:pPr>
              <a:lnSpc>
                <a:spcPct val="100000"/>
              </a:lnSpc>
              <a:spcBef>
                <a:spcPts val="1200"/>
              </a:spcBef>
              <a:buSzPct val="100000"/>
            </a:pPr>
            <a:r>
              <a:rPr lang="en-US" sz="1600"/>
              <a:t>Observed fossil fuel costs requires reassessment of alternative gas cost targets</a:t>
            </a:r>
          </a:p>
        </p:txBody>
      </p:sp>
      <p:pic>
        <p:nvPicPr>
          <p:cNvPr id="92" name="Picture 4" descr="Flag of the United States to represent national signpost">
            <a:extLst>
              <a:ext uri="{FF2B5EF4-FFF2-40B4-BE49-F238E27FC236}">
                <a16:creationId xmlns:a16="http://schemas.microsoft.com/office/drawing/2014/main" id="{11F9FE41-8671-471B-A26B-40AEC63E5F8B}"/>
              </a:ext>
              <a:ext uri="{C183D7F6-B498-43B3-948B-1728B52AA6E4}">
                <adec:decorative xmlns:adec="http://schemas.microsoft.com/office/drawing/2017/decorative" val="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147781" y="2897916"/>
            <a:ext cx="562972" cy="296264"/>
          </a:xfrm>
          <a:prstGeom prst="rect">
            <a:avLst/>
          </a:prstGeom>
          <a:noFill/>
          <a:extLst>
            <a:ext uri="{909E8E84-426E-40DD-AFC4-6F175D3DCCD1}">
              <a14:hiddenFill xmlns:a14="http://schemas.microsoft.com/office/drawing/2010/main">
                <a:solidFill>
                  <a:srgbClr val="FFFFFF"/>
                </a:solidFill>
              </a14:hiddenFill>
            </a:ext>
          </a:extLst>
        </p:spPr>
      </p:pic>
      <p:pic>
        <p:nvPicPr>
          <p:cNvPr id="58" name="Picture 2" descr="Flag of California to represent California signpost">
            <a:extLst>
              <a:ext uri="{FF2B5EF4-FFF2-40B4-BE49-F238E27FC236}">
                <a16:creationId xmlns:a16="http://schemas.microsoft.com/office/drawing/2014/main" id="{1EA81FC6-3AF2-4842-9504-FAB553084CC4}"/>
              </a:ext>
              <a:ext uri="{C183D7F6-B498-43B3-948B-1728B52AA6E4}">
                <adec:decorative xmlns:adec="http://schemas.microsoft.com/office/drawing/2017/decorative" val="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803878" y="2825969"/>
            <a:ext cx="552661" cy="368211"/>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a16="http://schemas.microsoft.com/office/drawing/2014/main" id="{3A48FCA2-BFC8-4CEC-ABCC-7D08B717A6F9}"/>
              </a:ext>
            </a:extLst>
          </p:cNvPr>
          <p:cNvSpPr txBox="1"/>
          <p:nvPr/>
        </p:nvSpPr>
        <p:spPr>
          <a:xfrm>
            <a:off x="8179407" y="3451339"/>
            <a:ext cx="3177132" cy="645783"/>
          </a:xfrm>
          <a:prstGeom prst="rect">
            <a:avLst/>
          </a:prstGeom>
          <a:noFill/>
          <a:ln>
            <a:noFill/>
          </a:ln>
        </p:spPr>
        <p:txBody>
          <a:bodyPr wrap="square" lIns="0" tIns="0" rIns="0" bIns="0" rtlCol="0">
            <a:noAutofit/>
          </a:bodyPr>
          <a:lstStyle/>
          <a:p>
            <a:pPr>
              <a:lnSpc>
                <a:spcPct val="100000"/>
              </a:lnSpc>
              <a:spcBef>
                <a:spcPts val="1200"/>
              </a:spcBef>
              <a:buSzPct val="100000"/>
            </a:pPr>
            <a:r>
              <a:rPr lang="en-US" sz="1600"/>
              <a:t>Development and acceptance of geographic clustering of              end users </a:t>
            </a:r>
          </a:p>
        </p:txBody>
      </p:sp>
      <p:pic>
        <p:nvPicPr>
          <p:cNvPr id="59" name="Picture 2" descr="Flag of California to represent California signpost">
            <a:extLst>
              <a:ext uri="{FF2B5EF4-FFF2-40B4-BE49-F238E27FC236}">
                <a16:creationId xmlns:a16="http://schemas.microsoft.com/office/drawing/2014/main" id="{F118D9EF-599E-4C53-8946-86AD017A70AF}"/>
              </a:ext>
              <a:ext uri="{C183D7F6-B498-43B3-948B-1728B52AA6E4}">
                <adec:decorative xmlns:adec="http://schemas.microsoft.com/office/drawing/2017/decorative" val="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799643" y="3772585"/>
            <a:ext cx="552661" cy="368211"/>
          </a:xfrm>
          <a:prstGeom prst="rect">
            <a:avLst/>
          </a:prstGeom>
          <a:noFill/>
          <a:extLst>
            <a:ext uri="{909E8E84-426E-40DD-AFC4-6F175D3DCCD1}">
              <a14:hiddenFill xmlns:a14="http://schemas.microsoft.com/office/drawing/2010/main">
                <a:solidFill>
                  <a:srgbClr val="FFFFFF"/>
                </a:solidFill>
              </a14:hiddenFill>
            </a:ext>
          </a:extLst>
        </p:spPr>
      </p:pic>
      <p:cxnSp>
        <p:nvCxnSpPr>
          <p:cNvPr id="73" name="Gerade Verbindung 5">
            <a:extLst>
              <a:ext uri="{FF2B5EF4-FFF2-40B4-BE49-F238E27FC236}">
                <a16:creationId xmlns:a16="http://schemas.microsoft.com/office/drawing/2014/main" id="{64329BB8-7B84-4646-B59F-CE9F321F71C5}"/>
              </a:ext>
              <a:ext uri="{C183D7F6-B498-43B3-948B-1728B52AA6E4}">
                <adec:decorative xmlns:adec="http://schemas.microsoft.com/office/drawing/2017/decorative" val="1"/>
              </a:ext>
            </a:extLst>
          </p:cNvPr>
          <p:cNvCxnSpPr>
            <a:cxnSpLocks/>
          </p:cNvCxnSpPr>
          <p:nvPr>
            <p:custDataLst>
              <p:tags r:id="rId1"/>
            </p:custDataLst>
          </p:nvPr>
        </p:nvCxnSpPr>
        <p:spPr bwMode="gray">
          <a:xfrm>
            <a:off x="8156139" y="2159837"/>
            <a:ext cx="3200400"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63" name="Gerade Verbindung 5">
            <a:extLst>
              <a:ext uri="{FF2B5EF4-FFF2-40B4-BE49-F238E27FC236}">
                <a16:creationId xmlns:a16="http://schemas.microsoft.com/office/drawing/2014/main" id="{D470C93F-FB66-4313-B349-ABC283DBF0C7}"/>
              </a:ext>
              <a:ext uri="{C183D7F6-B498-43B3-948B-1728B52AA6E4}">
                <adec:decorative xmlns:adec="http://schemas.microsoft.com/office/drawing/2017/decorative" val="1"/>
              </a:ext>
            </a:extLst>
          </p:cNvPr>
          <p:cNvCxnSpPr>
            <a:cxnSpLocks/>
          </p:cNvCxnSpPr>
          <p:nvPr>
            <p:custDataLst>
              <p:tags r:id="rId2"/>
            </p:custDataLst>
          </p:nvPr>
        </p:nvCxnSpPr>
        <p:spPr bwMode="gray">
          <a:xfrm>
            <a:off x="496980" y="2159837"/>
            <a:ext cx="3200400"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2" name="Gerade Verbindung 5">
            <a:extLst>
              <a:ext uri="{FF2B5EF4-FFF2-40B4-BE49-F238E27FC236}">
                <a16:creationId xmlns:a16="http://schemas.microsoft.com/office/drawing/2014/main" id="{3AE92AAE-B70D-4B7D-A9EC-90C04A8A7D37}"/>
              </a:ext>
              <a:ext uri="{C183D7F6-B498-43B3-948B-1728B52AA6E4}">
                <adec:decorative xmlns:adec="http://schemas.microsoft.com/office/drawing/2017/decorative" val="1"/>
              </a:ext>
            </a:extLst>
          </p:cNvPr>
          <p:cNvCxnSpPr>
            <a:cxnSpLocks/>
          </p:cNvCxnSpPr>
          <p:nvPr>
            <p:custDataLst>
              <p:tags r:id="rId3"/>
            </p:custDataLst>
          </p:nvPr>
        </p:nvCxnSpPr>
        <p:spPr bwMode="gray">
          <a:xfrm>
            <a:off x="4362551" y="2159837"/>
            <a:ext cx="3200400" cy="0"/>
          </a:xfrm>
          <a:prstGeom prst="line">
            <a:avLst/>
          </a:prstGeom>
          <a:ln w="25400" cap="rnd">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93" name="Group 92" descr="Reference Key showing CA flag for California Signpost and U.S. flag for National Signpost">
            <a:extLst>
              <a:ext uri="{FF2B5EF4-FFF2-40B4-BE49-F238E27FC236}">
                <a16:creationId xmlns:a16="http://schemas.microsoft.com/office/drawing/2014/main" id="{352B5A1D-86A0-4F75-AEE6-1E7098CC1792}"/>
              </a:ext>
            </a:extLst>
          </p:cNvPr>
          <p:cNvGrpSpPr/>
          <p:nvPr/>
        </p:nvGrpSpPr>
        <p:grpSpPr>
          <a:xfrm>
            <a:off x="7279167" y="6139404"/>
            <a:ext cx="4426783" cy="368211"/>
            <a:chOff x="7279167" y="6139404"/>
            <a:chExt cx="4426783" cy="368211"/>
          </a:xfrm>
        </p:grpSpPr>
        <p:pic>
          <p:nvPicPr>
            <p:cNvPr id="94" name="Picture 2" descr="Flag of California to represent California signpost">
              <a:extLst>
                <a:ext uri="{FF2B5EF4-FFF2-40B4-BE49-F238E27FC236}">
                  <a16:creationId xmlns:a16="http://schemas.microsoft.com/office/drawing/2014/main" id="{CE920CCC-63B7-46DA-B9D1-4C851B7B2136}"/>
                </a:ext>
                <a:ext uri="{C183D7F6-B498-43B3-948B-1728B52AA6E4}">
                  <adec:decorative xmlns:adec="http://schemas.microsoft.com/office/drawing/2017/decorative" val="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392415" y="6139404"/>
              <a:ext cx="552661" cy="368211"/>
            </a:xfrm>
            <a:prstGeom prst="rect">
              <a:avLst/>
            </a:prstGeom>
            <a:noFill/>
            <a:extLst>
              <a:ext uri="{909E8E84-426E-40DD-AFC4-6F175D3DCCD1}">
                <a14:hiddenFill xmlns:a14="http://schemas.microsoft.com/office/drawing/2010/main">
                  <a:solidFill>
                    <a:srgbClr val="FFFFFF"/>
                  </a:solidFill>
                </a14:hiddenFill>
              </a:ext>
            </a:extLst>
          </p:spPr>
        </p:pic>
        <p:sp>
          <p:nvSpPr>
            <p:cNvPr id="95" name="TextBox 94">
              <a:extLst>
                <a:ext uri="{FF2B5EF4-FFF2-40B4-BE49-F238E27FC236}">
                  <a16:creationId xmlns:a16="http://schemas.microsoft.com/office/drawing/2014/main" id="{87ABFA68-2BFC-4466-AD30-ED4555A02A5D}"/>
                </a:ext>
                <a:ext uri="{C183D7F6-B498-43B3-948B-1728B52AA6E4}">
                  <adec:decorative xmlns:adec="http://schemas.microsoft.com/office/drawing/2017/decorative" val="0"/>
                </a:ext>
              </a:extLst>
            </p:cNvPr>
            <p:cNvSpPr txBox="1"/>
            <p:nvPr/>
          </p:nvSpPr>
          <p:spPr>
            <a:xfrm>
              <a:off x="9964055" y="6238945"/>
              <a:ext cx="1741895" cy="246053"/>
            </a:xfrm>
            <a:prstGeom prst="rect">
              <a:avLst/>
            </a:prstGeom>
            <a:noFill/>
          </p:spPr>
          <p:txBody>
            <a:bodyPr wrap="square" lIns="0" tIns="0" rIns="0" bIns="0" rtlCol="0">
              <a:noAutofit/>
            </a:bodyPr>
            <a:lstStyle/>
            <a:p>
              <a:pPr>
                <a:lnSpc>
                  <a:spcPct val="100000"/>
                </a:lnSpc>
                <a:spcBef>
                  <a:spcPts val="1200"/>
                </a:spcBef>
                <a:buSzPct val="100000"/>
              </a:pPr>
              <a:r>
                <a:rPr lang="en-US" sz="1400"/>
                <a:t>California Signpost</a:t>
              </a:r>
            </a:p>
          </p:txBody>
        </p:sp>
        <p:pic>
          <p:nvPicPr>
            <p:cNvPr id="96" name="Picture 4" descr="Flag of the United States to represent national signpost">
              <a:extLst>
                <a:ext uri="{FF2B5EF4-FFF2-40B4-BE49-F238E27FC236}">
                  <a16:creationId xmlns:a16="http://schemas.microsoft.com/office/drawing/2014/main" id="{BBD90B0C-C923-48B1-A779-AE3ED140CE8F}"/>
                </a:ext>
                <a:ext uri="{C183D7F6-B498-43B3-948B-1728B52AA6E4}">
                  <adec:decorative xmlns:adec="http://schemas.microsoft.com/office/drawing/2017/decorative" val="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279167" y="6185313"/>
              <a:ext cx="562972" cy="296264"/>
            </a:xfrm>
            <a:prstGeom prst="rect">
              <a:avLst/>
            </a:prstGeom>
            <a:noFill/>
            <a:extLst>
              <a:ext uri="{909E8E84-426E-40DD-AFC4-6F175D3DCCD1}">
                <a14:hiddenFill xmlns:a14="http://schemas.microsoft.com/office/drawing/2010/main">
                  <a:solidFill>
                    <a:srgbClr val="FFFFFF"/>
                  </a:solidFill>
                </a14:hiddenFill>
              </a:ext>
            </a:extLst>
          </p:spPr>
        </p:pic>
        <p:sp>
          <p:nvSpPr>
            <p:cNvPr id="97" name="TextBox 96">
              <a:extLst>
                <a:ext uri="{FF2B5EF4-FFF2-40B4-BE49-F238E27FC236}">
                  <a16:creationId xmlns:a16="http://schemas.microsoft.com/office/drawing/2014/main" id="{8C5410DA-907D-439F-8224-1165878100FC}"/>
                </a:ext>
                <a:ext uri="{C183D7F6-B498-43B3-948B-1728B52AA6E4}">
                  <adec:decorative xmlns:adec="http://schemas.microsoft.com/office/drawing/2017/decorative" val="0"/>
                </a:ext>
              </a:extLst>
            </p:cNvPr>
            <p:cNvSpPr txBox="1"/>
            <p:nvPr/>
          </p:nvSpPr>
          <p:spPr>
            <a:xfrm>
              <a:off x="7913070" y="6248881"/>
              <a:ext cx="1741895" cy="246053"/>
            </a:xfrm>
            <a:prstGeom prst="rect">
              <a:avLst/>
            </a:prstGeom>
            <a:noFill/>
          </p:spPr>
          <p:txBody>
            <a:bodyPr wrap="square" lIns="0" tIns="0" rIns="0" bIns="0" rtlCol="0">
              <a:noAutofit/>
            </a:bodyPr>
            <a:lstStyle/>
            <a:p>
              <a:pPr>
                <a:lnSpc>
                  <a:spcPct val="100000"/>
                </a:lnSpc>
                <a:spcBef>
                  <a:spcPts val="1200"/>
                </a:spcBef>
                <a:buSzPct val="100000"/>
              </a:pPr>
              <a:r>
                <a:rPr lang="en-US" sz="1400"/>
                <a:t>National Signpost</a:t>
              </a:r>
            </a:p>
          </p:txBody>
        </p:sp>
      </p:grpSp>
    </p:spTree>
    <p:extLst>
      <p:ext uri="{BB962C8B-B14F-4D97-AF65-F5344CB8AC3E}">
        <p14:creationId xmlns:p14="http://schemas.microsoft.com/office/powerpoint/2010/main" val="320552029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E10133-CDE5-467B-9C3A-DDDD2B7EA3F6}"/>
              </a:ext>
            </a:extLst>
          </p:cNvPr>
          <p:cNvSpPr>
            <a:spLocks noGrp="1"/>
          </p:cNvSpPr>
          <p:nvPr>
            <p:ph type="title"/>
          </p:nvPr>
        </p:nvSpPr>
        <p:spPr>
          <a:xfrm>
            <a:off x="457200" y="463856"/>
            <a:ext cx="5822414" cy="762776"/>
          </a:xfrm>
        </p:spPr>
        <p:txBody>
          <a:bodyPr/>
          <a:lstStyle/>
          <a:p>
            <a:r>
              <a:rPr lang="en-US" sz="3600"/>
              <a:t>Gas Production, Transport, and Storage Discussion</a:t>
            </a:r>
          </a:p>
        </p:txBody>
      </p:sp>
      <p:sp>
        <p:nvSpPr>
          <p:cNvPr id="4" name="Content Placeholder 2">
            <a:extLst>
              <a:ext uri="{FF2B5EF4-FFF2-40B4-BE49-F238E27FC236}">
                <a16:creationId xmlns:a16="http://schemas.microsoft.com/office/drawing/2014/main" id="{E8FC8D77-298F-49C5-B782-5F44A88F6A34}"/>
              </a:ext>
            </a:extLst>
          </p:cNvPr>
          <p:cNvSpPr txBox="1">
            <a:spLocks/>
          </p:cNvSpPr>
          <p:nvPr/>
        </p:nvSpPr>
        <p:spPr>
          <a:xfrm>
            <a:off x="457200" y="1737360"/>
            <a:ext cx="5486400" cy="4343400"/>
          </a:xfrm>
          <a:prstGeom prst="rect">
            <a:avLst/>
          </a:prstGeom>
        </p:spPr>
        <p:txBody>
          <a:bodyPr/>
          <a:lstStyle>
            <a:lvl1pPr marL="182880" indent="-182880" algn="l" defTabSz="914400" rtl="0" eaLnBrk="1" latinLnBrk="0" hangingPunct="1">
              <a:lnSpc>
                <a:spcPct val="100000"/>
              </a:lnSpc>
              <a:spcBef>
                <a:spcPts val="1200"/>
              </a:spcBef>
              <a:buFont typeface="Arial" panose="020B0604020202020204" pitchFamily="34" charset="0"/>
              <a:buChar char="•"/>
              <a:defRPr sz="1800" kern="1200">
                <a:solidFill>
                  <a:schemeClr val="tx1"/>
                </a:solidFill>
                <a:latin typeface="+mn-lt"/>
                <a:ea typeface="+mn-ea"/>
                <a:cs typeface="+mn-cs"/>
              </a:defRPr>
            </a:lvl1pPr>
            <a:lvl2pPr marL="36576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2pPr>
            <a:lvl3pPr marL="54864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3pPr>
            <a:lvl4pPr marL="73152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4pPr>
            <a:lvl5pPr marL="91440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5pPr>
            <a:lvl6pPr marL="109728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6pPr>
            <a:lvl7pPr marL="128016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7pPr>
            <a:lvl8pPr marL="146304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8pPr>
            <a:lvl9pPr marL="1645920" indent="-182880" algn="l" defTabSz="914400" rtl="0" eaLnBrk="1" latinLnBrk="0" hangingPunct="1">
              <a:lnSpc>
                <a:spcPct val="100000"/>
              </a:lnSpc>
              <a:spcBef>
                <a:spcPts val="4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Ø"/>
            </a:pPr>
            <a:r>
              <a:rPr lang="en-US"/>
              <a:t>What are the most pressing gas system issues that need to be addressed?  </a:t>
            </a:r>
          </a:p>
          <a:p>
            <a:pPr>
              <a:buFont typeface="Wingdings" panose="05000000000000000000" pitchFamily="2" charset="2"/>
              <a:buChar char="Ø"/>
            </a:pPr>
            <a:r>
              <a:rPr lang="en-US"/>
              <a:t>What research needs are expected to be addressed by industry without CEC support?</a:t>
            </a:r>
          </a:p>
          <a:p>
            <a:pPr>
              <a:buFont typeface="Wingdings" panose="05000000000000000000" pitchFamily="2" charset="2"/>
              <a:buChar char="Ø"/>
            </a:pPr>
            <a:r>
              <a:rPr lang="en-US"/>
              <a:t>Are there any technologies or decarbonization strategies that we have not identified?</a:t>
            </a:r>
          </a:p>
          <a:p>
            <a:pPr>
              <a:buFont typeface="Wingdings" panose="05000000000000000000" pitchFamily="2" charset="2"/>
              <a:buChar char="Ø"/>
            </a:pPr>
            <a:r>
              <a:rPr lang="en-US"/>
              <a:t>Are there any signposts that we have not identified?</a:t>
            </a:r>
          </a:p>
          <a:p>
            <a:pPr marL="0" indent="0">
              <a:buNone/>
            </a:pPr>
            <a:endParaRPr lang="en-US"/>
          </a:p>
        </p:txBody>
      </p:sp>
      <p:sp>
        <p:nvSpPr>
          <p:cNvPr id="3" name="Slide Number Placeholder 2">
            <a:extLst>
              <a:ext uri="{FF2B5EF4-FFF2-40B4-BE49-F238E27FC236}">
                <a16:creationId xmlns:a16="http://schemas.microsoft.com/office/drawing/2014/main" id="{A10C545D-608B-4BDD-8F31-E5D28A970F95}"/>
              </a:ext>
              <a:ext uri="{C183D7F6-B498-43B3-948B-1728B52AA6E4}">
                <adec:decorative xmlns:adec="http://schemas.microsoft.com/office/drawing/2017/decorative" val="1"/>
              </a:ext>
            </a:extLst>
          </p:cNvPr>
          <p:cNvSpPr>
            <a:spLocks noGrp="1"/>
          </p:cNvSpPr>
          <p:nvPr>
            <p:ph type="sldNum" sz="quarter" idx="12"/>
          </p:nvPr>
        </p:nvSpPr>
        <p:spPr/>
        <p:txBody>
          <a:bodyPr/>
          <a:lstStyle/>
          <a:p>
            <a:fld id="{B58DE5F1-E0F9-4CCA-92B7-7A6FC4DFEE14}" type="slidenum">
              <a:rPr lang="en-US" smtClean="0"/>
              <a:t>38</a:t>
            </a:fld>
            <a:endParaRPr lang="en-US"/>
          </a:p>
        </p:txBody>
      </p:sp>
    </p:spTree>
    <p:extLst>
      <p:ext uri="{BB962C8B-B14F-4D97-AF65-F5344CB8AC3E}">
        <p14:creationId xmlns:p14="http://schemas.microsoft.com/office/powerpoint/2010/main" val="157256563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AEBBAA-BC2D-4AD1-BA04-426B14BD8221}"/>
              </a:ext>
            </a:extLst>
          </p:cNvPr>
          <p:cNvSpPr>
            <a:spLocks noGrp="1"/>
          </p:cNvSpPr>
          <p:nvPr>
            <p:ph type="title"/>
          </p:nvPr>
        </p:nvSpPr>
        <p:spPr>
          <a:xfrm>
            <a:off x="457200" y="470266"/>
            <a:ext cx="11277600" cy="914400"/>
          </a:xfrm>
        </p:spPr>
        <p:txBody>
          <a:bodyPr vert="horz"/>
          <a:lstStyle/>
          <a:p>
            <a:r>
              <a:rPr lang="en-US" sz="3600"/>
              <a:t>Closing</a:t>
            </a:r>
          </a:p>
        </p:txBody>
      </p:sp>
      <p:sp>
        <p:nvSpPr>
          <p:cNvPr id="3" name="Content Placeholder 2">
            <a:extLst>
              <a:ext uri="{FF2B5EF4-FFF2-40B4-BE49-F238E27FC236}">
                <a16:creationId xmlns:a16="http://schemas.microsoft.com/office/drawing/2014/main" id="{24859CD5-4B62-46B8-8215-0BDC309F4FFD}"/>
              </a:ext>
            </a:extLst>
          </p:cNvPr>
          <p:cNvSpPr>
            <a:spLocks noGrp="1"/>
          </p:cNvSpPr>
          <p:nvPr>
            <p:ph idx="1"/>
          </p:nvPr>
        </p:nvSpPr>
        <p:spPr/>
        <p:txBody>
          <a:bodyPr>
            <a:normAutofit/>
          </a:bodyPr>
          <a:lstStyle/>
          <a:p>
            <a:pPr marL="0" indent="0">
              <a:buNone/>
            </a:pPr>
            <a:r>
              <a:rPr lang="en-US" sz="2800"/>
              <a:t>Do you have any other general feedback or areas you would like us to consider?</a:t>
            </a:r>
          </a:p>
          <a:p>
            <a:pPr marL="0" indent="0">
              <a:buNone/>
            </a:pPr>
            <a:endParaRPr lang="en-US" sz="2800"/>
          </a:p>
          <a:p>
            <a:pPr marL="0" indent="0">
              <a:buNone/>
            </a:pPr>
            <a:r>
              <a:rPr lang="en-US" sz="2800"/>
              <a:t>If you have not already done so, please complete </a:t>
            </a:r>
            <a:r>
              <a:rPr lang="en-US" sz="2800">
                <a:solidFill>
                  <a:schemeClr val="accent6"/>
                </a:solidFill>
                <a:hlinkClick r:id="rId3"/>
              </a:rPr>
              <a:t>this</a:t>
            </a:r>
            <a:r>
              <a:rPr lang="en-US" sz="2800"/>
              <a:t> form with your feedback. If you have additional input, you may also submit it through the docket </a:t>
            </a:r>
            <a:r>
              <a:rPr lang="en-US" sz="2800">
                <a:hlinkClick r:id="rId4"/>
              </a:rPr>
              <a:t>here</a:t>
            </a:r>
            <a:r>
              <a:rPr lang="en-US" sz="2800"/>
              <a:t>, indicating “Guidehouse Long-term Study” in the subject line. </a:t>
            </a:r>
          </a:p>
        </p:txBody>
      </p:sp>
      <p:sp>
        <p:nvSpPr>
          <p:cNvPr id="4" name="Slide Number Placeholder 3">
            <a:extLst>
              <a:ext uri="{FF2B5EF4-FFF2-40B4-BE49-F238E27FC236}">
                <a16:creationId xmlns:a16="http://schemas.microsoft.com/office/drawing/2014/main" id="{603D7576-992D-4575-90C0-02B62DCA7166}"/>
              </a:ext>
            </a:extLst>
          </p:cNvPr>
          <p:cNvSpPr>
            <a:spLocks noGrp="1"/>
          </p:cNvSpPr>
          <p:nvPr>
            <p:ph type="sldNum" sz="quarter" idx="12"/>
          </p:nvPr>
        </p:nvSpPr>
        <p:spPr/>
        <p:txBody>
          <a:bodyPr/>
          <a:lstStyle/>
          <a:p>
            <a:fld id="{B58DE5F1-E0F9-4CCA-92B7-7A6FC4DFEE14}" type="slidenum">
              <a:rPr lang="en-US" smtClean="0"/>
              <a:t>39</a:t>
            </a:fld>
            <a:endParaRPr lang="en-US"/>
          </a:p>
        </p:txBody>
      </p:sp>
    </p:spTree>
    <p:extLst>
      <p:ext uri="{BB962C8B-B14F-4D97-AF65-F5344CB8AC3E}">
        <p14:creationId xmlns:p14="http://schemas.microsoft.com/office/powerpoint/2010/main" val="295222514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C7A439-56AD-4057-BBC3-EE5A8D259B5C}"/>
              </a:ext>
            </a:extLst>
          </p:cNvPr>
          <p:cNvSpPr>
            <a:spLocks noGrp="1"/>
          </p:cNvSpPr>
          <p:nvPr>
            <p:ph type="title"/>
          </p:nvPr>
        </p:nvSpPr>
        <p:spPr>
          <a:xfrm>
            <a:off x="457200" y="493379"/>
            <a:ext cx="11277600" cy="914400"/>
          </a:xfrm>
        </p:spPr>
        <p:txBody>
          <a:bodyPr/>
          <a:lstStyle/>
          <a:p>
            <a:r>
              <a:rPr lang="en-US" sz="4400">
                <a:latin typeface="Arial Black" panose="020B0A04020102020204" pitchFamily="34" charset="0"/>
              </a:rPr>
              <a:t>Contacts</a:t>
            </a:r>
          </a:p>
        </p:txBody>
      </p:sp>
      <p:sp>
        <p:nvSpPr>
          <p:cNvPr id="10" name="TextBox 9">
            <a:extLst>
              <a:ext uri="{FF2B5EF4-FFF2-40B4-BE49-F238E27FC236}">
                <a16:creationId xmlns:a16="http://schemas.microsoft.com/office/drawing/2014/main" id="{83A1FC8B-61A6-4871-980B-B25408540804}"/>
              </a:ext>
            </a:extLst>
          </p:cNvPr>
          <p:cNvSpPr txBox="1"/>
          <p:nvPr/>
        </p:nvSpPr>
        <p:spPr>
          <a:xfrm>
            <a:off x="1068745" y="1395591"/>
            <a:ext cx="3844777" cy="359229"/>
          </a:xfrm>
          <a:prstGeom prst="rect">
            <a:avLst/>
          </a:prstGeom>
          <a:noFill/>
        </p:spPr>
        <p:txBody>
          <a:bodyPr wrap="square" lIns="0" tIns="0" rIns="0" bIns="0" rtlCol="0">
            <a:noAutofit/>
          </a:bodyPr>
          <a:lstStyle/>
          <a:p>
            <a:pPr algn="ctr">
              <a:lnSpc>
                <a:spcPct val="100000"/>
              </a:lnSpc>
              <a:spcBef>
                <a:spcPts val="1200"/>
              </a:spcBef>
              <a:buSzPct val="100000"/>
            </a:pPr>
            <a:r>
              <a:rPr lang="en-US" sz="2000" b="1"/>
              <a:t>California Energy Commission</a:t>
            </a:r>
          </a:p>
        </p:txBody>
      </p:sp>
      <p:sp>
        <p:nvSpPr>
          <p:cNvPr id="11" name="TextBox 10">
            <a:extLst>
              <a:ext uri="{FF2B5EF4-FFF2-40B4-BE49-F238E27FC236}">
                <a16:creationId xmlns:a16="http://schemas.microsoft.com/office/drawing/2014/main" id="{485DA910-A882-4A52-A318-FAD5D477E22B}"/>
              </a:ext>
            </a:extLst>
          </p:cNvPr>
          <p:cNvSpPr txBox="1"/>
          <p:nvPr/>
        </p:nvSpPr>
        <p:spPr>
          <a:xfrm>
            <a:off x="1068745" y="1957929"/>
            <a:ext cx="3360036" cy="107721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rgbClr val="000000"/>
                </a:solidFill>
                <a:effectLst/>
                <a:uLnTx/>
                <a:uFillTx/>
                <a:latin typeface="+mn-lt"/>
                <a:ea typeface="+mn-ea"/>
                <a:cs typeface="+mn-cs"/>
              </a:rPr>
              <a:t>Harrison Reynolds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mn-lt"/>
                <a:ea typeface="+mn-ea"/>
                <a:cs typeface="+mn-cs"/>
              </a:rPr>
              <a:t>California Energy Commission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mn-lt"/>
                <a:ea typeface="+mn-ea"/>
                <a:cs typeface="+mn-cs"/>
              </a:rPr>
              <a:t>Energy Research and Development Division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srgbClr val="000000"/>
                </a:solidFill>
                <a:effectLst/>
                <a:uLnTx/>
                <a:uFillTx/>
                <a:latin typeface="+mn-lt"/>
                <a:ea typeface="+mn-ea"/>
                <a:cs typeface="+mn-cs"/>
              </a:rPr>
              <a:t>Role: Commission Project Manager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mn-lt"/>
                <a:ea typeface="+mn-ea"/>
                <a:cs typeface="+mn-cs"/>
                <a:hlinkClick r:id="rId3">
                  <a:extLst>
                    <a:ext uri="{A12FA001-AC4F-418D-AE19-62706E023703}">
                      <ahyp:hlinkClr xmlns:ahyp="http://schemas.microsoft.com/office/drawing/2018/hyperlinkcolor" val="tx"/>
                    </a:ext>
                  </a:extLst>
                </a:hlinkClick>
              </a:rPr>
              <a:t>Harrison.Reynolds@energy.ca.gov</a:t>
            </a:r>
            <a:r>
              <a:rPr kumimoji="0" lang="en-US" sz="1200" b="0" i="0" u="none" strike="noStrike" kern="1200" cap="none" spc="0" normalizeH="0" baseline="0" noProof="0">
                <a:ln>
                  <a:noFill/>
                </a:ln>
                <a:solidFill>
                  <a:srgbClr val="000000"/>
                </a:solidFill>
                <a:effectLst/>
                <a:uLnTx/>
                <a:uFillTx/>
                <a:latin typeface="+mn-lt"/>
                <a:ea typeface="+mn-ea"/>
                <a:cs typeface="+mn-cs"/>
              </a:rPr>
              <a:t> </a:t>
            </a:r>
            <a:endParaRPr kumimoji="0" lang="en-US" sz="1600" b="0" i="0" u="none" strike="noStrike" kern="1200" cap="none" spc="0" normalizeH="0" baseline="0" noProof="0">
              <a:ln>
                <a:noFill/>
              </a:ln>
              <a:solidFill>
                <a:srgbClr val="000000"/>
              </a:solidFill>
              <a:effectLst/>
              <a:uLnTx/>
              <a:uFillTx/>
              <a:latin typeface="+mn-lt"/>
              <a:ea typeface="+mn-ea"/>
              <a:cs typeface="+mn-cs"/>
            </a:endParaRPr>
          </a:p>
        </p:txBody>
      </p:sp>
      <p:sp>
        <p:nvSpPr>
          <p:cNvPr id="12" name="TextBox 11">
            <a:extLst>
              <a:ext uri="{FF2B5EF4-FFF2-40B4-BE49-F238E27FC236}">
                <a16:creationId xmlns:a16="http://schemas.microsoft.com/office/drawing/2014/main" id="{16534AE7-218B-4C74-B57D-25D8B25824CD}"/>
              </a:ext>
            </a:extLst>
          </p:cNvPr>
          <p:cNvSpPr txBox="1"/>
          <p:nvPr/>
        </p:nvSpPr>
        <p:spPr>
          <a:xfrm>
            <a:off x="1068745" y="3463970"/>
            <a:ext cx="3360036" cy="1261884"/>
          </a:xfrm>
          <a:prstGeom prst="rect">
            <a:avLst/>
          </a:prstGeom>
          <a:noFill/>
        </p:spPr>
        <p:txBody>
          <a:bodyPr wrap="square">
            <a:spAutoFit/>
          </a:bodyPr>
          <a:lstStyle/>
          <a:p>
            <a:r>
              <a:rPr lang="en-US" sz="1600" b="1"/>
              <a:t>Kevin Uy</a:t>
            </a:r>
          </a:p>
          <a:p>
            <a:r>
              <a:rPr lang="en-US" sz="1200"/>
              <a:t>California Energy Commission </a:t>
            </a:r>
          </a:p>
          <a:p>
            <a:r>
              <a:rPr lang="en-US" sz="1200"/>
              <a:t>Energy Research and Development Division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srgbClr val="000000"/>
                </a:solidFill>
                <a:effectLst/>
                <a:uLnTx/>
                <a:uFillTx/>
                <a:latin typeface="+mn-lt"/>
                <a:ea typeface="+mn-ea"/>
                <a:cs typeface="+mn-cs"/>
              </a:rPr>
              <a:t>Role: Commission Office Manager</a:t>
            </a:r>
          </a:p>
          <a:p>
            <a:r>
              <a:rPr lang="en-US" sz="1200"/>
              <a:t>916-776-0821</a:t>
            </a:r>
          </a:p>
          <a:p>
            <a:r>
              <a:rPr lang="en-US" sz="1200">
                <a:hlinkClick r:id="rId4"/>
              </a:rPr>
              <a:t>kevin.uy@energy.ca.gov</a:t>
            </a:r>
            <a:r>
              <a:rPr lang="en-US" sz="1200"/>
              <a:t>   </a:t>
            </a:r>
          </a:p>
        </p:txBody>
      </p:sp>
      <p:sp>
        <p:nvSpPr>
          <p:cNvPr id="9" name="TextBox 8">
            <a:extLst>
              <a:ext uri="{FF2B5EF4-FFF2-40B4-BE49-F238E27FC236}">
                <a16:creationId xmlns:a16="http://schemas.microsoft.com/office/drawing/2014/main" id="{7A8A4823-3D86-46FE-A8CD-76710BF7F0E0}"/>
              </a:ext>
            </a:extLst>
          </p:cNvPr>
          <p:cNvSpPr txBox="1"/>
          <p:nvPr/>
        </p:nvSpPr>
        <p:spPr>
          <a:xfrm>
            <a:off x="6040916" y="1395591"/>
            <a:ext cx="2530929" cy="359229"/>
          </a:xfrm>
          <a:prstGeom prst="rect">
            <a:avLst/>
          </a:prstGeom>
          <a:noFill/>
        </p:spPr>
        <p:txBody>
          <a:bodyPr wrap="square" lIns="0" tIns="0" rIns="0" bIns="0" rtlCol="0">
            <a:noAutofit/>
          </a:bodyPr>
          <a:lstStyle/>
          <a:p>
            <a:pPr algn="ctr">
              <a:lnSpc>
                <a:spcPct val="100000"/>
              </a:lnSpc>
              <a:spcBef>
                <a:spcPts val="1200"/>
              </a:spcBef>
              <a:buSzPct val="100000"/>
            </a:pPr>
            <a:r>
              <a:rPr lang="en-US" sz="2000" b="1"/>
              <a:t>Guidehouse Inc.</a:t>
            </a:r>
          </a:p>
        </p:txBody>
      </p:sp>
      <p:graphicFrame>
        <p:nvGraphicFramePr>
          <p:cNvPr id="15" name="Table 14">
            <a:extLst>
              <a:ext uri="{FF2B5EF4-FFF2-40B4-BE49-F238E27FC236}">
                <a16:creationId xmlns:a16="http://schemas.microsoft.com/office/drawing/2014/main" id="{8E1DF0F8-EC4F-4859-A881-D359F0500280}"/>
              </a:ext>
            </a:extLst>
          </p:cNvPr>
          <p:cNvGraphicFramePr>
            <a:graphicFrameLocks noGrp="1"/>
          </p:cNvGraphicFramePr>
          <p:nvPr>
            <p:extLst>
              <p:ext uri="{D42A27DB-BD31-4B8C-83A1-F6EECF244321}">
                <p14:modId xmlns:p14="http://schemas.microsoft.com/office/powerpoint/2010/main" val="1463061409"/>
              </p:ext>
            </p:extLst>
          </p:nvPr>
        </p:nvGraphicFramePr>
        <p:xfrm>
          <a:off x="6309351" y="1939867"/>
          <a:ext cx="5265429" cy="2499360"/>
        </p:xfrm>
        <a:graphic>
          <a:graphicData uri="http://schemas.openxmlformats.org/drawingml/2006/table">
            <a:tbl>
              <a:tblPr firstRow="1"/>
              <a:tblGrid>
                <a:gridCol w="2490107">
                  <a:extLst>
                    <a:ext uri="{9D8B030D-6E8A-4147-A177-3AD203B41FA5}">
                      <a16:colId xmlns:a16="http://schemas.microsoft.com/office/drawing/2014/main" val="1651800005"/>
                    </a:ext>
                  </a:extLst>
                </a:gridCol>
                <a:gridCol w="2775322">
                  <a:extLst>
                    <a:ext uri="{9D8B030D-6E8A-4147-A177-3AD203B41FA5}">
                      <a16:colId xmlns:a16="http://schemas.microsoft.com/office/drawing/2014/main" val="3724056338"/>
                    </a:ext>
                  </a:extLst>
                </a:gridCol>
              </a:tblGrid>
              <a:tr h="691344">
                <a:tc>
                  <a:txBody>
                    <a:bodyPr/>
                    <a:lstStyle/>
                    <a:p>
                      <a:r>
                        <a:rPr lang="en-US" sz="1600" b="1"/>
                        <a:t>Bill Goetzler</a:t>
                      </a:r>
                    </a:p>
                    <a:p>
                      <a:pPr lvl="0">
                        <a:buNone/>
                      </a:pPr>
                      <a:r>
                        <a:rPr lang="en-US" sz="1200"/>
                        <a:t>Guidehouse</a:t>
                      </a:r>
                    </a:p>
                    <a:p>
                      <a:r>
                        <a:rPr lang="en-US" sz="1200"/>
                        <a:t>Partner </a:t>
                      </a:r>
                    </a:p>
                    <a:p>
                      <a:r>
                        <a:rPr lang="en-US" sz="1200" b="1" i="0"/>
                        <a:t>Role: Project Director</a:t>
                      </a:r>
                    </a:p>
                    <a:p>
                      <a:r>
                        <a:rPr lang="en-US" sz="1200"/>
                        <a:t>781-270-8351</a:t>
                      </a:r>
                    </a:p>
                    <a:p>
                      <a:r>
                        <a:rPr lang="en-US" sz="1200">
                          <a:hlinkClick r:id="rId5"/>
                        </a:rPr>
                        <a:t>wgoetzler@guidehouse.com</a:t>
                      </a:r>
                      <a:endParaRPr lang="en-US" sz="1200"/>
                    </a:p>
                  </a:txBody>
                  <a:tcP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rgbClr val="000000"/>
                          </a:solidFill>
                          <a:effectLst/>
                          <a:uLnTx/>
                          <a:uFillTx/>
                          <a:latin typeface="+mn-lt"/>
                          <a:ea typeface="+mn-ea"/>
                          <a:cs typeface="+mn-cs"/>
                        </a:rPr>
                        <a:t>Javi Luna</a:t>
                      </a:r>
                    </a:p>
                    <a:p>
                      <a:pPr marL="0" marR="0" lvl="0" indent="0" algn="l" rtl="0">
                        <a:lnSpc>
                          <a:spcPct val="100000"/>
                        </a:lnSpc>
                        <a:spcBef>
                          <a:spcPts val="0"/>
                        </a:spcBef>
                        <a:spcAft>
                          <a:spcPts val="0"/>
                        </a:spcAft>
                        <a:buClrTx/>
                        <a:buSzTx/>
                        <a:buFontTx/>
                        <a:buNone/>
                      </a:pPr>
                      <a:r>
                        <a:rPr lang="en-US" sz="1200" b="0" i="0" u="none" strike="noStrike" kern="1200" cap="none" spc="0" normalizeH="0" baseline="0" noProof="0">
                          <a:ln>
                            <a:noFill/>
                          </a:ln>
                          <a:solidFill>
                            <a:srgbClr val="000000"/>
                          </a:solidFill>
                          <a:effectLst/>
                          <a:uLnTx/>
                          <a:uFillTx/>
                          <a:latin typeface="+mn-lt"/>
                          <a:ea typeface="+mn-ea"/>
                          <a:cs typeface="+mn-cs"/>
                        </a:rPr>
                        <a:t>Guidehouse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mn-lt"/>
                          <a:ea typeface="+mn-ea"/>
                          <a:cs typeface="+mn-cs"/>
                        </a:rPr>
                        <a:t>Consultant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mn-lt"/>
                          <a:ea typeface="+mn-ea"/>
                          <a:cs typeface="+mn-cs"/>
                        </a:rPr>
                        <a:t>415-399-2121</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mn-lt"/>
                          <a:ea typeface="+mn-ea"/>
                          <a:cs typeface="+mn-cs"/>
                          <a:hlinkClick r:id="rId6"/>
                        </a:rPr>
                        <a:t>jluna@guidehouse.com</a:t>
                      </a:r>
                      <a:r>
                        <a:rPr kumimoji="0" lang="en-US" sz="1200" b="0" i="0" u="none" strike="noStrike" kern="1200" cap="none" spc="0" normalizeH="0" baseline="0" noProof="0">
                          <a:ln>
                            <a:noFill/>
                          </a:ln>
                          <a:solidFill>
                            <a:srgbClr val="000000"/>
                          </a:solidFill>
                          <a:effectLst/>
                          <a:uLnTx/>
                          <a:uFillTx/>
                          <a:latin typeface="+mn-lt"/>
                          <a:ea typeface="+mn-ea"/>
                          <a:cs typeface="+mn-cs"/>
                        </a:rPr>
                        <a:t>  </a:t>
                      </a:r>
                    </a:p>
                  </a:txBody>
                  <a:tcP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tcPr>
                </a:tc>
                <a:extLst>
                  <a:ext uri="{0D108BD9-81ED-4DB2-BD59-A6C34878D82A}">
                    <a16:rowId xmlns:a16="http://schemas.microsoft.com/office/drawing/2014/main" val="2915606854"/>
                  </a:ext>
                </a:extLst>
              </a:tr>
              <a:tr h="6913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rgbClr val="000000"/>
                          </a:solidFill>
                          <a:effectLst/>
                          <a:uLnTx/>
                          <a:uFillTx/>
                          <a:latin typeface="+mn-lt"/>
                          <a:ea typeface="+mn-ea"/>
                          <a:cs typeface="+mn-cs"/>
                        </a:rPr>
                        <a:t>Warren Wang</a:t>
                      </a:r>
                    </a:p>
                    <a:p>
                      <a:pPr marL="0" marR="0" lvl="0" indent="0" algn="l" rtl="0">
                        <a:lnSpc>
                          <a:spcPct val="100000"/>
                        </a:lnSpc>
                        <a:spcBef>
                          <a:spcPts val="0"/>
                        </a:spcBef>
                        <a:spcAft>
                          <a:spcPts val="0"/>
                        </a:spcAft>
                        <a:buClrTx/>
                        <a:buSzTx/>
                        <a:buFontTx/>
                        <a:buNone/>
                      </a:pPr>
                      <a:r>
                        <a:rPr lang="en-US" sz="1200" b="0" i="0" u="none" strike="noStrike" kern="1200" cap="none" spc="0" normalizeH="0" baseline="0" noProof="0">
                          <a:ln>
                            <a:noFill/>
                          </a:ln>
                          <a:solidFill>
                            <a:srgbClr val="000000"/>
                          </a:solidFill>
                          <a:effectLst/>
                          <a:uLnTx/>
                          <a:uFillTx/>
                          <a:latin typeface="+mn-lt"/>
                          <a:ea typeface="+mn-ea"/>
                          <a:cs typeface="+mn-cs"/>
                        </a:rPr>
                        <a:t>Guidehouse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mn-lt"/>
                          <a:ea typeface="+mn-ea"/>
                          <a:cs typeface="+mn-cs"/>
                        </a:rPr>
                        <a:t>Associate Director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srgbClr val="000000"/>
                          </a:solidFill>
                          <a:effectLst/>
                          <a:uLnTx/>
                          <a:uFillTx/>
                          <a:latin typeface="+mn-lt"/>
                          <a:ea typeface="+mn-ea"/>
                          <a:cs typeface="+mn-cs"/>
                        </a:rPr>
                        <a:t>Role: Project Manager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mn-lt"/>
                          <a:ea typeface="+mn-ea"/>
                          <a:cs typeface="+mn-cs"/>
                        </a:rPr>
                        <a:t>213-618-9019</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mn-lt"/>
                          <a:ea typeface="+mn-ea"/>
                          <a:cs typeface="+mn-cs"/>
                          <a:hlinkClick r:id="rId7"/>
                        </a:rPr>
                        <a:t>wwang@guidehouse.com</a:t>
                      </a:r>
                      <a:r>
                        <a:rPr kumimoji="0" lang="en-US" sz="1200" b="0" i="0" u="none" strike="noStrike" kern="1200" cap="none" spc="0" normalizeH="0" baseline="0" noProof="0">
                          <a:ln>
                            <a:noFill/>
                          </a:ln>
                          <a:solidFill>
                            <a:srgbClr val="000000"/>
                          </a:solidFill>
                          <a:effectLst/>
                          <a:uLnTx/>
                          <a:uFillTx/>
                          <a:latin typeface="+mn-lt"/>
                          <a:ea typeface="+mn-ea"/>
                          <a:cs typeface="+mn-cs"/>
                        </a:rPr>
                        <a:t>  </a:t>
                      </a:r>
                    </a:p>
                  </a:txBody>
                  <a:tcP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tcPr>
                </a:tc>
                <a:tc>
                  <a:txBody>
                    <a:bodyPr/>
                    <a:lstStyle/>
                    <a:p>
                      <a:pPr marL="0" marR="0" lvl="0" indent="0" algn="l">
                        <a:lnSpc>
                          <a:spcPct val="100000"/>
                        </a:lnSpc>
                        <a:spcBef>
                          <a:spcPts val="0"/>
                        </a:spcBef>
                        <a:spcAft>
                          <a:spcPts val="0"/>
                        </a:spcAft>
                        <a:buNone/>
                      </a:pPr>
                      <a:r>
                        <a:rPr lang="en-US" sz="1600" b="1" i="0" u="none" strike="noStrike" kern="1200" cap="none" spc="0" normalizeH="0" baseline="0" noProof="0">
                          <a:ln>
                            <a:noFill/>
                          </a:ln>
                          <a:solidFill>
                            <a:srgbClr val="000000"/>
                          </a:solidFill>
                          <a:effectLst/>
                          <a:uLnTx/>
                          <a:uFillTx/>
                          <a:latin typeface="+mn-lt"/>
                        </a:rPr>
                        <a:t>Matt Chill</a:t>
                      </a:r>
                    </a:p>
                    <a:p>
                      <a:pPr marL="0" marR="0" lvl="0" indent="0" algn="l">
                        <a:lnSpc>
                          <a:spcPct val="100000"/>
                        </a:lnSpc>
                        <a:spcBef>
                          <a:spcPts val="0"/>
                        </a:spcBef>
                        <a:spcAft>
                          <a:spcPts val="0"/>
                        </a:spcAft>
                        <a:buNone/>
                      </a:pPr>
                      <a:r>
                        <a:rPr lang="en-US" sz="1200" b="0" i="0" u="none" strike="noStrike" kern="1200" cap="none" spc="0" normalizeH="0" baseline="0" noProof="0">
                          <a:ln>
                            <a:noFill/>
                          </a:ln>
                          <a:solidFill>
                            <a:srgbClr val="000000"/>
                          </a:solidFill>
                          <a:effectLst/>
                          <a:uLnTx/>
                          <a:uFillTx/>
                          <a:latin typeface="+mn-lt"/>
                        </a:rPr>
                        <a:t>Guidehouse </a:t>
                      </a:r>
                      <a:endParaRPr lang="en-US" sz="1200" b="0" i="0" u="none" strike="noStrike" kern="1200" cap="none" spc="0" normalizeH="0" baseline="0" noProof="0">
                        <a:ln>
                          <a:noFill/>
                        </a:ln>
                        <a:effectLst/>
                        <a:uLnTx/>
                        <a:uFillTx/>
                        <a:latin typeface="+mn-lt"/>
                      </a:endParaRPr>
                    </a:p>
                    <a:p>
                      <a:pPr marL="0" marR="0" lvl="0" indent="0" algn="l">
                        <a:lnSpc>
                          <a:spcPct val="100000"/>
                        </a:lnSpc>
                        <a:spcBef>
                          <a:spcPts val="0"/>
                        </a:spcBef>
                        <a:spcAft>
                          <a:spcPts val="0"/>
                        </a:spcAft>
                        <a:buNone/>
                      </a:pPr>
                      <a:r>
                        <a:rPr lang="en-US" sz="1200" b="0" i="0" u="none" strike="noStrike" kern="1200" cap="none" spc="0" normalizeH="0" baseline="0" noProof="0">
                          <a:ln>
                            <a:noFill/>
                          </a:ln>
                          <a:solidFill>
                            <a:srgbClr val="000000"/>
                          </a:solidFill>
                          <a:effectLst/>
                          <a:uLnTx/>
                          <a:uFillTx/>
                          <a:latin typeface="+mn-lt"/>
                        </a:rPr>
                        <a:t>Consultant</a:t>
                      </a:r>
                      <a:endParaRPr lang="en-US" sz="1200" b="0" i="0" u="none" strike="noStrike" kern="1200" cap="none" spc="0" normalizeH="0" baseline="0" noProof="0">
                        <a:ln>
                          <a:noFill/>
                        </a:ln>
                        <a:effectLst/>
                        <a:uLnTx/>
                        <a:uFillTx/>
                        <a:latin typeface="+mn-lt"/>
                      </a:endParaRPr>
                    </a:p>
                    <a:p>
                      <a:pPr marL="0" marR="0" lvl="0" indent="0" algn="l">
                        <a:lnSpc>
                          <a:spcPct val="100000"/>
                        </a:lnSpc>
                        <a:spcBef>
                          <a:spcPts val="0"/>
                        </a:spcBef>
                        <a:spcAft>
                          <a:spcPts val="0"/>
                        </a:spcAft>
                        <a:buNone/>
                      </a:pPr>
                      <a:r>
                        <a:rPr lang="en-US" sz="1200" b="0" i="0" u="none" strike="noStrike" kern="1200" cap="none" spc="0" normalizeH="0" baseline="0" noProof="0">
                          <a:ln>
                            <a:noFill/>
                          </a:ln>
                          <a:effectLst/>
                          <a:uLnTx/>
                          <a:uFillTx/>
                          <a:latin typeface="+mn-lt"/>
                        </a:rPr>
                        <a:t>310-968-3159 </a:t>
                      </a:r>
                      <a:endParaRPr lang="en-US">
                        <a:latin typeface="+mn-lt"/>
                      </a:endParaRPr>
                    </a:p>
                    <a:p>
                      <a:pPr marL="0" marR="0" lvl="0" indent="0" algn="l">
                        <a:lnSpc>
                          <a:spcPct val="100000"/>
                        </a:lnSpc>
                        <a:spcBef>
                          <a:spcPts val="0"/>
                        </a:spcBef>
                        <a:spcAft>
                          <a:spcPts val="0"/>
                        </a:spcAft>
                        <a:buNone/>
                      </a:pPr>
                      <a:r>
                        <a:rPr lang="en-US" sz="1200" b="0" i="0" u="none" strike="noStrike" kern="1200" cap="none" spc="0" normalizeH="0" baseline="0" noProof="0">
                          <a:ln>
                            <a:noFill/>
                          </a:ln>
                          <a:solidFill>
                            <a:srgbClr val="000000"/>
                          </a:solidFill>
                          <a:effectLst/>
                          <a:uLnTx/>
                          <a:uFillTx/>
                          <a:latin typeface="Arial"/>
                          <a:hlinkClick r:id="rId8"/>
                        </a:rPr>
                        <a:t>mchill@guidehouse.com</a:t>
                      </a:r>
                      <a:r>
                        <a:rPr lang="en-US" sz="1200" b="0" i="0" u="none" strike="noStrike" kern="1200" cap="none" spc="0" normalizeH="0" baseline="0" noProof="0">
                          <a:ln>
                            <a:noFill/>
                          </a:ln>
                          <a:solidFill>
                            <a:srgbClr val="000000"/>
                          </a:solidFill>
                          <a:effectLst/>
                          <a:uLnTx/>
                          <a:uFillTx/>
                          <a:latin typeface="Arial"/>
                        </a:rPr>
                        <a:t> </a:t>
                      </a:r>
                      <a:endParaRPr kumimoji="0" lang="en-US"/>
                    </a:p>
                  </a:txBody>
                  <a:tcP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tcPr>
                </a:tc>
                <a:extLst>
                  <a:ext uri="{0D108BD9-81ED-4DB2-BD59-A6C34878D82A}">
                    <a16:rowId xmlns:a16="http://schemas.microsoft.com/office/drawing/2014/main" val="4200309201"/>
                  </a:ext>
                </a:extLst>
              </a:tr>
            </a:tbl>
          </a:graphicData>
        </a:graphic>
      </p:graphicFrame>
      <p:graphicFrame>
        <p:nvGraphicFramePr>
          <p:cNvPr id="14" name="Table 13">
            <a:extLst>
              <a:ext uri="{FF2B5EF4-FFF2-40B4-BE49-F238E27FC236}">
                <a16:creationId xmlns:a16="http://schemas.microsoft.com/office/drawing/2014/main" id="{9BC6A475-CF7D-43C8-84F4-4C2408F5C29D}"/>
              </a:ext>
            </a:extLst>
          </p:cNvPr>
          <p:cNvGraphicFramePr>
            <a:graphicFrameLocks noGrp="1"/>
          </p:cNvGraphicFramePr>
          <p:nvPr>
            <p:extLst>
              <p:ext uri="{D42A27DB-BD31-4B8C-83A1-F6EECF244321}">
                <p14:modId xmlns:p14="http://schemas.microsoft.com/office/powerpoint/2010/main" val="1859380854"/>
              </p:ext>
            </p:extLst>
          </p:nvPr>
        </p:nvGraphicFramePr>
        <p:xfrm>
          <a:off x="6297266" y="4440112"/>
          <a:ext cx="5265429" cy="1432560"/>
        </p:xfrm>
        <a:graphic>
          <a:graphicData uri="http://schemas.openxmlformats.org/drawingml/2006/table">
            <a:tbl>
              <a:tblPr firstRow="1"/>
              <a:tblGrid>
                <a:gridCol w="5265429">
                  <a:extLst>
                    <a:ext uri="{9D8B030D-6E8A-4147-A177-3AD203B41FA5}">
                      <a16:colId xmlns:a16="http://schemas.microsoft.com/office/drawing/2014/main" val="1651800005"/>
                    </a:ext>
                  </a:extLst>
                </a:gridCol>
              </a:tblGrid>
              <a:tr h="67545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srgbClr val="000000"/>
                          </a:solidFill>
                          <a:effectLst/>
                          <a:uLnTx/>
                          <a:uFillTx/>
                          <a:latin typeface="+mn-lt"/>
                          <a:ea typeface="+mn-ea"/>
                          <a:cs typeface="+mn-cs"/>
                        </a:rPr>
                        <a:t>Richard Shandross</a:t>
                      </a:r>
                    </a:p>
                    <a:p>
                      <a:pPr marL="0" marR="0" lvl="0" indent="0" algn="l" rtl="0">
                        <a:lnSpc>
                          <a:spcPct val="100000"/>
                        </a:lnSpc>
                        <a:spcBef>
                          <a:spcPts val="0"/>
                        </a:spcBef>
                        <a:spcAft>
                          <a:spcPts val="0"/>
                        </a:spcAft>
                        <a:buClrTx/>
                        <a:buSzTx/>
                        <a:buFontTx/>
                        <a:buNone/>
                      </a:pPr>
                      <a:r>
                        <a:rPr lang="en-US" sz="1200" b="0" i="0" u="none" strike="noStrike" kern="1200" cap="none" spc="0" normalizeH="0" baseline="0" noProof="0">
                          <a:ln>
                            <a:noFill/>
                          </a:ln>
                          <a:solidFill>
                            <a:srgbClr val="000000"/>
                          </a:solidFill>
                          <a:effectLst/>
                          <a:uLnTx/>
                          <a:uFillTx/>
                          <a:latin typeface="+mn-lt"/>
                          <a:ea typeface="+mn-ea"/>
                          <a:cs typeface="+mn-cs"/>
                        </a:rPr>
                        <a:t>Guidehouse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mn-lt"/>
                          <a:ea typeface="+mn-ea"/>
                          <a:cs typeface="+mn-cs"/>
                        </a:rPr>
                        <a:t>Associate Director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none" spc="0" normalizeH="0" baseline="0" noProof="0">
                          <a:ln>
                            <a:noFill/>
                          </a:ln>
                          <a:solidFill>
                            <a:srgbClr val="000000"/>
                          </a:solidFill>
                          <a:effectLst/>
                          <a:uLnTx/>
                          <a:uFillTx/>
                          <a:latin typeface="+mn-lt"/>
                          <a:ea typeface="+mn-ea"/>
                          <a:cs typeface="+mn-cs"/>
                        </a:rPr>
                        <a:t>Role: Technical Advisor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mn-lt"/>
                          <a:ea typeface="+mn-ea"/>
                          <a:cs typeface="+mn-cs"/>
                        </a:rPr>
                        <a:t>781-270-8391</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srgbClr val="000000"/>
                          </a:solidFill>
                          <a:effectLst/>
                          <a:uLnTx/>
                          <a:uFillTx/>
                          <a:latin typeface="+mn-lt"/>
                          <a:ea typeface="+mn-ea"/>
                          <a:cs typeface="+mn-cs"/>
                          <a:hlinkClick r:id="rId9"/>
                        </a:rPr>
                        <a:t>richard.shandross@guidehouse.com</a:t>
                      </a:r>
                      <a:r>
                        <a:rPr kumimoji="0" lang="en-US" sz="1200" b="0" i="0" u="none" strike="noStrike" kern="1200" cap="none" spc="0" normalizeH="0" baseline="0" noProof="0">
                          <a:ln>
                            <a:noFill/>
                          </a:ln>
                          <a:solidFill>
                            <a:srgbClr val="000000"/>
                          </a:solidFill>
                          <a:effectLst/>
                          <a:uLnTx/>
                          <a:uFillTx/>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srgbClr val="000000"/>
                        </a:solidFill>
                        <a:effectLst/>
                        <a:uLnTx/>
                        <a:uFillTx/>
                        <a:latin typeface="+mn-lt"/>
                        <a:ea typeface="+mn-ea"/>
                        <a:cs typeface="+mn-cs"/>
                      </a:endParaRPr>
                    </a:p>
                  </a:txBody>
                  <a:tcPr>
                    <a:lnL w="12700" cmpd="sng">
                      <a:noFill/>
                      <a:prstDash val="soli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tcPr>
                </a:tc>
                <a:extLst>
                  <a:ext uri="{0D108BD9-81ED-4DB2-BD59-A6C34878D82A}">
                    <a16:rowId xmlns:a16="http://schemas.microsoft.com/office/drawing/2014/main" val="480104400"/>
                  </a:ext>
                </a:extLst>
              </a:tr>
            </a:tbl>
          </a:graphicData>
        </a:graphic>
      </p:graphicFrame>
      <p:sp>
        <p:nvSpPr>
          <p:cNvPr id="8" name="Slide Number Placeholder 3">
            <a:extLst>
              <a:ext uri="{FF2B5EF4-FFF2-40B4-BE49-F238E27FC236}">
                <a16:creationId xmlns:a16="http://schemas.microsoft.com/office/drawing/2014/main" id="{DCB390C2-AE4D-43ED-8574-BBE3090A6D37}"/>
              </a:ext>
              <a:ext uri="{C183D7F6-B498-43B3-948B-1728B52AA6E4}">
                <adec:decorative xmlns:adec="http://schemas.microsoft.com/office/drawing/2017/decorative" val="1"/>
              </a:ext>
            </a:extLst>
          </p:cNvPr>
          <p:cNvSpPr>
            <a:spLocks noGrp="1"/>
          </p:cNvSpPr>
          <p:nvPr>
            <p:ph type="sldNum" sz="quarter" idx="12"/>
          </p:nvPr>
        </p:nvSpPr>
        <p:spPr>
          <a:xfrm>
            <a:off x="11414760" y="6240145"/>
            <a:ext cx="320040" cy="182880"/>
          </a:xfrm>
        </p:spPr>
        <p:txBody>
          <a:bodyPr/>
          <a:lstStyle/>
          <a:p>
            <a:fld id="{B58DE5F1-E0F9-4CCA-92B7-7A6FC4DFEE14}" type="slidenum">
              <a:rPr lang="en-US" smtClean="0"/>
              <a:t>40</a:t>
            </a:fld>
            <a:endParaRPr lang="en-US"/>
          </a:p>
        </p:txBody>
      </p:sp>
    </p:spTree>
    <p:extLst>
      <p:ext uri="{BB962C8B-B14F-4D97-AF65-F5344CB8AC3E}">
        <p14:creationId xmlns:p14="http://schemas.microsoft.com/office/powerpoint/2010/main" val="116742698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4.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5.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6.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7.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8.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9.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10.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11.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12.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13.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14.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15.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16.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17.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18.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19.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20.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21.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22.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23.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24.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25.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26.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27.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28.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29.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30.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31.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32.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33.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34.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35.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36.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37.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38.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39.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40.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41.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42.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43.xml><?xml version="1.0" encoding="utf-8"?>
<p:tagLst xmlns:a="http://schemas.openxmlformats.org/drawingml/2006/main" xmlns:r="http://schemas.openxmlformats.org/officeDocument/2006/relationships" xmlns:p="http://schemas.openxmlformats.org/presentationml/2006/main">
  <p:tag name="VCTCREATESHAPEHANDLED" val="0"/>
</p:tagLst>
</file>

<file path=ppt/tags/tag44.xml><?xml version="1.0" encoding="utf-8"?>
<p:tagLst xmlns:a="http://schemas.openxmlformats.org/drawingml/2006/main" xmlns:r="http://schemas.openxmlformats.org/officeDocument/2006/relationships" xmlns:p="http://schemas.openxmlformats.org/presentationml/2006/main">
  <p:tag name="VCTCREATESHAPEHANDLED" val="0"/>
</p:tagLst>
</file>

<file path=ppt/theme/theme1.xml><?xml version="1.0" encoding="utf-8"?>
<a:theme xmlns:a="http://schemas.openxmlformats.org/drawingml/2006/main" name="Guidehouse">
  <a:themeElements>
    <a:clrScheme name="Guidehouse Colors">
      <a:dk1>
        <a:srgbClr val="000000"/>
      </a:dk1>
      <a:lt1>
        <a:srgbClr val="FFFFFF"/>
      </a:lt1>
      <a:dk2>
        <a:srgbClr val="7F7F7F"/>
      </a:dk2>
      <a:lt2>
        <a:srgbClr val="F4F4F4"/>
      </a:lt2>
      <a:accent1>
        <a:srgbClr val="93D500"/>
      </a:accent1>
      <a:accent2>
        <a:srgbClr val="40840B"/>
      </a:accent2>
      <a:accent3>
        <a:srgbClr val="FADC33"/>
      </a:accent3>
      <a:accent4>
        <a:srgbClr val="F9B723"/>
      </a:accent4>
      <a:accent5>
        <a:srgbClr val="F26931"/>
      </a:accent5>
      <a:accent6>
        <a:srgbClr val="1F55C9"/>
      </a:accent6>
      <a:hlink>
        <a:srgbClr val="40840B"/>
      </a:hlink>
      <a:folHlink>
        <a:srgbClr val="40840B"/>
      </a:folHlink>
    </a:clrScheme>
    <a:fontScheme name="Guidehouse Fonts">
      <a:majorFont>
        <a:latin typeface="Arial"/>
        <a:ea typeface=""/>
        <a:cs typeface=""/>
      </a:majorFont>
      <a:minorFont>
        <a:latin typeface="Arial"/>
        <a:ea typeface=""/>
        <a:cs typeface=""/>
      </a:minorFont>
    </a:fontScheme>
    <a:fmtScheme name="Guidehouse Effects">
      <a:fillStyleLst>
        <a:solidFill>
          <a:schemeClr val="phClr"/>
        </a:solidFill>
        <a:solidFill>
          <a:schemeClr val="phClr"/>
        </a:solidFill>
        <a:solidFill>
          <a:schemeClr val="phClr"/>
        </a:solidFill>
      </a:fillStyleLst>
      <a:lnStyleLst>
        <a:ln w="12700" cap="sq" cmpd="sng" algn="ctr">
          <a:solidFill>
            <a:schemeClr val="phClr"/>
          </a:solidFill>
          <a:prstDash val="solid"/>
        </a:ln>
        <a:ln w="12700" cap="sq" cmpd="sng" algn="ctr">
          <a:solidFill>
            <a:schemeClr val="phClr"/>
          </a:solidFill>
          <a:prstDash val="solid"/>
        </a:ln>
        <a:ln w="12700" cap="sq" cmpd="sng" algn="ctr">
          <a:solidFill>
            <a:schemeClr val="phClr"/>
          </a:solidFill>
          <a:prstDash val="solid"/>
        </a:ln>
      </a:lnStyleLst>
      <a:effectStyleLst>
        <a:effectStyle>
          <a:effectLst/>
        </a:effectStyle>
        <a:effectStyle>
          <a:effectLst/>
        </a:effectStyle>
        <a:effectStyle>
          <a:effectLst>
            <a:outerShdw blurRad="127000" dist="63500" dir="2700000" algn="br" rotWithShape="0">
              <a:srgbClr val="000000">
                <a:alpha val="25000"/>
              </a:srgbClr>
            </a:outerShdw>
          </a:effectLst>
        </a:effectStyle>
      </a:effectStyleLst>
      <a:bgFillStyleLst>
        <a:solidFill>
          <a:schemeClr val="phClr"/>
        </a:solidFill>
        <a:solidFill>
          <a:schemeClr val="phClr"/>
        </a:solidFill>
        <a:solidFill>
          <a:schemeClr val="phClr"/>
        </a:solidFill>
      </a:bgFillStyleLst>
    </a:fmtScheme>
  </a:themeElements>
  <a:objectDefaults>
    <a:spDef>
      <a:spPr>
        <a:ln>
          <a:noFill/>
        </a:ln>
      </a:spPr>
      <a:bodyPr/>
      <a:lstStyle>
        <a:defPPr algn="ctr">
          <a:lnSpc>
            <a:spcPct val="100000"/>
          </a:lnSpc>
          <a:defRPr sz="1800"/>
        </a:defPPr>
      </a:lstStyle>
      <a:style>
        <a:lnRef idx="0">
          <a:schemeClr val="accent1"/>
        </a:lnRef>
        <a:fillRef idx="1">
          <a:schemeClr val="accent1"/>
        </a:fillRef>
        <a:effectRef idx="0">
          <a:srgbClr val="000000"/>
        </a:effectRef>
        <a:fontRef idx="minor">
          <a:schemeClr val="lt1"/>
        </a:fontRef>
      </a:style>
    </a:spDef>
    <a:lnDef>
      <a:spPr>
        <a:ln w="12700" cap="sq"/>
      </a:spPr>
      <a:bodyPr/>
      <a:lstStyle/>
      <a:style>
        <a:lnRef idx="1">
          <a:schemeClr val="accent1"/>
        </a:lnRef>
        <a:fillRef idx="0">
          <a:schemeClr val="accent1"/>
        </a:fillRef>
        <a:effectRef idx="0">
          <a:srgbClr val="000000"/>
        </a:effectRef>
        <a:fontRef idx="minor">
          <a:schemeClr val="lt1"/>
        </a:fontRef>
      </a:style>
    </a:lnDef>
    <a:txDef>
      <a:spPr>
        <a:noFill/>
      </a:spPr>
      <a:bodyPr wrap="square" lIns="0" tIns="0" rIns="0" bIns="0" rtlCol="0">
        <a:noAutofit/>
      </a:bodyPr>
      <a:lstStyle>
        <a:defPPr marL="182880" indent="-182880">
          <a:lnSpc>
            <a:spcPct val="100000"/>
          </a:lnSpc>
          <a:spcBef>
            <a:spcPts val="1200"/>
          </a:spcBef>
          <a:buSzPct val="100000"/>
          <a:buFont typeface="Arial"/>
          <a:buChar char="•"/>
          <a:defRPr sz="1800"/>
        </a:defPPr>
      </a:lstStyle>
    </a:txDef>
  </a:objectDefaults>
  <a:extraClrSchemeLst/>
  <a:custClrLst>
    <a:custClr name="Guidehouse Green">
      <a:srgbClr val="93D500"/>
    </a:custClr>
    <a:custClr name="Guidehouse Light Green">
      <a:srgbClr val="C3EC0C"/>
    </a:custClr>
    <a:custClr name="Guidehouse Yellow">
      <a:srgbClr val="FADC33"/>
    </a:custClr>
    <a:custClr name="Dark Green">
      <a:srgbClr val="40840B"/>
    </a:custClr>
    <a:custClr name="Blue">
      <a:srgbClr val="1F55C9"/>
    </a:custClr>
    <a:custClr name="Light Orange">
      <a:srgbClr val="F9B723"/>
    </a:custClr>
    <a:custClr name="Orange">
      <a:srgbClr val="F26931"/>
    </a:custClr>
    <a:custClr name="Light Gray">
      <a:srgbClr val="F4F4F4"/>
    </a:custClr>
    <a:custClr name="Gray">
      <a:srgbClr val="E5E5E5"/>
    </a:custClr>
    <a:custClr name="Medium Gray">
      <a:srgbClr val="7F7F7F"/>
    </a:custClr>
    <a:custClr name="Dark Gray">
      <a:srgbClr val="262626"/>
    </a:custClr>
  </a:custClrLst>
  <a:extLst>
    <a:ext uri="{05A4C25C-085E-4340-85A3-A5531E510DB2}">
      <thm15:themeFamily xmlns:thm15="http://schemas.microsoft.com/office/thememl/2012/main" name="Guidehouse PowerPoint 16x9 11Nov2019  -  Read-Only" id="{72BA2F3B-AFE2-44AC-8EAC-1242209AAB53}" vid="{635EE43A-2D5E-4B8F-9ABE-5BC5202E8CAA}"/>
    </a:ext>
  </a:extLst>
</a:theme>
</file>

<file path=ppt/theme/theme2.xml><?xml version="1.0" encoding="utf-8"?>
<a:theme xmlns:a="http://schemas.openxmlformats.org/drawingml/2006/main" name="Guidehouse">
  <a:themeElements>
    <a:clrScheme name="Guidehouse Colors">
      <a:dk1>
        <a:srgbClr val="000000"/>
      </a:dk1>
      <a:lt1>
        <a:srgbClr val="FFFFFF"/>
      </a:lt1>
      <a:dk2>
        <a:srgbClr val="7F7F7F"/>
      </a:dk2>
      <a:lt2>
        <a:srgbClr val="F4F4F4"/>
      </a:lt2>
      <a:accent1>
        <a:srgbClr val="93D500"/>
      </a:accent1>
      <a:accent2>
        <a:srgbClr val="40840B"/>
      </a:accent2>
      <a:accent3>
        <a:srgbClr val="FADC33"/>
      </a:accent3>
      <a:accent4>
        <a:srgbClr val="F9B723"/>
      </a:accent4>
      <a:accent5>
        <a:srgbClr val="F26931"/>
      </a:accent5>
      <a:accent6>
        <a:srgbClr val="1F55C9"/>
      </a:accent6>
      <a:hlink>
        <a:srgbClr val="40840B"/>
      </a:hlink>
      <a:folHlink>
        <a:srgbClr val="40840B"/>
      </a:folHlink>
    </a:clrScheme>
    <a:fontScheme name="Guidehouse Fonts">
      <a:majorFont>
        <a:latin typeface="Arial"/>
        <a:ea typeface=""/>
        <a:cs typeface=""/>
      </a:majorFont>
      <a:minorFont>
        <a:latin typeface="Arial"/>
        <a:ea typeface=""/>
        <a:cs typeface=""/>
      </a:minorFont>
    </a:fontScheme>
    <a:fmtScheme name="Guidehouse Effects">
      <a:fillStyleLst>
        <a:solidFill>
          <a:schemeClr val="phClr"/>
        </a:solidFill>
        <a:solidFill>
          <a:schemeClr val="phClr"/>
        </a:solidFill>
        <a:solidFill>
          <a:schemeClr val="phClr"/>
        </a:solidFill>
      </a:fillStyleLst>
      <a:lnStyleLst>
        <a:ln w="12700" cap="sq" cmpd="sng" algn="ctr">
          <a:solidFill>
            <a:schemeClr val="phClr"/>
          </a:solidFill>
          <a:prstDash val="solid"/>
        </a:ln>
        <a:ln w="12700" cap="sq" cmpd="sng" algn="ctr">
          <a:solidFill>
            <a:schemeClr val="phClr"/>
          </a:solidFill>
          <a:prstDash val="solid"/>
        </a:ln>
        <a:ln w="12700" cap="sq" cmpd="sng" algn="ctr">
          <a:solidFill>
            <a:schemeClr val="phClr"/>
          </a:solidFill>
          <a:prstDash val="solid"/>
        </a:ln>
      </a:lnStyleLst>
      <a:effectStyleLst>
        <a:effectStyle>
          <a:effectLst/>
        </a:effectStyle>
        <a:effectStyle>
          <a:effectLst/>
        </a:effectStyle>
        <a:effectStyle>
          <a:effectLst>
            <a:outerShdw blurRad="127000" dist="63500" dir="2700000" algn="br" rotWithShape="0">
              <a:srgbClr val="000000">
                <a:alpha val="25000"/>
              </a:srgbClr>
            </a:outerShdw>
          </a:effectLst>
        </a:effectStyle>
      </a:effectStyleLst>
      <a:bgFillStyleLst>
        <a:solidFill>
          <a:schemeClr val="phClr"/>
        </a:solidFill>
        <a:solidFill>
          <a:schemeClr val="phClr"/>
        </a:solidFill>
        <a:solidFill>
          <a:schemeClr val="phClr"/>
        </a:solidFill>
      </a:bgFillStyleLst>
    </a:fmtScheme>
  </a:themeElements>
  <a:objectDefaults>
    <a:spDef>
      <a:spPr>
        <a:ln>
          <a:noFill/>
        </a:ln>
      </a:spPr>
      <a:bodyPr/>
      <a:lstStyle>
        <a:defPPr algn="ctr">
          <a:lnSpc>
            <a:spcPct val="100000"/>
          </a:lnSpc>
          <a:defRPr sz="1800"/>
        </a:defPPr>
      </a:lstStyle>
      <a:style>
        <a:lnRef idx="0">
          <a:schemeClr val="accent1"/>
        </a:lnRef>
        <a:fillRef idx="1">
          <a:schemeClr val="accent1"/>
        </a:fillRef>
        <a:effectRef idx="0">
          <a:srgbClr val="000000"/>
        </a:effectRef>
        <a:fontRef idx="minor">
          <a:schemeClr val="lt1"/>
        </a:fontRef>
      </a:style>
    </a:spDef>
    <a:lnDef>
      <a:spPr>
        <a:ln w="12700" cap="sq"/>
      </a:spPr>
      <a:bodyPr/>
      <a:lstStyle/>
      <a:style>
        <a:lnRef idx="1">
          <a:schemeClr val="accent1"/>
        </a:lnRef>
        <a:fillRef idx="0">
          <a:schemeClr val="accent1"/>
        </a:fillRef>
        <a:effectRef idx="0">
          <a:srgbClr val="000000"/>
        </a:effectRef>
        <a:fontRef idx="minor">
          <a:schemeClr val="lt1"/>
        </a:fontRef>
      </a:style>
    </a:lnDef>
    <a:txDef>
      <a:spPr>
        <a:noFill/>
      </a:spPr>
      <a:bodyPr wrap="square" lIns="0" tIns="0" rIns="0" bIns="0" rtlCol="0">
        <a:noAutofit/>
      </a:bodyPr>
      <a:lstStyle>
        <a:defPPr marL="182880" indent="-182880">
          <a:lnSpc>
            <a:spcPct val="100000"/>
          </a:lnSpc>
          <a:spcBef>
            <a:spcPts val="1200"/>
          </a:spcBef>
          <a:buSzPct val="100000"/>
          <a:buFont typeface="Arial"/>
          <a:buChar char="•"/>
          <a:defRPr sz="1800"/>
        </a:defPPr>
      </a:lstStyle>
    </a:txDef>
  </a:objectDefaults>
  <a:extraClrSchemeLst/>
  <a:custClrLst>
    <a:custClr name="Guidehouse Green">
      <a:srgbClr val="93D500"/>
    </a:custClr>
    <a:custClr name="Guidehouse Light Green">
      <a:srgbClr val="C3EC0C"/>
    </a:custClr>
    <a:custClr name="Guidehouse Yellow">
      <a:srgbClr val="FADC33"/>
    </a:custClr>
    <a:custClr name="Dark Green">
      <a:srgbClr val="40840B"/>
    </a:custClr>
    <a:custClr name="Blue">
      <a:srgbClr val="1F55C9"/>
    </a:custClr>
    <a:custClr name="Light Orange">
      <a:srgbClr val="F9B723"/>
    </a:custClr>
    <a:custClr name="Orange">
      <a:srgbClr val="F26931"/>
    </a:custClr>
    <a:custClr name="Light Gray">
      <a:srgbClr val="F4F4F4"/>
    </a:custClr>
    <a:custClr name="Gray">
      <a:srgbClr val="E5E5E5"/>
    </a:custClr>
    <a:custClr name="Medium Gray">
      <a:srgbClr val="7F7F7F"/>
    </a:custClr>
    <a:custClr name="Dark Gray">
      <a:srgbClr val="262626"/>
    </a:custClr>
  </a:custClrLst>
</a:theme>
</file>

<file path=ppt/theme/theme3.xml><?xml version="1.0" encoding="utf-8"?>
<a:theme xmlns:a="http://schemas.openxmlformats.org/drawingml/2006/main" name="Guidehouse">
  <a:themeElements>
    <a:clrScheme name="Guidehouse Colors">
      <a:dk1>
        <a:srgbClr val="000000"/>
      </a:dk1>
      <a:lt1>
        <a:srgbClr val="FFFFFF"/>
      </a:lt1>
      <a:dk2>
        <a:srgbClr val="7F7F7F"/>
      </a:dk2>
      <a:lt2>
        <a:srgbClr val="F4F4F4"/>
      </a:lt2>
      <a:accent1>
        <a:srgbClr val="93D500"/>
      </a:accent1>
      <a:accent2>
        <a:srgbClr val="40840B"/>
      </a:accent2>
      <a:accent3>
        <a:srgbClr val="FADC33"/>
      </a:accent3>
      <a:accent4>
        <a:srgbClr val="F9B723"/>
      </a:accent4>
      <a:accent5>
        <a:srgbClr val="F26931"/>
      </a:accent5>
      <a:accent6>
        <a:srgbClr val="1F55C9"/>
      </a:accent6>
      <a:hlink>
        <a:srgbClr val="40840B"/>
      </a:hlink>
      <a:folHlink>
        <a:srgbClr val="40840B"/>
      </a:folHlink>
    </a:clrScheme>
    <a:fontScheme name="Guidehouse Fonts">
      <a:majorFont>
        <a:latin typeface="Arial"/>
        <a:ea typeface=""/>
        <a:cs typeface=""/>
      </a:majorFont>
      <a:minorFont>
        <a:latin typeface="Arial"/>
        <a:ea typeface=""/>
        <a:cs typeface=""/>
      </a:minorFont>
    </a:fontScheme>
    <a:fmtScheme name="Guidehouse Effects">
      <a:fillStyleLst>
        <a:solidFill>
          <a:schemeClr val="phClr"/>
        </a:solidFill>
        <a:solidFill>
          <a:schemeClr val="phClr"/>
        </a:solidFill>
        <a:solidFill>
          <a:schemeClr val="phClr"/>
        </a:solidFill>
      </a:fillStyleLst>
      <a:lnStyleLst>
        <a:ln w="12700" cap="sq" cmpd="sng" algn="ctr">
          <a:solidFill>
            <a:schemeClr val="phClr"/>
          </a:solidFill>
          <a:prstDash val="solid"/>
        </a:ln>
        <a:ln w="12700" cap="sq" cmpd="sng" algn="ctr">
          <a:solidFill>
            <a:schemeClr val="phClr"/>
          </a:solidFill>
          <a:prstDash val="solid"/>
        </a:ln>
        <a:ln w="12700" cap="sq" cmpd="sng" algn="ctr">
          <a:solidFill>
            <a:schemeClr val="phClr"/>
          </a:solidFill>
          <a:prstDash val="solid"/>
        </a:ln>
      </a:lnStyleLst>
      <a:effectStyleLst>
        <a:effectStyle>
          <a:effectLst/>
        </a:effectStyle>
        <a:effectStyle>
          <a:effectLst/>
        </a:effectStyle>
        <a:effectStyle>
          <a:effectLst>
            <a:outerShdw blurRad="127000" dist="63500" dir="2700000" algn="br" rotWithShape="0">
              <a:srgbClr val="000000">
                <a:alpha val="25000"/>
              </a:srgbClr>
            </a:outerShdw>
          </a:effectLst>
        </a:effectStyle>
      </a:effectStyleLst>
      <a:bgFillStyleLst>
        <a:solidFill>
          <a:schemeClr val="phClr"/>
        </a:solidFill>
        <a:solidFill>
          <a:schemeClr val="phClr"/>
        </a:solidFill>
        <a:solidFill>
          <a:schemeClr val="phClr"/>
        </a:solidFill>
      </a:bgFillStyleLst>
    </a:fmtScheme>
  </a:themeElements>
  <a:objectDefaults>
    <a:spDef>
      <a:spPr>
        <a:ln>
          <a:noFill/>
        </a:ln>
      </a:spPr>
      <a:bodyPr/>
      <a:lstStyle>
        <a:defPPr algn="ctr">
          <a:lnSpc>
            <a:spcPct val="100000"/>
          </a:lnSpc>
          <a:defRPr sz="1800"/>
        </a:defPPr>
      </a:lstStyle>
      <a:style>
        <a:lnRef idx="0">
          <a:schemeClr val="accent1"/>
        </a:lnRef>
        <a:fillRef idx="1">
          <a:schemeClr val="accent1"/>
        </a:fillRef>
        <a:effectRef idx="0">
          <a:srgbClr val="000000"/>
        </a:effectRef>
        <a:fontRef idx="minor">
          <a:schemeClr val="lt1"/>
        </a:fontRef>
      </a:style>
    </a:spDef>
    <a:lnDef>
      <a:spPr>
        <a:ln w="12700" cap="sq"/>
      </a:spPr>
      <a:bodyPr/>
      <a:lstStyle/>
      <a:style>
        <a:lnRef idx="1">
          <a:schemeClr val="accent1"/>
        </a:lnRef>
        <a:fillRef idx="0">
          <a:schemeClr val="accent1"/>
        </a:fillRef>
        <a:effectRef idx="0">
          <a:srgbClr val="000000"/>
        </a:effectRef>
        <a:fontRef idx="minor">
          <a:schemeClr val="lt1"/>
        </a:fontRef>
      </a:style>
    </a:lnDef>
    <a:txDef>
      <a:spPr>
        <a:noFill/>
      </a:spPr>
      <a:bodyPr wrap="square" lIns="0" tIns="0" rIns="0" bIns="0" rtlCol="0">
        <a:noAutofit/>
      </a:bodyPr>
      <a:lstStyle>
        <a:defPPr marL="182880" indent="-182880">
          <a:lnSpc>
            <a:spcPct val="100000"/>
          </a:lnSpc>
          <a:spcBef>
            <a:spcPts val="1200"/>
          </a:spcBef>
          <a:buSzPct val="100000"/>
          <a:buFont typeface="Arial"/>
          <a:buChar char="•"/>
          <a:defRPr sz="1800"/>
        </a:defPPr>
      </a:lstStyle>
    </a:txDef>
  </a:objectDefaults>
  <a:extraClrSchemeLst/>
  <a:custClrLst>
    <a:custClr name="Guidehouse Green">
      <a:srgbClr val="93D500"/>
    </a:custClr>
    <a:custClr name="Guidehouse Light Green">
      <a:srgbClr val="C3EC0C"/>
    </a:custClr>
    <a:custClr name="Guidehouse Yellow">
      <a:srgbClr val="FADC33"/>
    </a:custClr>
    <a:custClr name="Dark Green">
      <a:srgbClr val="40840B"/>
    </a:custClr>
    <a:custClr name="Blue">
      <a:srgbClr val="1F55C9"/>
    </a:custClr>
    <a:custClr name="Light Orange">
      <a:srgbClr val="F9B723"/>
    </a:custClr>
    <a:custClr name="Orange">
      <a:srgbClr val="F26931"/>
    </a:custClr>
    <a:custClr name="Light Gray">
      <a:srgbClr val="F4F4F4"/>
    </a:custClr>
    <a:custClr name="Gray">
      <a:srgbClr val="E5E5E5"/>
    </a:custClr>
    <a:custClr name="Medium Gray">
      <a:srgbClr val="7F7F7F"/>
    </a:custClr>
    <a:custClr name="Dark Gray">
      <a:srgbClr val="262626"/>
    </a:custClr>
  </a:custClr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409d290d-2c69-4fcc-a7b0-7c48c3195624">
      <UserInfo>
        <DisplayName>SharingLinks.18bf0694-9381-4b7a-b78d-a2d59b48e3aa.Flexible.fabd293d-8cd4-4041-bd8b-e8d8a42925e8</DisplayName>
        <AccountId>28</AccountId>
        <AccountType/>
      </UserInfo>
      <UserInfo>
        <DisplayName>Warren Wang</DisplayName>
        <AccountId>12</AccountId>
        <AccountType/>
      </UserInfo>
      <UserInfo>
        <DisplayName>William Goetzler</DisplayName>
        <AccountId>20</AccountId>
        <AccountType/>
      </UserInfo>
      <UserInfo>
        <DisplayName>Javi Luna</DisplayName>
        <AccountId>14</AccountId>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F52D195F306AC645BE0A5CACCC9D782E" ma:contentTypeVersion="6" ma:contentTypeDescription="Create a new document." ma:contentTypeScope="" ma:versionID="96d8eade99900594b3f3bf4191cdb951">
  <xsd:schema xmlns:xsd="http://www.w3.org/2001/XMLSchema" xmlns:xs="http://www.w3.org/2001/XMLSchema" xmlns:p="http://schemas.microsoft.com/office/2006/metadata/properties" xmlns:ns2="1eb5ff07-a49e-4285-b58e-a0b61dda7619" xmlns:ns3="409d290d-2c69-4fcc-a7b0-7c48c3195624" targetNamespace="http://schemas.microsoft.com/office/2006/metadata/properties" ma:root="true" ma:fieldsID="b36f0d7646375b3c5ddb07d8445084e5" ns2:_="" ns3:_="">
    <xsd:import namespace="1eb5ff07-a49e-4285-b58e-a0b61dda7619"/>
    <xsd:import namespace="409d290d-2c69-4fcc-a7b0-7c48c3195624"/>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eb5ff07-a49e-4285-b58e-a0b61dda761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09d290d-2c69-4fcc-a7b0-7c48c3195624"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B7BDA9C-DBF7-4D00-8763-85E254957895}">
  <ds:schemaRefs>
    <ds:schemaRef ds:uri="http://www.w3.org/XML/1998/namespace"/>
    <ds:schemaRef ds:uri="http://purl.org/dc/elements/1.1/"/>
    <ds:schemaRef ds:uri="http://purl.org/dc/terms/"/>
    <ds:schemaRef ds:uri="http://schemas.openxmlformats.org/package/2006/metadata/core-properties"/>
    <ds:schemaRef ds:uri="1eb5ff07-a49e-4285-b58e-a0b61dda7619"/>
    <ds:schemaRef ds:uri="http://schemas.microsoft.com/office/infopath/2007/PartnerControls"/>
    <ds:schemaRef ds:uri="http://schemas.microsoft.com/office/2006/documentManagement/types"/>
    <ds:schemaRef ds:uri="409d290d-2c69-4fcc-a7b0-7c48c3195624"/>
    <ds:schemaRef ds:uri="http://schemas.microsoft.com/office/2006/metadata/properties"/>
    <ds:schemaRef ds:uri="http://purl.org/dc/dcmitype/"/>
  </ds:schemaRefs>
</ds:datastoreItem>
</file>

<file path=customXml/itemProps2.xml><?xml version="1.0" encoding="utf-8"?>
<ds:datastoreItem xmlns:ds="http://schemas.openxmlformats.org/officeDocument/2006/customXml" ds:itemID="{399DCDF1-1740-48D1-8A35-640E1B7A53AC}">
  <ds:schemaRefs>
    <ds:schemaRef ds:uri="http://schemas.microsoft.com/sharepoint/v3/contenttype/forms"/>
  </ds:schemaRefs>
</ds:datastoreItem>
</file>

<file path=customXml/itemProps3.xml><?xml version="1.0" encoding="utf-8"?>
<ds:datastoreItem xmlns:ds="http://schemas.openxmlformats.org/officeDocument/2006/customXml" ds:itemID="{903A02F4-7134-458B-963F-929945F1DD47}">
  <ds:schemaRefs>
    <ds:schemaRef ds:uri="1eb5ff07-a49e-4285-b58e-a0b61dda7619"/>
    <ds:schemaRef ds:uri="409d290d-2c69-4fcc-a7b0-7c48c319562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Guidehouse PowerPoint 16x9 11Nov2019</Template>
  <TotalTime>7</TotalTime>
  <Words>5247</Words>
  <Application>Microsoft Office PowerPoint</Application>
  <PresentationFormat>Widescreen</PresentationFormat>
  <Paragraphs>763</Paragraphs>
  <Slides>40</Slides>
  <Notes>40</Notes>
  <HiddenSlides>0</HiddenSlides>
  <MMClips>0</MMClips>
  <ScaleCrop>false</ScaleCrop>
  <HeadingPairs>
    <vt:vector size="8" baseType="variant">
      <vt:variant>
        <vt:lpstr>Fonts Used</vt:lpstr>
      </vt:variant>
      <vt:variant>
        <vt:i4>9</vt:i4>
      </vt:variant>
      <vt:variant>
        <vt:lpstr>Theme</vt:lpstr>
      </vt:variant>
      <vt:variant>
        <vt:i4>1</vt:i4>
      </vt:variant>
      <vt:variant>
        <vt:lpstr>Embedded OLE Servers</vt:lpstr>
      </vt:variant>
      <vt:variant>
        <vt:i4>1</vt:i4>
      </vt:variant>
      <vt:variant>
        <vt:lpstr>Slide Titles</vt:lpstr>
      </vt:variant>
      <vt:variant>
        <vt:i4>40</vt:i4>
      </vt:variant>
    </vt:vector>
  </HeadingPairs>
  <TitlesOfParts>
    <vt:vector size="51" baseType="lpstr">
      <vt:lpstr>Abadi</vt:lpstr>
      <vt:lpstr>Arial</vt:lpstr>
      <vt:lpstr>Arial Black</vt:lpstr>
      <vt:lpstr>Arial,Sans-Serif</vt:lpstr>
      <vt:lpstr>Calibri</vt:lpstr>
      <vt:lpstr>Palatino Linotype</vt:lpstr>
      <vt:lpstr>Roboto</vt:lpstr>
      <vt:lpstr>Segoe UI</vt:lpstr>
      <vt:lpstr>Wingdings</vt:lpstr>
      <vt:lpstr>Guidehouse</vt:lpstr>
      <vt:lpstr>think-cell Slide</vt:lpstr>
      <vt:lpstr>Establishing a Long-Term Gas Research Strategy to Achieve Aggressive Statewide Carbon Neutrality Goals </vt:lpstr>
      <vt:lpstr>Today’s Agenda</vt:lpstr>
      <vt:lpstr>Purpose of Research Strategy Project</vt:lpstr>
      <vt:lpstr> RD&amp;D Supported and Research Areas</vt:lpstr>
      <vt:lpstr>Objectives for this Workshop</vt:lpstr>
      <vt:lpstr>Principles Guiding Long Term CEC Gas Decarbonization Research Strategy</vt:lpstr>
      <vt:lpstr>Examples of Current CEC Gas Research</vt:lpstr>
      <vt:lpstr>Gas System Overview</vt:lpstr>
      <vt:lpstr>CA Gas Use and Decarbonization Policies </vt:lpstr>
      <vt:lpstr>CA Decarbonization Policy Goals Timeline</vt:lpstr>
      <vt:lpstr>Community, Equity, and Environment Workshop Takeaways</vt:lpstr>
      <vt:lpstr>Pre-Workshop Form Responses</vt:lpstr>
      <vt:lpstr>Gas Decarbonization Strategies</vt:lpstr>
      <vt:lpstr>Gas Decarbonization Strategies Challenges</vt:lpstr>
      <vt:lpstr>End Use Technologies</vt:lpstr>
      <vt:lpstr>End-Use Technologies</vt:lpstr>
      <vt:lpstr>Hydrogen Combustion Technologies</vt:lpstr>
      <vt:lpstr>Lead, Support, or Monitor?</vt:lpstr>
      <vt:lpstr>Interactive Exercise</vt:lpstr>
      <vt:lpstr>Hydrogen Combustion Poll</vt:lpstr>
      <vt:lpstr>Carbon Capture and Utilization (CCU) Technologies</vt:lpstr>
      <vt:lpstr>Carbon Capture &amp; Utilization Poll</vt:lpstr>
      <vt:lpstr>Distributed Generation Technologies</vt:lpstr>
      <vt:lpstr>Distributed Generation Poll</vt:lpstr>
      <vt:lpstr>Fuel Cells for Transportation</vt:lpstr>
      <vt:lpstr>Fuel Cells for Transportation Poll</vt:lpstr>
      <vt:lpstr>Signposts for End Uses</vt:lpstr>
      <vt:lpstr>End Use Discussion</vt:lpstr>
      <vt:lpstr>Gas Production, Transport, and Storage Technologies</vt:lpstr>
      <vt:lpstr>Gas Supply Chain</vt:lpstr>
      <vt:lpstr>Renewable Gas and Clean H2 Production Technologies</vt:lpstr>
      <vt:lpstr>Renewable Gas and Clean H2 Production Poll</vt:lpstr>
      <vt:lpstr>Hydrogen Transport via Pipelines</vt:lpstr>
      <vt:lpstr>Hydrogen Transport via Pipelines Poll</vt:lpstr>
      <vt:lpstr>Hydrogen Storage and Safety Technologies</vt:lpstr>
      <vt:lpstr>Storage and Safety Poll</vt:lpstr>
      <vt:lpstr>Signposts for Production, Transport, and Storage </vt:lpstr>
      <vt:lpstr>Gas Production, Transport, and Storage Discussion</vt:lpstr>
      <vt:lpstr>Closing</vt:lpstr>
      <vt:lpstr>Contacts</vt:lpstr>
    </vt:vector>
  </TitlesOfParts>
  <Manager/>
  <Company>Guidehouse</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MEDIA PLAN</dc:title>
  <dc:subject/>
  <dc:creator>Gerardo Campos-Tello</dc:creator>
  <cp:keywords/>
  <dc:description/>
  <cp:lastModifiedBy>Javi Luna</cp:lastModifiedBy>
  <cp:revision>2</cp:revision>
  <cp:lastPrinted>2019-10-06T00:46:52Z</cp:lastPrinted>
  <dcterms:created xsi:type="dcterms:W3CDTF">2019-12-04T16:33:08Z</dcterms:created>
  <dcterms:modified xsi:type="dcterms:W3CDTF">2022-06-15T23:28:45Z</dcterms:modified>
  <cp:category/>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0x010100F52D195F306AC645BE0A5CACCC9D782E</vt:lpwstr>
  </property>
  <property fmtid="{D5CDD505-2E9C-101B-9397-08002B2CF9AE}" pid="3" name="_dlc_DocIdItemGuid">
    <vt:lpwstr>42897d3b-da40-4c02-8039-f350503e2600</vt:lpwstr>
  </property>
  <property fmtid="{D5CDD505-2E9C-101B-9397-08002B2CF9AE}" pid="4" name="xd_Signature">
    <vt:bool>false</vt:bool>
  </property>
  <property fmtid="{D5CDD505-2E9C-101B-9397-08002B2CF9AE}" pid="5" name="GUID">
    <vt:lpwstr>2b75c2e9-51f9-409c-aeac-bd17f11e970c</vt:lpwstr>
  </property>
  <property fmtid="{D5CDD505-2E9C-101B-9397-08002B2CF9AE}" pid="6" name="xd_ProgID">
    <vt:lpwstr/>
  </property>
  <property fmtid="{D5CDD505-2E9C-101B-9397-08002B2CF9AE}" pid="7" name="TemplateUrl">
    <vt:lpwstr/>
  </property>
  <property fmtid="{D5CDD505-2E9C-101B-9397-08002B2CF9AE}" pid="8" name="ComplianceAssetId">
    <vt:lpwstr/>
  </property>
  <property fmtid="{D5CDD505-2E9C-101B-9397-08002B2CF9AE}" pid="9" name="MSIP_Label_303e25a3-56e7-4f07-9acc-ed14a1e5b460_Method">
    <vt:lpwstr>Privileged</vt:lpwstr>
  </property>
  <property fmtid="{D5CDD505-2E9C-101B-9397-08002B2CF9AE}" pid="10" name="MSIP_Label_303e25a3-56e7-4f07-9acc-ed14a1e5b460_ContentBits">
    <vt:lpwstr>0</vt:lpwstr>
  </property>
  <property fmtid="{D5CDD505-2E9C-101B-9397-08002B2CF9AE}" pid="11" name="MSIP_Label_303e25a3-56e7-4f07-9acc-ed14a1e5b460_Name">
    <vt:lpwstr>Public External</vt:lpwstr>
  </property>
  <property fmtid="{D5CDD505-2E9C-101B-9397-08002B2CF9AE}" pid="12" name="MSIP_Label_303e25a3-56e7-4f07-9acc-ed14a1e5b460_Enabled">
    <vt:lpwstr>true</vt:lpwstr>
  </property>
  <property fmtid="{D5CDD505-2E9C-101B-9397-08002B2CF9AE}" pid="13" name="MSIP_Label_303e25a3-56e7-4f07-9acc-ed14a1e5b460_SetDate">
    <vt:lpwstr>2022-06-14T02:12:44Z</vt:lpwstr>
  </property>
  <property fmtid="{D5CDD505-2E9C-101B-9397-08002B2CF9AE}" pid="14" name="MSIP_Label_303e25a3-56e7-4f07-9acc-ed14a1e5b460_ActionId">
    <vt:lpwstr>86cf6bd1-4ffc-4468-b0f7-357d627d3b6c</vt:lpwstr>
  </property>
  <property fmtid="{D5CDD505-2E9C-101B-9397-08002B2CF9AE}" pid="15" name="MSIP_Label_303e25a3-56e7-4f07-9acc-ed14a1e5b460_SiteId">
    <vt:lpwstr>4ee48f43-e15d-4f4a-ad55-d0990aac660e</vt:lpwstr>
  </property>
</Properties>
</file>