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42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106" autoAdjust="0"/>
  </p:normalViewPr>
  <p:slideViewPr>
    <p:cSldViewPr snapToGrid="0">
      <p:cViewPr varScale="1">
        <p:scale>
          <a:sx n="43" d="100"/>
          <a:sy n="43" d="100"/>
        </p:scale>
        <p:origin x="66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4AC6E-9321-49AF-B05D-245E44E95E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E4482A-C153-4F33-84D2-36EA0521AF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466E-CC8C-4E32-8856-9DC03F679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C0CDB-4414-43AC-8DF6-E1BC9F09F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B5CC89-D1EA-4D5A-844E-233A7BB63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585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CA686-5E23-4CED-9064-8C0D36A9F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62CA0-17E7-4798-806A-008B1EE08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B6423-5EB2-41DA-9DE3-A5908D020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62CD0-97CA-4A96-AC03-C4094F4F1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8CA04-C73B-475B-A58B-E0D04ED20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447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DCBEC-035A-474B-A185-C8095EBF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F0C723-4107-47EB-92F9-CE4D377CF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98157-D7E1-4FDF-9144-DC86D7CCA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18CC9-B5B0-476C-B41E-5C0F4B3D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08027-5BE7-4461-8601-A7338D723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187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3846D-73AD-4F73-8896-69321E139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4D621-B21B-4675-97C7-FE7C0563F8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57B07F-9797-451D-8F5F-C925516B1A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28CFEC-6FDD-428D-93DE-D2B4030AD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75A1D9-7555-4394-B354-83541D10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9F9D2B-C091-4683-9352-128B37585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21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5C0E7-D30E-491E-B600-3CEDDEED0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0DD98-67DE-49BF-9C40-AC09B30622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4C83E8-459A-430D-A527-0245466BA0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42E7DE-FBDF-4334-A2F5-98B2F520B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5A6E00-DFC3-4273-A8C2-B1A9BCCF8D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E0F4C3-7BFF-40B0-B26F-9D3260AE2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416984-3E5D-4377-8640-707F944F5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7535F3-4789-4933-A594-50A79C778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074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74D88-6AD2-4C14-A8DB-E0332701A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C008AE-24E9-42B6-84B0-A88CD612E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4CC7C2-B3C0-4441-A5BA-B95E290AF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3DAECA-61B0-4AB4-86D6-6A26FA5A3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19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228C7A-5E73-4CC7-A3BE-60EF959E2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135030-7F37-4E4A-B1D9-D417F1BDB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1C1ED-3B09-4F09-ABC7-56ADD3CE6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069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435C3-54D0-42D5-9978-2E6E4CF4E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94739-F1AA-4AA0-AE9C-075609A66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D478D4-796B-41A0-9B0F-5DF3F76254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FB13DA-9B74-4507-9BDE-3EE8DE952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29683C-9DF6-44B7-AC8E-CE9B8199B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1CF404-CDA7-4EC6-BB2D-C9F9E0FC4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4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67B2F-E9D2-40FF-93AA-08ADCB5C4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050F43-592F-4654-A817-B901E432A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4A2C2F-0681-4D7B-B68B-C38F825CFD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0210B1-A70A-4C31-9C0F-CA216C71B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797972-5520-4C31-A5A4-255E83E7B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5D5B16-4AB8-47B3-9DB8-1B941E4FB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1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0C3E2-5D31-47A3-AA58-15EEF5F87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3EA05A-37A4-45C3-97E8-89E685008C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1C479-C92C-484B-97C4-0917DF324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63727C-D3DB-4FA1-9DA2-8B0C082C6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F62D9-5277-47B7-AB6D-00E6DBD15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363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C9BD40-41BD-4A58-A253-137B4F43C8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4F3E11-8133-4829-83F2-F0781ACCC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CC239-E5F8-40B8-9868-3EE99C7D0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6F925-08A6-49F3-B95D-E41C0DFF6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440AC8-86F2-41FC-8148-3D3791D84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146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4FA7B8-B6FF-468B-B0FE-99F25576F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CC6FA7-5B66-4072-89B0-90B32FD91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0518CD-0D42-43E7-A264-C0E96B10F3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3C6D-2AA8-4442-80C8-0A3380A046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F74B0-059B-48D8-A1C7-7BFEB66E41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52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E7A03-9174-4D5D-A288-0414DCB66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 fontScale="9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dirty="0"/>
              <a:t>California Energy Commission Workshop on Research into Clean Energy Alternatives to Diesel Backup Generator Systems</a:t>
            </a:r>
            <a:br>
              <a:rPr lang="en-US" sz="3600" dirty="0"/>
            </a:br>
            <a:r>
              <a:rPr lang="en-US" sz="3600" dirty="0"/>
              <a:t>January 21, 2021</a:t>
            </a: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r>
              <a:rPr lang="en-US" sz="3600" b="1" dirty="0"/>
              <a:t>Panel #1 – Speaker #3</a:t>
            </a:r>
            <a:br>
              <a:rPr lang="en-US" sz="3600" b="1" dirty="0"/>
            </a:br>
            <a:br>
              <a:rPr lang="en-US" sz="3600" b="1" dirty="0"/>
            </a:br>
            <a:r>
              <a:rPr lang="en-US" sz="3600" b="1" dirty="0"/>
              <a:t>	</a:t>
            </a:r>
            <a:r>
              <a:rPr lang="en-US" sz="3600" dirty="0"/>
              <a:t>Brian Janous - Microsoft Research</a:t>
            </a: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endParaRPr lang="en-US" sz="36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F3F792-AB3B-4261-AFAE-3B0E2283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232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California Energy Commission Workshop on Research into Clean Energy Alternatives to Diesel Backup Generator Systems January 21, 2021    Panel #1 – Speaker #3   Brian Janous - Microsoft Research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2021-01-23T01:30:33Z</dcterms:created>
  <dcterms:modified xsi:type="dcterms:W3CDTF">2021-01-23T01:30:41Z</dcterms:modified>
</cp:coreProperties>
</file>