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8"/>
  </p:notesMasterIdLst>
  <p:handoutMasterIdLst>
    <p:handoutMasterId r:id="rId19"/>
  </p:handoutMasterIdLst>
  <p:sldIdLst>
    <p:sldId id="290" r:id="rId6"/>
    <p:sldId id="263" r:id="rId7"/>
    <p:sldId id="354" r:id="rId8"/>
    <p:sldId id="355" r:id="rId9"/>
    <p:sldId id="300" r:id="rId10"/>
    <p:sldId id="371" r:id="rId11"/>
    <p:sldId id="366" r:id="rId12"/>
    <p:sldId id="369" r:id="rId13"/>
    <p:sldId id="368" r:id="rId14"/>
    <p:sldId id="370" r:id="rId15"/>
    <p:sldId id="374" r:id="rId16"/>
    <p:sldId id="373" r:id="rId17"/>
  </p:sldIdLst>
  <p:sldSz cx="9144000" cy="6858000" type="screen4x3"/>
  <p:notesSz cx="9236075" cy="697388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BAAA4A"/>
    <a:srgbClr val="C7BD3D"/>
    <a:srgbClr val="D0B230"/>
    <a:srgbClr val="B8A450"/>
    <a:srgbClr val="CFBF5D"/>
    <a:srgbClr val="D0C85C"/>
    <a:srgbClr val="CC9900"/>
    <a:srgbClr val="99CCFF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811" y="3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handoutMaster" Target="handoutMasters/handout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779F35-8D00-4885-83B1-ECF2E632FA50}" type="doc">
      <dgm:prSet loTypeId="urn:microsoft.com/office/officeart/2005/8/layout/radial4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4A47DDE-B6D7-42C3-B054-60D37FB5D047}">
      <dgm:prSet phldrT="[Text]"/>
      <dgm:spPr/>
      <dgm:t>
        <a:bodyPr/>
        <a:lstStyle/>
        <a:p>
          <a:r>
            <a:rPr lang="en-US" dirty="0" smtClean="0"/>
            <a:t>Integrated Resource Plan Development</a:t>
          </a:r>
          <a:endParaRPr lang="en-US" dirty="0"/>
        </a:p>
      </dgm:t>
    </dgm:pt>
    <dgm:pt modelId="{15725ADD-D622-4DA3-A001-24C369C69C79}" type="parTrans" cxnId="{83C3FC2E-58C6-4129-8E97-6F4D0D43F37B}">
      <dgm:prSet/>
      <dgm:spPr/>
      <dgm:t>
        <a:bodyPr/>
        <a:lstStyle/>
        <a:p>
          <a:endParaRPr lang="en-US"/>
        </a:p>
      </dgm:t>
    </dgm:pt>
    <dgm:pt modelId="{60FF22FB-6281-4871-8E2E-A11858B1C065}" type="sibTrans" cxnId="{83C3FC2E-58C6-4129-8E97-6F4D0D43F37B}">
      <dgm:prSet/>
      <dgm:spPr/>
      <dgm:t>
        <a:bodyPr/>
        <a:lstStyle/>
        <a:p>
          <a:endParaRPr lang="en-US"/>
        </a:p>
      </dgm:t>
    </dgm:pt>
    <dgm:pt modelId="{C4C8A83A-E492-420B-B56F-7743072391CE}">
      <dgm:prSet phldrT="[Text]"/>
      <dgm:spPr/>
      <dgm:t>
        <a:bodyPr/>
        <a:lstStyle/>
        <a:p>
          <a:r>
            <a:rPr lang="en-US" dirty="0" smtClean="0"/>
            <a:t>Transmission</a:t>
          </a:r>
          <a:endParaRPr lang="en-US" dirty="0"/>
        </a:p>
      </dgm:t>
    </dgm:pt>
    <dgm:pt modelId="{FDD1415D-BBE8-4FF2-BBA0-4B16FC7FBD87}" type="parTrans" cxnId="{6917AB59-1BEA-4F53-9672-5C2AEF67EBEF}">
      <dgm:prSet/>
      <dgm:spPr/>
      <dgm:t>
        <a:bodyPr/>
        <a:lstStyle/>
        <a:p>
          <a:endParaRPr lang="en-US"/>
        </a:p>
      </dgm:t>
    </dgm:pt>
    <dgm:pt modelId="{86B58C8E-AE73-48C8-99CC-4499252F3A84}" type="sibTrans" cxnId="{6917AB59-1BEA-4F53-9672-5C2AEF67EBEF}">
      <dgm:prSet/>
      <dgm:spPr/>
      <dgm:t>
        <a:bodyPr/>
        <a:lstStyle/>
        <a:p>
          <a:endParaRPr lang="en-US"/>
        </a:p>
      </dgm:t>
    </dgm:pt>
    <dgm:pt modelId="{24CECDAC-47DE-4736-AF1B-71F51D3AFD05}">
      <dgm:prSet phldrT="[Text]"/>
      <dgm:spPr/>
      <dgm:t>
        <a:bodyPr/>
        <a:lstStyle/>
        <a:p>
          <a:r>
            <a:rPr lang="en-US" dirty="0" smtClean="0"/>
            <a:t>Load Serving Requirements</a:t>
          </a:r>
          <a:endParaRPr lang="en-US" dirty="0"/>
        </a:p>
      </dgm:t>
    </dgm:pt>
    <dgm:pt modelId="{3D35DC8B-8CF3-43BA-BDE1-735B446DBDE4}" type="parTrans" cxnId="{1CE1BCBF-A2B4-4F14-8165-8B767A10B06B}">
      <dgm:prSet/>
      <dgm:spPr/>
      <dgm:t>
        <a:bodyPr/>
        <a:lstStyle/>
        <a:p>
          <a:endParaRPr lang="en-US"/>
        </a:p>
      </dgm:t>
    </dgm:pt>
    <dgm:pt modelId="{B0A7A4D0-D57F-4183-BB27-1E791B3FE0FA}" type="sibTrans" cxnId="{1CE1BCBF-A2B4-4F14-8165-8B767A10B06B}">
      <dgm:prSet/>
      <dgm:spPr/>
      <dgm:t>
        <a:bodyPr/>
        <a:lstStyle/>
        <a:p>
          <a:endParaRPr lang="en-US"/>
        </a:p>
      </dgm:t>
    </dgm:pt>
    <dgm:pt modelId="{CF2BCA5F-28B0-472E-A7E0-0B8461B0DBB8}">
      <dgm:prSet phldrT="[Text]"/>
      <dgm:spPr/>
      <dgm:t>
        <a:bodyPr/>
        <a:lstStyle/>
        <a:p>
          <a:r>
            <a:rPr lang="en-US" dirty="0" smtClean="0"/>
            <a:t>Energy Commodity Trading</a:t>
          </a:r>
          <a:endParaRPr lang="en-US" dirty="0"/>
        </a:p>
      </dgm:t>
    </dgm:pt>
    <dgm:pt modelId="{D5FD27F7-0EF8-4A53-B611-81341AE3B328}" type="parTrans" cxnId="{99B9A319-DBA4-4641-8FB8-6B05F9719AF0}">
      <dgm:prSet/>
      <dgm:spPr/>
      <dgm:t>
        <a:bodyPr/>
        <a:lstStyle/>
        <a:p>
          <a:endParaRPr lang="en-US"/>
        </a:p>
      </dgm:t>
    </dgm:pt>
    <dgm:pt modelId="{77D4D2EE-D3C3-49C8-B504-4DE63BD15EE1}" type="sibTrans" cxnId="{99B9A319-DBA4-4641-8FB8-6B05F9719AF0}">
      <dgm:prSet/>
      <dgm:spPr/>
      <dgm:t>
        <a:bodyPr/>
        <a:lstStyle/>
        <a:p>
          <a:endParaRPr lang="en-US"/>
        </a:p>
      </dgm:t>
    </dgm:pt>
    <dgm:pt modelId="{5C933A60-521E-41F1-A1C8-0A73589D37A1}">
      <dgm:prSet phldrT="[Text]"/>
      <dgm:spPr/>
      <dgm:t>
        <a:bodyPr/>
        <a:lstStyle/>
        <a:p>
          <a:r>
            <a:rPr lang="en-US" dirty="0" smtClean="0"/>
            <a:t>Local Renewables Development</a:t>
          </a:r>
          <a:endParaRPr lang="en-US" dirty="0"/>
        </a:p>
      </dgm:t>
    </dgm:pt>
    <dgm:pt modelId="{45AC7355-15D9-483F-A810-C94C2ACEDBDB}" type="parTrans" cxnId="{C78183AB-601A-4250-8F50-614B759B902B}">
      <dgm:prSet/>
      <dgm:spPr/>
      <dgm:t>
        <a:bodyPr/>
        <a:lstStyle/>
        <a:p>
          <a:endParaRPr lang="en-US"/>
        </a:p>
      </dgm:t>
    </dgm:pt>
    <dgm:pt modelId="{96B4E731-4A2E-40D9-8621-B1507178F049}" type="sibTrans" cxnId="{C78183AB-601A-4250-8F50-614B759B902B}">
      <dgm:prSet/>
      <dgm:spPr/>
      <dgm:t>
        <a:bodyPr/>
        <a:lstStyle/>
        <a:p>
          <a:endParaRPr lang="en-US"/>
        </a:p>
      </dgm:t>
    </dgm:pt>
    <dgm:pt modelId="{1B452537-DBEE-4AEE-93CB-AA8C9CFBB509}">
      <dgm:prSet phldrT="[Text]"/>
      <dgm:spPr/>
      <dgm:t>
        <a:bodyPr/>
        <a:lstStyle/>
        <a:p>
          <a:r>
            <a:rPr lang="en-US" dirty="0" smtClean="0"/>
            <a:t>Current and Future Generation Assets</a:t>
          </a:r>
          <a:endParaRPr lang="en-US" dirty="0"/>
        </a:p>
      </dgm:t>
    </dgm:pt>
    <dgm:pt modelId="{B46C3F06-CCCD-4E37-AFD5-5032BAB34537}" type="parTrans" cxnId="{D4FC8F1B-6A6D-4167-8579-A838641ACDC7}">
      <dgm:prSet/>
      <dgm:spPr/>
      <dgm:t>
        <a:bodyPr/>
        <a:lstStyle/>
        <a:p>
          <a:endParaRPr lang="en-US"/>
        </a:p>
      </dgm:t>
    </dgm:pt>
    <dgm:pt modelId="{490E303A-EAA4-4256-9CA7-3082E88EC741}" type="sibTrans" cxnId="{D4FC8F1B-6A6D-4167-8579-A838641ACDC7}">
      <dgm:prSet/>
      <dgm:spPr/>
      <dgm:t>
        <a:bodyPr/>
        <a:lstStyle/>
        <a:p>
          <a:endParaRPr lang="en-US"/>
        </a:p>
      </dgm:t>
    </dgm:pt>
    <dgm:pt modelId="{9C07457C-FB3A-4E14-A8CB-30B55069E804}">
      <dgm:prSet phldrT="[Text]"/>
      <dgm:spPr/>
      <dgm:t>
        <a:bodyPr/>
        <a:lstStyle/>
        <a:p>
          <a:r>
            <a:rPr lang="en-US" dirty="0" smtClean="0"/>
            <a:t>Legislative &amp; Regulatory</a:t>
          </a:r>
          <a:endParaRPr lang="en-US" dirty="0"/>
        </a:p>
      </dgm:t>
    </dgm:pt>
    <dgm:pt modelId="{6DDCBDAB-0645-43AB-932B-56E23ED01538}" type="parTrans" cxnId="{AD0E5BC8-CFDF-47FD-BFAB-860AFA82ADBE}">
      <dgm:prSet/>
      <dgm:spPr/>
      <dgm:t>
        <a:bodyPr/>
        <a:lstStyle/>
        <a:p>
          <a:endParaRPr lang="en-US"/>
        </a:p>
      </dgm:t>
    </dgm:pt>
    <dgm:pt modelId="{964AD774-2E2F-48B9-B70F-E8F147730C07}" type="sibTrans" cxnId="{AD0E5BC8-CFDF-47FD-BFAB-860AFA82ADBE}">
      <dgm:prSet/>
      <dgm:spPr/>
      <dgm:t>
        <a:bodyPr/>
        <a:lstStyle/>
        <a:p>
          <a:endParaRPr lang="en-US"/>
        </a:p>
      </dgm:t>
    </dgm:pt>
    <dgm:pt modelId="{63F52D8E-5FA7-45C1-94EA-770F85B58559}" type="pres">
      <dgm:prSet presAssocID="{73779F35-8D00-4885-83B1-ECF2E632FA5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7F3438-41A4-4CD9-AC04-A60946F0E01B}" type="pres">
      <dgm:prSet presAssocID="{14A47DDE-B6D7-42C3-B054-60D37FB5D047}" presName="centerShape" presStyleLbl="node0" presStyleIdx="0" presStyleCnt="1" custScaleX="121909" custScaleY="119524"/>
      <dgm:spPr/>
      <dgm:t>
        <a:bodyPr/>
        <a:lstStyle/>
        <a:p>
          <a:endParaRPr lang="en-US"/>
        </a:p>
      </dgm:t>
    </dgm:pt>
    <dgm:pt modelId="{D6CC63A9-276D-4535-A573-C0A5AC1C9CB8}" type="pres">
      <dgm:prSet presAssocID="{6DDCBDAB-0645-43AB-932B-56E23ED01538}" presName="parTrans" presStyleLbl="bgSibTrans2D1" presStyleIdx="0" presStyleCnt="6"/>
      <dgm:spPr/>
      <dgm:t>
        <a:bodyPr/>
        <a:lstStyle/>
        <a:p>
          <a:endParaRPr lang="en-US"/>
        </a:p>
      </dgm:t>
    </dgm:pt>
    <dgm:pt modelId="{3D121469-C155-491D-BD72-274685F8EFE1}" type="pres">
      <dgm:prSet presAssocID="{9C07457C-FB3A-4E14-A8CB-30B55069E804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4481BD-AA0B-47A2-8F5E-6C2EA88C7229}" type="pres">
      <dgm:prSet presAssocID="{FDD1415D-BBE8-4FF2-BBA0-4B16FC7FBD87}" presName="parTrans" presStyleLbl="bgSibTrans2D1" presStyleIdx="1" presStyleCnt="6"/>
      <dgm:spPr/>
      <dgm:t>
        <a:bodyPr/>
        <a:lstStyle/>
        <a:p>
          <a:endParaRPr lang="en-US"/>
        </a:p>
      </dgm:t>
    </dgm:pt>
    <dgm:pt modelId="{6C8B4C8D-2821-4A74-AC95-2EDC841CB428}" type="pres">
      <dgm:prSet presAssocID="{C4C8A83A-E492-420B-B56F-7743072391CE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7A805F-E595-4933-A3B8-23F60958C5F7}" type="pres">
      <dgm:prSet presAssocID="{3D35DC8B-8CF3-43BA-BDE1-735B446DBDE4}" presName="parTrans" presStyleLbl="bgSibTrans2D1" presStyleIdx="2" presStyleCnt="6"/>
      <dgm:spPr/>
      <dgm:t>
        <a:bodyPr/>
        <a:lstStyle/>
        <a:p>
          <a:endParaRPr lang="en-US"/>
        </a:p>
      </dgm:t>
    </dgm:pt>
    <dgm:pt modelId="{DD24A388-C806-4CE6-9B40-373ECDAF27D0}" type="pres">
      <dgm:prSet presAssocID="{24CECDAC-47DE-4736-AF1B-71F51D3AFD05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3F081F-235C-4091-9810-51DB8BC8F8E7}" type="pres">
      <dgm:prSet presAssocID="{D5FD27F7-0EF8-4A53-B611-81341AE3B328}" presName="parTrans" presStyleLbl="bgSibTrans2D1" presStyleIdx="3" presStyleCnt="6"/>
      <dgm:spPr/>
      <dgm:t>
        <a:bodyPr/>
        <a:lstStyle/>
        <a:p>
          <a:endParaRPr lang="en-US"/>
        </a:p>
      </dgm:t>
    </dgm:pt>
    <dgm:pt modelId="{A97B7903-BC18-4452-84D2-F7789D6560A4}" type="pres">
      <dgm:prSet presAssocID="{CF2BCA5F-28B0-472E-A7E0-0B8461B0DBB8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540D1D-11AB-4084-9C4F-848A1530BA20}" type="pres">
      <dgm:prSet presAssocID="{45AC7355-15D9-483F-A810-C94C2ACEDBDB}" presName="parTrans" presStyleLbl="bgSibTrans2D1" presStyleIdx="4" presStyleCnt="6"/>
      <dgm:spPr/>
      <dgm:t>
        <a:bodyPr/>
        <a:lstStyle/>
        <a:p>
          <a:endParaRPr lang="en-US"/>
        </a:p>
      </dgm:t>
    </dgm:pt>
    <dgm:pt modelId="{AC02C191-F80E-4C5A-95BF-C0341A37AC75}" type="pres">
      <dgm:prSet presAssocID="{5C933A60-521E-41F1-A1C8-0A73589D37A1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2C749E-E0D8-4F52-8C1A-D52429235622}" type="pres">
      <dgm:prSet presAssocID="{B46C3F06-CCCD-4E37-AFD5-5032BAB34537}" presName="parTrans" presStyleLbl="bgSibTrans2D1" presStyleIdx="5" presStyleCnt="6"/>
      <dgm:spPr/>
      <dgm:t>
        <a:bodyPr/>
        <a:lstStyle/>
        <a:p>
          <a:endParaRPr lang="en-US"/>
        </a:p>
      </dgm:t>
    </dgm:pt>
    <dgm:pt modelId="{7447B99F-59D1-4B91-8442-9BDFBBE68209}" type="pres">
      <dgm:prSet presAssocID="{1B452537-DBEE-4AEE-93CB-AA8C9CFBB509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88F1A2-AB93-4FCA-8D15-27AE1DF2CC13}" type="presOf" srcId="{14A47DDE-B6D7-42C3-B054-60D37FB5D047}" destId="{707F3438-41A4-4CD9-AC04-A60946F0E01B}" srcOrd="0" destOrd="0" presId="urn:microsoft.com/office/officeart/2005/8/layout/radial4"/>
    <dgm:cxn modelId="{27672158-676E-420C-942B-3C53C00559EF}" type="presOf" srcId="{73779F35-8D00-4885-83B1-ECF2E632FA50}" destId="{63F52D8E-5FA7-45C1-94EA-770F85B58559}" srcOrd="0" destOrd="0" presId="urn:microsoft.com/office/officeart/2005/8/layout/radial4"/>
    <dgm:cxn modelId="{99B9A319-DBA4-4641-8FB8-6B05F9719AF0}" srcId="{14A47DDE-B6D7-42C3-B054-60D37FB5D047}" destId="{CF2BCA5F-28B0-472E-A7E0-0B8461B0DBB8}" srcOrd="3" destOrd="0" parTransId="{D5FD27F7-0EF8-4A53-B611-81341AE3B328}" sibTransId="{77D4D2EE-D3C3-49C8-B504-4DE63BD15EE1}"/>
    <dgm:cxn modelId="{1B14E13A-2F94-4CB0-BFB7-5010F661D204}" type="presOf" srcId="{45AC7355-15D9-483F-A810-C94C2ACEDBDB}" destId="{9C540D1D-11AB-4084-9C4F-848A1530BA20}" srcOrd="0" destOrd="0" presId="urn:microsoft.com/office/officeart/2005/8/layout/radial4"/>
    <dgm:cxn modelId="{0199727F-C480-4D8F-AC46-5CA5AD7EFB7C}" type="presOf" srcId="{FDD1415D-BBE8-4FF2-BBA0-4B16FC7FBD87}" destId="{554481BD-AA0B-47A2-8F5E-6C2EA88C7229}" srcOrd="0" destOrd="0" presId="urn:microsoft.com/office/officeart/2005/8/layout/radial4"/>
    <dgm:cxn modelId="{66EE9F49-E600-4DB0-B6CD-B018284AAC20}" type="presOf" srcId="{D5FD27F7-0EF8-4A53-B611-81341AE3B328}" destId="{663F081F-235C-4091-9810-51DB8BC8F8E7}" srcOrd="0" destOrd="0" presId="urn:microsoft.com/office/officeart/2005/8/layout/radial4"/>
    <dgm:cxn modelId="{AD0E5BC8-CFDF-47FD-BFAB-860AFA82ADBE}" srcId="{14A47DDE-B6D7-42C3-B054-60D37FB5D047}" destId="{9C07457C-FB3A-4E14-A8CB-30B55069E804}" srcOrd="0" destOrd="0" parTransId="{6DDCBDAB-0645-43AB-932B-56E23ED01538}" sibTransId="{964AD774-2E2F-48B9-B70F-E8F147730C07}"/>
    <dgm:cxn modelId="{83C3FC2E-58C6-4129-8E97-6F4D0D43F37B}" srcId="{73779F35-8D00-4885-83B1-ECF2E632FA50}" destId="{14A47DDE-B6D7-42C3-B054-60D37FB5D047}" srcOrd="0" destOrd="0" parTransId="{15725ADD-D622-4DA3-A001-24C369C69C79}" sibTransId="{60FF22FB-6281-4871-8E2E-A11858B1C065}"/>
    <dgm:cxn modelId="{E7BA8C6F-4ED5-46D7-860D-C54390B6B0BA}" type="presOf" srcId="{6DDCBDAB-0645-43AB-932B-56E23ED01538}" destId="{D6CC63A9-276D-4535-A573-C0A5AC1C9CB8}" srcOrd="0" destOrd="0" presId="urn:microsoft.com/office/officeart/2005/8/layout/radial4"/>
    <dgm:cxn modelId="{E96FFE20-2012-4B68-88C9-BCA7C0539009}" type="presOf" srcId="{5C933A60-521E-41F1-A1C8-0A73589D37A1}" destId="{AC02C191-F80E-4C5A-95BF-C0341A37AC75}" srcOrd="0" destOrd="0" presId="urn:microsoft.com/office/officeart/2005/8/layout/radial4"/>
    <dgm:cxn modelId="{824253C0-E104-4EA1-ADFC-A8DE85B5A932}" type="presOf" srcId="{24CECDAC-47DE-4736-AF1B-71F51D3AFD05}" destId="{DD24A388-C806-4CE6-9B40-373ECDAF27D0}" srcOrd="0" destOrd="0" presId="urn:microsoft.com/office/officeart/2005/8/layout/radial4"/>
    <dgm:cxn modelId="{A627DDF1-7CE0-4B7D-AC69-224E94E0CD83}" type="presOf" srcId="{1B452537-DBEE-4AEE-93CB-AA8C9CFBB509}" destId="{7447B99F-59D1-4B91-8442-9BDFBBE68209}" srcOrd="0" destOrd="0" presId="urn:microsoft.com/office/officeart/2005/8/layout/radial4"/>
    <dgm:cxn modelId="{D2164C3B-B7A6-45C3-B16B-35F4BC90C109}" type="presOf" srcId="{3D35DC8B-8CF3-43BA-BDE1-735B446DBDE4}" destId="{717A805F-E595-4933-A3B8-23F60958C5F7}" srcOrd="0" destOrd="0" presId="urn:microsoft.com/office/officeart/2005/8/layout/radial4"/>
    <dgm:cxn modelId="{D4FC8F1B-6A6D-4167-8579-A838641ACDC7}" srcId="{14A47DDE-B6D7-42C3-B054-60D37FB5D047}" destId="{1B452537-DBEE-4AEE-93CB-AA8C9CFBB509}" srcOrd="5" destOrd="0" parTransId="{B46C3F06-CCCD-4E37-AFD5-5032BAB34537}" sibTransId="{490E303A-EAA4-4256-9CA7-3082E88EC741}"/>
    <dgm:cxn modelId="{1CE1BCBF-A2B4-4F14-8165-8B767A10B06B}" srcId="{14A47DDE-B6D7-42C3-B054-60D37FB5D047}" destId="{24CECDAC-47DE-4736-AF1B-71F51D3AFD05}" srcOrd="2" destOrd="0" parTransId="{3D35DC8B-8CF3-43BA-BDE1-735B446DBDE4}" sibTransId="{B0A7A4D0-D57F-4183-BB27-1E791B3FE0FA}"/>
    <dgm:cxn modelId="{24E54D94-9182-486A-90CD-17263F249EE0}" type="presOf" srcId="{C4C8A83A-E492-420B-B56F-7743072391CE}" destId="{6C8B4C8D-2821-4A74-AC95-2EDC841CB428}" srcOrd="0" destOrd="0" presId="urn:microsoft.com/office/officeart/2005/8/layout/radial4"/>
    <dgm:cxn modelId="{6917AB59-1BEA-4F53-9672-5C2AEF67EBEF}" srcId="{14A47DDE-B6D7-42C3-B054-60D37FB5D047}" destId="{C4C8A83A-E492-420B-B56F-7743072391CE}" srcOrd="1" destOrd="0" parTransId="{FDD1415D-BBE8-4FF2-BBA0-4B16FC7FBD87}" sibTransId="{86B58C8E-AE73-48C8-99CC-4499252F3A84}"/>
    <dgm:cxn modelId="{C56EAA0A-B300-479F-ABD9-CECAF5FD0D97}" type="presOf" srcId="{B46C3F06-CCCD-4E37-AFD5-5032BAB34537}" destId="{682C749E-E0D8-4F52-8C1A-D52429235622}" srcOrd="0" destOrd="0" presId="urn:microsoft.com/office/officeart/2005/8/layout/radial4"/>
    <dgm:cxn modelId="{C9860131-3519-4400-B146-C0EB8E0F5D43}" type="presOf" srcId="{CF2BCA5F-28B0-472E-A7E0-0B8461B0DBB8}" destId="{A97B7903-BC18-4452-84D2-F7789D6560A4}" srcOrd="0" destOrd="0" presId="urn:microsoft.com/office/officeart/2005/8/layout/radial4"/>
    <dgm:cxn modelId="{C78183AB-601A-4250-8F50-614B759B902B}" srcId="{14A47DDE-B6D7-42C3-B054-60D37FB5D047}" destId="{5C933A60-521E-41F1-A1C8-0A73589D37A1}" srcOrd="4" destOrd="0" parTransId="{45AC7355-15D9-483F-A810-C94C2ACEDBDB}" sibTransId="{96B4E731-4A2E-40D9-8621-B1507178F049}"/>
    <dgm:cxn modelId="{7A58F046-678E-4B0C-B5FC-2C0896494AD1}" type="presOf" srcId="{9C07457C-FB3A-4E14-A8CB-30B55069E804}" destId="{3D121469-C155-491D-BD72-274685F8EFE1}" srcOrd="0" destOrd="0" presId="urn:microsoft.com/office/officeart/2005/8/layout/radial4"/>
    <dgm:cxn modelId="{B129D23F-912E-4FA2-8744-3C79FEA3518C}" type="presParOf" srcId="{63F52D8E-5FA7-45C1-94EA-770F85B58559}" destId="{707F3438-41A4-4CD9-AC04-A60946F0E01B}" srcOrd="0" destOrd="0" presId="urn:microsoft.com/office/officeart/2005/8/layout/radial4"/>
    <dgm:cxn modelId="{7DEA6B32-98F0-44BA-BFA0-1F8EA44EC79C}" type="presParOf" srcId="{63F52D8E-5FA7-45C1-94EA-770F85B58559}" destId="{D6CC63A9-276D-4535-A573-C0A5AC1C9CB8}" srcOrd="1" destOrd="0" presId="urn:microsoft.com/office/officeart/2005/8/layout/radial4"/>
    <dgm:cxn modelId="{591BB538-7348-4B1C-B5B3-71F1831FA25A}" type="presParOf" srcId="{63F52D8E-5FA7-45C1-94EA-770F85B58559}" destId="{3D121469-C155-491D-BD72-274685F8EFE1}" srcOrd="2" destOrd="0" presId="urn:microsoft.com/office/officeart/2005/8/layout/radial4"/>
    <dgm:cxn modelId="{D32CF8B0-0EAF-47F0-932C-9226D4B95DBC}" type="presParOf" srcId="{63F52D8E-5FA7-45C1-94EA-770F85B58559}" destId="{554481BD-AA0B-47A2-8F5E-6C2EA88C7229}" srcOrd="3" destOrd="0" presId="urn:microsoft.com/office/officeart/2005/8/layout/radial4"/>
    <dgm:cxn modelId="{B29BC3B2-AED0-4ABA-847D-D9A544D956F4}" type="presParOf" srcId="{63F52D8E-5FA7-45C1-94EA-770F85B58559}" destId="{6C8B4C8D-2821-4A74-AC95-2EDC841CB428}" srcOrd="4" destOrd="0" presId="urn:microsoft.com/office/officeart/2005/8/layout/radial4"/>
    <dgm:cxn modelId="{A8D68334-3CBE-4523-902D-CC6DC1D9AF67}" type="presParOf" srcId="{63F52D8E-5FA7-45C1-94EA-770F85B58559}" destId="{717A805F-E595-4933-A3B8-23F60958C5F7}" srcOrd="5" destOrd="0" presId="urn:microsoft.com/office/officeart/2005/8/layout/radial4"/>
    <dgm:cxn modelId="{3BA5F069-1D6F-4AD0-8DBA-EF65C5F0B4A7}" type="presParOf" srcId="{63F52D8E-5FA7-45C1-94EA-770F85B58559}" destId="{DD24A388-C806-4CE6-9B40-373ECDAF27D0}" srcOrd="6" destOrd="0" presId="urn:microsoft.com/office/officeart/2005/8/layout/radial4"/>
    <dgm:cxn modelId="{D16F8524-D5FC-42A2-A5E6-C67C97FD577C}" type="presParOf" srcId="{63F52D8E-5FA7-45C1-94EA-770F85B58559}" destId="{663F081F-235C-4091-9810-51DB8BC8F8E7}" srcOrd="7" destOrd="0" presId="urn:microsoft.com/office/officeart/2005/8/layout/radial4"/>
    <dgm:cxn modelId="{AABAD945-9988-4340-97DB-527D5A883A0D}" type="presParOf" srcId="{63F52D8E-5FA7-45C1-94EA-770F85B58559}" destId="{A97B7903-BC18-4452-84D2-F7789D6560A4}" srcOrd="8" destOrd="0" presId="urn:microsoft.com/office/officeart/2005/8/layout/radial4"/>
    <dgm:cxn modelId="{974EE455-2EF2-4D5A-A0D9-B66EB47DD009}" type="presParOf" srcId="{63F52D8E-5FA7-45C1-94EA-770F85B58559}" destId="{9C540D1D-11AB-4084-9C4F-848A1530BA20}" srcOrd="9" destOrd="0" presId="urn:microsoft.com/office/officeart/2005/8/layout/radial4"/>
    <dgm:cxn modelId="{5F964016-99A8-41B0-807D-B081EF7F78ED}" type="presParOf" srcId="{63F52D8E-5FA7-45C1-94EA-770F85B58559}" destId="{AC02C191-F80E-4C5A-95BF-C0341A37AC75}" srcOrd="10" destOrd="0" presId="urn:microsoft.com/office/officeart/2005/8/layout/radial4"/>
    <dgm:cxn modelId="{D238DEB1-08A1-4055-903C-13505791F4C8}" type="presParOf" srcId="{63F52D8E-5FA7-45C1-94EA-770F85B58559}" destId="{682C749E-E0D8-4F52-8C1A-D52429235622}" srcOrd="11" destOrd="0" presId="urn:microsoft.com/office/officeart/2005/8/layout/radial4"/>
    <dgm:cxn modelId="{52AC7831-4FD2-4B39-84B4-4E97AB73FE06}" type="presParOf" srcId="{63F52D8E-5FA7-45C1-94EA-770F85B58559}" destId="{7447B99F-59D1-4B91-8442-9BDFBBE68209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50818F-2E54-4016-AD6E-8C726AEBA394}" type="doc">
      <dgm:prSet loTypeId="urn:microsoft.com/office/officeart/2005/8/layout/hProcess9" loCatId="process" qsTypeId="urn:microsoft.com/office/officeart/2005/8/quickstyle/simple3" qsCatId="simple" csTypeId="urn:microsoft.com/office/officeart/2005/8/colors/colorful5" csCatId="colorful" phldr="1"/>
      <dgm:spPr/>
    </dgm:pt>
    <dgm:pt modelId="{ED910092-FCC5-4158-96A1-2884CDECD41B}">
      <dgm:prSet phldrT="[Text]" custT="1"/>
      <dgm:spPr/>
      <dgm:t>
        <a:bodyPr/>
        <a:lstStyle/>
        <a:p>
          <a:r>
            <a:rPr lang="en-US" sz="1300" dirty="0" smtClean="0"/>
            <a:t>Gather Key Input/Assumptions</a:t>
          </a:r>
          <a:endParaRPr lang="en-US" sz="1300" dirty="0"/>
        </a:p>
      </dgm:t>
    </dgm:pt>
    <dgm:pt modelId="{BF8958C8-3ED5-4071-80A7-A4215AA46DFC}" type="parTrans" cxnId="{32EAEB3F-8D55-444B-91BC-3F87F2FE72CA}">
      <dgm:prSet/>
      <dgm:spPr/>
      <dgm:t>
        <a:bodyPr/>
        <a:lstStyle/>
        <a:p>
          <a:endParaRPr lang="en-US"/>
        </a:p>
      </dgm:t>
    </dgm:pt>
    <dgm:pt modelId="{59DD7FF0-2571-477F-A123-5A9DC1C510B0}" type="sibTrans" cxnId="{32EAEB3F-8D55-444B-91BC-3F87F2FE72CA}">
      <dgm:prSet/>
      <dgm:spPr/>
      <dgm:t>
        <a:bodyPr/>
        <a:lstStyle/>
        <a:p>
          <a:endParaRPr lang="en-US"/>
        </a:p>
      </dgm:t>
    </dgm:pt>
    <dgm:pt modelId="{1D6C11F2-172C-4C13-8588-B1236FE0E0FC}">
      <dgm:prSet phldrT="[Text]" custT="1"/>
      <dgm:spPr/>
      <dgm:t>
        <a:bodyPr/>
        <a:lstStyle/>
        <a:p>
          <a:r>
            <a:rPr lang="en-US" sz="1300" dirty="0" smtClean="0"/>
            <a:t>Identify Strategic Alternatives &amp; Scenarios</a:t>
          </a:r>
          <a:endParaRPr lang="en-US" sz="1300" dirty="0"/>
        </a:p>
      </dgm:t>
    </dgm:pt>
    <dgm:pt modelId="{3F85F2C2-7167-4440-A8C1-AB4F2321ABC9}" type="parTrans" cxnId="{10BC094F-B53D-4C95-A4AA-D59A409B6135}">
      <dgm:prSet/>
      <dgm:spPr/>
      <dgm:t>
        <a:bodyPr/>
        <a:lstStyle/>
        <a:p>
          <a:endParaRPr lang="en-US"/>
        </a:p>
      </dgm:t>
    </dgm:pt>
    <dgm:pt modelId="{9CD5FA72-7D68-4EAC-980B-9DAE0EE1EF1C}" type="sibTrans" cxnId="{10BC094F-B53D-4C95-A4AA-D59A409B6135}">
      <dgm:prSet/>
      <dgm:spPr/>
      <dgm:t>
        <a:bodyPr/>
        <a:lstStyle/>
        <a:p>
          <a:endParaRPr lang="en-US"/>
        </a:p>
      </dgm:t>
    </dgm:pt>
    <dgm:pt modelId="{8DC8B4E3-FD1F-4B25-B826-0379B9CBD44E}">
      <dgm:prSet phldrT="[Text]" custT="1"/>
      <dgm:spPr/>
      <dgm:t>
        <a:bodyPr/>
        <a:lstStyle/>
        <a:p>
          <a:r>
            <a:rPr lang="en-US" sz="1300" dirty="0" smtClean="0"/>
            <a:t>Simulate and Study Alternatives</a:t>
          </a:r>
          <a:endParaRPr lang="en-US" sz="1300" dirty="0"/>
        </a:p>
      </dgm:t>
    </dgm:pt>
    <dgm:pt modelId="{F505FD38-97D7-4C6F-83F3-01F7A5F071A0}" type="parTrans" cxnId="{C3A3D107-F856-4DB0-AD95-EF596477594F}">
      <dgm:prSet/>
      <dgm:spPr/>
      <dgm:t>
        <a:bodyPr/>
        <a:lstStyle/>
        <a:p>
          <a:endParaRPr lang="en-US"/>
        </a:p>
      </dgm:t>
    </dgm:pt>
    <dgm:pt modelId="{78973918-BDDB-42EF-82A9-EDC731C4B419}" type="sibTrans" cxnId="{C3A3D107-F856-4DB0-AD95-EF596477594F}">
      <dgm:prSet/>
      <dgm:spPr/>
      <dgm:t>
        <a:bodyPr/>
        <a:lstStyle/>
        <a:p>
          <a:endParaRPr lang="en-US"/>
        </a:p>
      </dgm:t>
    </dgm:pt>
    <dgm:pt modelId="{86DD6991-0528-4046-92C4-703EDC2A806B}">
      <dgm:prSet phldrT="[Text]" custT="1"/>
      <dgm:spPr/>
      <dgm:t>
        <a:bodyPr/>
        <a:lstStyle/>
        <a:p>
          <a:r>
            <a:rPr lang="en-US" sz="1300" dirty="0" smtClean="0"/>
            <a:t>Present and Review Findings</a:t>
          </a:r>
          <a:endParaRPr lang="en-US" sz="1300" dirty="0"/>
        </a:p>
      </dgm:t>
    </dgm:pt>
    <dgm:pt modelId="{19E70890-B52E-4FED-B787-E79D46D0D8AF}" type="parTrans" cxnId="{90AB3347-05B2-4D6D-8681-758E3A8A2AE3}">
      <dgm:prSet/>
      <dgm:spPr/>
      <dgm:t>
        <a:bodyPr/>
        <a:lstStyle/>
        <a:p>
          <a:endParaRPr lang="en-US"/>
        </a:p>
      </dgm:t>
    </dgm:pt>
    <dgm:pt modelId="{CF394305-8D39-41C0-A7BF-7DDDD58E0ABC}" type="sibTrans" cxnId="{90AB3347-05B2-4D6D-8681-758E3A8A2AE3}">
      <dgm:prSet/>
      <dgm:spPr/>
      <dgm:t>
        <a:bodyPr/>
        <a:lstStyle/>
        <a:p>
          <a:endParaRPr lang="en-US"/>
        </a:p>
      </dgm:t>
    </dgm:pt>
    <dgm:pt modelId="{878D540E-0049-4253-ADDB-51307EC3AB9C}" type="pres">
      <dgm:prSet presAssocID="{2450818F-2E54-4016-AD6E-8C726AEBA394}" presName="CompostProcess" presStyleCnt="0">
        <dgm:presLayoutVars>
          <dgm:dir/>
          <dgm:resizeHandles val="exact"/>
        </dgm:presLayoutVars>
      </dgm:prSet>
      <dgm:spPr/>
    </dgm:pt>
    <dgm:pt modelId="{8B761FB4-A535-499B-8F3B-1B2F02458662}" type="pres">
      <dgm:prSet presAssocID="{2450818F-2E54-4016-AD6E-8C726AEBA394}" presName="arrow" presStyleLbl="bgShp" presStyleIdx="0" presStyleCnt="1" custScaleX="111765" custLinFactNeighborX="981"/>
      <dgm:spPr/>
    </dgm:pt>
    <dgm:pt modelId="{AA31C7DE-1818-46D9-9FE9-D2C1177ADBD0}" type="pres">
      <dgm:prSet presAssocID="{2450818F-2E54-4016-AD6E-8C726AEBA394}" presName="linearProcess" presStyleCnt="0"/>
      <dgm:spPr/>
    </dgm:pt>
    <dgm:pt modelId="{50C5A774-DBC7-46EF-8CCD-2E300DCEEE6E}" type="pres">
      <dgm:prSet presAssocID="{ED910092-FCC5-4158-96A1-2884CDECD41B}" presName="textNode" presStyleLbl="node1" presStyleIdx="0" presStyleCnt="4" custScaleX="73160" custScaleY="48279" custLinFactNeighborX="635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51C5F0-ACD7-45C1-9CBD-25D83801BE24}" type="pres">
      <dgm:prSet presAssocID="{59DD7FF0-2571-477F-A123-5A9DC1C510B0}" presName="sibTrans" presStyleCnt="0"/>
      <dgm:spPr/>
    </dgm:pt>
    <dgm:pt modelId="{EC727078-1134-4FB5-9C71-FFB023B8FB88}" type="pres">
      <dgm:prSet presAssocID="{1D6C11F2-172C-4C13-8588-B1236FE0E0FC}" presName="textNode" presStyleLbl="node1" presStyleIdx="1" presStyleCnt="4" custScaleX="74009" custScaleY="62483" custLinFactNeighborX="-11433" custLinFactNeighborY="-14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6B6243-BD35-44C7-AD89-B1F6623400AB}" type="pres">
      <dgm:prSet presAssocID="{9CD5FA72-7D68-4EAC-980B-9DAE0EE1EF1C}" presName="sibTrans" presStyleCnt="0"/>
      <dgm:spPr/>
    </dgm:pt>
    <dgm:pt modelId="{D018A594-A140-4B13-9BE7-13BACAD668FC}" type="pres">
      <dgm:prSet presAssocID="{8DC8B4E3-FD1F-4B25-B826-0379B9CBD44E}" presName="textNode" presStyleLbl="node1" presStyleIdx="2" presStyleCnt="4" custScaleX="64591" custScaleY="62483" custLinFactNeighborX="-80084" custLinFactNeighborY="-14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AC0AA7-A873-4EDF-9441-D2B4E630F7FB}" type="pres">
      <dgm:prSet presAssocID="{78973918-BDDB-42EF-82A9-EDC731C4B419}" presName="sibTrans" presStyleCnt="0"/>
      <dgm:spPr/>
    </dgm:pt>
    <dgm:pt modelId="{C022ADDB-8EA0-4D89-8BAD-6971B00A1262}" type="pres">
      <dgm:prSet presAssocID="{86DD6991-0528-4046-92C4-703EDC2A806B}" presName="textNode" presStyleLbl="node1" presStyleIdx="3" presStyleCnt="4" custScaleX="73386" custScaleY="57389" custLinFactX="-8496" custLinFactNeighborX="-100000" custLinFactNeighborY="-39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8E613BC-B961-49CC-90C4-17C04E36BB13}" type="presOf" srcId="{8DC8B4E3-FD1F-4B25-B826-0379B9CBD44E}" destId="{D018A594-A140-4B13-9BE7-13BACAD668FC}" srcOrd="0" destOrd="0" presId="urn:microsoft.com/office/officeart/2005/8/layout/hProcess9"/>
    <dgm:cxn modelId="{33803226-74DE-4F71-83CB-D65C3C46887B}" type="presOf" srcId="{86DD6991-0528-4046-92C4-703EDC2A806B}" destId="{C022ADDB-8EA0-4D89-8BAD-6971B00A1262}" srcOrd="0" destOrd="0" presId="urn:microsoft.com/office/officeart/2005/8/layout/hProcess9"/>
    <dgm:cxn modelId="{C3A3D107-F856-4DB0-AD95-EF596477594F}" srcId="{2450818F-2E54-4016-AD6E-8C726AEBA394}" destId="{8DC8B4E3-FD1F-4B25-B826-0379B9CBD44E}" srcOrd="2" destOrd="0" parTransId="{F505FD38-97D7-4C6F-83F3-01F7A5F071A0}" sibTransId="{78973918-BDDB-42EF-82A9-EDC731C4B419}"/>
    <dgm:cxn modelId="{10BC094F-B53D-4C95-A4AA-D59A409B6135}" srcId="{2450818F-2E54-4016-AD6E-8C726AEBA394}" destId="{1D6C11F2-172C-4C13-8588-B1236FE0E0FC}" srcOrd="1" destOrd="0" parTransId="{3F85F2C2-7167-4440-A8C1-AB4F2321ABC9}" sibTransId="{9CD5FA72-7D68-4EAC-980B-9DAE0EE1EF1C}"/>
    <dgm:cxn modelId="{90AB3347-05B2-4D6D-8681-758E3A8A2AE3}" srcId="{2450818F-2E54-4016-AD6E-8C726AEBA394}" destId="{86DD6991-0528-4046-92C4-703EDC2A806B}" srcOrd="3" destOrd="0" parTransId="{19E70890-B52E-4FED-B787-E79D46D0D8AF}" sibTransId="{CF394305-8D39-41C0-A7BF-7DDDD58E0ABC}"/>
    <dgm:cxn modelId="{DEA8AF86-E2D7-497A-91B1-A9D60B71C13E}" type="presOf" srcId="{2450818F-2E54-4016-AD6E-8C726AEBA394}" destId="{878D540E-0049-4253-ADDB-51307EC3AB9C}" srcOrd="0" destOrd="0" presId="urn:microsoft.com/office/officeart/2005/8/layout/hProcess9"/>
    <dgm:cxn modelId="{8849099F-DC83-4A0E-9318-662EFD727804}" type="presOf" srcId="{1D6C11F2-172C-4C13-8588-B1236FE0E0FC}" destId="{EC727078-1134-4FB5-9C71-FFB023B8FB88}" srcOrd="0" destOrd="0" presId="urn:microsoft.com/office/officeart/2005/8/layout/hProcess9"/>
    <dgm:cxn modelId="{AF6A0201-9F53-4BCE-A2DB-CC48A3462534}" type="presOf" srcId="{ED910092-FCC5-4158-96A1-2884CDECD41B}" destId="{50C5A774-DBC7-46EF-8CCD-2E300DCEEE6E}" srcOrd="0" destOrd="0" presId="urn:microsoft.com/office/officeart/2005/8/layout/hProcess9"/>
    <dgm:cxn modelId="{32EAEB3F-8D55-444B-91BC-3F87F2FE72CA}" srcId="{2450818F-2E54-4016-AD6E-8C726AEBA394}" destId="{ED910092-FCC5-4158-96A1-2884CDECD41B}" srcOrd="0" destOrd="0" parTransId="{BF8958C8-3ED5-4071-80A7-A4215AA46DFC}" sibTransId="{59DD7FF0-2571-477F-A123-5A9DC1C510B0}"/>
    <dgm:cxn modelId="{F3D32EBF-719B-4939-8975-8501389232B3}" type="presParOf" srcId="{878D540E-0049-4253-ADDB-51307EC3AB9C}" destId="{8B761FB4-A535-499B-8F3B-1B2F02458662}" srcOrd="0" destOrd="0" presId="urn:microsoft.com/office/officeart/2005/8/layout/hProcess9"/>
    <dgm:cxn modelId="{B896B88B-3917-4A48-BF34-E7C8396BB40B}" type="presParOf" srcId="{878D540E-0049-4253-ADDB-51307EC3AB9C}" destId="{AA31C7DE-1818-46D9-9FE9-D2C1177ADBD0}" srcOrd="1" destOrd="0" presId="urn:microsoft.com/office/officeart/2005/8/layout/hProcess9"/>
    <dgm:cxn modelId="{8FC085D7-F736-4894-976A-6EE466752DDE}" type="presParOf" srcId="{AA31C7DE-1818-46D9-9FE9-D2C1177ADBD0}" destId="{50C5A774-DBC7-46EF-8CCD-2E300DCEEE6E}" srcOrd="0" destOrd="0" presId="urn:microsoft.com/office/officeart/2005/8/layout/hProcess9"/>
    <dgm:cxn modelId="{A1F5AD78-2F2B-4EFB-BA94-724FD4C8DA5A}" type="presParOf" srcId="{AA31C7DE-1818-46D9-9FE9-D2C1177ADBD0}" destId="{0A51C5F0-ACD7-45C1-9CBD-25D83801BE24}" srcOrd="1" destOrd="0" presId="urn:microsoft.com/office/officeart/2005/8/layout/hProcess9"/>
    <dgm:cxn modelId="{A7D85874-F79C-4DB4-B22D-CDD37742846D}" type="presParOf" srcId="{AA31C7DE-1818-46D9-9FE9-D2C1177ADBD0}" destId="{EC727078-1134-4FB5-9C71-FFB023B8FB88}" srcOrd="2" destOrd="0" presId="urn:microsoft.com/office/officeart/2005/8/layout/hProcess9"/>
    <dgm:cxn modelId="{2D2CB481-EFC3-4320-B435-92C318EFD01C}" type="presParOf" srcId="{AA31C7DE-1818-46D9-9FE9-D2C1177ADBD0}" destId="{676B6243-BD35-44C7-AD89-B1F6623400AB}" srcOrd="3" destOrd="0" presId="urn:microsoft.com/office/officeart/2005/8/layout/hProcess9"/>
    <dgm:cxn modelId="{629688D4-0004-4884-98B1-2F2B28ACE361}" type="presParOf" srcId="{AA31C7DE-1818-46D9-9FE9-D2C1177ADBD0}" destId="{D018A594-A140-4B13-9BE7-13BACAD668FC}" srcOrd="4" destOrd="0" presId="urn:microsoft.com/office/officeart/2005/8/layout/hProcess9"/>
    <dgm:cxn modelId="{F3BE0D21-AFB2-4C40-8CCC-95030F8A64DB}" type="presParOf" srcId="{AA31C7DE-1818-46D9-9FE9-D2C1177ADBD0}" destId="{62AC0AA7-A873-4EDF-9441-D2B4E630F7FB}" srcOrd="5" destOrd="0" presId="urn:microsoft.com/office/officeart/2005/8/layout/hProcess9"/>
    <dgm:cxn modelId="{99718A0D-7A24-40AD-BDF4-916FB447B454}" type="presParOf" srcId="{AA31C7DE-1818-46D9-9FE9-D2C1177ADBD0}" destId="{C022ADDB-8EA0-4D89-8BAD-6971B00A1262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AF8A95-280E-44C0-BA6F-7D03732AEB59}" type="doc">
      <dgm:prSet loTypeId="urn:microsoft.com/office/officeart/2005/8/layout/venn1" loCatId="relationship" qsTypeId="urn:microsoft.com/office/officeart/2005/8/quickstyle/simple5" qsCatId="simple" csTypeId="urn:microsoft.com/office/officeart/2005/8/colors/accent1_2" csCatId="accent1" phldr="1"/>
      <dgm:spPr/>
    </dgm:pt>
    <dgm:pt modelId="{2F7A6A15-D46E-4AD0-9AAA-5811836DB502}">
      <dgm:prSet phldrT="[Text]" custT="1"/>
      <dgm:spPr>
        <a:solidFill>
          <a:srgbClr val="002060">
            <a:alpha val="30980"/>
          </a:srgbClr>
        </a:solidFill>
      </dgm:spPr>
      <dgm:t>
        <a:bodyPr/>
        <a:lstStyle/>
        <a:p>
          <a:r>
            <a:rPr lang="en-US" sz="1800" dirty="0" smtClean="0"/>
            <a:t>Maintain System Reliability</a:t>
          </a:r>
          <a:endParaRPr lang="en-US" sz="1800" dirty="0"/>
        </a:p>
      </dgm:t>
    </dgm:pt>
    <dgm:pt modelId="{D7CB8DB8-144A-4576-9402-529F67BC8CA8}" type="parTrans" cxnId="{FD44031C-E6D2-4283-BAB8-654FEA95ABB2}">
      <dgm:prSet/>
      <dgm:spPr/>
      <dgm:t>
        <a:bodyPr/>
        <a:lstStyle/>
        <a:p>
          <a:endParaRPr lang="en-US"/>
        </a:p>
      </dgm:t>
    </dgm:pt>
    <dgm:pt modelId="{4829832A-B6DD-4355-90A5-B66D6F51336E}" type="sibTrans" cxnId="{FD44031C-E6D2-4283-BAB8-654FEA95ABB2}">
      <dgm:prSet/>
      <dgm:spPr/>
      <dgm:t>
        <a:bodyPr/>
        <a:lstStyle/>
        <a:p>
          <a:endParaRPr lang="en-US"/>
        </a:p>
      </dgm:t>
    </dgm:pt>
    <dgm:pt modelId="{02873791-F1F7-44E6-BE89-DBF2E8AFE0EF}">
      <dgm:prSet phldrT="[Text]" custT="1"/>
      <dgm:spPr>
        <a:solidFill>
          <a:srgbClr val="002060">
            <a:alpha val="30980"/>
          </a:srgbClr>
        </a:solidFill>
      </dgm:spPr>
      <dgm:t>
        <a:bodyPr/>
        <a:lstStyle/>
        <a:p>
          <a:r>
            <a:rPr lang="en-US" sz="1600" dirty="0" smtClean="0"/>
            <a:t>Env. &amp; Reg</a:t>
          </a:r>
          <a:r>
            <a:rPr lang="en-US" sz="1600" smtClean="0"/>
            <a:t>. Resp.</a:t>
          </a:r>
          <a:endParaRPr lang="en-US" sz="1600" dirty="0"/>
        </a:p>
      </dgm:t>
    </dgm:pt>
    <dgm:pt modelId="{9C186B5A-AAD4-4527-B992-EF8343E81AB4}" type="parTrans" cxnId="{94F6FFD2-A387-472C-809C-D6DD933ECE33}">
      <dgm:prSet/>
      <dgm:spPr/>
      <dgm:t>
        <a:bodyPr/>
        <a:lstStyle/>
        <a:p>
          <a:endParaRPr lang="en-US"/>
        </a:p>
      </dgm:t>
    </dgm:pt>
    <dgm:pt modelId="{9B1C352D-B972-4CC4-AB90-2C27B3517AB0}" type="sibTrans" cxnId="{94F6FFD2-A387-472C-809C-D6DD933ECE33}">
      <dgm:prSet/>
      <dgm:spPr/>
      <dgm:t>
        <a:bodyPr/>
        <a:lstStyle/>
        <a:p>
          <a:endParaRPr lang="en-US"/>
        </a:p>
      </dgm:t>
    </dgm:pt>
    <dgm:pt modelId="{5CBD4146-375F-4A1E-B196-529ECF3BFBDD}">
      <dgm:prSet phldrT="[Text]" custT="1"/>
      <dgm:spPr>
        <a:solidFill>
          <a:srgbClr val="002060">
            <a:alpha val="30980"/>
          </a:srgbClr>
        </a:solidFill>
      </dgm:spPr>
      <dgm:t>
        <a:bodyPr/>
        <a:lstStyle/>
        <a:p>
          <a:r>
            <a:rPr lang="en-US" sz="1300" dirty="0" smtClean="0"/>
            <a:t>Provide Competitive Rates</a:t>
          </a:r>
          <a:endParaRPr lang="en-US" sz="1300" dirty="0"/>
        </a:p>
      </dgm:t>
    </dgm:pt>
    <dgm:pt modelId="{52B7B347-A4F1-45D7-AB01-A229C69DCAA3}" type="parTrans" cxnId="{FC06AB7B-AB9D-4326-9E9E-FDD410E91107}">
      <dgm:prSet/>
      <dgm:spPr/>
      <dgm:t>
        <a:bodyPr/>
        <a:lstStyle/>
        <a:p>
          <a:endParaRPr lang="en-US"/>
        </a:p>
      </dgm:t>
    </dgm:pt>
    <dgm:pt modelId="{57CF05D3-4D79-4C38-886B-F4A4EF7AC944}" type="sibTrans" cxnId="{FC06AB7B-AB9D-4326-9E9E-FDD410E91107}">
      <dgm:prSet/>
      <dgm:spPr/>
      <dgm:t>
        <a:bodyPr/>
        <a:lstStyle/>
        <a:p>
          <a:endParaRPr lang="en-US"/>
        </a:p>
      </dgm:t>
    </dgm:pt>
    <dgm:pt modelId="{4502E9D8-3CBC-493A-BDE4-AD110CE04B8A}">
      <dgm:prSet phldrT="[Text]" custT="1"/>
      <dgm:spPr>
        <a:solidFill>
          <a:srgbClr val="002060">
            <a:alpha val="30980"/>
          </a:srgbClr>
        </a:solidFill>
      </dgm:spPr>
      <dgm:t>
        <a:bodyPr/>
        <a:lstStyle/>
        <a:p>
          <a:r>
            <a:rPr lang="en-US" dirty="0" smtClean="0"/>
            <a:t>Balancing Authority Requirements</a:t>
          </a:r>
          <a:endParaRPr lang="en-US" sz="1600" dirty="0"/>
        </a:p>
      </dgm:t>
    </dgm:pt>
    <dgm:pt modelId="{88FD7E77-40A9-4290-BBF4-09D33DBBF10E}" type="sibTrans" cxnId="{72FB3A7F-92CC-4385-A346-7F9482A1FB80}">
      <dgm:prSet/>
      <dgm:spPr/>
      <dgm:t>
        <a:bodyPr/>
        <a:lstStyle/>
        <a:p>
          <a:endParaRPr lang="en-US"/>
        </a:p>
      </dgm:t>
    </dgm:pt>
    <dgm:pt modelId="{B5CE791D-2775-492D-B898-31EBC49A2532}" type="parTrans" cxnId="{72FB3A7F-92CC-4385-A346-7F9482A1FB80}">
      <dgm:prSet/>
      <dgm:spPr/>
      <dgm:t>
        <a:bodyPr/>
        <a:lstStyle/>
        <a:p>
          <a:endParaRPr lang="en-US"/>
        </a:p>
      </dgm:t>
    </dgm:pt>
    <dgm:pt modelId="{A60E5327-50EA-4FE8-9209-2E55C0A25503}" type="pres">
      <dgm:prSet presAssocID="{B3AF8A95-280E-44C0-BA6F-7D03732AEB59}" presName="compositeShape" presStyleCnt="0">
        <dgm:presLayoutVars>
          <dgm:chMax val="7"/>
          <dgm:dir/>
          <dgm:resizeHandles val="exact"/>
        </dgm:presLayoutVars>
      </dgm:prSet>
      <dgm:spPr/>
    </dgm:pt>
    <dgm:pt modelId="{EB09BB03-0D9B-4A80-A6CF-1313435E5D25}" type="pres">
      <dgm:prSet presAssocID="{2F7A6A15-D46E-4AD0-9AAA-5811836DB502}" presName="circ1" presStyleLbl="vennNode1" presStyleIdx="0" presStyleCnt="4"/>
      <dgm:spPr/>
      <dgm:t>
        <a:bodyPr/>
        <a:lstStyle/>
        <a:p>
          <a:endParaRPr lang="en-US"/>
        </a:p>
      </dgm:t>
    </dgm:pt>
    <dgm:pt modelId="{9DA9828E-49F6-4D8A-82BE-149A3CBD576A}" type="pres">
      <dgm:prSet presAssocID="{2F7A6A15-D46E-4AD0-9AAA-5811836DB502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1592F8-C7C1-4DAB-BABF-6E2203A2A21B}" type="pres">
      <dgm:prSet presAssocID="{02873791-F1F7-44E6-BE89-DBF2E8AFE0EF}" presName="circ2" presStyleLbl="vennNode1" presStyleIdx="1" presStyleCnt="4" custScaleX="106490"/>
      <dgm:spPr/>
      <dgm:t>
        <a:bodyPr/>
        <a:lstStyle/>
        <a:p>
          <a:endParaRPr lang="en-US"/>
        </a:p>
      </dgm:t>
    </dgm:pt>
    <dgm:pt modelId="{D4C510CD-AD32-4ADC-91F6-E87B779685E9}" type="pres">
      <dgm:prSet presAssocID="{02873791-F1F7-44E6-BE89-DBF2E8AFE0EF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4F4F50-7993-4991-954E-CF504C24AD4F}" type="pres">
      <dgm:prSet presAssocID="{4502E9D8-3CBC-493A-BDE4-AD110CE04B8A}" presName="circ3" presStyleLbl="vennNode1" presStyleIdx="2" presStyleCnt="4"/>
      <dgm:spPr/>
      <dgm:t>
        <a:bodyPr/>
        <a:lstStyle/>
        <a:p>
          <a:endParaRPr lang="en-US"/>
        </a:p>
      </dgm:t>
    </dgm:pt>
    <dgm:pt modelId="{FBB987E8-B0BA-4A96-B7D9-7777488B789F}" type="pres">
      <dgm:prSet presAssocID="{4502E9D8-3CBC-493A-BDE4-AD110CE04B8A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37F60B-F5EB-4748-BC26-CE44CF419CF7}" type="pres">
      <dgm:prSet presAssocID="{5CBD4146-375F-4A1E-B196-529ECF3BFBDD}" presName="circ4" presStyleLbl="vennNode1" presStyleIdx="3" presStyleCnt="4" custScaleX="106611"/>
      <dgm:spPr/>
      <dgm:t>
        <a:bodyPr/>
        <a:lstStyle/>
        <a:p>
          <a:endParaRPr lang="en-US"/>
        </a:p>
      </dgm:t>
    </dgm:pt>
    <dgm:pt modelId="{F27BA9B2-D58E-4E4E-BA87-CAF4A6676374}" type="pres">
      <dgm:prSet presAssocID="{5CBD4146-375F-4A1E-B196-529ECF3BFBDD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A021778-37D4-49E9-B1E3-74E1F5EDEE29}" type="presOf" srcId="{2F7A6A15-D46E-4AD0-9AAA-5811836DB502}" destId="{9DA9828E-49F6-4D8A-82BE-149A3CBD576A}" srcOrd="1" destOrd="0" presId="urn:microsoft.com/office/officeart/2005/8/layout/venn1"/>
    <dgm:cxn modelId="{BB678296-33E1-44A6-8F9E-2E564C61181E}" type="presOf" srcId="{4502E9D8-3CBC-493A-BDE4-AD110CE04B8A}" destId="{C34F4F50-7993-4991-954E-CF504C24AD4F}" srcOrd="0" destOrd="0" presId="urn:microsoft.com/office/officeart/2005/8/layout/venn1"/>
    <dgm:cxn modelId="{E7BC65C0-0D2C-4903-863C-15C2E27B511C}" type="presOf" srcId="{5CBD4146-375F-4A1E-B196-529ECF3BFBDD}" destId="{0937F60B-F5EB-4748-BC26-CE44CF419CF7}" srcOrd="0" destOrd="0" presId="urn:microsoft.com/office/officeart/2005/8/layout/venn1"/>
    <dgm:cxn modelId="{D88F24A6-D02A-4BCD-83AF-472A0FDB64E7}" type="presOf" srcId="{4502E9D8-3CBC-493A-BDE4-AD110CE04B8A}" destId="{FBB987E8-B0BA-4A96-B7D9-7777488B789F}" srcOrd="1" destOrd="0" presId="urn:microsoft.com/office/officeart/2005/8/layout/venn1"/>
    <dgm:cxn modelId="{94F6FFD2-A387-472C-809C-D6DD933ECE33}" srcId="{B3AF8A95-280E-44C0-BA6F-7D03732AEB59}" destId="{02873791-F1F7-44E6-BE89-DBF2E8AFE0EF}" srcOrd="1" destOrd="0" parTransId="{9C186B5A-AAD4-4527-B992-EF8343E81AB4}" sibTransId="{9B1C352D-B972-4CC4-AB90-2C27B3517AB0}"/>
    <dgm:cxn modelId="{72FB3A7F-92CC-4385-A346-7F9482A1FB80}" srcId="{B3AF8A95-280E-44C0-BA6F-7D03732AEB59}" destId="{4502E9D8-3CBC-493A-BDE4-AD110CE04B8A}" srcOrd="2" destOrd="0" parTransId="{B5CE791D-2775-492D-B898-31EBC49A2532}" sibTransId="{88FD7E77-40A9-4290-BBF4-09D33DBBF10E}"/>
    <dgm:cxn modelId="{5EE9A782-4B1C-46C7-9F1B-AE06B8A62096}" type="presOf" srcId="{5CBD4146-375F-4A1E-B196-529ECF3BFBDD}" destId="{F27BA9B2-D58E-4E4E-BA87-CAF4A6676374}" srcOrd="1" destOrd="0" presId="urn:microsoft.com/office/officeart/2005/8/layout/venn1"/>
    <dgm:cxn modelId="{4A495DCF-8B6C-4A6D-9B9E-31A37B47B695}" type="presOf" srcId="{02873791-F1F7-44E6-BE89-DBF2E8AFE0EF}" destId="{D4C510CD-AD32-4ADC-91F6-E87B779685E9}" srcOrd="1" destOrd="0" presId="urn:microsoft.com/office/officeart/2005/8/layout/venn1"/>
    <dgm:cxn modelId="{F20B268D-C54A-4C95-BC3A-9F37F38DC3CF}" type="presOf" srcId="{B3AF8A95-280E-44C0-BA6F-7D03732AEB59}" destId="{A60E5327-50EA-4FE8-9209-2E55C0A25503}" srcOrd="0" destOrd="0" presId="urn:microsoft.com/office/officeart/2005/8/layout/venn1"/>
    <dgm:cxn modelId="{FC06AB7B-AB9D-4326-9E9E-FDD410E91107}" srcId="{B3AF8A95-280E-44C0-BA6F-7D03732AEB59}" destId="{5CBD4146-375F-4A1E-B196-529ECF3BFBDD}" srcOrd="3" destOrd="0" parTransId="{52B7B347-A4F1-45D7-AB01-A229C69DCAA3}" sibTransId="{57CF05D3-4D79-4C38-886B-F4A4EF7AC944}"/>
    <dgm:cxn modelId="{F906EB62-BBD1-4A46-B425-A54526415744}" type="presOf" srcId="{2F7A6A15-D46E-4AD0-9AAA-5811836DB502}" destId="{EB09BB03-0D9B-4A80-A6CF-1313435E5D25}" srcOrd="0" destOrd="0" presId="urn:microsoft.com/office/officeart/2005/8/layout/venn1"/>
    <dgm:cxn modelId="{FD44031C-E6D2-4283-BAB8-654FEA95ABB2}" srcId="{B3AF8A95-280E-44C0-BA6F-7D03732AEB59}" destId="{2F7A6A15-D46E-4AD0-9AAA-5811836DB502}" srcOrd="0" destOrd="0" parTransId="{D7CB8DB8-144A-4576-9402-529F67BC8CA8}" sibTransId="{4829832A-B6DD-4355-90A5-B66D6F51336E}"/>
    <dgm:cxn modelId="{B216DF67-EB9E-488D-81D1-7A09633C48EC}" type="presOf" srcId="{02873791-F1F7-44E6-BE89-DBF2E8AFE0EF}" destId="{B91592F8-C7C1-4DAB-BABF-6E2203A2A21B}" srcOrd="0" destOrd="0" presId="urn:microsoft.com/office/officeart/2005/8/layout/venn1"/>
    <dgm:cxn modelId="{DA2A2E5A-7EEA-45AA-B75C-1850F6AAAFC0}" type="presParOf" srcId="{A60E5327-50EA-4FE8-9209-2E55C0A25503}" destId="{EB09BB03-0D9B-4A80-A6CF-1313435E5D25}" srcOrd="0" destOrd="0" presId="urn:microsoft.com/office/officeart/2005/8/layout/venn1"/>
    <dgm:cxn modelId="{EC7E7E0D-1276-469E-9530-E6B4DB394F09}" type="presParOf" srcId="{A60E5327-50EA-4FE8-9209-2E55C0A25503}" destId="{9DA9828E-49F6-4D8A-82BE-149A3CBD576A}" srcOrd="1" destOrd="0" presId="urn:microsoft.com/office/officeart/2005/8/layout/venn1"/>
    <dgm:cxn modelId="{D5D3FA61-C8CC-4BCC-BEC8-AA0A9CA5346F}" type="presParOf" srcId="{A60E5327-50EA-4FE8-9209-2E55C0A25503}" destId="{B91592F8-C7C1-4DAB-BABF-6E2203A2A21B}" srcOrd="2" destOrd="0" presId="urn:microsoft.com/office/officeart/2005/8/layout/venn1"/>
    <dgm:cxn modelId="{11A94A9F-016F-4FB2-A038-950C684A6596}" type="presParOf" srcId="{A60E5327-50EA-4FE8-9209-2E55C0A25503}" destId="{D4C510CD-AD32-4ADC-91F6-E87B779685E9}" srcOrd="3" destOrd="0" presId="urn:microsoft.com/office/officeart/2005/8/layout/venn1"/>
    <dgm:cxn modelId="{1504D76E-D224-44E0-A796-2F44CB84E712}" type="presParOf" srcId="{A60E5327-50EA-4FE8-9209-2E55C0A25503}" destId="{C34F4F50-7993-4991-954E-CF504C24AD4F}" srcOrd="4" destOrd="0" presId="urn:microsoft.com/office/officeart/2005/8/layout/venn1"/>
    <dgm:cxn modelId="{1833607B-2042-4E57-B50B-1EFC24F582E9}" type="presParOf" srcId="{A60E5327-50EA-4FE8-9209-2E55C0A25503}" destId="{FBB987E8-B0BA-4A96-B7D9-7777488B789F}" srcOrd="5" destOrd="0" presId="urn:microsoft.com/office/officeart/2005/8/layout/venn1"/>
    <dgm:cxn modelId="{44DC1F5C-70AE-4584-8BB9-35B478151B87}" type="presParOf" srcId="{A60E5327-50EA-4FE8-9209-2E55C0A25503}" destId="{0937F60B-F5EB-4748-BC26-CE44CF419CF7}" srcOrd="6" destOrd="0" presId="urn:microsoft.com/office/officeart/2005/8/layout/venn1"/>
    <dgm:cxn modelId="{8285446C-7FBC-43D4-964D-0775301FA8A4}" type="presParOf" srcId="{A60E5327-50EA-4FE8-9209-2E55C0A25503}" destId="{F27BA9B2-D58E-4E4E-BA87-CAF4A6676374}" srcOrd="7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B3E4412-21DE-490F-B892-65D8BB610E58}" type="doc">
      <dgm:prSet loTypeId="urn:microsoft.com/office/officeart/2005/8/layout/hierarchy3" loCatId="hierarchy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226D1103-D3FF-4B7B-8725-BD0643D7DCF4}">
      <dgm:prSet phldrT="[Text]" custT="1"/>
      <dgm:spPr/>
      <dgm:t>
        <a:bodyPr/>
        <a:lstStyle/>
        <a:p>
          <a:r>
            <a:rPr 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Competitive Rates</a:t>
          </a:r>
          <a:endParaRPr lang="en-US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45ED60E-1C24-45F8-BD5D-A5BA6559B906}" type="parTrans" cxnId="{11F35B59-C527-4C24-BD7B-899BBC7A8102}">
      <dgm:prSet/>
      <dgm:spPr/>
      <dgm:t>
        <a:bodyPr/>
        <a:lstStyle/>
        <a:p>
          <a:endParaRPr lang="en-US" sz="1200"/>
        </a:p>
      </dgm:t>
    </dgm:pt>
    <dgm:pt modelId="{27454ACF-8500-4D57-A7B5-F64D54141E8D}" type="sibTrans" cxnId="{11F35B59-C527-4C24-BD7B-899BBC7A8102}">
      <dgm:prSet/>
      <dgm:spPr/>
      <dgm:t>
        <a:bodyPr/>
        <a:lstStyle/>
        <a:p>
          <a:endParaRPr lang="en-US" sz="1200"/>
        </a:p>
      </dgm:t>
    </dgm:pt>
    <dgm:pt modelId="{FC7F51C1-1A74-418B-88EF-609387146EBB}">
      <dgm:prSet phldrT="[Text]" custT="1"/>
      <dgm:spPr/>
      <dgm:t>
        <a:bodyPr/>
        <a:lstStyle/>
        <a:p>
          <a:r>
            <a:rPr lang="en-US" sz="1200" dirty="0" smtClean="0"/>
            <a:t>Optimal RPS portfolio</a:t>
          </a:r>
          <a:endParaRPr lang="en-US" sz="1200" dirty="0"/>
        </a:p>
      </dgm:t>
    </dgm:pt>
    <dgm:pt modelId="{FE486A91-45BA-4BFC-BD20-FFCFEB784B91}" type="parTrans" cxnId="{05F80131-F89D-450D-BB84-2EB3E52D26C5}">
      <dgm:prSet/>
      <dgm:spPr/>
      <dgm:t>
        <a:bodyPr/>
        <a:lstStyle/>
        <a:p>
          <a:endParaRPr lang="en-US" sz="1200"/>
        </a:p>
      </dgm:t>
    </dgm:pt>
    <dgm:pt modelId="{BA516C60-913D-488F-AE04-415D00B99A51}" type="sibTrans" cxnId="{05F80131-F89D-450D-BB84-2EB3E52D26C5}">
      <dgm:prSet/>
      <dgm:spPr/>
      <dgm:t>
        <a:bodyPr/>
        <a:lstStyle/>
        <a:p>
          <a:endParaRPr lang="en-US" sz="1200"/>
        </a:p>
      </dgm:t>
    </dgm:pt>
    <dgm:pt modelId="{04EEE55B-F96F-4E3E-8C26-766617E1E57B}">
      <dgm:prSet phldrT="[Text]" custT="1"/>
      <dgm:spPr/>
      <dgm:t>
        <a:bodyPr/>
        <a:lstStyle/>
        <a:p>
          <a:r>
            <a:rPr 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Regulatory/Legislation</a:t>
          </a:r>
          <a:endParaRPr lang="en-US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E7E175D-F96D-48C5-B04B-37D7010CBAA5}" type="parTrans" cxnId="{DF43105C-F962-419D-B17F-CF7C43560CA9}">
      <dgm:prSet/>
      <dgm:spPr/>
      <dgm:t>
        <a:bodyPr/>
        <a:lstStyle/>
        <a:p>
          <a:endParaRPr lang="en-US" sz="1200"/>
        </a:p>
      </dgm:t>
    </dgm:pt>
    <dgm:pt modelId="{86BBF395-C04D-45C4-9061-4341C47A0B1C}" type="sibTrans" cxnId="{DF43105C-F962-419D-B17F-CF7C43560CA9}">
      <dgm:prSet/>
      <dgm:spPr/>
      <dgm:t>
        <a:bodyPr/>
        <a:lstStyle/>
        <a:p>
          <a:endParaRPr lang="en-US" sz="1200"/>
        </a:p>
      </dgm:t>
    </dgm:pt>
    <dgm:pt modelId="{009EF9A3-971B-4BFA-858F-1D1D1414B74A}">
      <dgm:prSet phldrT="[Text]" custT="1"/>
      <dgm:spPr/>
      <dgm:t>
        <a:bodyPr/>
        <a:lstStyle/>
        <a:p>
          <a:r>
            <a:rPr 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Reliability Service</a:t>
          </a:r>
          <a:endParaRPr lang="en-US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2F797D3-C365-4D4C-9769-E5850F45B3D7}" type="parTrans" cxnId="{6D8A92DB-E1F1-4732-BEF1-E4F3F8A90915}">
      <dgm:prSet/>
      <dgm:spPr/>
      <dgm:t>
        <a:bodyPr/>
        <a:lstStyle/>
        <a:p>
          <a:endParaRPr lang="en-US" sz="1200"/>
        </a:p>
      </dgm:t>
    </dgm:pt>
    <dgm:pt modelId="{B6F985D0-75BA-40D9-80C2-6616B7FA166D}" type="sibTrans" cxnId="{6D8A92DB-E1F1-4732-BEF1-E4F3F8A90915}">
      <dgm:prSet/>
      <dgm:spPr/>
      <dgm:t>
        <a:bodyPr/>
        <a:lstStyle/>
        <a:p>
          <a:endParaRPr lang="en-US" sz="1200"/>
        </a:p>
      </dgm:t>
    </dgm:pt>
    <dgm:pt modelId="{5F1BAA56-6857-4E72-BB52-98B6C5B60F85}">
      <dgm:prSet phldrT="[Text]" custT="1"/>
      <dgm:spPr/>
      <dgm:t>
        <a:bodyPr/>
        <a:lstStyle/>
        <a:p>
          <a:r>
            <a:rPr 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BA Requirements</a:t>
          </a:r>
          <a:endParaRPr lang="en-US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4EFEC38-EC5D-487F-8BFD-8D8359313B7E}" type="parTrans" cxnId="{ECD6CEC3-0CA7-46D0-8F56-75AB04A98778}">
      <dgm:prSet/>
      <dgm:spPr/>
      <dgm:t>
        <a:bodyPr/>
        <a:lstStyle/>
        <a:p>
          <a:endParaRPr lang="en-US" sz="1200"/>
        </a:p>
      </dgm:t>
    </dgm:pt>
    <dgm:pt modelId="{A8291CD2-0B9E-4195-927D-5FE437CA8481}" type="sibTrans" cxnId="{ECD6CEC3-0CA7-46D0-8F56-75AB04A98778}">
      <dgm:prSet/>
      <dgm:spPr/>
      <dgm:t>
        <a:bodyPr/>
        <a:lstStyle/>
        <a:p>
          <a:endParaRPr lang="en-US" sz="1200"/>
        </a:p>
      </dgm:t>
    </dgm:pt>
    <dgm:pt modelId="{9735767D-E438-428F-A092-62E5929F29DF}">
      <dgm:prSet phldrT="[Text]" custT="1"/>
      <dgm:spPr/>
      <dgm:t>
        <a:bodyPr/>
        <a:lstStyle/>
        <a:p>
          <a:r>
            <a:rPr lang="en-US" sz="1200" dirty="0" smtClean="0"/>
            <a:t>Transmission</a:t>
          </a:r>
          <a:endParaRPr lang="en-US" sz="1200" dirty="0"/>
        </a:p>
      </dgm:t>
    </dgm:pt>
    <dgm:pt modelId="{4229E290-F2B4-4A89-8E74-2A866AD68EA2}" type="parTrans" cxnId="{6D3937B2-BE24-4FFE-A58C-83B0DDB7A0C1}">
      <dgm:prSet/>
      <dgm:spPr/>
      <dgm:t>
        <a:bodyPr/>
        <a:lstStyle/>
        <a:p>
          <a:endParaRPr lang="en-US" sz="1200"/>
        </a:p>
      </dgm:t>
    </dgm:pt>
    <dgm:pt modelId="{31B7A257-709F-4CFE-B63E-1E30CBD8333F}" type="sibTrans" cxnId="{6D3937B2-BE24-4FFE-A58C-83B0DDB7A0C1}">
      <dgm:prSet/>
      <dgm:spPr/>
      <dgm:t>
        <a:bodyPr/>
        <a:lstStyle/>
        <a:p>
          <a:endParaRPr lang="en-US" sz="1200"/>
        </a:p>
      </dgm:t>
    </dgm:pt>
    <dgm:pt modelId="{3DE8A23B-C36A-4F25-973E-48DED0512DF8}">
      <dgm:prSet phldrT="[Text]" custT="1"/>
      <dgm:spPr/>
      <dgm:t>
        <a:bodyPr/>
        <a:lstStyle/>
        <a:p>
          <a:r>
            <a:rPr lang="en-US" sz="1200" dirty="0" smtClean="0"/>
            <a:t>System Upgrades</a:t>
          </a:r>
          <a:endParaRPr lang="en-US" sz="1200" dirty="0"/>
        </a:p>
      </dgm:t>
    </dgm:pt>
    <dgm:pt modelId="{8415DA36-8ED2-4F6A-950A-9E70C5D4A2D3}" type="parTrans" cxnId="{BA8E55A6-B9F1-498E-A1CA-837E47ED684A}">
      <dgm:prSet/>
      <dgm:spPr/>
      <dgm:t>
        <a:bodyPr/>
        <a:lstStyle/>
        <a:p>
          <a:endParaRPr lang="en-US" sz="1200"/>
        </a:p>
      </dgm:t>
    </dgm:pt>
    <dgm:pt modelId="{5E29D725-FCC3-4D5C-A688-794DCD0073E3}" type="sibTrans" cxnId="{BA8E55A6-B9F1-498E-A1CA-837E47ED684A}">
      <dgm:prSet/>
      <dgm:spPr/>
      <dgm:t>
        <a:bodyPr/>
        <a:lstStyle/>
        <a:p>
          <a:endParaRPr lang="en-US" sz="1200"/>
        </a:p>
      </dgm:t>
    </dgm:pt>
    <dgm:pt modelId="{347603A9-F451-4DD4-A7FE-BCCE743584B9}">
      <dgm:prSet phldrT="[Text]" custT="1"/>
      <dgm:spPr/>
      <dgm:t>
        <a:bodyPr/>
        <a:lstStyle/>
        <a:p>
          <a:r>
            <a:rPr lang="en-US" sz="1200" dirty="0" smtClean="0"/>
            <a:t>CPS 1&amp;2</a:t>
          </a:r>
          <a:endParaRPr lang="en-US" sz="1200" dirty="0"/>
        </a:p>
      </dgm:t>
    </dgm:pt>
    <dgm:pt modelId="{4860D2E8-ED7C-4335-8259-DFE4EABDD4A0}" type="parTrans" cxnId="{B9E521D7-1B04-4599-8A8B-8E6E7D2A5128}">
      <dgm:prSet/>
      <dgm:spPr/>
      <dgm:t>
        <a:bodyPr/>
        <a:lstStyle/>
        <a:p>
          <a:endParaRPr lang="en-US" sz="1200"/>
        </a:p>
      </dgm:t>
    </dgm:pt>
    <dgm:pt modelId="{C82602A3-D8A0-4B0A-B4A2-53196C6A31E4}" type="sibTrans" cxnId="{B9E521D7-1B04-4599-8A8B-8E6E7D2A5128}">
      <dgm:prSet/>
      <dgm:spPr/>
      <dgm:t>
        <a:bodyPr/>
        <a:lstStyle/>
        <a:p>
          <a:endParaRPr lang="en-US" sz="1200"/>
        </a:p>
      </dgm:t>
    </dgm:pt>
    <dgm:pt modelId="{90A51622-76A1-4973-8DDB-5A2205365FA7}">
      <dgm:prSet phldrT="[Text]" custT="1"/>
      <dgm:spPr/>
      <dgm:t>
        <a:bodyPr/>
        <a:lstStyle/>
        <a:p>
          <a:r>
            <a:rPr lang="en-US" sz="1200" dirty="0" smtClean="0"/>
            <a:t>Renewable integration</a:t>
          </a:r>
          <a:endParaRPr lang="en-US" sz="1200" dirty="0"/>
        </a:p>
      </dgm:t>
    </dgm:pt>
    <dgm:pt modelId="{977E557E-04FF-44E6-A2F8-B813720013DB}" type="parTrans" cxnId="{15DE43AE-466C-4FC5-A205-10190E8CF408}">
      <dgm:prSet/>
      <dgm:spPr/>
      <dgm:t>
        <a:bodyPr/>
        <a:lstStyle/>
        <a:p>
          <a:endParaRPr lang="en-US" sz="1200"/>
        </a:p>
      </dgm:t>
    </dgm:pt>
    <dgm:pt modelId="{2C62E3AE-35C1-4D9D-B8D6-9173B29A6DCA}" type="sibTrans" cxnId="{15DE43AE-466C-4FC5-A205-10190E8CF408}">
      <dgm:prSet/>
      <dgm:spPr/>
      <dgm:t>
        <a:bodyPr/>
        <a:lstStyle/>
        <a:p>
          <a:endParaRPr lang="en-US" sz="1200"/>
        </a:p>
      </dgm:t>
    </dgm:pt>
    <dgm:pt modelId="{2EEB1652-6FAE-4530-B1C6-628272F02023}">
      <dgm:prSet phldrT="[Text]" custT="1"/>
      <dgm:spPr/>
      <dgm:t>
        <a:bodyPr/>
        <a:lstStyle/>
        <a:p>
          <a:r>
            <a:rPr lang="en-US" sz="1200" dirty="0" err="1" smtClean="0"/>
            <a:t>Reg</a:t>
          </a:r>
          <a:r>
            <a:rPr lang="en-US" sz="1200" dirty="0" smtClean="0"/>
            <a:t> up/down</a:t>
          </a:r>
          <a:endParaRPr lang="en-US" sz="1200" dirty="0"/>
        </a:p>
      </dgm:t>
    </dgm:pt>
    <dgm:pt modelId="{08B9D3F1-5759-4FFF-88CB-D8737C8B91A7}" type="parTrans" cxnId="{EEAA15E0-24AE-48C2-9230-FE6426C9FBD5}">
      <dgm:prSet/>
      <dgm:spPr/>
      <dgm:t>
        <a:bodyPr/>
        <a:lstStyle/>
        <a:p>
          <a:endParaRPr lang="en-US" sz="1200"/>
        </a:p>
      </dgm:t>
    </dgm:pt>
    <dgm:pt modelId="{26E090E8-AFCE-4175-B063-5EBCD9077C67}" type="sibTrans" cxnId="{EEAA15E0-24AE-48C2-9230-FE6426C9FBD5}">
      <dgm:prSet/>
      <dgm:spPr/>
      <dgm:t>
        <a:bodyPr/>
        <a:lstStyle/>
        <a:p>
          <a:endParaRPr lang="en-US" sz="1200"/>
        </a:p>
      </dgm:t>
    </dgm:pt>
    <dgm:pt modelId="{0BFFE40B-FE5E-469B-A234-EE633F410484}">
      <dgm:prSet phldrT="[Text]" custT="1"/>
      <dgm:spPr/>
      <dgm:t>
        <a:bodyPr/>
        <a:lstStyle/>
        <a:p>
          <a:r>
            <a:rPr lang="en-US" sz="1200" dirty="0" smtClean="0"/>
            <a:t>Ancillary service</a:t>
          </a:r>
          <a:endParaRPr lang="en-US" sz="1200" dirty="0"/>
        </a:p>
      </dgm:t>
    </dgm:pt>
    <dgm:pt modelId="{334D3945-121F-484E-B3CE-583360BA3193}" type="parTrans" cxnId="{631DE987-8D8E-410D-94BC-24C546DDC497}">
      <dgm:prSet/>
      <dgm:spPr/>
      <dgm:t>
        <a:bodyPr/>
        <a:lstStyle/>
        <a:p>
          <a:endParaRPr lang="en-US" sz="1200"/>
        </a:p>
      </dgm:t>
    </dgm:pt>
    <dgm:pt modelId="{BECF9A29-0224-4668-95E2-B5BCDC717C7F}" type="sibTrans" cxnId="{631DE987-8D8E-410D-94BC-24C546DDC497}">
      <dgm:prSet/>
      <dgm:spPr/>
      <dgm:t>
        <a:bodyPr/>
        <a:lstStyle/>
        <a:p>
          <a:endParaRPr lang="en-US" sz="1200"/>
        </a:p>
      </dgm:t>
    </dgm:pt>
    <dgm:pt modelId="{E86671B6-9C01-4782-BF70-0F47FA60652F}">
      <dgm:prSet phldrT="[Text]" custT="1"/>
      <dgm:spPr/>
      <dgm:t>
        <a:bodyPr/>
        <a:lstStyle/>
        <a:p>
          <a:r>
            <a:rPr lang="en-US" sz="1200" dirty="0" smtClean="0"/>
            <a:t>Optimal emissions reduction portfolio</a:t>
          </a:r>
          <a:endParaRPr lang="en-US" sz="1200" dirty="0"/>
        </a:p>
      </dgm:t>
    </dgm:pt>
    <dgm:pt modelId="{D2745677-F407-46DF-BAB2-FDAC7C6AC5CF}" type="parTrans" cxnId="{C874C9FF-47A7-4656-881E-35EDD2C84015}">
      <dgm:prSet/>
      <dgm:spPr/>
      <dgm:t>
        <a:bodyPr/>
        <a:lstStyle/>
        <a:p>
          <a:endParaRPr lang="en-US" sz="1200"/>
        </a:p>
      </dgm:t>
    </dgm:pt>
    <dgm:pt modelId="{545A6CEB-DAD5-4A80-8576-84D5EF8DBE66}" type="sibTrans" cxnId="{C874C9FF-47A7-4656-881E-35EDD2C84015}">
      <dgm:prSet/>
      <dgm:spPr/>
      <dgm:t>
        <a:bodyPr/>
        <a:lstStyle/>
        <a:p>
          <a:endParaRPr lang="en-US" sz="1200"/>
        </a:p>
      </dgm:t>
    </dgm:pt>
    <dgm:pt modelId="{A313B237-0BF6-4C2D-83CD-DB9A141294BD}">
      <dgm:prSet phldrT="[Text]" custT="1"/>
      <dgm:spPr/>
      <dgm:t>
        <a:bodyPr/>
        <a:lstStyle/>
        <a:p>
          <a:r>
            <a:rPr lang="en-US" sz="1200" dirty="0" smtClean="0"/>
            <a:t>SB350/SBx1-2</a:t>
          </a:r>
          <a:endParaRPr lang="en-US" sz="1200" dirty="0"/>
        </a:p>
      </dgm:t>
    </dgm:pt>
    <dgm:pt modelId="{06CC453D-9FFC-4E69-A906-B1179BEC0EBA}" type="parTrans" cxnId="{936F363D-8C1F-49F2-B60D-82E94753686E}">
      <dgm:prSet/>
      <dgm:spPr/>
      <dgm:t>
        <a:bodyPr/>
        <a:lstStyle/>
        <a:p>
          <a:endParaRPr lang="en-US" sz="1200"/>
        </a:p>
      </dgm:t>
    </dgm:pt>
    <dgm:pt modelId="{BEC638D8-B999-41AD-9E22-3ACBCCD26F7C}" type="sibTrans" cxnId="{936F363D-8C1F-49F2-B60D-82E94753686E}">
      <dgm:prSet/>
      <dgm:spPr/>
      <dgm:t>
        <a:bodyPr/>
        <a:lstStyle/>
        <a:p>
          <a:endParaRPr lang="en-US" sz="1200"/>
        </a:p>
      </dgm:t>
    </dgm:pt>
    <dgm:pt modelId="{FA3D31F9-4CF5-4819-B84F-4F794DC589EF}">
      <dgm:prSet phldrT="[Text]" custT="1"/>
      <dgm:spPr/>
      <dgm:t>
        <a:bodyPr/>
        <a:lstStyle/>
        <a:p>
          <a:r>
            <a:rPr lang="en-US" sz="1200" dirty="0" smtClean="0"/>
            <a:t>AB32</a:t>
          </a:r>
          <a:endParaRPr lang="en-US" sz="1200" dirty="0"/>
        </a:p>
      </dgm:t>
    </dgm:pt>
    <dgm:pt modelId="{82AB1DE9-DCF2-4008-9D3E-9BC2ECAFF143}" type="parTrans" cxnId="{A70218E2-5D7D-490E-8A58-026BA7979C28}">
      <dgm:prSet/>
      <dgm:spPr/>
      <dgm:t>
        <a:bodyPr/>
        <a:lstStyle/>
        <a:p>
          <a:endParaRPr lang="en-US" sz="1200"/>
        </a:p>
      </dgm:t>
    </dgm:pt>
    <dgm:pt modelId="{7EC42035-7F55-48C7-9A13-34F00E1E95A6}" type="sibTrans" cxnId="{A70218E2-5D7D-490E-8A58-026BA7979C28}">
      <dgm:prSet/>
      <dgm:spPr/>
      <dgm:t>
        <a:bodyPr/>
        <a:lstStyle/>
        <a:p>
          <a:endParaRPr lang="en-US" sz="1200"/>
        </a:p>
      </dgm:t>
    </dgm:pt>
    <dgm:pt modelId="{0DAD9E0A-0D8E-4330-8009-CE68B23BF216}">
      <dgm:prSet phldrT="[Text]" custT="1"/>
      <dgm:spPr/>
      <dgm:t>
        <a:bodyPr/>
        <a:lstStyle/>
        <a:p>
          <a:r>
            <a:rPr lang="en-US" sz="1200" dirty="0" smtClean="0"/>
            <a:t>Cap &amp; Trade</a:t>
          </a:r>
          <a:endParaRPr lang="en-US" sz="1200" dirty="0"/>
        </a:p>
      </dgm:t>
    </dgm:pt>
    <dgm:pt modelId="{C658517B-9A79-40C1-BFC5-4E5788BAA68A}" type="parTrans" cxnId="{1CC444A3-E2EE-49C5-94E4-4A779401C4E8}">
      <dgm:prSet/>
      <dgm:spPr/>
      <dgm:t>
        <a:bodyPr/>
        <a:lstStyle/>
        <a:p>
          <a:endParaRPr lang="en-US" sz="1200"/>
        </a:p>
      </dgm:t>
    </dgm:pt>
    <dgm:pt modelId="{A34C4C42-65DE-4976-8FC9-582C002F6A9E}" type="sibTrans" cxnId="{1CC444A3-E2EE-49C5-94E4-4A779401C4E8}">
      <dgm:prSet/>
      <dgm:spPr/>
      <dgm:t>
        <a:bodyPr/>
        <a:lstStyle/>
        <a:p>
          <a:endParaRPr lang="en-US" sz="1200"/>
        </a:p>
      </dgm:t>
    </dgm:pt>
    <dgm:pt modelId="{22E9BCD9-128F-4314-9122-7EFD74D08016}">
      <dgm:prSet phldrT="[Text]" custT="1"/>
      <dgm:spPr/>
      <dgm:t>
        <a:bodyPr/>
        <a:lstStyle/>
        <a:p>
          <a:r>
            <a:rPr lang="en-US" sz="1200" dirty="0" smtClean="0"/>
            <a:t>Emissions reduction</a:t>
          </a:r>
          <a:endParaRPr lang="en-US" sz="1200" dirty="0"/>
        </a:p>
      </dgm:t>
    </dgm:pt>
    <dgm:pt modelId="{506FCF05-92C0-4113-B37E-31A904C45968}" type="parTrans" cxnId="{20AD124D-E273-4F31-AD4C-E7CB51E95D22}">
      <dgm:prSet/>
      <dgm:spPr/>
      <dgm:t>
        <a:bodyPr/>
        <a:lstStyle/>
        <a:p>
          <a:endParaRPr lang="en-US" sz="1200"/>
        </a:p>
      </dgm:t>
    </dgm:pt>
    <dgm:pt modelId="{C3845071-C649-48D5-9E7F-0AF5BB2DFCFF}" type="sibTrans" cxnId="{20AD124D-E273-4F31-AD4C-E7CB51E95D22}">
      <dgm:prSet/>
      <dgm:spPr/>
      <dgm:t>
        <a:bodyPr/>
        <a:lstStyle/>
        <a:p>
          <a:endParaRPr lang="en-US" sz="1200"/>
        </a:p>
      </dgm:t>
    </dgm:pt>
    <dgm:pt modelId="{BCC1F042-3BFA-4353-8A76-F7E93F97AF5D}">
      <dgm:prSet phldrT="[Text]" custT="1"/>
      <dgm:spPr/>
      <dgm:t>
        <a:bodyPr/>
        <a:lstStyle/>
        <a:p>
          <a:r>
            <a:rPr lang="en-US" sz="1200" dirty="0" smtClean="0"/>
            <a:t>Energy efficiency</a:t>
          </a:r>
          <a:endParaRPr lang="en-US" sz="1200" dirty="0"/>
        </a:p>
      </dgm:t>
    </dgm:pt>
    <dgm:pt modelId="{ACBD0EE7-7904-46F9-9797-2EBC1F195640}" type="parTrans" cxnId="{60F41038-91EE-4583-9505-6AC0493F1D96}">
      <dgm:prSet/>
      <dgm:spPr/>
      <dgm:t>
        <a:bodyPr/>
        <a:lstStyle/>
        <a:p>
          <a:endParaRPr lang="en-US" sz="1200"/>
        </a:p>
      </dgm:t>
    </dgm:pt>
    <dgm:pt modelId="{1189A47F-A03E-4A5A-8839-D1958775C5B8}" type="sibTrans" cxnId="{60F41038-91EE-4583-9505-6AC0493F1D96}">
      <dgm:prSet/>
      <dgm:spPr/>
      <dgm:t>
        <a:bodyPr/>
        <a:lstStyle/>
        <a:p>
          <a:endParaRPr lang="en-US" sz="1200"/>
        </a:p>
      </dgm:t>
    </dgm:pt>
    <dgm:pt modelId="{2E4D2819-D491-4E5B-A28E-0444ECDCCA7C}">
      <dgm:prSet phldrT="[Text]" custT="1"/>
      <dgm:spPr/>
      <dgm:t>
        <a:bodyPr/>
        <a:lstStyle/>
        <a:p>
          <a:r>
            <a:rPr lang="en-US" sz="1200" dirty="0" smtClean="0"/>
            <a:t>Electric vehicles</a:t>
          </a:r>
          <a:endParaRPr lang="en-US" sz="1200" dirty="0"/>
        </a:p>
      </dgm:t>
    </dgm:pt>
    <dgm:pt modelId="{D8DC5B85-00C4-4CFF-9CD6-F621FE8857D7}" type="parTrans" cxnId="{27DFB791-088D-4B0E-B44C-7C28617BAEB1}">
      <dgm:prSet/>
      <dgm:spPr/>
      <dgm:t>
        <a:bodyPr/>
        <a:lstStyle/>
        <a:p>
          <a:endParaRPr lang="en-US" sz="1200"/>
        </a:p>
      </dgm:t>
    </dgm:pt>
    <dgm:pt modelId="{1C852D62-BE4B-4544-B202-928817CEEF23}" type="sibTrans" cxnId="{27DFB791-088D-4B0E-B44C-7C28617BAEB1}">
      <dgm:prSet/>
      <dgm:spPr/>
      <dgm:t>
        <a:bodyPr/>
        <a:lstStyle/>
        <a:p>
          <a:endParaRPr lang="en-US" sz="1200"/>
        </a:p>
      </dgm:t>
    </dgm:pt>
    <dgm:pt modelId="{25BE29AC-7175-45B7-AFCE-3946DF9F87DB}">
      <dgm:prSet phldrT="[Text]" custT="1"/>
      <dgm:spPr/>
      <dgm:t>
        <a:bodyPr/>
        <a:lstStyle/>
        <a:p>
          <a:r>
            <a:rPr lang="en-US" sz="1200" dirty="0" smtClean="0"/>
            <a:t>Clean Power Plan vs Cap &amp; Trade</a:t>
          </a:r>
          <a:endParaRPr lang="en-US" sz="1200" dirty="0"/>
        </a:p>
      </dgm:t>
    </dgm:pt>
    <dgm:pt modelId="{3B8E8A37-AE72-4367-8DB3-1975734A8AFB}" type="parTrans" cxnId="{3456A66D-8308-480E-AEF3-AEFC51884C18}">
      <dgm:prSet/>
      <dgm:spPr/>
      <dgm:t>
        <a:bodyPr/>
        <a:lstStyle/>
        <a:p>
          <a:endParaRPr lang="en-US" sz="1200"/>
        </a:p>
      </dgm:t>
    </dgm:pt>
    <dgm:pt modelId="{ED119B90-FAA5-403D-A3B2-80AB67ABF321}" type="sibTrans" cxnId="{3456A66D-8308-480E-AEF3-AEFC51884C18}">
      <dgm:prSet/>
      <dgm:spPr/>
      <dgm:t>
        <a:bodyPr/>
        <a:lstStyle/>
        <a:p>
          <a:endParaRPr lang="en-US" sz="1200"/>
        </a:p>
      </dgm:t>
    </dgm:pt>
    <dgm:pt modelId="{A5F532E1-A14D-48BD-942B-DB8E66B79453}">
      <dgm:prSet phldrT="[Text]" custT="1"/>
      <dgm:spPr/>
      <dgm:t>
        <a:bodyPr/>
        <a:lstStyle/>
        <a:p>
          <a:r>
            <a:rPr lang="en-US" sz="1200" dirty="0" smtClean="0"/>
            <a:t>Program structure</a:t>
          </a:r>
          <a:endParaRPr lang="en-US" sz="1200" dirty="0"/>
        </a:p>
      </dgm:t>
    </dgm:pt>
    <dgm:pt modelId="{74AC2519-68A9-4E4B-9E70-C3F76ED85FE4}" type="parTrans" cxnId="{E077C332-2C45-480D-8330-6B46EE5E440A}">
      <dgm:prSet/>
      <dgm:spPr/>
      <dgm:t>
        <a:bodyPr/>
        <a:lstStyle/>
        <a:p>
          <a:endParaRPr lang="en-US"/>
        </a:p>
      </dgm:t>
    </dgm:pt>
    <dgm:pt modelId="{3A09E4E3-91FA-48E0-B3DB-1BBBAE73E2ED}" type="sibTrans" cxnId="{E077C332-2C45-480D-8330-6B46EE5E440A}">
      <dgm:prSet/>
      <dgm:spPr/>
      <dgm:t>
        <a:bodyPr/>
        <a:lstStyle/>
        <a:p>
          <a:endParaRPr lang="en-US"/>
        </a:p>
      </dgm:t>
    </dgm:pt>
    <dgm:pt modelId="{C236A630-D615-4E6A-AF68-926075236058}">
      <dgm:prSet phldrT="[Text]" custT="1"/>
      <dgm:spPr/>
      <dgm:t>
        <a:bodyPr/>
        <a:lstStyle/>
        <a:p>
          <a:r>
            <a:rPr lang="en-US" sz="1200" dirty="0" smtClean="0"/>
            <a:t>Integration of various activities</a:t>
          </a:r>
          <a:endParaRPr lang="en-US" sz="1200" dirty="0"/>
        </a:p>
      </dgm:t>
    </dgm:pt>
    <dgm:pt modelId="{04C6D969-FBC5-4D63-A396-153BA081900D}" type="parTrans" cxnId="{09EA56BC-9E71-4801-AFB8-F131F9195DCF}">
      <dgm:prSet/>
      <dgm:spPr/>
      <dgm:t>
        <a:bodyPr/>
        <a:lstStyle/>
        <a:p>
          <a:endParaRPr lang="en-US"/>
        </a:p>
      </dgm:t>
    </dgm:pt>
    <dgm:pt modelId="{93BE28F7-8758-4EF5-B257-86E34CEDE229}" type="sibTrans" cxnId="{09EA56BC-9E71-4801-AFB8-F131F9195DCF}">
      <dgm:prSet/>
      <dgm:spPr/>
      <dgm:t>
        <a:bodyPr/>
        <a:lstStyle/>
        <a:p>
          <a:endParaRPr lang="en-US"/>
        </a:p>
      </dgm:t>
    </dgm:pt>
    <dgm:pt modelId="{8583F80C-E236-42D2-AA68-F3517B3DCB4E}">
      <dgm:prSet phldrT="[Text]" custT="1"/>
      <dgm:spPr/>
      <dgm:t>
        <a:bodyPr/>
        <a:lstStyle/>
        <a:p>
          <a:r>
            <a:rPr lang="en-US" sz="1200" dirty="0" smtClean="0"/>
            <a:t>Economic Dispatch</a:t>
          </a:r>
          <a:endParaRPr lang="en-US" sz="1200" dirty="0"/>
        </a:p>
      </dgm:t>
    </dgm:pt>
    <dgm:pt modelId="{7D7AD23C-B115-4436-AA7F-41FD438D2524}" type="parTrans" cxnId="{0FE33D69-39B1-40B7-A819-8F4042C6F56C}">
      <dgm:prSet/>
      <dgm:spPr/>
      <dgm:t>
        <a:bodyPr/>
        <a:lstStyle/>
        <a:p>
          <a:endParaRPr lang="en-US"/>
        </a:p>
      </dgm:t>
    </dgm:pt>
    <dgm:pt modelId="{D0865FD8-4732-4020-B6E5-3AA469933E51}" type="sibTrans" cxnId="{0FE33D69-39B1-40B7-A819-8F4042C6F56C}">
      <dgm:prSet/>
      <dgm:spPr/>
      <dgm:t>
        <a:bodyPr/>
        <a:lstStyle/>
        <a:p>
          <a:endParaRPr lang="en-US"/>
        </a:p>
      </dgm:t>
    </dgm:pt>
    <dgm:pt modelId="{653C956B-3341-47CD-9CC1-8F1F183C31A8}">
      <dgm:prSet phldrT="[Text]" custT="1"/>
      <dgm:spPr/>
      <dgm:t>
        <a:bodyPr/>
        <a:lstStyle/>
        <a:p>
          <a:r>
            <a:rPr lang="en-US" sz="1200" dirty="0" smtClean="0"/>
            <a:t>Unit cycling</a:t>
          </a:r>
          <a:endParaRPr lang="en-US" sz="1200" dirty="0"/>
        </a:p>
      </dgm:t>
    </dgm:pt>
    <dgm:pt modelId="{4247DE82-71AD-452D-9FF2-B5157F57F32F}" type="parTrans" cxnId="{BF93B114-F01C-4C44-9181-4D619E140289}">
      <dgm:prSet/>
      <dgm:spPr/>
      <dgm:t>
        <a:bodyPr/>
        <a:lstStyle/>
        <a:p>
          <a:endParaRPr lang="en-US"/>
        </a:p>
      </dgm:t>
    </dgm:pt>
    <dgm:pt modelId="{8997C4E6-951E-43A1-99A9-E8247DAB525A}" type="sibTrans" cxnId="{BF93B114-F01C-4C44-9181-4D619E140289}">
      <dgm:prSet/>
      <dgm:spPr/>
      <dgm:t>
        <a:bodyPr/>
        <a:lstStyle/>
        <a:p>
          <a:endParaRPr lang="en-US"/>
        </a:p>
      </dgm:t>
    </dgm:pt>
    <dgm:pt modelId="{9772D7ED-C499-4EA3-9512-8AA35F50C369}">
      <dgm:prSet phldrT="[Text]" custT="1"/>
      <dgm:spPr/>
      <dgm:t>
        <a:bodyPr/>
        <a:lstStyle/>
        <a:p>
          <a:r>
            <a:rPr lang="en-US" sz="1200" dirty="0" smtClean="0"/>
            <a:t>New units</a:t>
          </a:r>
          <a:endParaRPr lang="en-US" sz="1200" dirty="0"/>
        </a:p>
      </dgm:t>
    </dgm:pt>
    <dgm:pt modelId="{0CAEEE31-DB69-4CE4-8728-55388E3A4680}" type="parTrans" cxnId="{9628F381-6251-4921-AFD1-5B0B12CC5F8F}">
      <dgm:prSet/>
      <dgm:spPr/>
      <dgm:t>
        <a:bodyPr/>
        <a:lstStyle/>
        <a:p>
          <a:endParaRPr lang="en-US"/>
        </a:p>
      </dgm:t>
    </dgm:pt>
    <dgm:pt modelId="{6DC92D2C-D165-4440-89C7-2A0979606EBE}" type="sibTrans" cxnId="{9628F381-6251-4921-AFD1-5B0B12CC5F8F}">
      <dgm:prSet/>
      <dgm:spPr/>
      <dgm:t>
        <a:bodyPr/>
        <a:lstStyle/>
        <a:p>
          <a:endParaRPr lang="en-US"/>
        </a:p>
      </dgm:t>
    </dgm:pt>
    <dgm:pt modelId="{CE194686-CC21-4D07-BA9A-94FA447332C0}">
      <dgm:prSet phldrT="[Text]" custT="1"/>
      <dgm:spPr/>
      <dgm:t>
        <a:bodyPr/>
        <a:lstStyle/>
        <a:p>
          <a:r>
            <a:rPr lang="en-US" sz="1200" dirty="0" smtClean="0"/>
            <a:t>Retirements</a:t>
          </a:r>
          <a:endParaRPr lang="en-US" sz="1200" dirty="0"/>
        </a:p>
      </dgm:t>
    </dgm:pt>
    <dgm:pt modelId="{63BB4A36-2CF8-4EBC-8738-A0E8E976E3D7}" type="parTrans" cxnId="{A8B6104F-FBCF-4A04-B129-CEB34E723872}">
      <dgm:prSet/>
      <dgm:spPr/>
      <dgm:t>
        <a:bodyPr/>
        <a:lstStyle/>
        <a:p>
          <a:endParaRPr lang="en-US"/>
        </a:p>
      </dgm:t>
    </dgm:pt>
    <dgm:pt modelId="{FDEA95B4-F185-4FCE-9008-8E34AEA87E3B}" type="sibTrans" cxnId="{A8B6104F-FBCF-4A04-B129-CEB34E723872}">
      <dgm:prSet/>
      <dgm:spPr/>
      <dgm:t>
        <a:bodyPr/>
        <a:lstStyle/>
        <a:p>
          <a:endParaRPr lang="en-US"/>
        </a:p>
      </dgm:t>
    </dgm:pt>
    <dgm:pt modelId="{29201CF5-AEA8-48CB-B345-1EE0949828FE}">
      <dgm:prSet phldrT="[Text]" custT="1"/>
      <dgm:spPr/>
      <dgm:t>
        <a:bodyPr/>
        <a:lstStyle/>
        <a:p>
          <a:r>
            <a:rPr lang="en-US" sz="1200" dirty="0" smtClean="0"/>
            <a:t>Interconnection Control</a:t>
          </a:r>
          <a:endParaRPr lang="en-US" sz="1200" dirty="0"/>
        </a:p>
      </dgm:t>
    </dgm:pt>
    <dgm:pt modelId="{35A8FBAD-DEBA-4ABA-9152-80A50414DA9E}" type="parTrans" cxnId="{FA9AB8B0-A80D-449D-8ED7-8CA36BC8E76E}">
      <dgm:prSet/>
      <dgm:spPr/>
      <dgm:t>
        <a:bodyPr/>
        <a:lstStyle/>
        <a:p>
          <a:endParaRPr lang="en-US"/>
        </a:p>
      </dgm:t>
    </dgm:pt>
    <dgm:pt modelId="{F6FD07AA-66EA-4DEE-B5CF-2EDEDBC0F3B2}" type="sibTrans" cxnId="{FA9AB8B0-A80D-449D-8ED7-8CA36BC8E76E}">
      <dgm:prSet/>
      <dgm:spPr/>
      <dgm:t>
        <a:bodyPr/>
        <a:lstStyle/>
        <a:p>
          <a:endParaRPr lang="en-US"/>
        </a:p>
      </dgm:t>
    </dgm:pt>
    <dgm:pt modelId="{848ACBAF-BACC-409C-80A6-162D7CDDBCA6}" type="pres">
      <dgm:prSet presAssocID="{0B3E4412-21DE-490F-B892-65D8BB610E5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00F1883-A5F7-4306-A65B-40875A40CE7A}" type="pres">
      <dgm:prSet presAssocID="{5F1BAA56-6857-4E72-BB52-98B6C5B60F85}" presName="root" presStyleCnt="0"/>
      <dgm:spPr/>
    </dgm:pt>
    <dgm:pt modelId="{931FDC27-F352-45DF-BC1A-E9754296B15F}" type="pres">
      <dgm:prSet presAssocID="{5F1BAA56-6857-4E72-BB52-98B6C5B60F85}" presName="rootComposite" presStyleCnt="0"/>
      <dgm:spPr/>
    </dgm:pt>
    <dgm:pt modelId="{C66F7D99-5FA8-41A5-BFBA-19085B9CFAB2}" type="pres">
      <dgm:prSet presAssocID="{5F1BAA56-6857-4E72-BB52-98B6C5B60F85}" presName="rootText" presStyleLbl="node1" presStyleIdx="0" presStyleCnt="4" custScaleX="159215"/>
      <dgm:spPr/>
      <dgm:t>
        <a:bodyPr/>
        <a:lstStyle/>
        <a:p>
          <a:endParaRPr lang="en-US"/>
        </a:p>
      </dgm:t>
    </dgm:pt>
    <dgm:pt modelId="{4A013A54-F8F9-41AF-94C1-66025EC195A2}" type="pres">
      <dgm:prSet presAssocID="{5F1BAA56-6857-4E72-BB52-98B6C5B60F85}" presName="rootConnector" presStyleLbl="node1" presStyleIdx="0" presStyleCnt="4"/>
      <dgm:spPr/>
      <dgm:t>
        <a:bodyPr/>
        <a:lstStyle/>
        <a:p>
          <a:endParaRPr lang="en-US"/>
        </a:p>
      </dgm:t>
    </dgm:pt>
    <dgm:pt modelId="{F96E8110-58AD-4590-8B32-2BA46299031F}" type="pres">
      <dgm:prSet presAssocID="{5F1BAA56-6857-4E72-BB52-98B6C5B60F85}" presName="childShape" presStyleCnt="0"/>
      <dgm:spPr/>
    </dgm:pt>
    <dgm:pt modelId="{E83AD0A9-36FB-49F8-9FDD-8A3A1A67B401}" type="pres">
      <dgm:prSet presAssocID="{4229E290-F2B4-4A89-8E74-2A866AD68EA2}" presName="Name13" presStyleLbl="parChTrans1D2" presStyleIdx="0" presStyleCnt="18"/>
      <dgm:spPr/>
      <dgm:t>
        <a:bodyPr/>
        <a:lstStyle/>
        <a:p>
          <a:endParaRPr lang="en-US"/>
        </a:p>
      </dgm:t>
    </dgm:pt>
    <dgm:pt modelId="{9F211EA6-026B-4DB8-B407-5ED37D029C91}" type="pres">
      <dgm:prSet presAssocID="{9735767D-E438-428F-A092-62E5929F29DF}" presName="childText" presStyleLbl="bgAcc1" presStyleIdx="0" presStyleCnt="18" custScaleX="1518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0B0A6A-5006-4AB2-B518-9AEE2CE6DD95}" type="pres">
      <dgm:prSet presAssocID="{8415DA36-8ED2-4F6A-950A-9E70C5D4A2D3}" presName="Name13" presStyleLbl="parChTrans1D2" presStyleIdx="1" presStyleCnt="18"/>
      <dgm:spPr/>
      <dgm:t>
        <a:bodyPr/>
        <a:lstStyle/>
        <a:p>
          <a:endParaRPr lang="en-US"/>
        </a:p>
      </dgm:t>
    </dgm:pt>
    <dgm:pt modelId="{39529952-DFF1-4690-98E0-5B9AAECC229D}" type="pres">
      <dgm:prSet presAssocID="{3DE8A23B-C36A-4F25-973E-48DED0512DF8}" presName="childText" presStyleLbl="bgAcc1" presStyleIdx="1" presStyleCnt="18" custScaleX="145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834281-B949-4DB6-9500-CD7CB05284AE}" type="pres">
      <dgm:prSet presAssocID="{04C6D969-FBC5-4D63-A396-153BA081900D}" presName="Name13" presStyleLbl="parChTrans1D2" presStyleIdx="2" presStyleCnt="18"/>
      <dgm:spPr/>
      <dgm:t>
        <a:bodyPr/>
        <a:lstStyle/>
        <a:p>
          <a:endParaRPr lang="en-US"/>
        </a:p>
      </dgm:t>
    </dgm:pt>
    <dgm:pt modelId="{62784915-3D6F-4F8E-9A2D-8192397EF027}" type="pres">
      <dgm:prSet presAssocID="{C236A630-D615-4E6A-AF68-926075236058}" presName="childText" presStyleLbl="bgAcc1" presStyleIdx="2" presStyleCnt="18" custScaleX="1448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16FDB4-30ED-4EB1-9CA4-131782153ACD}" type="pres">
      <dgm:prSet presAssocID="{35A8FBAD-DEBA-4ABA-9152-80A50414DA9E}" presName="Name13" presStyleLbl="parChTrans1D2" presStyleIdx="3" presStyleCnt="18"/>
      <dgm:spPr/>
      <dgm:t>
        <a:bodyPr/>
        <a:lstStyle/>
        <a:p>
          <a:endParaRPr lang="en-US"/>
        </a:p>
      </dgm:t>
    </dgm:pt>
    <dgm:pt modelId="{CF4A0663-9D20-443D-A629-0DFCE235DF62}" type="pres">
      <dgm:prSet presAssocID="{29201CF5-AEA8-48CB-B345-1EE0949828FE}" presName="childText" presStyleLbl="bgAcc1" presStyleIdx="3" presStyleCnt="18" custScaleX="144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B5B248-BA5D-4F0C-80A1-8AC5D15F1213}" type="pres">
      <dgm:prSet presAssocID="{009EF9A3-971B-4BFA-858F-1D1D1414B74A}" presName="root" presStyleCnt="0"/>
      <dgm:spPr/>
    </dgm:pt>
    <dgm:pt modelId="{83ECBAE6-571C-4790-87B8-ABA2B05091DD}" type="pres">
      <dgm:prSet presAssocID="{009EF9A3-971B-4BFA-858F-1D1D1414B74A}" presName="rootComposite" presStyleCnt="0"/>
      <dgm:spPr/>
    </dgm:pt>
    <dgm:pt modelId="{ECCE92DC-1624-4C96-9897-D6B9EE77C762}" type="pres">
      <dgm:prSet presAssocID="{009EF9A3-971B-4BFA-858F-1D1D1414B74A}" presName="rootText" presStyleLbl="node1" presStyleIdx="1" presStyleCnt="4" custScaleX="159215"/>
      <dgm:spPr/>
      <dgm:t>
        <a:bodyPr/>
        <a:lstStyle/>
        <a:p>
          <a:endParaRPr lang="en-US"/>
        </a:p>
      </dgm:t>
    </dgm:pt>
    <dgm:pt modelId="{A0D687D5-4D70-4992-AF22-6F664006B014}" type="pres">
      <dgm:prSet presAssocID="{009EF9A3-971B-4BFA-858F-1D1D1414B74A}" presName="rootConnector" presStyleLbl="node1" presStyleIdx="1" presStyleCnt="4"/>
      <dgm:spPr/>
      <dgm:t>
        <a:bodyPr/>
        <a:lstStyle/>
        <a:p>
          <a:endParaRPr lang="en-US"/>
        </a:p>
      </dgm:t>
    </dgm:pt>
    <dgm:pt modelId="{A43D6597-210D-44D7-80FF-BB9E52BC0494}" type="pres">
      <dgm:prSet presAssocID="{009EF9A3-971B-4BFA-858F-1D1D1414B74A}" presName="childShape" presStyleCnt="0"/>
      <dgm:spPr/>
    </dgm:pt>
    <dgm:pt modelId="{740D364F-154E-4B20-B279-ECC3ABB22F03}" type="pres">
      <dgm:prSet presAssocID="{4860D2E8-ED7C-4335-8259-DFE4EABDD4A0}" presName="Name13" presStyleLbl="parChTrans1D2" presStyleIdx="4" presStyleCnt="18"/>
      <dgm:spPr/>
      <dgm:t>
        <a:bodyPr/>
        <a:lstStyle/>
        <a:p>
          <a:endParaRPr lang="en-US"/>
        </a:p>
      </dgm:t>
    </dgm:pt>
    <dgm:pt modelId="{86983B74-9756-4036-9BE2-80C2BF0D13EE}" type="pres">
      <dgm:prSet presAssocID="{347603A9-F451-4DD4-A7FE-BCCE743584B9}" presName="childText" presStyleLbl="bgAcc1" presStyleIdx="4" presStyleCnt="18" custScaleX="1518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9DFD0C-8C73-41ED-A565-55DBFDC6F289}" type="pres">
      <dgm:prSet presAssocID="{977E557E-04FF-44E6-A2F8-B813720013DB}" presName="Name13" presStyleLbl="parChTrans1D2" presStyleIdx="5" presStyleCnt="18"/>
      <dgm:spPr/>
      <dgm:t>
        <a:bodyPr/>
        <a:lstStyle/>
        <a:p>
          <a:endParaRPr lang="en-US"/>
        </a:p>
      </dgm:t>
    </dgm:pt>
    <dgm:pt modelId="{F2E9C15A-E0F1-40E8-A124-B2E9A4C3483A}" type="pres">
      <dgm:prSet presAssocID="{90A51622-76A1-4973-8DDB-5A2205365FA7}" presName="childText" presStyleLbl="bgAcc1" presStyleIdx="5" presStyleCnt="18" custScaleX="145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A1A997-ACB9-4121-9EBB-6DD95D8BEEBA}" type="pres">
      <dgm:prSet presAssocID="{08B9D3F1-5759-4FFF-88CB-D8737C8B91A7}" presName="Name13" presStyleLbl="parChTrans1D2" presStyleIdx="6" presStyleCnt="18"/>
      <dgm:spPr/>
      <dgm:t>
        <a:bodyPr/>
        <a:lstStyle/>
        <a:p>
          <a:endParaRPr lang="en-US"/>
        </a:p>
      </dgm:t>
    </dgm:pt>
    <dgm:pt modelId="{31CD1FC1-892D-4CED-9EC0-55570861ACE0}" type="pres">
      <dgm:prSet presAssocID="{2EEB1652-6FAE-4530-B1C6-628272F02023}" presName="childText" presStyleLbl="bgAcc1" presStyleIdx="6" presStyleCnt="18" custScaleX="1448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1960B0-2A59-46CE-883E-2AD46FD6FB2E}" type="pres">
      <dgm:prSet presAssocID="{334D3945-121F-484E-B3CE-583360BA3193}" presName="Name13" presStyleLbl="parChTrans1D2" presStyleIdx="7" presStyleCnt="18"/>
      <dgm:spPr/>
      <dgm:t>
        <a:bodyPr/>
        <a:lstStyle/>
        <a:p>
          <a:endParaRPr lang="en-US"/>
        </a:p>
      </dgm:t>
    </dgm:pt>
    <dgm:pt modelId="{700B95B4-5F9C-4E6A-AA90-54EA71B65F83}" type="pres">
      <dgm:prSet presAssocID="{0BFFE40B-FE5E-469B-A234-EE633F410484}" presName="childText" presStyleLbl="bgAcc1" presStyleIdx="7" presStyleCnt="18" custScaleX="144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901F6C-DF94-4AEC-ABD4-075708C99D86}" type="pres">
      <dgm:prSet presAssocID="{04EEE55B-F96F-4E3E-8C26-766617E1E57B}" presName="root" presStyleCnt="0"/>
      <dgm:spPr/>
    </dgm:pt>
    <dgm:pt modelId="{280F70F4-D5CC-4135-8284-CA45C1185D47}" type="pres">
      <dgm:prSet presAssocID="{04EEE55B-F96F-4E3E-8C26-766617E1E57B}" presName="rootComposite" presStyleCnt="0"/>
      <dgm:spPr/>
    </dgm:pt>
    <dgm:pt modelId="{7BFE1627-D904-4231-838F-B3F38537144A}" type="pres">
      <dgm:prSet presAssocID="{04EEE55B-F96F-4E3E-8C26-766617E1E57B}" presName="rootText" presStyleLbl="node1" presStyleIdx="2" presStyleCnt="4" custScaleX="159215"/>
      <dgm:spPr/>
      <dgm:t>
        <a:bodyPr/>
        <a:lstStyle/>
        <a:p>
          <a:endParaRPr lang="en-US"/>
        </a:p>
      </dgm:t>
    </dgm:pt>
    <dgm:pt modelId="{9072B851-EC0C-46C9-B711-188A85FBAA99}" type="pres">
      <dgm:prSet presAssocID="{04EEE55B-F96F-4E3E-8C26-766617E1E57B}" presName="rootConnector" presStyleLbl="node1" presStyleIdx="2" presStyleCnt="4"/>
      <dgm:spPr/>
      <dgm:t>
        <a:bodyPr/>
        <a:lstStyle/>
        <a:p>
          <a:endParaRPr lang="en-US"/>
        </a:p>
      </dgm:t>
    </dgm:pt>
    <dgm:pt modelId="{A0468634-32FB-44DB-860B-AFC6E2866B8C}" type="pres">
      <dgm:prSet presAssocID="{04EEE55B-F96F-4E3E-8C26-766617E1E57B}" presName="childShape" presStyleCnt="0"/>
      <dgm:spPr/>
    </dgm:pt>
    <dgm:pt modelId="{1BBAEB33-EE03-4BC0-B5AB-A332DA679846}" type="pres">
      <dgm:prSet presAssocID="{06CC453D-9FFC-4E69-A906-B1179BEC0EBA}" presName="Name13" presStyleLbl="parChTrans1D2" presStyleIdx="8" presStyleCnt="18"/>
      <dgm:spPr/>
      <dgm:t>
        <a:bodyPr/>
        <a:lstStyle/>
        <a:p>
          <a:endParaRPr lang="en-US"/>
        </a:p>
      </dgm:t>
    </dgm:pt>
    <dgm:pt modelId="{66CFBAC6-2FB1-48BE-A10F-3CE8C311ADEC}" type="pres">
      <dgm:prSet presAssocID="{A313B237-0BF6-4C2D-83CD-DB9A141294BD}" presName="childText" presStyleLbl="bgAcc1" presStyleIdx="8" presStyleCnt="18" custScaleX="1518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1D5EE0-EE2C-4B4B-A6BC-27A10253A733}" type="pres">
      <dgm:prSet presAssocID="{82AB1DE9-DCF2-4008-9D3E-9BC2ECAFF143}" presName="Name13" presStyleLbl="parChTrans1D2" presStyleIdx="9" presStyleCnt="18"/>
      <dgm:spPr/>
      <dgm:t>
        <a:bodyPr/>
        <a:lstStyle/>
        <a:p>
          <a:endParaRPr lang="en-US"/>
        </a:p>
      </dgm:t>
    </dgm:pt>
    <dgm:pt modelId="{7BC684B7-C8A4-4EFC-A342-5C6C476EB454}" type="pres">
      <dgm:prSet presAssocID="{FA3D31F9-4CF5-4819-B84F-4F794DC589EF}" presName="childText" presStyleLbl="bgAcc1" presStyleIdx="9" presStyleCnt="18" custScaleX="145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2906D0-AEEA-40CE-8F09-5184FE53E47B}" type="pres">
      <dgm:prSet presAssocID="{ACBD0EE7-7904-46F9-9797-2EBC1F195640}" presName="Name13" presStyleLbl="parChTrans1D2" presStyleIdx="10" presStyleCnt="18"/>
      <dgm:spPr/>
      <dgm:t>
        <a:bodyPr/>
        <a:lstStyle/>
        <a:p>
          <a:endParaRPr lang="en-US"/>
        </a:p>
      </dgm:t>
    </dgm:pt>
    <dgm:pt modelId="{90471A2C-88F8-480B-857A-ACCB68533FFE}" type="pres">
      <dgm:prSet presAssocID="{BCC1F042-3BFA-4353-8A76-F7E93F97AF5D}" presName="childText" presStyleLbl="bgAcc1" presStyleIdx="10" presStyleCnt="18" custScaleX="1448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98901B-0DF9-4238-ACE0-901607EB4044}" type="pres">
      <dgm:prSet presAssocID="{3B8E8A37-AE72-4367-8DB3-1975734A8AFB}" presName="Name13" presStyleLbl="parChTrans1D2" presStyleIdx="11" presStyleCnt="18"/>
      <dgm:spPr/>
      <dgm:t>
        <a:bodyPr/>
        <a:lstStyle/>
        <a:p>
          <a:endParaRPr lang="en-US"/>
        </a:p>
      </dgm:t>
    </dgm:pt>
    <dgm:pt modelId="{95F3FD0F-EC8E-4F35-A6F4-EA10E9DBEAD0}" type="pres">
      <dgm:prSet presAssocID="{25BE29AC-7175-45B7-AFCE-3946DF9F87DB}" presName="childText" presStyleLbl="bgAcc1" presStyleIdx="11" presStyleCnt="18" custScaleX="144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B85363-FA9E-44AC-9459-F6257BCB9A03}" type="pres">
      <dgm:prSet presAssocID="{226D1103-D3FF-4B7B-8725-BD0643D7DCF4}" presName="root" presStyleCnt="0"/>
      <dgm:spPr/>
    </dgm:pt>
    <dgm:pt modelId="{8568D9EB-28AC-4CE4-931D-E16239B29F03}" type="pres">
      <dgm:prSet presAssocID="{226D1103-D3FF-4B7B-8725-BD0643D7DCF4}" presName="rootComposite" presStyleCnt="0"/>
      <dgm:spPr/>
    </dgm:pt>
    <dgm:pt modelId="{14A86803-CBF7-4E58-9F29-44169BA0D5D7}" type="pres">
      <dgm:prSet presAssocID="{226D1103-D3FF-4B7B-8725-BD0643D7DCF4}" presName="rootText" presStyleLbl="node1" presStyleIdx="3" presStyleCnt="4" custScaleX="159215"/>
      <dgm:spPr/>
      <dgm:t>
        <a:bodyPr/>
        <a:lstStyle/>
        <a:p>
          <a:endParaRPr lang="en-US"/>
        </a:p>
      </dgm:t>
    </dgm:pt>
    <dgm:pt modelId="{CEBF8D6E-A7F0-4770-901A-DB0C34CD6D02}" type="pres">
      <dgm:prSet presAssocID="{226D1103-D3FF-4B7B-8725-BD0643D7DCF4}" presName="rootConnector" presStyleLbl="node1" presStyleIdx="3" presStyleCnt="4"/>
      <dgm:spPr/>
      <dgm:t>
        <a:bodyPr/>
        <a:lstStyle/>
        <a:p>
          <a:endParaRPr lang="en-US"/>
        </a:p>
      </dgm:t>
    </dgm:pt>
    <dgm:pt modelId="{2535BD01-AFC0-405D-BD5C-C18E6A04CE31}" type="pres">
      <dgm:prSet presAssocID="{226D1103-D3FF-4B7B-8725-BD0643D7DCF4}" presName="childShape" presStyleCnt="0"/>
      <dgm:spPr/>
    </dgm:pt>
    <dgm:pt modelId="{7FD13E66-3FBF-452C-8AF8-A0DC0B6A03F0}" type="pres">
      <dgm:prSet presAssocID="{FE486A91-45BA-4BFC-BD20-FFCFEB784B91}" presName="Name13" presStyleLbl="parChTrans1D2" presStyleIdx="12" presStyleCnt="18"/>
      <dgm:spPr/>
      <dgm:t>
        <a:bodyPr/>
        <a:lstStyle/>
        <a:p>
          <a:endParaRPr lang="en-US"/>
        </a:p>
      </dgm:t>
    </dgm:pt>
    <dgm:pt modelId="{9C6A1D56-CDA0-49F3-A790-0C4019DF7698}" type="pres">
      <dgm:prSet presAssocID="{FC7F51C1-1A74-418B-88EF-609387146EBB}" presName="childText" presStyleLbl="bgAcc1" presStyleIdx="12" presStyleCnt="18" custScaleX="1518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D655E6-EA57-449C-AF25-21EDA543E034}" type="pres">
      <dgm:prSet presAssocID="{D2745677-F407-46DF-BAB2-FDAC7C6AC5CF}" presName="Name13" presStyleLbl="parChTrans1D2" presStyleIdx="13" presStyleCnt="18"/>
      <dgm:spPr/>
      <dgm:t>
        <a:bodyPr/>
        <a:lstStyle/>
        <a:p>
          <a:endParaRPr lang="en-US"/>
        </a:p>
      </dgm:t>
    </dgm:pt>
    <dgm:pt modelId="{7B0C83A2-2089-465F-B0FB-B25F82BC25B0}" type="pres">
      <dgm:prSet presAssocID="{E86671B6-9C01-4782-BF70-0F47FA60652F}" presName="childText" presStyleLbl="bgAcc1" presStyleIdx="13" presStyleCnt="18" custScaleX="145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D8FC8B-ABAC-4867-B795-E260DF828B92}" type="pres">
      <dgm:prSet presAssocID="{7D7AD23C-B115-4436-AA7F-41FD438D2524}" presName="Name13" presStyleLbl="parChTrans1D2" presStyleIdx="14" presStyleCnt="18"/>
      <dgm:spPr/>
      <dgm:t>
        <a:bodyPr/>
        <a:lstStyle/>
        <a:p>
          <a:endParaRPr lang="en-US"/>
        </a:p>
      </dgm:t>
    </dgm:pt>
    <dgm:pt modelId="{0B9E019C-AB27-4B1C-A399-A6EE2CC0534D}" type="pres">
      <dgm:prSet presAssocID="{8583F80C-E236-42D2-AA68-F3517B3DCB4E}" presName="childText" presStyleLbl="bgAcc1" presStyleIdx="14" presStyleCnt="18" custScaleX="1448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533893-0227-47A6-A8D4-0527081774CC}" type="pres">
      <dgm:prSet presAssocID="{4247DE82-71AD-452D-9FF2-B5157F57F32F}" presName="Name13" presStyleLbl="parChTrans1D2" presStyleIdx="15" presStyleCnt="18"/>
      <dgm:spPr/>
      <dgm:t>
        <a:bodyPr/>
        <a:lstStyle/>
        <a:p>
          <a:endParaRPr lang="en-US"/>
        </a:p>
      </dgm:t>
    </dgm:pt>
    <dgm:pt modelId="{B6B25C15-ABA4-4E27-A046-711A481F4B05}" type="pres">
      <dgm:prSet presAssocID="{653C956B-3341-47CD-9CC1-8F1F183C31A8}" presName="childText" presStyleLbl="bgAcc1" presStyleIdx="15" presStyleCnt="18" custScaleX="144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C3E51F-E27A-4DE4-8084-E4F5B9F4BB13}" type="pres">
      <dgm:prSet presAssocID="{0CAEEE31-DB69-4CE4-8728-55388E3A4680}" presName="Name13" presStyleLbl="parChTrans1D2" presStyleIdx="16" presStyleCnt="18"/>
      <dgm:spPr/>
      <dgm:t>
        <a:bodyPr/>
        <a:lstStyle/>
        <a:p>
          <a:endParaRPr lang="en-US"/>
        </a:p>
      </dgm:t>
    </dgm:pt>
    <dgm:pt modelId="{7CAE89A5-94E7-48E6-9D7E-C10CAD74EB99}" type="pres">
      <dgm:prSet presAssocID="{9772D7ED-C499-4EA3-9512-8AA35F50C369}" presName="childText" presStyleLbl="bgAcc1" presStyleIdx="16" presStyleCnt="18" custScaleX="144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8442BE-B144-4A04-B441-E1CF4A050C04}" type="pres">
      <dgm:prSet presAssocID="{63BB4A36-2CF8-4EBC-8738-A0E8E976E3D7}" presName="Name13" presStyleLbl="parChTrans1D2" presStyleIdx="17" presStyleCnt="18"/>
      <dgm:spPr/>
      <dgm:t>
        <a:bodyPr/>
        <a:lstStyle/>
        <a:p>
          <a:endParaRPr lang="en-US"/>
        </a:p>
      </dgm:t>
    </dgm:pt>
    <dgm:pt modelId="{873690B6-63D5-448E-A5B8-FF6A746D29D6}" type="pres">
      <dgm:prSet presAssocID="{CE194686-CC21-4D07-BA9A-94FA447332C0}" presName="childText" presStyleLbl="bgAcc1" presStyleIdx="17" presStyleCnt="18" custScaleX="144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024CFC9-98E8-44A8-BA63-4067D43F792F}" type="presOf" srcId="{C236A630-D615-4E6A-AF68-926075236058}" destId="{62784915-3D6F-4F8E-9A2D-8192397EF027}" srcOrd="0" destOrd="0" presId="urn:microsoft.com/office/officeart/2005/8/layout/hierarchy3"/>
    <dgm:cxn modelId="{E077C332-2C45-480D-8330-6B46EE5E440A}" srcId="{BCC1F042-3BFA-4353-8A76-F7E93F97AF5D}" destId="{A5F532E1-A14D-48BD-942B-DB8E66B79453}" srcOrd="1" destOrd="0" parTransId="{74AC2519-68A9-4E4B-9E70-C3F76ED85FE4}" sibTransId="{3A09E4E3-91FA-48E0-B3DB-1BBBAE73E2ED}"/>
    <dgm:cxn modelId="{BC12EDE9-07F2-4603-A63C-974016F6F6FB}" type="presOf" srcId="{226D1103-D3FF-4B7B-8725-BD0643D7DCF4}" destId="{14A86803-CBF7-4E58-9F29-44169BA0D5D7}" srcOrd="0" destOrd="0" presId="urn:microsoft.com/office/officeart/2005/8/layout/hierarchy3"/>
    <dgm:cxn modelId="{88ED164E-377C-4833-83DC-5D2EF69F07F3}" type="presOf" srcId="{E86671B6-9C01-4782-BF70-0F47FA60652F}" destId="{7B0C83A2-2089-465F-B0FB-B25F82BC25B0}" srcOrd="0" destOrd="0" presId="urn:microsoft.com/office/officeart/2005/8/layout/hierarchy3"/>
    <dgm:cxn modelId="{CE3E9F22-2EC4-4F2D-A6AE-E3DF400DC190}" type="presOf" srcId="{2E4D2819-D491-4E5B-A28E-0444ECDCCA7C}" destId="{90471A2C-88F8-480B-857A-ACCB68533FFE}" srcOrd="0" destOrd="1" presId="urn:microsoft.com/office/officeart/2005/8/layout/hierarchy3"/>
    <dgm:cxn modelId="{C874C9FF-47A7-4656-881E-35EDD2C84015}" srcId="{226D1103-D3FF-4B7B-8725-BD0643D7DCF4}" destId="{E86671B6-9C01-4782-BF70-0F47FA60652F}" srcOrd="1" destOrd="0" parTransId="{D2745677-F407-46DF-BAB2-FDAC7C6AC5CF}" sibTransId="{545A6CEB-DAD5-4A80-8576-84D5EF8DBE66}"/>
    <dgm:cxn modelId="{3A4945EE-B272-45B6-B166-91D25F35EBD5}" type="presOf" srcId="{04C6D969-FBC5-4D63-A396-153BA081900D}" destId="{E2834281-B949-4DB6-9500-CD7CB05284AE}" srcOrd="0" destOrd="0" presId="urn:microsoft.com/office/officeart/2005/8/layout/hierarchy3"/>
    <dgm:cxn modelId="{9D861EB9-2A9C-4062-8A01-9BBDA0F68DB0}" type="presOf" srcId="{0BFFE40B-FE5E-469B-A234-EE633F410484}" destId="{700B95B4-5F9C-4E6A-AA90-54EA71B65F83}" srcOrd="0" destOrd="0" presId="urn:microsoft.com/office/officeart/2005/8/layout/hierarchy3"/>
    <dgm:cxn modelId="{8394D16E-A305-4EBE-BF42-76406D5FB681}" type="presOf" srcId="{63BB4A36-2CF8-4EBC-8738-A0E8E976E3D7}" destId="{C78442BE-B144-4A04-B441-E1CF4A050C04}" srcOrd="0" destOrd="0" presId="urn:microsoft.com/office/officeart/2005/8/layout/hierarchy3"/>
    <dgm:cxn modelId="{C81EDF5B-67A3-4AFC-97E7-764B1DA9EB0B}" type="presOf" srcId="{29201CF5-AEA8-48CB-B345-1EE0949828FE}" destId="{CF4A0663-9D20-443D-A629-0DFCE235DF62}" srcOrd="0" destOrd="0" presId="urn:microsoft.com/office/officeart/2005/8/layout/hierarchy3"/>
    <dgm:cxn modelId="{6ADF0081-1398-4078-A7C0-B4D36A084957}" type="presOf" srcId="{90A51622-76A1-4973-8DDB-5A2205365FA7}" destId="{F2E9C15A-E0F1-40E8-A124-B2E9A4C3483A}" srcOrd="0" destOrd="0" presId="urn:microsoft.com/office/officeart/2005/8/layout/hierarchy3"/>
    <dgm:cxn modelId="{46065569-B9F3-4326-A2FB-D1A8393D5CAD}" type="presOf" srcId="{0B3E4412-21DE-490F-B892-65D8BB610E58}" destId="{848ACBAF-BACC-409C-80A6-162D7CDDBCA6}" srcOrd="0" destOrd="0" presId="urn:microsoft.com/office/officeart/2005/8/layout/hierarchy3"/>
    <dgm:cxn modelId="{60F41038-91EE-4583-9505-6AC0493F1D96}" srcId="{04EEE55B-F96F-4E3E-8C26-766617E1E57B}" destId="{BCC1F042-3BFA-4353-8A76-F7E93F97AF5D}" srcOrd="2" destOrd="0" parTransId="{ACBD0EE7-7904-46F9-9797-2EBC1F195640}" sibTransId="{1189A47F-A03E-4A5A-8839-D1958775C5B8}"/>
    <dgm:cxn modelId="{05F80131-F89D-450D-BB84-2EB3E52D26C5}" srcId="{226D1103-D3FF-4B7B-8725-BD0643D7DCF4}" destId="{FC7F51C1-1A74-418B-88EF-609387146EBB}" srcOrd="0" destOrd="0" parTransId="{FE486A91-45BA-4BFC-BD20-FFCFEB784B91}" sibTransId="{BA516C60-913D-488F-AE04-415D00B99A51}"/>
    <dgm:cxn modelId="{B4B65B25-F21F-4BD3-97B5-B0DD9182B21C}" type="presOf" srcId="{35A8FBAD-DEBA-4ABA-9152-80A50414DA9E}" destId="{A616FDB4-30ED-4EB1-9CA4-131782153ACD}" srcOrd="0" destOrd="0" presId="urn:microsoft.com/office/officeart/2005/8/layout/hierarchy3"/>
    <dgm:cxn modelId="{65ED15A0-669C-4115-A55E-05C9C91D3F9F}" type="presOf" srcId="{CE194686-CC21-4D07-BA9A-94FA447332C0}" destId="{873690B6-63D5-448E-A5B8-FF6A746D29D6}" srcOrd="0" destOrd="0" presId="urn:microsoft.com/office/officeart/2005/8/layout/hierarchy3"/>
    <dgm:cxn modelId="{14C561D3-62A3-48AE-8006-DAB7CBC361F5}" type="presOf" srcId="{0DAD9E0A-0D8E-4330-8009-CE68B23BF216}" destId="{7BC684B7-C8A4-4EFC-A342-5C6C476EB454}" srcOrd="0" destOrd="1" presId="urn:microsoft.com/office/officeart/2005/8/layout/hierarchy3"/>
    <dgm:cxn modelId="{FB95F1FA-20A3-46A7-A1BC-36611929A046}" type="presOf" srcId="{3DE8A23B-C36A-4F25-973E-48DED0512DF8}" destId="{39529952-DFF1-4690-98E0-5B9AAECC229D}" srcOrd="0" destOrd="0" presId="urn:microsoft.com/office/officeart/2005/8/layout/hierarchy3"/>
    <dgm:cxn modelId="{7BEB2FDC-565F-431A-89F7-06D133CE22FF}" type="presOf" srcId="{009EF9A3-971B-4BFA-858F-1D1D1414B74A}" destId="{ECCE92DC-1624-4C96-9897-D6B9EE77C762}" srcOrd="0" destOrd="0" presId="urn:microsoft.com/office/officeart/2005/8/layout/hierarchy3"/>
    <dgm:cxn modelId="{EB9151BD-9E90-4B15-A155-CEBA400A2D8E}" type="presOf" srcId="{ACBD0EE7-7904-46F9-9797-2EBC1F195640}" destId="{F72906D0-AEEA-40CE-8F09-5184FE53E47B}" srcOrd="0" destOrd="0" presId="urn:microsoft.com/office/officeart/2005/8/layout/hierarchy3"/>
    <dgm:cxn modelId="{67E9BFB3-BACD-4272-8922-718BEBC88A7E}" type="presOf" srcId="{A5F532E1-A14D-48BD-942B-DB8E66B79453}" destId="{90471A2C-88F8-480B-857A-ACCB68533FFE}" srcOrd="0" destOrd="2" presId="urn:microsoft.com/office/officeart/2005/8/layout/hierarchy3"/>
    <dgm:cxn modelId="{EEAA15E0-24AE-48C2-9230-FE6426C9FBD5}" srcId="{009EF9A3-971B-4BFA-858F-1D1D1414B74A}" destId="{2EEB1652-6FAE-4530-B1C6-628272F02023}" srcOrd="2" destOrd="0" parTransId="{08B9D3F1-5759-4FFF-88CB-D8737C8B91A7}" sibTransId="{26E090E8-AFCE-4175-B063-5EBCD9077C67}"/>
    <dgm:cxn modelId="{4557D351-D1CE-42B5-A0A5-C5DD03EDD5D0}" type="presOf" srcId="{653C956B-3341-47CD-9CC1-8F1F183C31A8}" destId="{B6B25C15-ABA4-4E27-A046-711A481F4B05}" srcOrd="0" destOrd="0" presId="urn:microsoft.com/office/officeart/2005/8/layout/hierarchy3"/>
    <dgm:cxn modelId="{97494FDE-F132-401D-89EB-11917D9A23F4}" type="presOf" srcId="{4860D2E8-ED7C-4335-8259-DFE4EABDD4A0}" destId="{740D364F-154E-4B20-B279-ECC3ABB22F03}" srcOrd="0" destOrd="0" presId="urn:microsoft.com/office/officeart/2005/8/layout/hierarchy3"/>
    <dgm:cxn modelId="{6D8A92DB-E1F1-4732-BEF1-E4F3F8A90915}" srcId="{0B3E4412-21DE-490F-B892-65D8BB610E58}" destId="{009EF9A3-971B-4BFA-858F-1D1D1414B74A}" srcOrd="1" destOrd="0" parTransId="{F2F797D3-C365-4D4C-9769-E5850F45B3D7}" sibTransId="{B6F985D0-75BA-40D9-80C2-6616B7FA166D}"/>
    <dgm:cxn modelId="{43C33DB8-9F1A-4F86-90CF-D7411D0F58FA}" type="presOf" srcId="{009EF9A3-971B-4BFA-858F-1D1D1414B74A}" destId="{A0D687D5-4D70-4992-AF22-6F664006B014}" srcOrd="1" destOrd="0" presId="urn:microsoft.com/office/officeart/2005/8/layout/hierarchy3"/>
    <dgm:cxn modelId="{27DFB791-088D-4B0E-B44C-7C28617BAEB1}" srcId="{BCC1F042-3BFA-4353-8A76-F7E93F97AF5D}" destId="{2E4D2819-D491-4E5B-A28E-0444ECDCCA7C}" srcOrd="0" destOrd="0" parTransId="{D8DC5B85-00C4-4CFF-9CD6-F621FE8857D7}" sibTransId="{1C852D62-BE4B-4544-B202-928817CEEF23}"/>
    <dgm:cxn modelId="{837B5F51-7097-4DCE-AAFE-9FC24474BE85}" type="presOf" srcId="{22E9BCD9-128F-4314-9122-7EFD74D08016}" destId="{7BC684B7-C8A4-4EFC-A342-5C6C476EB454}" srcOrd="0" destOrd="2" presId="urn:microsoft.com/office/officeart/2005/8/layout/hierarchy3"/>
    <dgm:cxn modelId="{F94798E4-5608-4362-828E-AF3DF7FF1439}" type="presOf" srcId="{FE486A91-45BA-4BFC-BD20-FFCFEB784B91}" destId="{7FD13E66-3FBF-452C-8AF8-A0DC0B6A03F0}" srcOrd="0" destOrd="0" presId="urn:microsoft.com/office/officeart/2005/8/layout/hierarchy3"/>
    <dgm:cxn modelId="{E48A73EC-4799-4E92-A730-5C5FF1B404AF}" type="presOf" srcId="{4247DE82-71AD-452D-9FF2-B5157F57F32F}" destId="{89533893-0227-47A6-A8D4-0527081774CC}" srcOrd="0" destOrd="0" presId="urn:microsoft.com/office/officeart/2005/8/layout/hierarchy3"/>
    <dgm:cxn modelId="{8751B283-92D9-470A-BE11-8862685AE3FF}" type="presOf" srcId="{BCC1F042-3BFA-4353-8A76-F7E93F97AF5D}" destId="{90471A2C-88F8-480B-857A-ACCB68533FFE}" srcOrd="0" destOrd="0" presId="urn:microsoft.com/office/officeart/2005/8/layout/hierarchy3"/>
    <dgm:cxn modelId="{A70218E2-5D7D-490E-8A58-026BA7979C28}" srcId="{04EEE55B-F96F-4E3E-8C26-766617E1E57B}" destId="{FA3D31F9-4CF5-4819-B84F-4F794DC589EF}" srcOrd="1" destOrd="0" parTransId="{82AB1DE9-DCF2-4008-9D3E-9BC2ECAFF143}" sibTransId="{7EC42035-7F55-48C7-9A13-34F00E1E95A6}"/>
    <dgm:cxn modelId="{65517FF4-D8F4-4885-BD9F-012CC045D809}" type="presOf" srcId="{7D7AD23C-B115-4436-AA7F-41FD438D2524}" destId="{33D8FC8B-ABAC-4867-B795-E260DF828B92}" srcOrd="0" destOrd="0" presId="urn:microsoft.com/office/officeart/2005/8/layout/hierarchy3"/>
    <dgm:cxn modelId="{9FC2737E-F669-477E-982B-6A964630AE62}" type="presOf" srcId="{FC7F51C1-1A74-418B-88EF-609387146EBB}" destId="{9C6A1D56-CDA0-49F3-A790-0C4019DF7698}" srcOrd="0" destOrd="0" presId="urn:microsoft.com/office/officeart/2005/8/layout/hierarchy3"/>
    <dgm:cxn modelId="{ECD6CEC3-0CA7-46D0-8F56-75AB04A98778}" srcId="{0B3E4412-21DE-490F-B892-65D8BB610E58}" destId="{5F1BAA56-6857-4E72-BB52-98B6C5B60F85}" srcOrd="0" destOrd="0" parTransId="{A4EFEC38-EC5D-487F-8BFD-8D8359313B7E}" sibTransId="{A8291CD2-0B9E-4195-927D-5FE437CA8481}"/>
    <dgm:cxn modelId="{7852D4B5-E9D9-4931-9055-CEF1F38175F5}" type="presOf" srcId="{5F1BAA56-6857-4E72-BB52-98B6C5B60F85}" destId="{4A013A54-F8F9-41AF-94C1-66025EC195A2}" srcOrd="1" destOrd="0" presId="urn:microsoft.com/office/officeart/2005/8/layout/hierarchy3"/>
    <dgm:cxn modelId="{5796175D-3323-4D5E-AB40-A3800024DD77}" type="presOf" srcId="{4229E290-F2B4-4A89-8E74-2A866AD68EA2}" destId="{E83AD0A9-36FB-49F8-9FDD-8A3A1A67B401}" srcOrd="0" destOrd="0" presId="urn:microsoft.com/office/officeart/2005/8/layout/hierarchy3"/>
    <dgm:cxn modelId="{EF99DF11-DD09-450A-99E5-1BD8C6A2CC95}" type="presOf" srcId="{04EEE55B-F96F-4E3E-8C26-766617E1E57B}" destId="{9072B851-EC0C-46C9-B711-188A85FBAA99}" srcOrd="1" destOrd="0" presId="urn:microsoft.com/office/officeart/2005/8/layout/hierarchy3"/>
    <dgm:cxn modelId="{094B0B42-0D75-41E1-8CDC-C28D94677FC8}" type="presOf" srcId="{08B9D3F1-5759-4FFF-88CB-D8737C8B91A7}" destId="{46A1A997-ACB9-4121-9EBB-6DD95D8BEEBA}" srcOrd="0" destOrd="0" presId="urn:microsoft.com/office/officeart/2005/8/layout/hierarchy3"/>
    <dgm:cxn modelId="{CA6C4A76-5694-4FD4-AF95-B6B950B8537B}" type="presOf" srcId="{9772D7ED-C499-4EA3-9512-8AA35F50C369}" destId="{7CAE89A5-94E7-48E6-9D7E-C10CAD74EB99}" srcOrd="0" destOrd="0" presId="urn:microsoft.com/office/officeart/2005/8/layout/hierarchy3"/>
    <dgm:cxn modelId="{3456A66D-8308-480E-AEF3-AEFC51884C18}" srcId="{04EEE55B-F96F-4E3E-8C26-766617E1E57B}" destId="{25BE29AC-7175-45B7-AFCE-3946DF9F87DB}" srcOrd="3" destOrd="0" parTransId="{3B8E8A37-AE72-4367-8DB3-1975734A8AFB}" sibTransId="{ED119B90-FAA5-403D-A3B2-80AB67ABF321}"/>
    <dgm:cxn modelId="{A2D461A1-44D9-4FDB-B3F2-804DB1572D49}" type="presOf" srcId="{3B8E8A37-AE72-4367-8DB3-1975734A8AFB}" destId="{5F98901B-0DF9-4238-ACE0-901607EB4044}" srcOrd="0" destOrd="0" presId="urn:microsoft.com/office/officeart/2005/8/layout/hierarchy3"/>
    <dgm:cxn modelId="{28958847-A6F4-41BE-9D5A-078D5E3D17C5}" type="presOf" srcId="{334D3945-121F-484E-B3CE-583360BA3193}" destId="{C81960B0-2A59-46CE-883E-2AD46FD6FB2E}" srcOrd="0" destOrd="0" presId="urn:microsoft.com/office/officeart/2005/8/layout/hierarchy3"/>
    <dgm:cxn modelId="{09EA56BC-9E71-4801-AFB8-F131F9195DCF}" srcId="{5F1BAA56-6857-4E72-BB52-98B6C5B60F85}" destId="{C236A630-D615-4E6A-AF68-926075236058}" srcOrd="2" destOrd="0" parTransId="{04C6D969-FBC5-4D63-A396-153BA081900D}" sibTransId="{93BE28F7-8758-4EF5-B257-86E34CEDE229}"/>
    <dgm:cxn modelId="{4C470426-60C3-410C-BBD3-66451C0EA63D}" type="presOf" srcId="{347603A9-F451-4DD4-A7FE-BCCE743584B9}" destId="{86983B74-9756-4036-9BE2-80C2BF0D13EE}" srcOrd="0" destOrd="0" presId="urn:microsoft.com/office/officeart/2005/8/layout/hierarchy3"/>
    <dgm:cxn modelId="{CA431BA3-1C1A-48B8-83AF-5CFD369E118C}" type="presOf" srcId="{D2745677-F407-46DF-BAB2-FDAC7C6AC5CF}" destId="{DCD655E6-EA57-449C-AF25-21EDA543E034}" srcOrd="0" destOrd="0" presId="urn:microsoft.com/office/officeart/2005/8/layout/hierarchy3"/>
    <dgm:cxn modelId="{D05F87C0-413C-4E0F-8284-DB234AFC050B}" type="presOf" srcId="{A313B237-0BF6-4C2D-83CD-DB9A141294BD}" destId="{66CFBAC6-2FB1-48BE-A10F-3CE8C311ADEC}" srcOrd="0" destOrd="0" presId="urn:microsoft.com/office/officeart/2005/8/layout/hierarchy3"/>
    <dgm:cxn modelId="{A30D19DA-162F-45E3-AEB4-4B29B4B0CB0E}" type="presOf" srcId="{5F1BAA56-6857-4E72-BB52-98B6C5B60F85}" destId="{C66F7D99-5FA8-41A5-BFBA-19085B9CFAB2}" srcOrd="0" destOrd="0" presId="urn:microsoft.com/office/officeart/2005/8/layout/hierarchy3"/>
    <dgm:cxn modelId="{B9E521D7-1B04-4599-8A8B-8E6E7D2A5128}" srcId="{009EF9A3-971B-4BFA-858F-1D1D1414B74A}" destId="{347603A9-F451-4DD4-A7FE-BCCE743584B9}" srcOrd="0" destOrd="0" parTransId="{4860D2E8-ED7C-4335-8259-DFE4EABDD4A0}" sibTransId="{C82602A3-D8A0-4B0A-B4A2-53196C6A31E4}"/>
    <dgm:cxn modelId="{A8B6104F-FBCF-4A04-B129-CEB34E723872}" srcId="{226D1103-D3FF-4B7B-8725-BD0643D7DCF4}" destId="{CE194686-CC21-4D07-BA9A-94FA447332C0}" srcOrd="5" destOrd="0" parTransId="{63BB4A36-2CF8-4EBC-8738-A0E8E976E3D7}" sibTransId="{FDEA95B4-F185-4FCE-9008-8E34AEA87E3B}"/>
    <dgm:cxn modelId="{A061D579-34CC-4D72-B744-B29B15170D68}" type="presOf" srcId="{8583F80C-E236-42D2-AA68-F3517B3DCB4E}" destId="{0B9E019C-AB27-4B1C-A399-A6EE2CC0534D}" srcOrd="0" destOrd="0" presId="urn:microsoft.com/office/officeart/2005/8/layout/hierarchy3"/>
    <dgm:cxn modelId="{11F35B59-C527-4C24-BD7B-899BBC7A8102}" srcId="{0B3E4412-21DE-490F-B892-65D8BB610E58}" destId="{226D1103-D3FF-4B7B-8725-BD0643D7DCF4}" srcOrd="3" destOrd="0" parTransId="{645ED60E-1C24-45F8-BD5D-A5BA6559B906}" sibTransId="{27454ACF-8500-4D57-A7B5-F64D54141E8D}"/>
    <dgm:cxn modelId="{DF43105C-F962-419D-B17F-CF7C43560CA9}" srcId="{0B3E4412-21DE-490F-B892-65D8BB610E58}" destId="{04EEE55B-F96F-4E3E-8C26-766617E1E57B}" srcOrd="2" destOrd="0" parTransId="{0E7E175D-F96D-48C5-B04B-37D7010CBAA5}" sibTransId="{86BBF395-C04D-45C4-9061-4341C47A0B1C}"/>
    <dgm:cxn modelId="{BA8E55A6-B9F1-498E-A1CA-837E47ED684A}" srcId="{5F1BAA56-6857-4E72-BB52-98B6C5B60F85}" destId="{3DE8A23B-C36A-4F25-973E-48DED0512DF8}" srcOrd="1" destOrd="0" parTransId="{8415DA36-8ED2-4F6A-950A-9E70C5D4A2D3}" sibTransId="{5E29D725-FCC3-4D5C-A688-794DCD0073E3}"/>
    <dgm:cxn modelId="{6D3937B2-BE24-4FFE-A58C-83B0DDB7A0C1}" srcId="{5F1BAA56-6857-4E72-BB52-98B6C5B60F85}" destId="{9735767D-E438-428F-A092-62E5929F29DF}" srcOrd="0" destOrd="0" parTransId="{4229E290-F2B4-4A89-8E74-2A866AD68EA2}" sibTransId="{31B7A257-709F-4CFE-B63E-1E30CBD8333F}"/>
    <dgm:cxn modelId="{BF93B114-F01C-4C44-9181-4D619E140289}" srcId="{226D1103-D3FF-4B7B-8725-BD0643D7DCF4}" destId="{653C956B-3341-47CD-9CC1-8F1F183C31A8}" srcOrd="3" destOrd="0" parTransId="{4247DE82-71AD-452D-9FF2-B5157F57F32F}" sibTransId="{8997C4E6-951E-43A1-99A9-E8247DAB525A}"/>
    <dgm:cxn modelId="{FA6CD007-B384-4D52-B8B0-66ACAB0F65B1}" type="presOf" srcId="{82AB1DE9-DCF2-4008-9D3E-9BC2ECAFF143}" destId="{1C1D5EE0-EE2C-4B4B-A6BC-27A10253A733}" srcOrd="0" destOrd="0" presId="urn:microsoft.com/office/officeart/2005/8/layout/hierarchy3"/>
    <dgm:cxn modelId="{074EE611-A1C8-4165-B505-43CEBF2E834B}" type="presOf" srcId="{04EEE55B-F96F-4E3E-8C26-766617E1E57B}" destId="{7BFE1627-D904-4231-838F-B3F38537144A}" srcOrd="0" destOrd="0" presId="urn:microsoft.com/office/officeart/2005/8/layout/hierarchy3"/>
    <dgm:cxn modelId="{20AD124D-E273-4F31-AD4C-E7CB51E95D22}" srcId="{FA3D31F9-4CF5-4819-B84F-4F794DC589EF}" destId="{22E9BCD9-128F-4314-9122-7EFD74D08016}" srcOrd="1" destOrd="0" parTransId="{506FCF05-92C0-4113-B37E-31A904C45968}" sibTransId="{C3845071-C649-48D5-9E7F-0AF5BB2DFCFF}"/>
    <dgm:cxn modelId="{FA9AB8B0-A80D-449D-8ED7-8CA36BC8E76E}" srcId="{5F1BAA56-6857-4E72-BB52-98B6C5B60F85}" destId="{29201CF5-AEA8-48CB-B345-1EE0949828FE}" srcOrd="3" destOrd="0" parTransId="{35A8FBAD-DEBA-4ABA-9152-80A50414DA9E}" sibTransId="{F6FD07AA-66EA-4DEE-B5CF-2EDEDBC0F3B2}"/>
    <dgm:cxn modelId="{E9377DAE-51A4-427F-96C0-B9F86A1986A3}" type="presOf" srcId="{226D1103-D3FF-4B7B-8725-BD0643D7DCF4}" destId="{CEBF8D6E-A7F0-4770-901A-DB0C34CD6D02}" srcOrd="1" destOrd="0" presId="urn:microsoft.com/office/officeart/2005/8/layout/hierarchy3"/>
    <dgm:cxn modelId="{73B25CEF-EAEF-44F4-8B8A-85260345C1B9}" type="presOf" srcId="{0CAEEE31-DB69-4CE4-8728-55388E3A4680}" destId="{12C3E51F-E27A-4DE4-8084-E4F5B9F4BB13}" srcOrd="0" destOrd="0" presId="urn:microsoft.com/office/officeart/2005/8/layout/hierarchy3"/>
    <dgm:cxn modelId="{936F363D-8C1F-49F2-B60D-82E94753686E}" srcId="{04EEE55B-F96F-4E3E-8C26-766617E1E57B}" destId="{A313B237-0BF6-4C2D-83CD-DB9A141294BD}" srcOrd="0" destOrd="0" parTransId="{06CC453D-9FFC-4E69-A906-B1179BEC0EBA}" sibTransId="{BEC638D8-B999-41AD-9E22-3ACBCCD26F7C}"/>
    <dgm:cxn modelId="{37C396E3-2E55-4FF7-BFE6-0C34A62638C4}" type="presOf" srcId="{9735767D-E438-428F-A092-62E5929F29DF}" destId="{9F211EA6-026B-4DB8-B407-5ED37D029C91}" srcOrd="0" destOrd="0" presId="urn:microsoft.com/office/officeart/2005/8/layout/hierarchy3"/>
    <dgm:cxn modelId="{15DE43AE-466C-4FC5-A205-10190E8CF408}" srcId="{009EF9A3-971B-4BFA-858F-1D1D1414B74A}" destId="{90A51622-76A1-4973-8DDB-5A2205365FA7}" srcOrd="1" destOrd="0" parTransId="{977E557E-04FF-44E6-A2F8-B813720013DB}" sibTransId="{2C62E3AE-35C1-4D9D-B8D6-9173B29A6DCA}"/>
    <dgm:cxn modelId="{B6E9FC46-C59E-4828-A865-84AD759B8E81}" type="presOf" srcId="{06CC453D-9FFC-4E69-A906-B1179BEC0EBA}" destId="{1BBAEB33-EE03-4BC0-B5AB-A332DA679846}" srcOrd="0" destOrd="0" presId="urn:microsoft.com/office/officeart/2005/8/layout/hierarchy3"/>
    <dgm:cxn modelId="{5C911CEC-4D87-4250-92EB-4FD3E2D400C6}" type="presOf" srcId="{8415DA36-8ED2-4F6A-950A-9E70C5D4A2D3}" destId="{890B0A6A-5006-4AB2-B518-9AEE2CE6DD95}" srcOrd="0" destOrd="0" presId="urn:microsoft.com/office/officeart/2005/8/layout/hierarchy3"/>
    <dgm:cxn modelId="{1CC444A3-E2EE-49C5-94E4-4A779401C4E8}" srcId="{FA3D31F9-4CF5-4819-B84F-4F794DC589EF}" destId="{0DAD9E0A-0D8E-4330-8009-CE68B23BF216}" srcOrd="0" destOrd="0" parTransId="{C658517B-9A79-40C1-BFC5-4E5788BAA68A}" sibTransId="{A34C4C42-65DE-4976-8FC9-582C002F6A9E}"/>
    <dgm:cxn modelId="{A163C98D-C33E-4243-9E87-FA375B1EFC9D}" type="presOf" srcId="{25BE29AC-7175-45B7-AFCE-3946DF9F87DB}" destId="{95F3FD0F-EC8E-4F35-A6F4-EA10E9DBEAD0}" srcOrd="0" destOrd="0" presId="urn:microsoft.com/office/officeart/2005/8/layout/hierarchy3"/>
    <dgm:cxn modelId="{DDA52A1B-06E7-456E-B166-FCA5652C32E0}" type="presOf" srcId="{977E557E-04FF-44E6-A2F8-B813720013DB}" destId="{689DFD0C-8C73-41ED-A565-55DBFDC6F289}" srcOrd="0" destOrd="0" presId="urn:microsoft.com/office/officeart/2005/8/layout/hierarchy3"/>
    <dgm:cxn modelId="{9971BA34-085F-4522-92F7-60466CDF912C}" type="presOf" srcId="{2EEB1652-6FAE-4530-B1C6-628272F02023}" destId="{31CD1FC1-892D-4CED-9EC0-55570861ACE0}" srcOrd="0" destOrd="0" presId="urn:microsoft.com/office/officeart/2005/8/layout/hierarchy3"/>
    <dgm:cxn modelId="{9628F381-6251-4921-AFD1-5B0B12CC5F8F}" srcId="{226D1103-D3FF-4B7B-8725-BD0643D7DCF4}" destId="{9772D7ED-C499-4EA3-9512-8AA35F50C369}" srcOrd="4" destOrd="0" parTransId="{0CAEEE31-DB69-4CE4-8728-55388E3A4680}" sibTransId="{6DC92D2C-D165-4440-89C7-2A0979606EBE}"/>
    <dgm:cxn modelId="{FC0C226B-F903-4337-8F73-4381EDAEC8AB}" type="presOf" srcId="{FA3D31F9-4CF5-4819-B84F-4F794DC589EF}" destId="{7BC684B7-C8A4-4EFC-A342-5C6C476EB454}" srcOrd="0" destOrd="0" presId="urn:microsoft.com/office/officeart/2005/8/layout/hierarchy3"/>
    <dgm:cxn modelId="{631DE987-8D8E-410D-94BC-24C546DDC497}" srcId="{009EF9A3-971B-4BFA-858F-1D1D1414B74A}" destId="{0BFFE40B-FE5E-469B-A234-EE633F410484}" srcOrd="3" destOrd="0" parTransId="{334D3945-121F-484E-B3CE-583360BA3193}" sibTransId="{BECF9A29-0224-4668-95E2-B5BCDC717C7F}"/>
    <dgm:cxn modelId="{0FE33D69-39B1-40B7-A819-8F4042C6F56C}" srcId="{226D1103-D3FF-4B7B-8725-BD0643D7DCF4}" destId="{8583F80C-E236-42D2-AA68-F3517B3DCB4E}" srcOrd="2" destOrd="0" parTransId="{7D7AD23C-B115-4436-AA7F-41FD438D2524}" sibTransId="{D0865FD8-4732-4020-B6E5-3AA469933E51}"/>
    <dgm:cxn modelId="{327F4D62-1950-408C-8E77-90F9AF8CE081}" type="presParOf" srcId="{848ACBAF-BACC-409C-80A6-162D7CDDBCA6}" destId="{900F1883-A5F7-4306-A65B-40875A40CE7A}" srcOrd="0" destOrd="0" presId="urn:microsoft.com/office/officeart/2005/8/layout/hierarchy3"/>
    <dgm:cxn modelId="{A6FE529A-6F72-48FF-9351-524A84CF490D}" type="presParOf" srcId="{900F1883-A5F7-4306-A65B-40875A40CE7A}" destId="{931FDC27-F352-45DF-BC1A-E9754296B15F}" srcOrd="0" destOrd="0" presId="urn:microsoft.com/office/officeart/2005/8/layout/hierarchy3"/>
    <dgm:cxn modelId="{2E2E1B10-AE95-4E12-8A60-1A3DFBF7EE2F}" type="presParOf" srcId="{931FDC27-F352-45DF-BC1A-E9754296B15F}" destId="{C66F7D99-5FA8-41A5-BFBA-19085B9CFAB2}" srcOrd="0" destOrd="0" presId="urn:microsoft.com/office/officeart/2005/8/layout/hierarchy3"/>
    <dgm:cxn modelId="{A3F2CE28-2B34-4C11-B01A-F6A63E39CCFF}" type="presParOf" srcId="{931FDC27-F352-45DF-BC1A-E9754296B15F}" destId="{4A013A54-F8F9-41AF-94C1-66025EC195A2}" srcOrd="1" destOrd="0" presId="urn:microsoft.com/office/officeart/2005/8/layout/hierarchy3"/>
    <dgm:cxn modelId="{C45E1B08-A47E-40A1-BBFC-04424412F3C4}" type="presParOf" srcId="{900F1883-A5F7-4306-A65B-40875A40CE7A}" destId="{F96E8110-58AD-4590-8B32-2BA46299031F}" srcOrd="1" destOrd="0" presId="urn:microsoft.com/office/officeart/2005/8/layout/hierarchy3"/>
    <dgm:cxn modelId="{D902FF5B-0FF2-48C6-8350-D1B8F5C5B8F8}" type="presParOf" srcId="{F96E8110-58AD-4590-8B32-2BA46299031F}" destId="{E83AD0A9-36FB-49F8-9FDD-8A3A1A67B401}" srcOrd="0" destOrd="0" presId="urn:microsoft.com/office/officeart/2005/8/layout/hierarchy3"/>
    <dgm:cxn modelId="{5DC585A7-88C7-4045-86F9-342A15EE07EA}" type="presParOf" srcId="{F96E8110-58AD-4590-8B32-2BA46299031F}" destId="{9F211EA6-026B-4DB8-B407-5ED37D029C91}" srcOrd="1" destOrd="0" presId="urn:microsoft.com/office/officeart/2005/8/layout/hierarchy3"/>
    <dgm:cxn modelId="{BCCB686F-DFDF-4F4E-88D6-57E61E76850B}" type="presParOf" srcId="{F96E8110-58AD-4590-8B32-2BA46299031F}" destId="{890B0A6A-5006-4AB2-B518-9AEE2CE6DD95}" srcOrd="2" destOrd="0" presId="urn:microsoft.com/office/officeart/2005/8/layout/hierarchy3"/>
    <dgm:cxn modelId="{3CD1BDCB-88A9-4188-A188-E0753E5287F1}" type="presParOf" srcId="{F96E8110-58AD-4590-8B32-2BA46299031F}" destId="{39529952-DFF1-4690-98E0-5B9AAECC229D}" srcOrd="3" destOrd="0" presId="urn:microsoft.com/office/officeart/2005/8/layout/hierarchy3"/>
    <dgm:cxn modelId="{ED849F63-52A7-46CE-BF1F-50DFED1717C6}" type="presParOf" srcId="{F96E8110-58AD-4590-8B32-2BA46299031F}" destId="{E2834281-B949-4DB6-9500-CD7CB05284AE}" srcOrd="4" destOrd="0" presId="urn:microsoft.com/office/officeart/2005/8/layout/hierarchy3"/>
    <dgm:cxn modelId="{A92F5100-50E6-4846-8C3E-19F37CA8FFA4}" type="presParOf" srcId="{F96E8110-58AD-4590-8B32-2BA46299031F}" destId="{62784915-3D6F-4F8E-9A2D-8192397EF027}" srcOrd="5" destOrd="0" presId="urn:microsoft.com/office/officeart/2005/8/layout/hierarchy3"/>
    <dgm:cxn modelId="{BC54449F-F753-47BC-B837-DE643F13209E}" type="presParOf" srcId="{F96E8110-58AD-4590-8B32-2BA46299031F}" destId="{A616FDB4-30ED-4EB1-9CA4-131782153ACD}" srcOrd="6" destOrd="0" presId="urn:microsoft.com/office/officeart/2005/8/layout/hierarchy3"/>
    <dgm:cxn modelId="{CFD94918-86F1-40A7-900B-3F040E72DDAC}" type="presParOf" srcId="{F96E8110-58AD-4590-8B32-2BA46299031F}" destId="{CF4A0663-9D20-443D-A629-0DFCE235DF62}" srcOrd="7" destOrd="0" presId="urn:microsoft.com/office/officeart/2005/8/layout/hierarchy3"/>
    <dgm:cxn modelId="{F3A0682A-0CD2-4C6D-95FD-00970D288EE4}" type="presParOf" srcId="{848ACBAF-BACC-409C-80A6-162D7CDDBCA6}" destId="{17B5B248-BA5D-4F0C-80A1-8AC5D15F1213}" srcOrd="1" destOrd="0" presId="urn:microsoft.com/office/officeart/2005/8/layout/hierarchy3"/>
    <dgm:cxn modelId="{D904E8A2-35E6-4508-A5EA-06B94019FC95}" type="presParOf" srcId="{17B5B248-BA5D-4F0C-80A1-8AC5D15F1213}" destId="{83ECBAE6-571C-4790-87B8-ABA2B05091DD}" srcOrd="0" destOrd="0" presId="urn:microsoft.com/office/officeart/2005/8/layout/hierarchy3"/>
    <dgm:cxn modelId="{BA7A84A6-288F-4632-B7FE-D5FBD0FAB30D}" type="presParOf" srcId="{83ECBAE6-571C-4790-87B8-ABA2B05091DD}" destId="{ECCE92DC-1624-4C96-9897-D6B9EE77C762}" srcOrd="0" destOrd="0" presId="urn:microsoft.com/office/officeart/2005/8/layout/hierarchy3"/>
    <dgm:cxn modelId="{23B5DB90-59F9-4FB2-9A3F-E43651BF3251}" type="presParOf" srcId="{83ECBAE6-571C-4790-87B8-ABA2B05091DD}" destId="{A0D687D5-4D70-4992-AF22-6F664006B014}" srcOrd="1" destOrd="0" presId="urn:microsoft.com/office/officeart/2005/8/layout/hierarchy3"/>
    <dgm:cxn modelId="{CEB60ADC-1C5C-4EEB-9FFC-9EBD0B498B9A}" type="presParOf" srcId="{17B5B248-BA5D-4F0C-80A1-8AC5D15F1213}" destId="{A43D6597-210D-44D7-80FF-BB9E52BC0494}" srcOrd="1" destOrd="0" presId="urn:microsoft.com/office/officeart/2005/8/layout/hierarchy3"/>
    <dgm:cxn modelId="{2C800CD0-9A94-422B-AFC3-DBEBD6B087DF}" type="presParOf" srcId="{A43D6597-210D-44D7-80FF-BB9E52BC0494}" destId="{740D364F-154E-4B20-B279-ECC3ABB22F03}" srcOrd="0" destOrd="0" presId="urn:microsoft.com/office/officeart/2005/8/layout/hierarchy3"/>
    <dgm:cxn modelId="{AB09085D-DD3F-4664-BC0D-38E0084B301B}" type="presParOf" srcId="{A43D6597-210D-44D7-80FF-BB9E52BC0494}" destId="{86983B74-9756-4036-9BE2-80C2BF0D13EE}" srcOrd="1" destOrd="0" presId="urn:microsoft.com/office/officeart/2005/8/layout/hierarchy3"/>
    <dgm:cxn modelId="{25DC30C4-B3F7-42AC-A8C0-0CA8F6D54758}" type="presParOf" srcId="{A43D6597-210D-44D7-80FF-BB9E52BC0494}" destId="{689DFD0C-8C73-41ED-A565-55DBFDC6F289}" srcOrd="2" destOrd="0" presId="urn:microsoft.com/office/officeart/2005/8/layout/hierarchy3"/>
    <dgm:cxn modelId="{18CFCF5D-E3E4-4CEF-85DE-39F312220A47}" type="presParOf" srcId="{A43D6597-210D-44D7-80FF-BB9E52BC0494}" destId="{F2E9C15A-E0F1-40E8-A124-B2E9A4C3483A}" srcOrd="3" destOrd="0" presId="urn:microsoft.com/office/officeart/2005/8/layout/hierarchy3"/>
    <dgm:cxn modelId="{2EB33251-46C0-42D5-A1C8-4FFE3FC2312B}" type="presParOf" srcId="{A43D6597-210D-44D7-80FF-BB9E52BC0494}" destId="{46A1A997-ACB9-4121-9EBB-6DD95D8BEEBA}" srcOrd="4" destOrd="0" presId="urn:microsoft.com/office/officeart/2005/8/layout/hierarchy3"/>
    <dgm:cxn modelId="{7FA86C27-C30B-4460-8AAA-14C57D16BC09}" type="presParOf" srcId="{A43D6597-210D-44D7-80FF-BB9E52BC0494}" destId="{31CD1FC1-892D-4CED-9EC0-55570861ACE0}" srcOrd="5" destOrd="0" presId="urn:microsoft.com/office/officeart/2005/8/layout/hierarchy3"/>
    <dgm:cxn modelId="{13A60B03-EFD9-40FA-A39C-93C7DAE73959}" type="presParOf" srcId="{A43D6597-210D-44D7-80FF-BB9E52BC0494}" destId="{C81960B0-2A59-46CE-883E-2AD46FD6FB2E}" srcOrd="6" destOrd="0" presId="urn:microsoft.com/office/officeart/2005/8/layout/hierarchy3"/>
    <dgm:cxn modelId="{80DAEB10-A3C8-4692-91C0-181608CEC873}" type="presParOf" srcId="{A43D6597-210D-44D7-80FF-BB9E52BC0494}" destId="{700B95B4-5F9C-4E6A-AA90-54EA71B65F83}" srcOrd="7" destOrd="0" presId="urn:microsoft.com/office/officeart/2005/8/layout/hierarchy3"/>
    <dgm:cxn modelId="{4EE3A18B-6283-4CE6-A727-AA908AEA30E6}" type="presParOf" srcId="{848ACBAF-BACC-409C-80A6-162D7CDDBCA6}" destId="{DE901F6C-DF94-4AEC-ABD4-075708C99D86}" srcOrd="2" destOrd="0" presId="urn:microsoft.com/office/officeart/2005/8/layout/hierarchy3"/>
    <dgm:cxn modelId="{C1E440F6-DEAE-4362-BD1A-6238F609A002}" type="presParOf" srcId="{DE901F6C-DF94-4AEC-ABD4-075708C99D86}" destId="{280F70F4-D5CC-4135-8284-CA45C1185D47}" srcOrd="0" destOrd="0" presId="urn:microsoft.com/office/officeart/2005/8/layout/hierarchy3"/>
    <dgm:cxn modelId="{D63D1EE3-2CE1-4DBF-ADBE-8073D1E8F091}" type="presParOf" srcId="{280F70F4-D5CC-4135-8284-CA45C1185D47}" destId="{7BFE1627-D904-4231-838F-B3F38537144A}" srcOrd="0" destOrd="0" presId="urn:microsoft.com/office/officeart/2005/8/layout/hierarchy3"/>
    <dgm:cxn modelId="{90BDE210-0406-44B0-A466-01FCEEB5E94A}" type="presParOf" srcId="{280F70F4-D5CC-4135-8284-CA45C1185D47}" destId="{9072B851-EC0C-46C9-B711-188A85FBAA99}" srcOrd="1" destOrd="0" presId="urn:microsoft.com/office/officeart/2005/8/layout/hierarchy3"/>
    <dgm:cxn modelId="{64457957-A4E1-4023-B790-35BCDCBF78FF}" type="presParOf" srcId="{DE901F6C-DF94-4AEC-ABD4-075708C99D86}" destId="{A0468634-32FB-44DB-860B-AFC6E2866B8C}" srcOrd="1" destOrd="0" presId="urn:microsoft.com/office/officeart/2005/8/layout/hierarchy3"/>
    <dgm:cxn modelId="{E09B8385-8F27-4572-A32F-44893DA910E2}" type="presParOf" srcId="{A0468634-32FB-44DB-860B-AFC6E2866B8C}" destId="{1BBAEB33-EE03-4BC0-B5AB-A332DA679846}" srcOrd="0" destOrd="0" presId="urn:microsoft.com/office/officeart/2005/8/layout/hierarchy3"/>
    <dgm:cxn modelId="{9CF9AE3F-7C52-47B7-A6B8-1530676EFFEC}" type="presParOf" srcId="{A0468634-32FB-44DB-860B-AFC6E2866B8C}" destId="{66CFBAC6-2FB1-48BE-A10F-3CE8C311ADEC}" srcOrd="1" destOrd="0" presId="urn:microsoft.com/office/officeart/2005/8/layout/hierarchy3"/>
    <dgm:cxn modelId="{ECBFDCAE-7331-4AA2-B516-EDBE23D265DD}" type="presParOf" srcId="{A0468634-32FB-44DB-860B-AFC6E2866B8C}" destId="{1C1D5EE0-EE2C-4B4B-A6BC-27A10253A733}" srcOrd="2" destOrd="0" presId="urn:microsoft.com/office/officeart/2005/8/layout/hierarchy3"/>
    <dgm:cxn modelId="{CE465221-1BD2-4B3E-A2BA-473CDC660D2A}" type="presParOf" srcId="{A0468634-32FB-44DB-860B-AFC6E2866B8C}" destId="{7BC684B7-C8A4-4EFC-A342-5C6C476EB454}" srcOrd="3" destOrd="0" presId="urn:microsoft.com/office/officeart/2005/8/layout/hierarchy3"/>
    <dgm:cxn modelId="{E8598CAC-FB5A-4365-8A68-098EF0660B65}" type="presParOf" srcId="{A0468634-32FB-44DB-860B-AFC6E2866B8C}" destId="{F72906D0-AEEA-40CE-8F09-5184FE53E47B}" srcOrd="4" destOrd="0" presId="urn:microsoft.com/office/officeart/2005/8/layout/hierarchy3"/>
    <dgm:cxn modelId="{423E7549-8682-47C6-AB39-93674B3C50C3}" type="presParOf" srcId="{A0468634-32FB-44DB-860B-AFC6E2866B8C}" destId="{90471A2C-88F8-480B-857A-ACCB68533FFE}" srcOrd="5" destOrd="0" presId="urn:microsoft.com/office/officeart/2005/8/layout/hierarchy3"/>
    <dgm:cxn modelId="{1B1D09BB-8381-4FD3-8B7B-3A51A59913B9}" type="presParOf" srcId="{A0468634-32FB-44DB-860B-AFC6E2866B8C}" destId="{5F98901B-0DF9-4238-ACE0-901607EB4044}" srcOrd="6" destOrd="0" presId="urn:microsoft.com/office/officeart/2005/8/layout/hierarchy3"/>
    <dgm:cxn modelId="{25E233E1-C565-4A21-B9CB-EBA84E02C9B4}" type="presParOf" srcId="{A0468634-32FB-44DB-860B-AFC6E2866B8C}" destId="{95F3FD0F-EC8E-4F35-A6F4-EA10E9DBEAD0}" srcOrd="7" destOrd="0" presId="urn:microsoft.com/office/officeart/2005/8/layout/hierarchy3"/>
    <dgm:cxn modelId="{FDE63D84-DFB4-4656-8E5D-9396C1110251}" type="presParOf" srcId="{848ACBAF-BACC-409C-80A6-162D7CDDBCA6}" destId="{2FB85363-FA9E-44AC-9459-F6257BCB9A03}" srcOrd="3" destOrd="0" presId="urn:microsoft.com/office/officeart/2005/8/layout/hierarchy3"/>
    <dgm:cxn modelId="{5A97143C-483A-400F-9F5C-9E6C201E4B5B}" type="presParOf" srcId="{2FB85363-FA9E-44AC-9459-F6257BCB9A03}" destId="{8568D9EB-28AC-4CE4-931D-E16239B29F03}" srcOrd="0" destOrd="0" presId="urn:microsoft.com/office/officeart/2005/8/layout/hierarchy3"/>
    <dgm:cxn modelId="{1E383187-26C5-4F01-8B0E-AEB8B56AAB59}" type="presParOf" srcId="{8568D9EB-28AC-4CE4-931D-E16239B29F03}" destId="{14A86803-CBF7-4E58-9F29-44169BA0D5D7}" srcOrd="0" destOrd="0" presId="urn:microsoft.com/office/officeart/2005/8/layout/hierarchy3"/>
    <dgm:cxn modelId="{04086589-28C3-4E15-AFFB-FF38A9FEF4CF}" type="presParOf" srcId="{8568D9EB-28AC-4CE4-931D-E16239B29F03}" destId="{CEBF8D6E-A7F0-4770-901A-DB0C34CD6D02}" srcOrd="1" destOrd="0" presId="urn:microsoft.com/office/officeart/2005/8/layout/hierarchy3"/>
    <dgm:cxn modelId="{6D65A3E2-080C-430F-818F-FCF3021FC4C0}" type="presParOf" srcId="{2FB85363-FA9E-44AC-9459-F6257BCB9A03}" destId="{2535BD01-AFC0-405D-BD5C-C18E6A04CE31}" srcOrd="1" destOrd="0" presId="urn:microsoft.com/office/officeart/2005/8/layout/hierarchy3"/>
    <dgm:cxn modelId="{ADC29683-40C1-49C6-B54E-C81D9BB40F39}" type="presParOf" srcId="{2535BD01-AFC0-405D-BD5C-C18E6A04CE31}" destId="{7FD13E66-3FBF-452C-8AF8-A0DC0B6A03F0}" srcOrd="0" destOrd="0" presId="urn:microsoft.com/office/officeart/2005/8/layout/hierarchy3"/>
    <dgm:cxn modelId="{8D41B979-8DD7-49EC-81B5-A2F0D0911E0E}" type="presParOf" srcId="{2535BD01-AFC0-405D-BD5C-C18E6A04CE31}" destId="{9C6A1D56-CDA0-49F3-A790-0C4019DF7698}" srcOrd="1" destOrd="0" presId="urn:microsoft.com/office/officeart/2005/8/layout/hierarchy3"/>
    <dgm:cxn modelId="{4FEAF1D2-E694-40F2-9107-DADE9D2C66DC}" type="presParOf" srcId="{2535BD01-AFC0-405D-BD5C-C18E6A04CE31}" destId="{DCD655E6-EA57-449C-AF25-21EDA543E034}" srcOrd="2" destOrd="0" presId="urn:microsoft.com/office/officeart/2005/8/layout/hierarchy3"/>
    <dgm:cxn modelId="{5ADAD77A-1B09-445A-8616-3D6270AA6BDE}" type="presParOf" srcId="{2535BD01-AFC0-405D-BD5C-C18E6A04CE31}" destId="{7B0C83A2-2089-465F-B0FB-B25F82BC25B0}" srcOrd="3" destOrd="0" presId="urn:microsoft.com/office/officeart/2005/8/layout/hierarchy3"/>
    <dgm:cxn modelId="{1D7D4AEA-A0CF-4825-BFC2-ED9678E9E700}" type="presParOf" srcId="{2535BD01-AFC0-405D-BD5C-C18E6A04CE31}" destId="{33D8FC8B-ABAC-4867-B795-E260DF828B92}" srcOrd="4" destOrd="0" presId="urn:microsoft.com/office/officeart/2005/8/layout/hierarchy3"/>
    <dgm:cxn modelId="{E4E8481C-0D2F-4AD8-8250-8B5557A9F402}" type="presParOf" srcId="{2535BD01-AFC0-405D-BD5C-C18E6A04CE31}" destId="{0B9E019C-AB27-4B1C-A399-A6EE2CC0534D}" srcOrd="5" destOrd="0" presId="urn:microsoft.com/office/officeart/2005/8/layout/hierarchy3"/>
    <dgm:cxn modelId="{2011F6DB-B5E6-44C5-A4BF-F72C22A1E470}" type="presParOf" srcId="{2535BD01-AFC0-405D-BD5C-C18E6A04CE31}" destId="{89533893-0227-47A6-A8D4-0527081774CC}" srcOrd="6" destOrd="0" presId="urn:microsoft.com/office/officeart/2005/8/layout/hierarchy3"/>
    <dgm:cxn modelId="{25D489F8-55EA-4386-8396-586746ADB0F3}" type="presParOf" srcId="{2535BD01-AFC0-405D-BD5C-C18E6A04CE31}" destId="{B6B25C15-ABA4-4E27-A046-711A481F4B05}" srcOrd="7" destOrd="0" presId="urn:microsoft.com/office/officeart/2005/8/layout/hierarchy3"/>
    <dgm:cxn modelId="{8C55F208-3C13-4595-9A84-09B279A6A1B4}" type="presParOf" srcId="{2535BD01-AFC0-405D-BD5C-C18E6A04CE31}" destId="{12C3E51F-E27A-4DE4-8084-E4F5B9F4BB13}" srcOrd="8" destOrd="0" presId="urn:microsoft.com/office/officeart/2005/8/layout/hierarchy3"/>
    <dgm:cxn modelId="{EC4EE451-6677-4F13-B92E-D56A9ABEE78F}" type="presParOf" srcId="{2535BD01-AFC0-405D-BD5C-C18E6A04CE31}" destId="{7CAE89A5-94E7-48E6-9D7E-C10CAD74EB99}" srcOrd="9" destOrd="0" presId="urn:microsoft.com/office/officeart/2005/8/layout/hierarchy3"/>
    <dgm:cxn modelId="{F3EDC02F-EF5F-4E27-A6D9-363D6CD814FE}" type="presParOf" srcId="{2535BD01-AFC0-405D-BD5C-C18E6A04CE31}" destId="{C78442BE-B144-4A04-B441-E1CF4A050C04}" srcOrd="10" destOrd="0" presId="urn:microsoft.com/office/officeart/2005/8/layout/hierarchy3"/>
    <dgm:cxn modelId="{C16F8523-3067-4F55-A5A5-F3CEA994D415}" type="presParOf" srcId="{2535BD01-AFC0-405D-BD5C-C18E6A04CE31}" destId="{873690B6-63D5-448E-A5B8-FF6A746D29D6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7F3438-41A4-4CD9-AC04-A60946F0E01B}">
      <dsp:nvSpPr>
        <dsp:cNvPr id="0" name=""/>
        <dsp:cNvSpPr/>
      </dsp:nvSpPr>
      <dsp:spPr>
        <a:xfrm>
          <a:off x="2259106" y="1657684"/>
          <a:ext cx="1882586" cy="184575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Integrated Resource Plan Development</a:t>
          </a:r>
          <a:endParaRPr lang="en-US" sz="1900" kern="1200" dirty="0"/>
        </a:p>
      </dsp:txBody>
      <dsp:txXfrm>
        <a:off x="2534804" y="1927989"/>
        <a:ext cx="1331190" cy="1305145"/>
      </dsp:txXfrm>
    </dsp:sp>
    <dsp:sp modelId="{D6CC63A9-276D-4535-A573-C0A5AC1C9CB8}">
      <dsp:nvSpPr>
        <dsp:cNvPr id="0" name=""/>
        <dsp:cNvSpPr/>
      </dsp:nvSpPr>
      <dsp:spPr>
        <a:xfrm rot="10800000">
          <a:off x="863407" y="2360506"/>
          <a:ext cx="1318935" cy="44011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D121469-C155-491D-BD72-274685F8EFE1}">
      <dsp:nvSpPr>
        <dsp:cNvPr id="0" name=""/>
        <dsp:cNvSpPr/>
      </dsp:nvSpPr>
      <dsp:spPr>
        <a:xfrm>
          <a:off x="322918" y="2148171"/>
          <a:ext cx="1080978" cy="864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Legislative &amp; Regulatory</a:t>
          </a:r>
          <a:endParaRPr lang="en-US" sz="1300" kern="1200" dirty="0"/>
        </a:p>
      </dsp:txBody>
      <dsp:txXfrm>
        <a:off x="348247" y="2173500"/>
        <a:ext cx="1030320" cy="814125"/>
      </dsp:txXfrm>
    </dsp:sp>
    <dsp:sp modelId="{554481BD-AA0B-47A2-8F5E-6C2EA88C7229}">
      <dsp:nvSpPr>
        <dsp:cNvPr id="0" name=""/>
        <dsp:cNvSpPr/>
      </dsp:nvSpPr>
      <dsp:spPr>
        <a:xfrm rot="12960000">
          <a:off x="1183200" y="1376283"/>
          <a:ext cx="1325065" cy="44011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651405"/>
                <a:satOff val="2239"/>
                <a:lumOff val="-10745"/>
                <a:alphaOff val="0"/>
                <a:tint val="50000"/>
                <a:satMod val="300000"/>
              </a:schemeClr>
            </a:gs>
            <a:gs pos="35000">
              <a:schemeClr val="accent5">
                <a:hueOff val="651405"/>
                <a:satOff val="2239"/>
                <a:lumOff val="-10745"/>
                <a:alphaOff val="0"/>
                <a:tint val="37000"/>
                <a:satMod val="300000"/>
              </a:schemeClr>
            </a:gs>
            <a:gs pos="100000">
              <a:schemeClr val="accent5">
                <a:hueOff val="651405"/>
                <a:satOff val="2239"/>
                <a:lumOff val="-10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C8B4C8D-2821-4A74-AC95-2EDC841CB428}">
      <dsp:nvSpPr>
        <dsp:cNvPr id="0" name=""/>
        <dsp:cNvSpPr/>
      </dsp:nvSpPr>
      <dsp:spPr>
        <a:xfrm>
          <a:off x="769243" y="774521"/>
          <a:ext cx="1080978" cy="864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651405"/>
                <a:satOff val="2239"/>
                <a:lumOff val="-10745"/>
                <a:alphaOff val="0"/>
                <a:tint val="50000"/>
                <a:satMod val="300000"/>
              </a:schemeClr>
            </a:gs>
            <a:gs pos="35000">
              <a:schemeClr val="accent5">
                <a:hueOff val="651405"/>
                <a:satOff val="2239"/>
                <a:lumOff val="-10745"/>
                <a:alphaOff val="0"/>
                <a:tint val="37000"/>
                <a:satMod val="300000"/>
              </a:schemeClr>
            </a:gs>
            <a:gs pos="100000">
              <a:schemeClr val="accent5">
                <a:hueOff val="651405"/>
                <a:satOff val="2239"/>
                <a:lumOff val="-10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Transmission</a:t>
          </a:r>
          <a:endParaRPr lang="en-US" sz="1300" kern="1200" dirty="0"/>
        </a:p>
      </dsp:txBody>
      <dsp:txXfrm>
        <a:off x="794572" y="799850"/>
        <a:ext cx="1030320" cy="814125"/>
      </dsp:txXfrm>
    </dsp:sp>
    <dsp:sp modelId="{717A805F-E595-4933-A3B8-23F60958C5F7}">
      <dsp:nvSpPr>
        <dsp:cNvPr id="0" name=""/>
        <dsp:cNvSpPr/>
      </dsp:nvSpPr>
      <dsp:spPr>
        <a:xfrm rot="15120000">
          <a:off x="2017095" y="772591"/>
          <a:ext cx="1334720" cy="44011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1302810"/>
                <a:satOff val="4478"/>
                <a:lumOff val="-21490"/>
                <a:alphaOff val="0"/>
                <a:tint val="50000"/>
                <a:satMod val="300000"/>
              </a:schemeClr>
            </a:gs>
            <a:gs pos="35000">
              <a:schemeClr val="accent5">
                <a:hueOff val="1302810"/>
                <a:satOff val="4478"/>
                <a:lumOff val="-21490"/>
                <a:alphaOff val="0"/>
                <a:tint val="37000"/>
                <a:satMod val="300000"/>
              </a:schemeClr>
            </a:gs>
            <a:gs pos="100000">
              <a:schemeClr val="accent5">
                <a:hueOff val="1302810"/>
                <a:satOff val="4478"/>
                <a:lumOff val="-2149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D24A388-C806-4CE6-9B40-373ECDAF27D0}">
      <dsp:nvSpPr>
        <dsp:cNvPr id="0" name=""/>
        <dsp:cNvSpPr/>
      </dsp:nvSpPr>
      <dsp:spPr>
        <a:xfrm>
          <a:off x="1937740" y="-74440"/>
          <a:ext cx="1080978" cy="864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302810"/>
                <a:satOff val="4478"/>
                <a:lumOff val="-21490"/>
                <a:alphaOff val="0"/>
                <a:tint val="50000"/>
                <a:satMod val="300000"/>
              </a:schemeClr>
            </a:gs>
            <a:gs pos="35000">
              <a:schemeClr val="accent5">
                <a:hueOff val="1302810"/>
                <a:satOff val="4478"/>
                <a:lumOff val="-21490"/>
                <a:alphaOff val="0"/>
                <a:tint val="37000"/>
                <a:satMod val="300000"/>
              </a:schemeClr>
            </a:gs>
            <a:gs pos="100000">
              <a:schemeClr val="accent5">
                <a:hueOff val="1302810"/>
                <a:satOff val="4478"/>
                <a:lumOff val="-2149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Load Serving Requirements</a:t>
          </a:r>
          <a:endParaRPr lang="en-US" sz="1300" kern="1200" dirty="0"/>
        </a:p>
      </dsp:txBody>
      <dsp:txXfrm>
        <a:off x="1963069" y="-49111"/>
        <a:ext cx="1030320" cy="814125"/>
      </dsp:txXfrm>
    </dsp:sp>
    <dsp:sp modelId="{663F081F-235C-4091-9810-51DB8BC8F8E7}">
      <dsp:nvSpPr>
        <dsp:cNvPr id="0" name=""/>
        <dsp:cNvSpPr/>
      </dsp:nvSpPr>
      <dsp:spPr>
        <a:xfrm rot="17280000">
          <a:off x="3048984" y="772591"/>
          <a:ext cx="1334720" cy="44011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1954215"/>
                <a:satOff val="6718"/>
                <a:lumOff val="-32236"/>
                <a:alphaOff val="0"/>
                <a:tint val="50000"/>
                <a:satMod val="300000"/>
              </a:schemeClr>
            </a:gs>
            <a:gs pos="35000">
              <a:schemeClr val="accent5">
                <a:hueOff val="1954215"/>
                <a:satOff val="6718"/>
                <a:lumOff val="-32236"/>
                <a:alphaOff val="0"/>
                <a:tint val="37000"/>
                <a:satMod val="300000"/>
              </a:schemeClr>
            </a:gs>
            <a:gs pos="100000">
              <a:schemeClr val="accent5">
                <a:hueOff val="1954215"/>
                <a:satOff val="6718"/>
                <a:lumOff val="-3223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97B7903-BC18-4452-84D2-F7789D6560A4}">
      <dsp:nvSpPr>
        <dsp:cNvPr id="0" name=""/>
        <dsp:cNvSpPr/>
      </dsp:nvSpPr>
      <dsp:spPr>
        <a:xfrm>
          <a:off x="3382080" y="-74440"/>
          <a:ext cx="1080978" cy="864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954215"/>
                <a:satOff val="6718"/>
                <a:lumOff val="-32236"/>
                <a:alphaOff val="0"/>
                <a:tint val="50000"/>
                <a:satMod val="300000"/>
              </a:schemeClr>
            </a:gs>
            <a:gs pos="35000">
              <a:schemeClr val="accent5">
                <a:hueOff val="1954215"/>
                <a:satOff val="6718"/>
                <a:lumOff val="-32236"/>
                <a:alphaOff val="0"/>
                <a:tint val="37000"/>
                <a:satMod val="300000"/>
              </a:schemeClr>
            </a:gs>
            <a:gs pos="100000">
              <a:schemeClr val="accent5">
                <a:hueOff val="1954215"/>
                <a:satOff val="6718"/>
                <a:lumOff val="-3223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Energy Commodity Trading</a:t>
          </a:r>
          <a:endParaRPr lang="en-US" sz="1300" kern="1200" dirty="0"/>
        </a:p>
      </dsp:txBody>
      <dsp:txXfrm>
        <a:off x="3407409" y="-49111"/>
        <a:ext cx="1030320" cy="814125"/>
      </dsp:txXfrm>
    </dsp:sp>
    <dsp:sp modelId="{9C540D1D-11AB-4084-9C4F-848A1530BA20}">
      <dsp:nvSpPr>
        <dsp:cNvPr id="0" name=""/>
        <dsp:cNvSpPr/>
      </dsp:nvSpPr>
      <dsp:spPr>
        <a:xfrm rot="19440000">
          <a:off x="3892533" y="1376283"/>
          <a:ext cx="1325065" cy="44011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2605619"/>
                <a:satOff val="8957"/>
                <a:lumOff val="-42981"/>
                <a:alphaOff val="0"/>
                <a:tint val="50000"/>
                <a:satMod val="300000"/>
              </a:schemeClr>
            </a:gs>
            <a:gs pos="35000">
              <a:schemeClr val="accent5">
                <a:hueOff val="2605619"/>
                <a:satOff val="8957"/>
                <a:lumOff val="-42981"/>
                <a:alphaOff val="0"/>
                <a:tint val="37000"/>
                <a:satMod val="300000"/>
              </a:schemeClr>
            </a:gs>
            <a:gs pos="100000">
              <a:schemeClr val="accent5">
                <a:hueOff val="2605619"/>
                <a:satOff val="8957"/>
                <a:lumOff val="-4298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C02C191-F80E-4C5A-95BF-C0341A37AC75}">
      <dsp:nvSpPr>
        <dsp:cNvPr id="0" name=""/>
        <dsp:cNvSpPr/>
      </dsp:nvSpPr>
      <dsp:spPr>
        <a:xfrm>
          <a:off x="4550577" y="774521"/>
          <a:ext cx="1080978" cy="864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2605619"/>
                <a:satOff val="8957"/>
                <a:lumOff val="-42981"/>
                <a:alphaOff val="0"/>
                <a:tint val="50000"/>
                <a:satMod val="300000"/>
              </a:schemeClr>
            </a:gs>
            <a:gs pos="35000">
              <a:schemeClr val="accent5">
                <a:hueOff val="2605619"/>
                <a:satOff val="8957"/>
                <a:lumOff val="-42981"/>
                <a:alphaOff val="0"/>
                <a:tint val="37000"/>
                <a:satMod val="300000"/>
              </a:schemeClr>
            </a:gs>
            <a:gs pos="100000">
              <a:schemeClr val="accent5">
                <a:hueOff val="2605619"/>
                <a:satOff val="8957"/>
                <a:lumOff val="-4298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Local Renewables Development</a:t>
          </a:r>
          <a:endParaRPr lang="en-US" sz="1300" kern="1200" dirty="0"/>
        </a:p>
      </dsp:txBody>
      <dsp:txXfrm>
        <a:off x="4575906" y="799850"/>
        <a:ext cx="1030320" cy="814125"/>
      </dsp:txXfrm>
    </dsp:sp>
    <dsp:sp modelId="{682C749E-E0D8-4F52-8C1A-D52429235622}">
      <dsp:nvSpPr>
        <dsp:cNvPr id="0" name=""/>
        <dsp:cNvSpPr/>
      </dsp:nvSpPr>
      <dsp:spPr>
        <a:xfrm>
          <a:off x="4218456" y="2360506"/>
          <a:ext cx="1318935" cy="44011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3257024"/>
                <a:satOff val="11196"/>
                <a:lumOff val="-53726"/>
                <a:alphaOff val="0"/>
                <a:tint val="50000"/>
                <a:satMod val="300000"/>
              </a:schemeClr>
            </a:gs>
            <a:gs pos="35000">
              <a:schemeClr val="accent5">
                <a:hueOff val="3257024"/>
                <a:satOff val="11196"/>
                <a:lumOff val="-53726"/>
                <a:alphaOff val="0"/>
                <a:tint val="37000"/>
                <a:satMod val="300000"/>
              </a:schemeClr>
            </a:gs>
            <a:gs pos="100000">
              <a:schemeClr val="accent5">
                <a:hueOff val="3257024"/>
                <a:satOff val="11196"/>
                <a:lumOff val="-5372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447B99F-59D1-4B91-8442-9BDFBBE68209}">
      <dsp:nvSpPr>
        <dsp:cNvPr id="0" name=""/>
        <dsp:cNvSpPr/>
      </dsp:nvSpPr>
      <dsp:spPr>
        <a:xfrm>
          <a:off x="4996903" y="2148171"/>
          <a:ext cx="1080978" cy="864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3257024"/>
                <a:satOff val="11196"/>
                <a:lumOff val="-53726"/>
                <a:alphaOff val="0"/>
                <a:tint val="50000"/>
                <a:satMod val="300000"/>
              </a:schemeClr>
            </a:gs>
            <a:gs pos="35000">
              <a:schemeClr val="accent5">
                <a:hueOff val="3257024"/>
                <a:satOff val="11196"/>
                <a:lumOff val="-53726"/>
                <a:alphaOff val="0"/>
                <a:tint val="37000"/>
                <a:satMod val="300000"/>
              </a:schemeClr>
            </a:gs>
            <a:gs pos="100000">
              <a:schemeClr val="accent5">
                <a:hueOff val="3257024"/>
                <a:satOff val="11196"/>
                <a:lumOff val="-5372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Current and Future Generation Assets</a:t>
          </a:r>
          <a:endParaRPr lang="en-US" sz="1300" kern="1200" dirty="0"/>
        </a:p>
      </dsp:txBody>
      <dsp:txXfrm>
        <a:off x="5022232" y="2173500"/>
        <a:ext cx="1030320" cy="8141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761FB4-A535-499B-8F3B-1B2F02458662}">
      <dsp:nvSpPr>
        <dsp:cNvPr id="0" name=""/>
        <dsp:cNvSpPr/>
      </dsp:nvSpPr>
      <dsp:spPr>
        <a:xfrm>
          <a:off x="304835" y="0"/>
          <a:ext cx="8686822" cy="2682385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0C5A774-DBC7-46EF-8CCD-2E300DCEEE6E}">
      <dsp:nvSpPr>
        <dsp:cNvPr id="0" name=""/>
        <dsp:cNvSpPr/>
      </dsp:nvSpPr>
      <dsp:spPr>
        <a:xfrm>
          <a:off x="288874" y="1082186"/>
          <a:ext cx="1997125" cy="51801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Gather Key Input/Assumptions</a:t>
          </a:r>
          <a:endParaRPr lang="en-US" sz="1300" kern="1200" dirty="0"/>
        </a:p>
      </dsp:txBody>
      <dsp:txXfrm>
        <a:off x="314161" y="1107473"/>
        <a:ext cx="1946551" cy="467437"/>
      </dsp:txXfrm>
    </dsp:sp>
    <dsp:sp modelId="{EC727078-1134-4FB5-9C71-FFB023B8FB88}">
      <dsp:nvSpPr>
        <dsp:cNvPr id="0" name=""/>
        <dsp:cNvSpPr/>
      </dsp:nvSpPr>
      <dsp:spPr>
        <a:xfrm>
          <a:off x="2399297" y="990599"/>
          <a:ext cx="2020301" cy="670413"/>
        </a:xfrm>
        <a:prstGeom prst="roundRect">
          <a:avLst/>
        </a:prstGeom>
        <a:gradFill rotWithShape="0">
          <a:gsLst>
            <a:gs pos="0">
              <a:schemeClr val="accent5">
                <a:hueOff val="1085675"/>
                <a:satOff val="3732"/>
                <a:lumOff val="-17909"/>
                <a:alphaOff val="0"/>
                <a:tint val="50000"/>
                <a:satMod val="300000"/>
              </a:schemeClr>
            </a:gs>
            <a:gs pos="35000">
              <a:schemeClr val="accent5">
                <a:hueOff val="1085675"/>
                <a:satOff val="3732"/>
                <a:lumOff val="-17909"/>
                <a:alphaOff val="0"/>
                <a:tint val="37000"/>
                <a:satMod val="300000"/>
              </a:schemeClr>
            </a:gs>
            <a:gs pos="100000">
              <a:schemeClr val="accent5">
                <a:hueOff val="1085675"/>
                <a:satOff val="3732"/>
                <a:lumOff val="-1790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Identify Strategic Alternatives &amp; Scenarios</a:t>
          </a:r>
          <a:endParaRPr lang="en-US" sz="1300" kern="1200" dirty="0"/>
        </a:p>
      </dsp:txBody>
      <dsp:txXfrm>
        <a:off x="2432024" y="1023326"/>
        <a:ext cx="1954847" cy="604959"/>
      </dsp:txXfrm>
    </dsp:sp>
    <dsp:sp modelId="{D018A594-A140-4B13-9BE7-13BACAD668FC}">
      <dsp:nvSpPr>
        <dsp:cNvPr id="0" name=""/>
        <dsp:cNvSpPr/>
      </dsp:nvSpPr>
      <dsp:spPr>
        <a:xfrm>
          <a:off x="4561391" y="990599"/>
          <a:ext cx="1763208" cy="670413"/>
        </a:xfrm>
        <a:prstGeom prst="roundRect">
          <a:avLst/>
        </a:prstGeom>
        <a:gradFill rotWithShape="0">
          <a:gsLst>
            <a:gs pos="0">
              <a:schemeClr val="accent5">
                <a:hueOff val="2171350"/>
                <a:satOff val="7464"/>
                <a:lumOff val="-35817"/>
                <a:alphaOff val="0"/>
                <a:tint val="50000"/>
                <a:satMod val="300000"/>
              </a:schemeClr>
            </a:gs>
            <a:gs pos="35000">
              <a:schemeClr val="accent5">
                <a:hueOff val="2171350"/>
                <a:satOff val="7464"/>
                <a:lumOff val="-35817"/>
                <a:alphaOff val="0"/>
                <a:tint val="37000"/>
                <a:satMod val="300000"/>
              </a:schemeClr>
            </a:gs>
            <a:gs pos="100000">
              <a:schemeClr val="accent5">
                <a:hueOff val="2171350"/>
                <a:satOff val="7464"/>
                <a:lumOff val="-3581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Simulate and Study Alternatives</a:t>
          </a:r>
          <a:endParaRPr lang="en-US" sz="1300" kern="1200" dirty="0"/>
        </a:p>
      </dsp:txBody>
      <dsp:txXfrm>
        <a:off x="4594118" y="1023326"/>
        <a:ext cx="1697754" cy="604959"/>
      </dsp:txXfrm>
    </dsp:sp>
    <dsp:sp modelId="{C022ADDB-8EA0-4D89-8BAD-6971B00A1262}">
      <dsp:nvSpPr>
        <dsp:cNvPr id="0" name=""/>
        <dsp:cNvSpPr/>
      </dsp:nvSpPr>
      <dsp:spPr>
        <a:xfrm>
          <a:off x="6454897" y="990599"/>
          <a:ext cx="2003295" cy="615757"/>
        </a:xfrm>
        <a:prstGeom prst="roundRect">
          <a:avLst/>
        </a:prstGeom>
        <a:gradFill rotWithShape="0">
          <a:gsLst>
            <a:gs pos="0">
              <a:schemeClr val="accent5">
                <a:hueOff val="3257024"/>
                <a:satOff val="11196"/>
                <a:lumOff val="-53726"/>
                <a:alphaOff val="0"/>
                <a:tint val="50000"/>
                <a:satMod val="300000"/>
              </a:schemeClr>
            </a:gs>
            <a:gs pos="35000">
              <a:schemeClr val="accent5">
                <a:hueOff val="3257024"/>
                <a:satOff val="11196"/>
                <a:lumOff val="-53726"/>
                <a:alphaOff val="0"/>
                <a:tint val="37000"/>
                <a:satMod val="300000"/>
              </a:schemeClr>
            </a:gs>
            <a:gs pos="100000">
              <a:schemeClr val="accent5">
                <a:hueOff val="3257024"/>
                <a:satOff val="11196"/>
                <a:lumOff val="-5372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Present and Review Findings</a:t>
          </a:r>
          <a:endParaRPr lang="en-US" sz="1300" kern="1200" dirty="0"/>
        </a:p>
      </dsp:txBody>
      <dsp:txXfrm>
        <a:off x="6484956" y="1020658"/>
        <a:ext cx="1943177" cy="5556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09BB03-0D9B-4A80-A6CF-1313435E5D25}">
      <dsp:nvSpPr>
        <dsp:cNvPr id="0" name=""/>
        <dsp:cNvSpPr/>
      </dsp:nvSpPr>
      <dsp:spPr>
        <a:xfrm>
          <a:off x="1649099" y="40639"/>
          <a:ext cx="2113280" cy="2113280"/>
        </a:xfrm>
        <a:prstGeom prst="ellipse">
          <a:avLst/>
        </a:prstGeom>
        <a:solidFill>
          <a:srgbClr val="002060">
            <a:alpha val="3098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Maintain System Reliability</a:t>
          </a:r>
          <a:endParaRPr lang="en-US" sz="1800" kern="1200" dirty="0"/>
        </a:p>
      </dsp:txBody>
      <dsp:txXfrm>
        <a:off x="1892939" y="325119"/>
        <a:ext cx="1625600" cy="670560"/>
      </dsp:txXfrm>
    </dsp:sp>
    <dsp:sp modelId="{B91592F8-C7C1-4DAB-BABF-6E2203A2A21B}">
      <dsp:nvSpPr>
        <dsp:cNvPr id="0" name=""/>
        <dsp:cNvSpPr/>
      </dsp:nvSpPr>
      <dsp:spPr>
        <a:xfrm>
          <a:off x="2515243" y="975359"/>
          <a:ext cx="2250431" cy="2113280"/>
        </a:xfrm>
        <a:prstGeom prst="ellipse">
          <a:avLst/>
        </a:prstGeom>
        <a:solidFill>
          <a:srgbClr val="002060">
            <a:alpha val="3098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Env. &amp; Reg</a:t>
          </a:r>
          <a:r>
            <a:rPr lang="en-US" sz="1600" kern="1200" smtClean="0"/>
            <a:t>. Resp.</a:t>
          </a:r>
          <a:endParaRPr lang="en-US" sz="1600" kern="1200" dirty="0"/>
        </a:p>
      </dsp:txBody>
      <dsp:txXfrm>
        <a:off x="3727014" y="1219200"/>
        <a:ext cx="865550" cy="1625600"/>
      </dsp:txXfrm>
    </dsp:sp>
    <dsp:sp modelId="{C34F4F50-7993-4991-954E-CF504C24AD4F}">
      <dsp:nvSpPr>
        <dsp:cNvPr id="0" name=""/>
        <dsp:cNvSpPr/>
      </dsp:nvSpPr>
      <dsp:spPr>
        <a:xfrm>
          <a:off x="1649099" y="1910080"/>
          <a:ext cx="2113280" cy="2113280"/>
        </a:xfrm>
        <a:prstGeom prst="ellipse">
          <a:avLst/>
        </a:prstGeom>
        <a:solidFill>
          <a:srgbClr val="002060">
            <a:alpha val="3098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kern="1200" dirty="0" smtClean="0"/>
            <a:t>Balancing Authority Requirements</a:t>
          </a:r>
          <a:endParaRPr lang="en-US" sz="1600" kern="1200" dirty="0"/>
        </a:p>
      </dsp:txBody>
      <dsp:txXfrm>
        <a:off x="1892939" y="3068320"/>
        <a:ext cx="1625600" cy="670560"/>
      </dsp:txXfrm>
    </dsp:sp>
    <dsp:sp modelId="{0937F60B-F5EB-4748-BC26-CE44CF419CF7}">
      <dsp:nvSpPr>
        <dsp:cNvPr id="0" name=""/>
        <dsp:cNvSpPr/>
      </dsp:nvSpPr>
      <dsp:spPr>
        <a:xfrm>
          <a:off x="644524" y="975359"/>
          <a:ext cx="2252988" cy="2113280"/>
        </a:xfrm>
        <a:prstGeom prst="ellipse">
          <a:avLst/>
        </a:prstGeom>
        <a:solidFill>
          <a:srgbClr val="002060">
            <a:alpha val="3098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Provide Competitive Rates</a:t>
          </a:r>
          <a:endParaRPr lang="en-US" sz="1300" kern="1200" dirty="0"/>
        </a:p>
      </dsp:txBody>
      <dsp:txXfrm>
        <a:off x="817831" y="1219200"/>
        <a:ext cx="866534" cy="16256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03136" cy="348933"/>
          </a:xfrm>
          <a:prstGeom prst="rect">
            <a:avLst/>
          </a:prstGeom>
        </p:spPr>
        <p:txBody>
          <a:bodyPr vert="horz" lIns="90891" tIns="45446" rIns="90891" bIns="4544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30849" y="0"/>
            <a:ext cx="4003136" cy="348933"/>
          </a:xfrm>
          <a:prstGeom prst="rect">
            <a:avLst/>
          </a:prstGeom>
        </p:spPr>
        <p:txBody>
          <a:bodyPr vert="horz" lIns="90891" tIns="45446" rIns="90891" bIns="45446" rtlCol="0"/>
          <a:lstStyle>
            <a:lvl1pPr algn="r">
              <a:defRPr sz="1200"/>
            </a:lvl1pPr>
          </a:lstStyle>
          <a:p>
            <a:fld id="{74BC1602-54BF-4228-B66A-B2449562B43E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623764"/>
            <a:ext cx="4003136" cy="348933"/>
          </a:xfrm>
          <a:prstGeom prst="rect">
            <a:avLst/>
          </a:prstGeom>
        </p:spPr>
        <p:txBody>
          <a:bodyPr vert="horz" lIns="90891" tIns="45446" rIns="90891" bIns="4544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30849" y="6623764"/>
            <a:ext cx="4003136" cy="348933"/>
          </a:xfrm>
          <a:prstGeom prst="rect">
            <a:avLst/>
          </a:prstGeom>
        </p:spPr>
        <p:txBody>
          <a:bodyPr vert="horz" lIns="90891" tIns="45446" rIns="90891" bIns="45446" rtlCol="0" anchor="b"/>
          <a:lstStyle>
            <a:lvl1pPr algn="r">
              <a:defRPr sz="1200"/>
            </a:lvl1pPr>
          </a:lstStyle>
          <a:p>
            <a:fld id="{B0A63780-BC8B-42CE-BACE-A7B6C59543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8523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02299" cy="34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9" rIns="92618" bIns="46309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31639" y="0"/>
            <a:ext cx="4002299" cy="34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9" rIns="92618" bIns="46309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74963" y="522288"/>
            <a:ext cx="3486150" cy="2616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3608" y="3312597"/>
            <a:ext cx="7388860" cy="31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9" rIns="92618" bIns="463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623984"/>
            <a:ext cx="4002299" cy="34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9" rIns="92618" bIns="46309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31639" y="6623984"/>
            <a:ext cx="4002299" cy="34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9" rIns="92618" bIns="4630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E7B9EFD-AE2C-4EF3-B7C7-9A29ABD6D2E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0454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B9EFD-AE2C-4EF3-B7C7-9A29ABD6D2E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0989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B9EFD-AE2C-4EF3-B7C7-9A29ABD6D2E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240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B9EFD-AE2C-4EF3-B7C7-9A29ABD6D2E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439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B9EFD-AE2C-4EF3-B7C7-9A29ABD6D2E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561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B9EFD-AE2C-4EF3-B7C7-9A29ABD6D2E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663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 These elements</a:t>
            </a:r>
            <a:r>
              <a:rPr lang="en-US" baseline="0" dirty="0" smtClean="0"/>
              <a:t> will be used and integrated in the IRP study process to allow for consideration of all IID energy </a:t>
            </a:r>
            <a:r>
              <a:rPr lang="en-US" baseline="0" dirty="0" err="1" smtClean="0"/>
              <a:t>dept</a:t>
            </a:r>
            <a:r>
              <a:rPr lang="en-US" baseline="0" dirty="0" smtClean="0"/>
              <a:t> goals and sectional objectives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B9EFD-AE2C-4EF3-B7C7-9A29ABD6D2E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005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05200"/>
            <a:ext cx="6400800" cy="1447800"/>
          </a:xfrm>
        </p:spPr>
        <p:txBody>
          <a:bodyPr/>
          <a:lstStyle>
            <a:lvl1pPr marL="0" indent="0" algn="ctr">
              <a:buFontTx/>
              <a:buNone/>
              <a:defRPr i="0">
                <a:latin typeface="Arial Narrow" pitchFamily="34" charset="0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6" name="Picture 5" descr="placeholder_logo.jp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34"/>
          <a:stretch/>
        </p:blipFill>
        <p:spPr>
          <a:xfrm>
            <a:off x="365760" y="5474970"/>
            <a:ext cx="8321040" cy="107823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7696200" y="5943600"/>
            <a:ext cx="10668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err="1" smtClean="0">
                <a:solidFill>
                  <a:schemeClr val="bg1">
                    <a:lumMod val="65000"/>
                  </a:schemeClr>
                </a:solidFill>
              </a:rPr>
              <a:t>www.iid.com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57200" y="457200"/>
            <a:ext cx="8229600" cy="0"/>
          </a:xfrm>
          <a:prstGeom prst="line">
            <a:avLst/>
          </a:prstGeom>
          <a:ln w="12700" cmpd="sng">
            <a:solidFill>
              <a:srgbClr val="BAAA4A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CC9900"/>
              </a:buClr>
              <a:defRPr sz="2800"/>
            </a:lvl1pPr>
            <a:lvl2pPr>
              <a:defRPr sz="2400"/>
            </a:lvl2pPr>
            <a:lvl3pPr>
              <a:buClr>
                <a:srgbClr val="0066CC"/>
              </a:buCl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AD1634A-12CD-4A5A-8C30-E71E5CFB558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355758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57400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953360C-73B9-4008-90BE-9FF72099C1C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7F77CFA-6D5D-4272-ADA5-6C4BB16111C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3115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3115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B1AFFE-1285-4EA1-A81B-A7B46A7F945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615D71-C842-413C-8CC2-DF86015C8D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C7AEC26-51E7-41ED-BB64-1B57D15A54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2133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313" cy="4051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9FFC32-D31B-4C71-9B1C-B70F8F6A608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3434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6544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910138"/>
            <a:ext cx="5486400" cy="6524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C88F27D-902C-45D0-87FF-5F0AC1409C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729693B-DA61-4089-ADB3-F35BCC10550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87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87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360D9DA-6581-4B5F-AA38-07DD9B24F82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laceholder_logo.jpg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34"/>
          <a:stretch/>
        </p:blipFill>
        <p:spPr>
          <a:xfrm>
            <a:off x="365760" y="5474970"/>
            <a:ext cx="8321040" cy="1078230"/>
          </a:xfrm>
          <a:prstGeom prst="rect">
            <a:avLst/>
          </a:prstGeom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29400" y="62293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j-lt"/>
              </a:defRPr>
            </a:lvl1pPr>
          </a:lstStyle>
          <a:p>
            <a:fld id="{8B33E0C4-898C-494B-A41B-003DCFF38BF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57200" y="457200"/>
            <a:ext cx="8229600" cy="0"/>
          </a:xfrm>
          <a:prstGeom prst="line">
            <a:avLst/>
          </a:prstGeom>
          <a:ln w="12700" cmpd="sng">
            <a:solidFill>
              <a:srgbClr val="BAAA4A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 userDrawn="1"/>
        </p:nvSpPr>
        <p:spPr>
          <a:xfrm>
            <a:off x="7696200" y="5943600"/>
            <a:ext cx="10668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err="1" smtClean="0">
                <a:solidFill>
                  <a:schemeClr val="bg1">
                    <a:lumMod val="65000"/>
                  </a:schemeClr>
                </a:solidFill>
              </a:rPr>
              <a:t>www.iid.com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0066CC"/>
        </a:buClr>
        <a:buChar char="•"/>
        <a:defRPr sz="3200">
          <a:solidFill>
            <a:schemeClr val="tx1"/>
          </a:solidFill>
          <a:latin typeface="Arial Narrow" pitchFamily="34" charset="0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FF3300"/>
        </a:buClr>
        <a:buFont typeface="Wingdings" pitchFamily="2" charset="2"/>
        <a:buChar char="§"/>
        <a:defRPr sz="2800" i="1">
          <a:solidFill>
            <a:schemeClr val="tx1"/>
          </a:solidFill>
          <a:latin typeface="Arial Narrow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FFCC00"/>
        </a:buClr>
        <a:buChar char="•"/>
        <a:defRPr sz="2400">
          <a:solidFill>
            <a:schemeClr val="tx1"/>
          </a:solidFill>
          <a:latin typeface="Arial Narrow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i="1">
          <a:solidFill>
            <a:schemeClr val="tx1"/>
          </a:solidFill>
          <a:latin typeface="Arial Narrow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 Narrow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993775"/>
          </a:xfrm>
        </p:spPr>
        <p:txBody>
          <a:bodyPr/>
          <a:lstStyle/>
          <a:p>
            <a:r>
              <a:rPr lang="en-US" sz="4400" dirty="0" smtClean="0"/>
              <a:t>2016 Integrated Resource Plan: </a:t>
            </a:r>
            <a:r>
              <a:rPr lang="en-US" sz="44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Imperial Irrigation District</a:t>
            </a:r>
            <a:r>
              <a:rPr lang="en-US" sz="4400" dirty="0">
                <a:solidFill>
                  <a:srgbClr val="0070C0"/>
                </a:solidFill>
              </a:rPr>
              <a:t/>
            </a:r>
            <a:br>
              <a:rPr lang="en-US" sz="4400" dirty="0">
                <a:solidFill>
                  <a:srgbClr val="0070C0"/>
                </a:solidFill>
              </a:rPr>
            </a:br>
            <a:endParaRPr lang="en-US" sz="4400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505200"/>
            <a:ext cx="8534400" cy="1143000"/>
          </a:xfrm>
        </p:spPr>
        <p:txBody>
          <a:bodyPr/>
          <a:lstStyle/>
          <a:p>
            <a:endParaRPr lang="en-US" sz="2800" dirty="0" smtClean="0"/>
          </a:p>
          <a:p>
            <a:r>
              <a:rPr lang="en-US" sz="2800" dirty="0" smtClean="0"/>
              <a:t>April 18th, 2016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228046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4800" dirty="0" smtClean="0"/>
              <a:t>Integrated Recourse Plan Overview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617565"/>
          </a:xfrm>
        </p:spPr>
        <p:txBody>
          <a:bodyPr>
            <a:normAutofit/>
          </a:bodyPr>
          <a:lstStyle/>
          <a:p>
            <a:r>
              <a:rPr lang="en-US" sz="3200" dirty="0" smtClean="0"/>
              <a:t>Objectives </a:t>
            </a:r>
            <a:r>
              <a:rPr lang="en-US" sz="3200" dirty="0"/>
              <a:t>of the </a:t>
            </a:r>
            <a:r>
              <a:rPr lang="en-US" sz="3200" dirty="0" smtClean="0"/>
              <a:t>Integrated Resource Plan (IRP)</a:t>
            </a:r>
          </a:p>
          <a:p>
            <a:r>
              <a:rPr lang="en-US" sz="3200" dirty="0" smtClean="0"/>
              <a:t>IRP Development Process</a:t>
            </a:r>
          </a:p>
          <a:p>
            <a:r>
              <a:rPr lang="en-US" sz="3200" dirty="0"/>
              <a:t>Key Drivers </a:t>
            </a:r>
            <a:r>
              <a:rPr lang="en-US" sz="3200" dirty="0" smtClean="0"/>
              <a:t>Status</a:t>
            </a:r>
          </a:p>
          <a:p>
            <a:r>
              <a:rPr lang="en-US" sz="3200" dirty="0" smtClean="0"/>
              <a:t>Accurate Load Forecast </a:t>
            </a:r>
          </a:p>
          <a:p>
            <a:r>
              <a:rPr lang="en-US" sz="3200" dirty="0" smtClean="0"/>
              <a:t>Adjusting to SB350 Requirements</a:t>
            </a:r>
          </a:p>
          <a:p>
            <a:r>
              <a:rPr lang="en-US" sz="3200" dirty="0" smtClean="0"/>
              <a:t>RPS Position</a:t>
            </a:r>
          </a:p>
          <a:p>
            <a:endParaRPr lang="en-US" sz="3600" dirty="0" smtClean="0"/>
          </a:p>
          <a:p>
            <a:pPr marL="0" indent="0">
              <a:buNone/>
            </a:pPr>
            <a:endParaRPr lang="en-US" sz="2400" dirty="0" smtClean="0"/>
          </a:p>
          <a:p>
            <a:endParaRPr lang="en-US" sz="3600" dirty="0" smtClean="0"/>
          </a:p>
          <a:p>
            <a:endParaRPr lang="en-US" sz="3600" dirty="0" smtClean="0"/>
          </a:p>
          <a:p>
            <a:endParaRPr lang="en-US" sz="3600" dirty="0" smtClean="0"/>
          </a:p>
          <a:p>
            <a:endParaRPr lang="en-US" sz="3600" dirty="0"/>
          </a:p>
          <a:p>
            <a:endParaRPr lang="en-US" sz="3600" dirty="0" smtClean="0"/>
          </a:p>
          <a:p>
            <a:endParaRPr lang="en-US" sz="3600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9954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9067800" cy="11430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Objectives of the IRP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5638800"/>
          </a:xfrm>
        </p:spPr>
        <p:txBody>
          <a:bodyPr>
            <a:normAutofit/>
          </a:bodyPr>
          <a:lstStyle/>
          <a:p>
            <a:pPr lvl="0"/>
            <a:r>
              <a:rPr lang="en-US" sz="2200" dirty="0" smtClean="0"/>
              <a:t>Support IID’s </a:t>
            </a:r>
            <a:r>
              <a:rPr lang="en-US" sz="2200" dirty="0"/>
              <a:t>mission </a:t>
            </a:r>
            <a:r>
              <a:rPr lang="en-US" sz="2200" dirty="0" smtClean="0"/>
              <a:t>as a </a:t>
            </a:r>
            <a:r>
              <a:rPr lang="en-US" sz="2200" dirty="0"/>
              <a:t>fiscally responsible public agency </a:t>
            </a:r>
            <a:r>
              <a:rPr lang="en-US" sz="2200" dirty="0" smtClean="0"/>
              <a:t>to </a:t>
            </a:r>
            <a:r>
              <a:rPr lang="en-US" sz="2200" dirty="0"/>
              <a:t>provide reliable, efficient and affordably priced </a:t>
            </a:r>
            <a:r>
              <a:rPr lang="en-US" sz="2200" dirty="0" smtClean="0"/>
              <a:t>energy </a:t>
            </a:r>
            <a:r>
              <a:rPr lang="en-US" sz="2200" dirty="0"/>
              <a:t>service to the communities it </a:t>
            </a:r>
            <a:r>
              <a:rPr lang="en-US" sz="2200" dirty="0" smtClean="0"/>
              <a:t>serves</a:t>
            </a:r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43535499"/>
              </p:ext>
            </p:extLst>
          </p:nvPr>
        </p:nvGraphicFramePr>
        <p:xfrm>
          <a:off x="1295400" y="2209800"/>
          <a:ext cx="6400800" cy="342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946470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9067800" cy="11430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IRP Development Process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4343400"/>
          </a:xfrm>
        </p:spPr>
        <p:txBody>
          <a:bodyPr/>
          <a:lstStyle/>
          <a:p>
            <a:r>
              <a:rPr lang="en-US" sz="2400" dirty="0" smtClean="0"/>
              <a:t>Each section within the Energy Department works together in a collaborative team effort</a:t>
            </a:r>
          </a:p>
          <a:p>
            <a:r>
              <a:rPr lang="en-US" sz="2400" dirty="0" smtClean="0"/>
              <a:t>Key phases of the development process</a:t>
            </a:r>
          </a:p>
          <a:p>
            <a:pPr marL="457200" lvl="1" indent="0">
              <a:buNone/>
            </a:pPr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58608513"/>
              </p:ext>
            </p:extLst>
          </p:nvPr>
        </p:nvGraphicFramePr>
        <p:xfrm>
          <a:off x="0" y="2209800"/>
          <a:ext cx="9144000" cy="26823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247292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Key Drivers of IID IRP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1" y="1600200"/>
            <a:ext cx="5025189" cy="3962400"/>
          </a:xfrm>
        </p:spPr>
        <p:txBody>
          <a:bodyPr/>
          <a:lstStyle/>
          <a:p>
            <a:r>
              <a:rPr lang="en-US" sz="3100" dirty="0" smtClean="0"/>
              <a:t>Maintain System Reliability</a:t>
            </a:r>
          </a:p>
          <a:p>
            <a:r>
              <a:rPr lang="en-US" sz="3100" dirty="0" smtClean="0"/>
              <a:t>Provide Competitive Rates</a:t>
            </a:r>
          </a:p>
          <a:p>
            <a:r>
              <a:rPr lang="en-US" sz="3100" dirty="0" smtClean="0"/>
              <a:t>Environmental and Regulatory Responsibility</a:t>
            </a:r>
          </a:p>
          <a:p>
            <a:r>
              <a:rPr lang="en-US" sz="3100" dirty="0" smtClean="0"/>
              <a:t>Balancing Authority Requirements</a:t>
            </a:r>
          </a:p>
          <a:p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56123952"/>
              </p:ext>
            </p:extLst>
          </p:nvPr>
        </p:nvGraphicFramePr>
        <p:xfrm>
          <a:off x="4114800" y="1600200"/>
          <a:ext cx="54102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546474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143000"/>
            <a:ext cx="8304213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Accurate Load Forecast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038600" y="23622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3,616 GWH in 2017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4580731" y="2895600"/>
            <a:ext cx="171450" cy="5728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35110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Adjusting to SB350 Requirements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648200"/>
          </a:xfrm>
        </p:spPr>
        <p:txBody>
          <a:bodyPr>
            <a:normAutofit fontScale="92500" lnSpcReduction="10000"/>
          </a:bodyPr>
          <a:lstStyle/>
          <a:p>
            <a:pPr marL="342900" lvl="1" indent="-342900">
              <a:buClr>
                <a:srgbClr val="CC9900"/>
              </a:buClr>
              <a:buFontTx/>
              <a:buChar char="•"/>
            </a:pPr>
            <a:r>
              <a:rPr lang="en-US" dirty="0" smtClean="0"/>
              <a:t>GHG reduction requirements - 40</a:t>
            </a:r>
            <a:r>
              <a:rPr lang="en-US" dirty="0"/>
              <a:t>% below 1990 levels by 2030</a:t>
            </a:r>
          </a:p>
          <a:p>
            <a:pPr lvl="1"/>
            <a:r>
              <a:rPr lang="en-US" dirty="0" smtClean="0"/>
              <a:t>Exit of coal agreements</a:t>
            </a:r>
          </a:p>
          <a:p>
            <a:pPr lvl="1"/>
            <a:r>
              <a:rPr lang="en-US" dirty="0" smtClean="0"/>
              <a:t>Renewable procurement (localized goal)</a:t>
            </a:r>
          </a:p>
          <a:p>
            <a:pPr lvl="1"/>
            <a:r>
              <a:rPr lang="en-US" dirty="0" smtClean="0"/>
              <a:t>Meet EE targets</a:t>
            </a:r>
          </a:p>
          <a:p>
            <a:pPr lvl="1"/>
            <a:r>
              <a:rPr lang="en-US" dirty="0" smtClean="0"/>
              <a:t>Acquisition of more emission efficient resources; or, the repowering of existing facilities</a:t>
            </a:r>
          </a:p>
          <a:p>
            <a:r>
              <a:rPr lang="en-US" dirty="0" smtClean="0"/>
              <a:t>RPS targets – 50% by 2030</a:t>
            </a:r>
          </a:p>
          <a:p>
            <a:pPr lvl="1"/>
            <a:r>
              <a:rPr lang="en-US" dirty="0" smtClean="0"/>
              <a:t>Acquisition of cost effective renewable energy</a:t>
            </a:r>
          </a:p>
          <a:p>
            <a:pPr lvl="1"/>
            <a:r>
              <a:rPr lang="en-US" dirty="0" smtClean="0"/>
              <a:t>On target to meet 2020 internal goal of 35% and through 2025 (straight line approach)</a:t>
            </a:r>
          </a:p>
          <a:p>
            <a:pPr lvl="1"/>
            <a:r>
              <a:rPr lang="en-US" dirty="0" smtClean="0"/>
              <a:t>Sensitivity analysis within load forecast to ensure compliance within range of potential outcomes in load and renewable production</a:t>
            </a:r>
          </a:p>
          <a:p>
            <a:pPr marL="914400" lvl="2" indent="0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1634A-12CD-4A5A-8C30-E71E5CFB558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786348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Adjusting to SB350 Requirements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648200"/>
          </a:xfrm>
        </p:spPr>
        <p:txBody>
          <a:bodyPr>
            <a:normAutofit/>
          </a:bodyPr>
          <a:lstStyle/>
          <a:p>
            <a:pPr marL="342900" lvl="1" indent="-342900">
              <a:buClr>
                <a:srgbClr val="CC9900"/>
              </a:buClr>
              <a:buFontTx/>
              <a:buChar char="•"/>
            </a:pPr>
            <a:r>
              <a:rPr lang="en-US" sz="3600" dirty="0" smtClean="0"/>
              <a:t>Vehicle Electrification/TOU rates/EE</a:t>
            </a:r>
          </a:p>
          <a:p>
            <a:pPr marL="742950" lvl="2" indent="-342900">
              <a:buClr>
                <a:srgbClr val="CC9900"/>
              </a:buClr>
            </a:pPr>
            <a:r>
              <a:rPr lang="en-US" sz="3200" dirty="0" smtClean="0"/>
              <a:t>Study and recommend programs</a:t>
            </a:r>
          </a:p>
          <a:p>
            <a:pPr marL="742950" lvl="2" indent="-342900">
              <a:buClr>
                <a:srgbClr val="CC9900"/>
              </a:buClr>
            </a:pPr>
            <a:r>
              <a:rPr lang="en-US" sz="3200" dirty="0" smtClean="0"/>
              <a:t>Impacts on Demand/Energy Forecasts</a:t>
            </a:r>
          </a:p>
          <a:p>
            <a:pPr marL="742950" lvl="2" indent="-342900">
              <a:buClr>
                <a:srgbClr val="CC9900"/>
              </a:buClr>
            </a:pPr>
            <a:r>
              <a:rPr lang="en-US" sz="3200" dirty="0" smtClean="0"/>
              <a:t>Integration of other considerations that are affected by Vehicle Electrification</a:t>
            </a:r>
          </a:p>
          <a:p>
            <a:pPr marL="742950" lvl="2" indent="-342900">
              <a:buClr>
                <a:srgbClr val="CC9900"/>
              </a:buClr>
            </a:pPr>
            <a:r>
              <a:rPr lang="en-US" sz="3200" dirty="0" smtClean="0"/>
              <a:t>Ensure that an ongoing process is developed to determine best approach</a:t>
            </a:r>
          </a:p>
          <a:p>
            <a:pPr marL="342900" lvl="1" indent="-342900">
              <a:buClr>
                <a:srgbClr val="CC9900"/>
              </a:buClr>
            </a:pPr>
            <a:endParaRPr lang="en-US" sz="3600" dirty="0" smtClean="0"/>
          </a:p>
          <a:p>
            <a:pPr lvl="1"/>
            <a:endParaRPr lang="en-US" sz="3600" dirty="0" smtClean="0"/>
          </a:p>
          <a:p>
            <a:pPr lvl="2"/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1634A-12CD-4A5A-8C30-E71E5CFB558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55737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RPS Position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1634A-12CD-4A5A-8C30-E71E5CFB5580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066799"/>
            <a:ext cx="8229600" cy="5564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2690312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RPS Diversification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1634A-12CD-4A5A-8C30-E71E5CFB5580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" y="1371600"/>
            <a:ext cx="8426961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540456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Elements of IID’s Base Case (Preferred Plan)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495800"/>
          </a:xfrm>
        </p:spPr>
        <p:txBody>
          <a:bodyPr>
            <a:normAutofit/>
          </a:bodyPr>
          <a:lstStyle/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1634A-12CD-4A5A-8C30-E71E5CFB5580}" type="slidenum">
              <a:rPr lang="en-US" smtClean="0"/>
              <a:pPr/>
              <a:t>11</a:t>
            </a:fld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277511795"/>
              </p:ext>
            </p:extLst>
          </p:nvPr>
        </p:nvGraphicFramePr>
        <p:xfrm>
          <a:off x="0" y="1219200"/>
          <a:ext cx="91440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94961525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dirty="0" smtClean="0"/>
              <a:t>Questions to be Addressed in IRP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5" y="1066800"/>
            <a:ext cx="8991600" cy="5562600"/>
          </a:xfrm>
        </p:spPr>
        <p:txBody>
          <a:bodyPr numCol="2">
            <a:normAutofit fontScale="92500" lnSpcReduction="10000"/>
          </a:bodyPr>
          <a:lstStyle/>
          <a:p>
            <a:r>
              <a:rPr lang="en-US" sz="2300" dirty="0" smtClean="0"/>
              <a:t>What </a:t>
            </a:r>
            <a:r>
              <a:rPr lang="en-US" sz="2300" dirty="0"/>
              <a:t>is best resource to add?</a:t>
            </a:r>
          </a:p>
          <a:p>
            <a:pPr lvl="1"/>
            <a:r>
              <a:rPr lang="en-US" sz="1800" dirty="0"/>
              <a:t>Are new resources needed?</a:t>
            </a:r>
          </a:p>
          <a:p>
            <a:pPr lvl="1"/>
            <a:r>
              <a:rPr lang="en-US" sz="1800" dirty="0"/>
              <a:t>When do old units need to </a:t>
            </a:r>
            <a:r>
              <a:rPr lang="en-US" sz="1800" dirty="0" smtClean="0"/>
              <a:t>retire?</a:t>
            </a:r>
            <a:endParaRPr lang="en-US" sz="1800" dirty="0"/>
          </a:p>
          <a:p>
            <a:r>
              <a:rPr lang="en-US" sz="1800" dirty="0"/>
              <a:t>How will IID meet 50% RPS?</a:t>
            </a:r>
          </a:p>
          <a:p>
            <a:pPr lvl="1"/>
            <a:r>
              <a:rPr lang="en-US" sz="1800" dirty="0"/>
              <a:t>Are compliance mechanisms </a:t>
            </a:r>
            <a:r>
              <a:rPr lang="en-US" sz="1800" dirty="0" smtClean="0"/>
              <a:t>possible?</a:t>
            </a:r>
            <a:endParaRPr lang="en-US" sz="1800" dirty="0"/>
          </a:p>
          <a:p>
            <a:pPr lvl="1"/>
            <a:r>
              <a:rPr lang="en-US" sz="1800" dirty="0"/>
              <a:t>Baseload vs </a:t>
            </a:r>
            <a:r>
              <a:rPr lang="en-US" sz="1800" dirty="0" smtClean="0"/>
              <a:t>Intermittent?</a:t>
            </a:r>
            <a:endParaRPr lang="en-US" sz="1800" dirty="0"/>
          </a:p>
          <a:p>
            <a:pPr lvl="1"/>
            <a:r>
              <a:rPr lang="en-US" sz="1800" dirty="0"/>
              <a:t>Storage?</a:t>
            </a:r>
          </a:p>
          <a:p>
            <a:r>
              <a:rPr lang="en-US" sz="1800" dirty="0"/>
              <a:t>How does transmission expansion impact supply?</a:t>
            </a:r>
          </a:p>
          <a:p>
            <a:pPr lvl="1"/>
            <a:r>
              <a:rPr lang="en-US" sz="1800" dirty="0"/>
              <a:t>Import </a:t>
            </a:r>
            <a:r>
              <a:rPr lang="en-US" sz="1800" dirty="0" smtClean="0"/>
              <a:t>opportunities?</a:t>
            </a:r>
            <a:endParaRPr lang="en-US" sz="1800" dirty="0"/>
          </a:p>
          <a:p>
            <a:pPr lvl="1"/>
            <a:r>
              <a:rPr lang="en-US" sz="1800" dirty="0"/>
              <a:t>Export </a:t>
            </a:r>
            <a:r>
              <a:rPr lang="en-US" sz="1800" dirty="0" smtClean="0"/>
              <a:t>opportunities?</a:t>
            </a:r>
            <a:endParaRPr lang="en-US" sz="1800" dirty="0"/>
          </a:p>
          <a:p>
            <a:pPr lvl="1"/>
            <a:r>
              <a:rPr lang="en-US" sz="1800" dirty="0"/>
              <a:t>Economic dispatch for sales </a:t>
            </a:r>
            <a:r>
              <a:rPr lang="en-US" sz="1800" dirty="0" smtClean="0"/>
              <a:t>opportunities?</a:t>
            </a:r>
            <a:endParaRPr lang="en-US" sz="1800" dirty="0"/>
          </a:p>
          <a:p>
            <a:r>
              <a:rPr lang="en-US" sz="1800" dirty="0" smtClean="0"/>
              <a:t>Load </a:t>
            </a:r>
            <a:r>
              <a:rPr lang="en-US" sz="1800" dirty="0"/>
              <a:t>Forecast</a:t>
            </a:r>
          </a:p>
          <a:p>
            <a:pPr lvl="1"/>
            <a:r>
              <a:rPr lang="en-US" sz="1800" dirty="0"/>
              <a:t>Loss of Load </a:t>
            </a:r>
            <a:r>
              <a:rPr lang="en-US" sz="1800" dirty="0" smtClean="0"/>
              <a:t>Growth?</a:t>
            </a:r>
            <a:endParaRPr lang="en-US" sz="1800" dirty="0"/>
          </a:p>
          <a:p>
            <a:pPr lvl="1"/>
            <a:r>
              <a:rPr lang="en-US" sz="1800" dirty="0"/>
              <a:t>Severe and Mild </a:t>
            </a:r>
            <a:r>
              <a:rPr lang="en-US" sz="1800" dirty="0" smtClean="0"/>
              <a:t>Cases?</a:t>
            </a:r>
            <a:endParaRPr lang="en-US" sz="1800" dirty="0"/>
          </a:p>
          <a:p>
            <a:pPr lvl="1"/>
            <a:r>
              <a:rPr lang="en-US" sz="1800" dirty="0"/>
              <a:t>Impact on </a:t>
            </a:r>
            <a:r>
              <a:rPr lang="en-US" sz="1800" dirty="0" smtClean="0"/>
              <a:t>RPS?</a:t>
            </a:r>
            <a:endParaRPr lang="en-US" sz="4100" dirty="0"/>
          </a:p>
          <a:p>
            <a:endParaRPr lang="en-US" sz="1800" dirty="0" smtClean="0"/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 smtClean="0"/>
              <a:t>Marketing </a:t>
            </a:r>
            <a:r>
              <a:rPr lang="en-US" sz="1800" dirty="0"/>
              <a:t>Power?</a:t>
            </a:r>
          </a:p>
          <a:p>
            <a:pPr lvl="1"/>
            <a:r>
              <a:rPr lang="en-US" sz="1800" dirty="0"/>
              <a:t>Economic dispatch and seasonal requirements?</a:t>
            </a:r>
          </a:p>
          <a:p>
            <a:pPr lvl="1"/>
            <a:r>
              <a:rPr lang="en-US" sz="1800" dirty="0"/>
              <a:t>EIM? Avoid or join or use to our </a:t>
            </a:r>
            <a:r>
              <a:rPr lang="en-US" sz="1800" dirty="0" smtClean="0"/>
              <a:t>advantage?</a:t>
            </a:r>
            <a:endParaRPr lang="en-US" sz="1800" dirty="0"/>
          </a:p>
          <a:p>
            <a:pPr lvl="1"/>
            <a:r>
              <a:rPr lang="en-US" sz="1800" dirty="0"/>
              <a:t>Buy/Sell </a:t>
            </a:r>
            <a:r>
              <a:rPr lang="en-US" sz="1800" dirty="0" smtClean="0"/>
              <a:t>Renewables?</a:t>
            </a:r>
            <a:endParaRPr lang="en-US" sz="1800" dirty="0"/>
          </a:p>
          <a:p>
            <a:r>
              <a:rPr lang="en-US" sz="2300" dirty="0"/>
              <a:t>New EE programs</a:t>
            </a:r>
          </a:p>
          <a:p>
            <a:pPr lvl="1"/>
            <a:r>
              <a:rPr lang="en-US" sz="1800" dirty="0"/>
              <a:t>Vehicle </a:t>
            </a:r>
            <a:r>
              <a:rPr lang="en-US" sz="1800" dirty="0" smtClean="0"/>
              <a:t>Electrification?</a:t>
            </a:r>
            <a:endParaRPr lang="en-US" sz="1800" dirty="0"/>
          </a:p>
          <a:p>
            <a:pPr lvl="1"/>
            <a:r>
              <a:rPr lang="en-US" sz="1800" dirty="0" smtClean="0"/>
              <a:t>PV/NEM/DG?</a:t>
            </a:r>
            <a:endParaRPr lang="en-US" sz="1800" dirty="0"/>
          </a:p>
          <a:p>
            <a:pPr lvl="1"/>
            <a:r>
              <a:rPr lang="en-US" sz="1800" dirty="0"/>
              <a:t>Community </a:t>
            </a:r>
            <a:r>
              <a:rPr lang="en-US" sz="1800" dirty="0" smtClean="0"/>
              <a:t>Solar?</a:t>
            </a:r>
            <a:endParaRPr lang="en-US" sz="1800" dirty="0"/>
          </a:p>
          <a:p>
            <a:r>
              <a:rPr lang="en-US" sz="1800" dirty="0" smtClean="0"/>
              <a:t>Does </a:t>
            </a:r>
            <a:r>
              <a:rPr lang="en-US" sz="1800" dirty="0"/>
              <a:t>RPS meet Cap and Trade requirements beyond 2020?</a:t>
            </a:r>
          </a:p>
          <a:p>
            <a:pPr lvl="1"/>
            <a:r>
              <a:rPr lang="en-US" sz="1800" dirty="0"/>
              <a:t>What are allowances distribution outcomes beyond </a:t>
            </a:r>
            <a:r>
              <a:rPr lang="en-US" sz="1800" dirty="0" smtClean="0"/>
              <a:t>2020?</a:t>
            </a:r>
            <a:endParaRPr lang="en-US" sz="1800" dirty="0"/>
          </a:p>
          <a:p>
            <a:pPr lvl="1"/>
            <a:r>
              <a:rPr lang="en-US" sz="1800" dirty="0"/>
              <a:t>Impact if allowances are not original cost burden </a:t>
            </a:r>
            <a:r>
              <a:rPr lang="en-US" sz="1800" dirty="0" smtClean="0"/>
              <a:t>based?</a:t>
            </a:r>
            <a:endParaRPr lang="en-US" sz="1800" dirty="0"/>
          </a:p>
          <a:p>
            <a:pPr lvl="1"/>
            <a:r>
              <a:rPr lang="en-US" sz="1800" dirty="0"/>
              <a:t>Carbon market </a:t>
            </a:r>
            <a:r>
              <a:rPr lang="en-US" sz="1800" dirty="0" smtClean="0"/>
              <a:t>portfolio?</a:t>
            </a:r>
            <a:endParaRPr lang="en-US" sz="18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1634A-12CD-4A5A-8C30-E71E5CFB558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309994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 Narrow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Imperial Irrigation District</Received_x0020_From>
    <Docket_x0020_Number xmlns="8eef3743-c7b3-4cbe-8837-b6e805be353c">16-OIR-04</Docket_x0020_Number>
    <TaxCatchAll xmlns="8eef3743-c7b3-4cbe-8837-b6e805be353c">
      <Value>7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Z5JXHV6S7NA6-3-103977</_dlc_DocId>
    <_dlc_DocIdUrl xmlns="8eef3743-c7b3-4cbe-8837-b6e805be353c">
      <Url>http://efilingspinternal/_layouts/DocIdRedir.aspx?ID=Z5JXHV6S7NA6-3-103977</Url>
      <Description>Z5JXHV6S7NA6-3-103977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F02CA68-D16E-4759-84D0-76DAA70C3557}"/>
</file>

<file path=customXml/itemProps2.xml><?xml version="1.0" encoding="utf-8"?>
<ds:datastoreItem xmlns:ds="http://schemas.openxmlformats.org/officeDocument/2006/customXml" ds:itemID="{61EFFFD6-E4DB-4503-8B11-5955C447AFF1}"/>
</file>

<file path=customXml/itemProps3.xml><?xml version="1.0" encoding="utf-8"?>
<ds:datastoreItem xmlns:ds="http://schemas.openxmlformats.org/officeDocument/2006/customXml" ds:itemID="{817C4700-27DA-42C1-98FB-007978C37E8A}"/>
</file>

<file path=customXml/itemProps4.xml><?xml version="1.0" encoding="utf-8"?>
<ds:datastoreItem xmlns:ds="http://schemas.openxmlformats.org/officeDocument/2006/customXml" ds:itemID="{6E109D56-DF90-4CAC-BC94-2D33C5B7BDF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34241</TotalTime>
  <Words>554</Words>
  <Application>Microsoft Office PowerPoint</Application>
  <PresentationFormat>On-screen Show (4:3)</PresentationFormat>
  <Paragraphs>140</Paragraphs>
  <Slides>12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Default Design</vt:lpstr>
      <vt:lpstr>2016 Integrated Resource Plan: Imperial Irrigation District </vt:lpstr>
      <vt:lpstr>Integrated Recourse Plan Overview</vt:lpstr>
      <vt:lpstr>Objectives of the IRP</vt:lpstr>
      <vt:lpstr>IRP Development Process</vt:lpstr>
      <vt:lpstr>Key Drivers of IID IRP</vt:lpstr>
      <vt:lpstr>Accurate Load Forecast</vt:lpstr>
      <vt:lpstr>Adjusting to SB350 Requirements</vt:lpstr>
      <vt:lpstr>Adjusting to SB350 Requirements (Cont.)</vt:lpstr>
      <vt:lpstr>RPS Position</vt:lpstr>
      <vt:lpstr>RPS Diversification</vt:lpstr>
      <vt:lpstr>Elements of IID’s Base Case (Preferred Plan)</vt:lpstr>
      <vt:lpstr>Questions to be Addressed in IRP</vt:lpstr>
    </vt:vector>
  </TitlesOfParts>
  <Company>Imperial Irrigation District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Imperial Irrigation District's presentation of its Integrated Resource Planning at Lead Cmr Workshop on April 18, 2016.</dc:title>
  <dc:creator>Anthony DeZego</dc:creator>
  <cp:lastModifiedBy>Paul, Patricia@Energy</cp:lastModifiedBy>
  <cp:revision>283</cp:revision>
  <cp:lastPrinted>2016-04-14T23:33:54Z</cp:lastPrinted>
  <dcterms:created xsi:type="dcterms:W3CDTF">2009-08-04T14:50:54Z</dcterms:created>
  <dcterms:modified xsi:type="dcterms:W3CDTF">2016-07-05T16:25:30Z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8b1db421-1836-4ad2-8f90-e1ff07cbf62d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http://efilingspinternal/PendingDocuments/16-OIR-04/20160705T121144_Imperial_Irrigation_District's_presentation_of_its_Integrated_R.pptx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1277500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