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5.xml" ContentType="application/vnd.openxmlformats-officedocument.presentationml.slide+xml"/>
  <Override PartName="/ppt/slides/slide10.xml" ContentType="application/vnd.openxmlformats-officedocument.presentationml.slide+xml"/>
  <Override PartName="/ppt/slides/slide9.xml" ContentType="application/vnd.openxmlformats-officedocument.presentationml.slide+xml"/>
  <Override PartName="/ppt/slides/slide8.xml" ContentType="application/vnd.openxmlformats-officedocument.presentationml.slide+xml"/>
  <Override PartName="/ppt/slides/slide7.xml" ContentType="application/vnd.openxmlformats-officedocument.presentationml.slide+xml"/>
  <Override PartName="/ppt/slides/slide6.xml" ContentType="application/vnd.openxmlformats-officedocument.presentationml.slide+xml"/>
  <Override PartName="/ppt/slides/slide4.xml" ContentType="application/vnd.openxmlformats-officedocument.presentationml.slide+xml"/>
  <Override PartName="/ppt/slides/slide11.xml" ContentType="application/vnd.openxmlformats-officedocument.presentationml.slide+xml"/>
  <Override PartName="/ppt/slides/slide3.xml" ContentType="application/vnd.openxmlformats-officedocument.presentationml.slide+xml"/>
  <Override PartName="/ppt/slides/slide14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2.xml" ContentType="application/vnd.openxmlformats-officedocument.presentationml.slide+xml"/>
  <Override PartName="/ppt/slides/slide1.xml" ContentType="application/vnd.openxmlformats-officedocument.presentationml.slide+xml"/>
  <Override PartName="/ppt/slideMasters/slideMaster3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1.xml" ContentType="application/vnd.openxmlformats-officedocument.presentationml.slideMaster+xml"/>
  <Override PartName="/ppt/notesSlides/notesSlide4.xml" ContentType="application/vnd.openxmlformats-officedocument.presentationml.notesSlide+xml"/>
  <Override PartName="/ppt/slideLayouts/slideLayout20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notesSlides/notesSlide3.xml" ContentType="application/vnd.openxmlformats-officedocument.presentationml.notes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notesSlides/notesSlide2.xml" ContentType="application/vnd.openxmlformats-officedocument.presentationml.notesSlide+xml"/>
  <Override PartName="/ppt/slideLayouts/slideLayout9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14.xml" ContentType="application/vnd.openxmlformats-officedocument.presentationml.slideLayout+xml"/>
  <Override PartName="/ppt/notesSlides/notesSlide1.xml" ContentType="application/vnd.openxmlformats-officedocument.presentationml.notesSlide+xml"/>
  <Override PartName="/ppt/slideLayouts/slideLayout49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2.xml" ContentType="application/vnd.openxmlformats-officedocument.presentationml.slideLayout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5.xml" ContentType="application/vnd.openxmlformats-officedocument.theme+xml"/>
  <Override PartName="/ppt/theme/theme4.xml" ContentType="application/vnd.openxmlformats-officedocument.theme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3.xml" ContentType="application/vnd.openxmlformats-officedocument.customXml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4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saveSubsetFonts="1">
  <p:sldMasterIdLst>
    <p:sldMasterId id="2147483651" r:id="rId1"/>
    <p:sldMasterId id="2147483784" r:id="rId2"/>
    <p:sldMasterId id="2147483848" r:id="rId3"/>
  </p:sldMasterIdLst>
  <p:notesMasterIdLst>
    <p:notesMasterId r:id="rId18"/>
  </p:notesMasterIdLst>
  <p:handoutMasterIdLst>
    <p:handoutMasterId r:id="rId19"/>
  </p:handoutMasterIdLst>
  <p:sldIdLst>
    <p:sldId id="459" r:id="rId4"/>
    <p:sldId id="675" r:id="rId5"/>
    <p:sldId id="671" r:id="rId6"/>
    <p:sldId id="674" r:id="rId7"/>
    <p:sldId id="673" r:id="rId8"/>
    <p:sldId id="676" r:id="rId9"/>
    <p:sldId id="677" r:id="rId10"/>
    <p:sldId id="682" r:id="rId11"/>
    <p:sldId id="678" r:id="rId12"/>
    <p:sldId id="679" r:id="rId13"/>
    <p:sldId id="680" r:id="rId14"/>
    <p:sldId id="681" r:id="rId15"/>
    <p:sldId id="683" r:id="rId16"/>
    <p:sldId id="508" r:id="rId17"/>
  </p:sldIdLst>
  <p:sldSz cx="9144000" cy="6858000" type="screen4x3"/>
  <p:notesSz cx="7010400" cy="9296400"/>
  <p:defaultTextStyle>
    <a:defPPr>
      <a:defRPr lang="en-US"/>
    </a:defPPr>
    <a:lvl1pPr algn="ctr" rtl="0" eaLnBrk="0" fontAlgn="base" hangingPunct="0">
      <a:spcBef>
        <a:spcPct val="0"/>
      </a:spcBef>
      <a:spcAft>
        <a:spcPct val="0"/>
      </a:spcAft>
      <a:defRPr sz="3600" kern="1200">
        <a:solidFill>
          <a:srgbClr val="3399FF"/>
        </a:solidFill>
        <a:latin typeface="Times" pitchFamily="1" charset="0"/>
        <a:ea typeface="+mn-ea"/>
        <a:cs typeface="+mn-cs"/>
      </a:defRPr>
    </a:lvl1pPr>
    <a:lvl2pPr marL="457200" algn="ctr" rtl="0" eaLnBrk="0" fontAlgn="base" hangingPunct="0">
      <a:spcBef>
        <a:spcPct val="0"/>
      </a:spcBef>
      <a:spcAft>
        <a:spcPct val="0"/>
      </a:spcAft>
      <a:defRPr sz="3600" kern="1200">
        <a:solidFill>
          <a:srgbClr val="3399FF"/>
        </a:solidFill>
        <a:latin typeface="Times" pitchFamily="1" charset="0"/>
        <a:ea typeface="+mn-ea"/>
        <a:cs typeface="+mn-cs"/>
      </a:defRPr>
    </a:lvl2pPr>
    <a:lvl3pPr marL="914400" algn="ctr" rtl="0" eaLnBrk="0" fontAlgn="base" hangingPunct="0">
      <a:spcBef>
        <a:spcPct val="0"/>
      </a:spcBef>
      <a:spcAft>
        <a:spcPct val="0"/>
      </a:spcAft>
      <a:defRPr sz="3600" kern="1200">
        <a:solidFill>
          <a:srgbClr val="3399FF"/>
        </a:solidFill>
        <a:latin typeface="Times" pitchFamily="1" charset="0"/>
        <a:ea typeface="+mn-ea"/>
        <a:cs typeface="+mn-cs"/>
      </a:defRPr>
    </a:lvl3pPr>
    <a:lvl4pPr marL="1371600" algn="ctr" rtl="0" eaLnBrk="0" fontAlgn="base" hangingPunct="0">
      <a:spcBef>
        <a:spcPct val="0"/>
      </a:spcBef>
      <a:spcAft>
        <a:spcPct val="0"/>
      </a:spcAft>
      <a:defRPr sz="3600" kern="1200">
        <a:solidFill>
          <a:srgbClr val="3399FF"/>
        </a:solidFill>
        <a:latin typeface="Times" pitchFamily="1" charset="0"/>
        <a:ea typeface="+mn-ea"/>
        <a:cs typeface="+mn-cs"/>
      </a:defRPr>
    </a:lvl4pPr>
    <a:lvl5pPr marL="1828800" algn="ctr" rtl="0" eaLnBrk="0" fontAlgn="base" hangingPunct="0">
      <a:spcBef>
        <a:spcPct val="0"/>
      </a:spcBef>
      <a:spcAft>
        <a:spcPct val="0"/>
      </a:spcAft>
      <a:defRPr sz="3600" kern="1200">
        <a:solidFill>
          <a:srgbClr val="3399FF"/>
        </a:solidFill>
        <a:latin typeface="Times" pitchFamily="1" charset="0"/>
        <a:ea typeface="+mn-ea"/>
        <a:cs typeface="+mn-cs"/>
      </a:defRPr>
    </a:lvl5pPr>
    <a:lvl6pPr marL="2286000" algn="l" defTabSz="914400" rtl="0" eaLnBrk="1" latinLnBrk="0" hangingPunct="1">
      <a:defRPr sz="3600" kern="1200">
        <a:solidFill>
          <a:srgbClr val="3399FF"/>
        </a:solidFill>
        <a:latin typeface="Times" pitchFamily="1" charset="0"/>
        <a:ea typeface="+mn-ea"/>
        <a:cs typeface="+mn-cs"/>
      </a:defRPr>
    </a:lvl6pPr>
    <a:lvl7pPr marL="2743200" algn="l" defTabSz="914400" rtl="0" eaLnBrk="1" latinLnBrk="0" hangingPunct="1">
      <a:defRPr sz="3600" kern="1200">
        <a:solidFill>
          <a:srgbClr val="3399FF"/>
        </a:solidFill>
        <a:latin typeface="Times" pitchFamily="1" charset="0"/>
        <a:ea typeface="+mn-ea"/>
        <a:cs typeface="+mn-cs"/>
      </a:defRPr>
    </a:lvl7pPr>
    <a:lvl8pPr marL="3200400" algn="l" defTabSz="914400" rtl="0" eaLnBrk="1" latinLnBrk="0" hangingPunct="1">
      <a:defRPr sz="3600" kern="1200">
        <a:solidFill>
          <a:srgbClr val="3399FF"/>
        </a:solidFill>
        <a:latin typeface="Times" pitchFamily="1" charset="0"/>
        <a:ea typeface="+mn-ea"/>
        <a:cs typeface="+mn-cs"/>
      </a:defRPr>
    </a:lvl8pPr>
    <a:lvl9pPr marL="3657600" algn="l" defTabSz="914400" rtl="0" eaLnBrk="1" latinLnBrk="0" hangingPunct="1">
      <a:defRPr sz="3600" kern="1200">
        <a:solidFill>
          <a:srgbClr val="3399FF"/>
        </a:solidFill>
        <a:latin typeface="Times" pitchFamily="1" charset="0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>
        <p15:guide id="1" orient="horz" pos="2951" userDrawn="1">
          <p15:clr>
            <a:srgbClr val="A4A3A4"/>
          </p15:clr>
        </p15:guide>
        <p15:guide id="2" pos="2237" userDrawn="1">
          <p15:clr>
            <a:srgbClr val="A4A3A4"/>
          </p15:clr>
        </p15:guide>
        <p15:guide id="3" orient="horz" pos="2928">
          <p15:clr>
            <a:srgbClr val="A4A3A4"/>
          </p15:clr>
        </p15:guide>
        <p15:guide id="4" pos="2208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76564"/>
    <a:srgbClr val="3399FF"/>
    <a:srgbClr val="FF0000"/>
    <a:srgbClr val="1F5C99"/>
    <a:srgbClr val="0066FF"/>
    <a:srgbClr val="F2BE65"/>
    <a:srgbClr val="447F23"/>
    <a:srgbClr val="E08A1E"/>
    <a:srgbClr val="55A22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129" autoAdjust="0"/>
    <p:restoredTop sz="84541" autoAdjust="0"/>
  </p:normalViewPr>
  <p:slideViewPr>
    <p:cSldViewPr>
      <p:cViewPr varScale="1">
        <p:scale>
          <a:sx n="77" d="100"/>
          <a:sy n="77" d="100"/>
        </p:scale>
        <p:origin x="-1422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45210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200" d="100"/>
        <a:sy n="200" d="100"/>
      </p:scale>
      <p:origin x="0" y="11712"/>
    </p:cViewPr>
  </p:sorterViewPr>
  <p:notesViewPr>
    <p:cSldViewPr>
      <p:cViewPr>
        <p:scale>
          <a:sx n="66" d="100"/>
          <a:sy n="66" d="100"/>
        </p:scale>
        <p:origin x="2598" y="-246"/>
      </p:cViewPr>
      <p:guideLst>
        <p:guide orient="horz" pos="2951"/>
        <p:guide orient="horz" pos="2928"/>
        <p:guide pos="2237"/>
        <p:guide pos="2208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notesMaster" Target="notesMasters/notesMaster1.xml"/><Relationship Id="rId26" Type="http://schemas.openxmlformats.org/officeDocument/2006/relationships/customXml" Target="../customXml/item3.xml"/><Relationship Id="rId3" Type="http://schemas.openxmlformats.org/officeDocument/2006/relationships/slideMaster" Target="slideMasters/slideMaster3.xml"/><Relationship Id="rId21" Type="http://schemas.openxmlformats.org/officeDocument/2006/relationships/viewProps" Target="view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customXml" Target="../customXml/item2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customXml" Target="../customXml/item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tableStyles" Target="tableStyles.xml"/><Relationship Id="rId10" Type="http://schemas.openxmlformats.org/officeDocument/2006/relationships/slide" Target="slides/slide7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theme" Target="theme/theme1.xml"/><Relationship Id="rId27" Type="http://schemas.openxmlformats.org/officeDocument/2006/relationships/customXml" Target="../customXml/item4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37840" cy="4648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3167" tIns="46585" rIns="93167" bIns="46585" numCol="1" anchor="t" anchorCtr="0" compatLnSpc="1">
            <a:prstTxWarp prst="textNoShape">
              <a:avLst/>
            </a:prstTxWarp>
          </a:bodyPr>
          <a:lstStyle>
            <a:lvl1pPr algn="l">
              <a:defRPr sz="1200">
                <a:solidFill>
                  <a:schemeClr val="tx1"/>
                </a:solidFill>
                <a:latin typeface="Times New Roman" pitchFamily="1" charset="-52"/>
              </a:defRPr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972561" y="0"/>
            <a:ext cx="3037840" cy="4648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3167" tIns="46585" rIns="93167" bIns="46585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chemeClr val="tx1"/>
                </a:solidFill>
                <a:latin typeface="Times New Roman" pitchFamily="1" charset="-52"/>
              </a:defRPr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3277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831581"/>
            <a:ext cx="3037840" cy="4648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3167" tIns="46585" rIns="93167" bIns="46585" numCol="1" anchor="b" anchorCtr="0" compatLnSpc="1">
            <a:prstTxWarp prst="textNoShape">
              <a:avLst/>
            </a:prstTxWarp>
          </a:bodyPr>
          <a:lstStyle>
            <a:lvl1pPr algn="l">
              <a:defRPr sz="1200">
                <a:solidFill>
                  <a:schemeClr val="tx1"/>
                </a:solidFill>
                <a:latin typeface="Times New Roman" pitchFamily="1" charset="-52"/>
              </a:defRPr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3277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972561" y="8831581"/>
            <a:ext cx="3037840" cy="4648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3167" tIns="46585" rIns="93167" bIns="46585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chemeClr val="tx1"/>
                </a:solidFill>
                <a:latin typeface="Times New Roman" pitchFamily="1" charset="-52"/>
              </a:defRPr>
            </a:lvl1pPr>
          </a:lstStyle>
          <a:p>
            <a:pPr>
              <a:defRPr/>
            </a:pPr>
            <a:fld id="{038E4BC0-1C1A-425F-B213-57EC9A4BB9C1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52844149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37840" cy="4648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3167" tIns="46585" rIns="93167" bIns="46585" numCol="1" anchor="t" anchorCtr="0" compatLnSpc="1">
            <a:prstTxWarp prst="textNoShape">
              <a:avLst/>
            </a:prstTxWarp>
          </a:bodyPr>
          <a:lstStyle>
            <a:lvl1pPr algn="l">
              <a:defRPr sz="1200">
                <a:solidFill>
                  <a:schemeClr val="tx1"/>
                </a:solidFill>
                <a:latin typeface="Times New Roman" pitchFamily="1" charset="-52"/>
              </a:defRPr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72561" y="0"/>
            <a:ext cx="3037840" cy="4648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3167" tIns="46585" rIns="93167" bIns="46585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chemeClr val="tx1"/>
                </a:solidFill>
                <a:latin typeface="Times New Roman" pitchFamily="1" charset="-52"/>
              </a:defRPr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307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81100" y="696913"/>
            <a:ext cx="4648200" cy="34861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348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34720" y="4415790"/>
            <a:ext cx="5140960" cy="41833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3167" tIns="46585" rIns="93167" bIns="46585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noProof="0"/>
              <a:t>Click to edit Master text styles</a:t>
            </a:r>
          </a:p>
          <a:p>
            <a:pPr lvl="1"/>
            <a:r>
              <a:rPr lang="en-US" altLang="en-US" noProof="0"/>
              <a:t>Second level</a:t>
            </a:r>
          </a:p>
          <a:p>
            <a:pPr lvl="2"/>
            <a:r>
              <a:rPr lang="en-US" altLang="en-US" noProof="0"/>
              <a:t>Third level</a:t>
            </a:r>
          </a:p>
          <a:p>
            <a:pPr lvl="3"/>
            <a:r>
              <a:rPr lang="en-US" altLang="en-US" noProof="0"/>
              <a:t>Fourth level</a:t>
            </a:r>
          </a:p>
          <a:p>
            <a:pPr lvl="4"/>
            <a:r>
              <a:rPr lang="en-US" altLang="en-US" noProof="0"/>
              <a:t>Fifth level</a:t>
            </a:r>
          </a:p>
        </p:txBody>
      </p:sp>
      <p:sp>
        <p:nvSpPr>
          <p:cNvPr id="348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831581"/>
            <a:ext cx="3037840" cy="4648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3167" tIns="46585" rIns="93167" bIns="46585" numCol="1" anchor="b" anchorCtr="0" compatLnSpc="1">
            <a:prstTxWarp prst="textNoShape">
              <a:avLst/>
            </a:prstTxWarp>
          </a:bodyPr>
          <a:lstStyle>
            <a:lvl1pPr algn="l">
              <a:defRPr sz="1200">
                <a:solidFill>
                  <a:schemeClr val="tx1"/>
                </a:solidFill>
                <a:latin typeface="Times New Roman" pitchFamily="1" charset="-52"/>
              </a:defRPr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348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72561" y="8831581"/>
            <a:ext cx="3037840" cy="4648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3167" tIns="46585" rIns="93167" bIns="46585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chemeClr val="tx1"/>
                </a:solidFill>
                <a:latin typeface="Times New Roman" pitchFamily="1" charset="-52"/>
              </a:defRPr>
            </a:lvl1pPr>
          </a:lstStyle>
          <a:p>
            <a:pPr>
              <a:defRPr/>
            </a:pPr>
            <a:fld id="{7C183858-1BE3-4B59-B2D8-2F8060D7FB1F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95897129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" charset="-52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" charset="-52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" charset="-52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" charset="-52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" charset="-52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183858-1BE3-4B59-B2D8-2F8060D7FB1F}" type="slidenum">
              <a:rPr lang="en-US" altLang="en-US" smtClean="0"/>
              <a:pPr>
                <a:defRPr/>
              </a:pPr>
              <a:t>1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96244545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183858-1BE3-4B59-B2D8-2F8060D7FB1F}" type="slidenum">
              <a:rPr lang="en-US" altLang="en-US" smtClean="0"/>
              <a:pPr>
                <a:defRPr/>
              </a:pPr>
              <a:t>4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408012251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183858-1BE3-4B59-B2D8-2F8060D7FB1F}" type="slidenum">
              <a:rPr lang="en-US" altLang="en-US" smtClean="0"/>
              <a:pPr>
                <a:defRPr/>
              </a:pPr>
              <a:t>6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49393216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183858-1BE3-4B59-B2D8-2F8060D7FB1F}" type="slidenum">
              <a:rPr lang="en-US" altLang="en-US" smtClean="0"/>
              <a:pPr>
                <a:defRPr/>
              </a:pPr>
              <a:t>13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5606922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 userDrawn="1"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3600" b="0" i="0" u="none" strike="noStrike" cap="none" normalizeH="0" baseline="0" dirty="0">
              <a:ln>
                <a:noFill/>
              </a:ln>
              <a:solidFill>
                <a:srgbClr val="3399FF"/>
              </a:solidFill>
              <a:effectLst/>
              <a:latin typeface="Times" pitchFamily="1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0" y="3394249"/>
            <a:ext cx="4267200" cy="361952"/>
          </a:xfrm>
        </p:spPr>
        <p:txBody>
          <a:bodyPr/>
          <a:lstStyle>
            <a:lvl1pPr marL="0" indent="0" algn="l">
              <a:buNone/>
              <a:defRPr sz="2000" b="1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0" y="1752600"/>
            <a:ext cx="4267200" cy="1238250"/>
          </a:xfrm>
        </p:spPr>
        <p:txBody>
          <a:bodyPr/>
          <a:lstStyle>
            <a:lvl1pPr>
              <a:lnSpc>
                <a:spcPct val="100000"/>
              </a:lnSpc>
              <a:defRPr sz="3200" b="0"/>
            </a:lvl1pPr>
          </a:lstStyle>
          <a:p>
            <a:r>
              <a:rPr lang="en-US" dirty="0"/>
              <a:t>Click to edit Master title style</a:t>
            </a:r>
          </a:p>
        </p:txBody>
      </p:sp>
      <p:pic>
        <p:nvPicPr>
          <p:cNvPr id="7" name="Picture 6" descr="Fuels and Transportation Division"/>
          <p:cNvPicPr>
            <a:picLocks noChangeAspect="1" noChangeArrowheads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2190"/>
          <a:stretch/>
        </p:blipFill>
        <p:spPr bwMode="auto">
          <a:xfrm>
            <a:off x="0" y="1"/>
            <a:ext cx="9144000" cy="15566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1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1832830"/>
            <a:ext cx="3625366" cy="31923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8"/>
          <p:cNvSpPr>
            <a:spLocks noChangeArrowheads="1"/>
          </p:cNvSpPr>
          <p:nvPr userDrawn="1"/>
        </p:nvSpPr>
        <p:spPr bwMode="auto">
          <a:xfrm>
            <a:off x="0" y="-1"/>
            <a:ext cx="9144000" cy="1556605"/>
          </a:xfrm>
          <a:prstGeom prst="rect">
            <a:avLst/>
          </a:prstGeom>
          <a:gradFill rotWithShape="0">
            <a:gsLst>
              <a:gs pos="100000">
                <a:srgbClr val="3399FF">
                  <a:alpha val="70000"/>
                </a:srgbClr>
              </a:gs>
              <a:gs pos="0">
                <a:srgbClr val="1F5C99">
                  <a:alpha val="80000"/>
                </a:srgbClr>
              </a:gs>
            </a:gsLst>
            <a:lin ang="5400000" scaled="1"/>
          </a:gradFill>
          <a:ln>
            <a:noFill/>
          </a:ln>
          <a:effectLst/>
          <a:extLst/>
        </p:spPr>
        <p:txBody>
          <a:bodyPr wrap="none" anchor="ctr"/>
          <a:lstStyle>
            <a:lvl1pPr>
              <a:defRPr sz="3600">
                <a:solidFill>
                  <a:srgbClr val="3399FF"/>
                </a:solidFill>
                <a:latin typeface="Times" pitchFamily="1" charset="0"/>
              </a:defRPr>
            </a:lvl1pPr>
            <a:lvl2pPr marL="742950" indent="-285750">
              <a:defRPr sz="3600">
                <a:solidFill>
                  <a:srgbClr val="3399FF"/>
                </a:solidFill>
                <a:latin typeface="Times" pitchFamily="1" charset="0"/>
              </a:defRPr>
            </a:lvl2pPr>
            <a:lvl3pPr marL="1143000" indent="-228600">
              <a:defRPr sz="3600">
                <a:solidFill>
                  <a:srgbClr val="3399FF"/>
                </a:solidFill>
                <a:latin typeface="Times" pitchFamily="1" charset="0"/>
              </a:defRPr>
            </a:lvl3pPr>
            <a:lvl4pPr marL="1600200" indent="-228600">
              <a:defRPr sz="3600">
                <a:solidFill>
                  <a:srgbClr val="3399FF"/>
                </a:solidFill>
                <a:latin typeface="Times" pitchFamily="1" charset="0"/>
              </a:defRPr>
            </a:lvl4pPr>
            <a:lvl5pPr marL="2057400" indent="-228600">
              <a:defRPr sz="3600">
                <a:solidFill>
                  <a:srgbClr val="3399FF"/>
                </a:solidFill>
                <a:latin typeface="Times" pitchFamily="1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3399FF"/>
                </a:solidFill>
                <a:latin typeface="Times" pitchFamily="1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3399FF"/>
                </a:solidFill>
                <a:latin typeface="Times" pitchFamily="1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3399FF"/>
                </a:solidFill>
                <a:latin typeface="Times" pitchFamily="1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3399FF"/>
                </a:solidFill>
                <a:latin typeface="Times" pitchFamily="1" charset="0"/>
              </a:defRPr>
            </a:lvl9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13" name="Line 11"/>
          <p:cNvSpPr>
            <a:spLocks noChangeShapeType="1"/>
          </p:cNvSpPr>
          <p:nvPr userDrawn="1"/>
        </p:nvSpPr>
        <p:spPr bwMode="auto">
          <a:xfrm>
            <a:off x="4572000" y="3124200"/>
            <a:ext cx="4267200" cy="0"/>
          </a:xfrm>
          <a:prstGeom prst="line">
            <a:avLst/>
          </a:prstGeom>
          <a:noFill/>
          <a:ln w="9525">
            <a:solidFill>
              <a:schemeClr val="bg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dirty="0"/>
          </a:p>
        </p:txBody>
      </p:sp>
      <p:pic>
        <p:nvPicPr>
          <p:cNvPr id="14" name="Picture 13" descr="Fuels and Transportation Division"/>
          <p:cNvPicPr>
            <a:picLocks noChangeAspect="1" noChangeArrowheads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2679" b="-489"/>
          <a:stretch/>
        </p:blipFill>
        <p:spPr bwMode="auto">
          <a:xfrm>
            <a:off x="0" y="5339496"/>
            <a:ext cx="9144000" cy="15566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Rectangle 14"/>
          <p:cNvSpPr>
            <a:spLocks noChangeArrowheads="1"/>
          </p:cNvSpPr>
          <p:nvPr userDrawn="1"/>
        </p:nvSpPr>
        <p:spPr bwMode="auto">
          <a:xfrm>
            <a:off x="0" y="5339494"/>
            <a:ext cx="9144000" cy="1556605"/>
          </a:xfrm>
          <a:prstGeom prst="rect">
            <a:avLst/>
          </a:prstGeom>
          <a:gradFill rotWithShape="0">
            <a:gsLst>
              <a:gs pos="0">
                <a:srgbClr val="3399FF">
                  <a:alpha val="70000"/>
                </a:srgbClr>
              </a:gs>
              <a:gs pos="100000">
                <a:srgbClr val="1F5C99">
                  <a:alpha val="80000"/>
                </a:srgbClr>
              </a:gs>
            </a:gsLst>
            <a:lin ang="5400000" scaled="1"/>
          </a:gradFill>
          <a:ln>
            <a:noFill/>
          </a:ln>
          <a:effectLst/>
          <a:extLst/>
        </p:spPr>
        <p:txBody>
          <a:bodyPr wrap="none" anchor="ctr"/>
          <a:lstStyle>
            <a:lvl1pPr>
              <a:defRPr sz="3600">
                <a:solidFill>
                  <a:srgbClr val="3399FF"/>
                </a:solidFill>
                <a:latin typeface="Times" pitchFamily="1" charset="0"/>
              </a:defRPr>
            </a:lvl1pPr>
            <a:lvl2pPr marL="742950" indent="-285750">
              <a:defRPr sz="3600">
                <a:solidFill>
                  <a:srgbClr val="3399FF"/>
                </a:solidFill>
                <a:latin typeface="Times" pitchFamily="1" charset="0"/>
              </a:defRPr>
            </a:lvl2pPr>
            <a:lvl3pPr marL="1143000" indent="-228600">
              <a:defRPr sz="3600">
                <a:solidFill>
                  <a:srgbClr val="3399FF"/>
                </a:solidFill>
                <a:latin typeface="Times" pitchFamily="1" charset="0"/>
              </a:defRPr>
            </a:lvl3pPr>
            <a:lvl4pPr marL="1600200" indent="-228600">
              <a:defRPr sz="3600">
                <a:solidFill>
                  <a:srgbClr val="3399FF"/>
                </a:solidFill>
                <a:latin typeface="Times" pitchFamily="1" charset="0"/>
              </a:defRPr>
            </a:lvl4pPr>
            <a:lvl5pPr marL="2057400" indent="-228600">
              <a:defRPr sz="3600">
                <a:solidFill>
                  <a:srgbClr val="3399FF"/>
                </a:solidFill>
                <a:latin typeface="Times" pitchFamily="1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3399FF"/>
                </a:solidFill>
                <a:latin typeface="Times" pitchFamily="1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3399FF"/>
                </a:solidFill>
                <a:latin typeface="Times" pitchFamily="1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3399FF"/>
                </a:solidFill>
                <a:latin typeface="Times" pitchFamily="1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3399FF"/>
                </a:solidFill>
                <a:latin typeface="Times" pitchFamily="1" charset="0"/>
              </a:defRPr>
            </a:lvl9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6587883" y="6477000"/>
            <a:ext cx="1905000" cy="351392"/>
          </a:xfrm>
          <a:ln/>
        </p:spPr>
        <p:txBody>
          <a:bodyPr anchor="ctr"/>
          <a:lstStyle>
            <a:lvl1pPr>
              <a:defRPr sz="1050" b="1">
                <a:solidFill>
                  <a:schemeClr val="bg1"/>
                </a:solidFill>
                <a:latin typeface="+mj-lt"/>
              </a:defRPr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246063" y="6400800"/>
            <a:ext cx="2895600" cy="457200"/>
          </a:xfrm>
          <a:ln/>
        </p:spPr>
        <p:txBody>
          <a:bodyPr anchor="ctr"/>
          <a:lstStyle>
            <a:lvl1pPr>
              <a:defRPr sz="1050" b="1">
                <a:solidFill>
                  <a:schemeClr val="bg1"/>
                </a:solidFill>
                <a:latin typeface="+mj-lt"/>
              </a:defRPr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8534400" y="6477000"/>
            <a:ext cx="381000" cy="335280"/>
          </a:xfrm>
          <a:ln/>
        </p:spPr>
        <p:txBody>
          <a:bodyPr anchor="ctr"/>
          <a:lstStyle>
            <a:lvl1pPr>
              <a:defRPr sz="1050" b="1">
                <a:solidFill>
                  <a:schemeClr val="bg1"/>
                </a:solidFill>
                <a:latin typeface="+mj-lt"/>
              </a:defRPr>
            </a:lvl1pPr>
          </a:lstStyle>
          <a:p>
            <a:pPr>
              <a:defRPr/>
            </a:pPr>
            <a:fld id="{2A8135E2-6483-4059-937E-CCCDBBC511E0}" type="slidenum">
              <a:rPr lang="en-US" altLang="en-US" smtClean="0"/>
              <a:pPr>
                <a:defRPr/>
              </a:pPr>
              <a:t>‹#›</a:t>
            </a:fld>
            <a:endParaRPr lang="en-US" altLang="en-US" dirty="0"/>
          </a:p>
        </p:txBody>
      </p:sp>
      <p:sp>
        <p:nvSpPr>
          <p:cNvPr id="18" name="Text Placeholder 17"/>
          <p:cNvSpPr>
            <a:spLocks noGrp="1"/>
          </p:cNvSpPr>
          <p:nvPr>
            <p:ph type="body" sz="quarter" idx="13"/>
          </p:nvPr>
        </p:nvSpPr>
        <p:spPr>
          <a:xfrm>
            <a:off x="4572000" y="3756201"/>
            <a:ext cx="4267200" cy="1501599"/>
          </a:xfrm>
        </p:spPr>
        <p:txBody>
          <a:bodyPr/>
          <a:lstStyle>
            <a:lvl1pPr marL="0" indent="0">
              <a:buNone/>
              <a:defRPr sz="1600"/>
            </a:lvl1pPr>
          </a:lstStyle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27998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endParaRPr lang="en-US" alt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95724AE6-7BFF-4DC0-BBE9-BE1DA13CFE64}" type="slidenum">
              <a:rPr lang="en-US" altLang="en-US" smtClean="0"/>
              <a:pPr>
                <a:defRPr/>
              </a:pPr>
              <a:t>‹#›</a:t>
            </a:fld>
            <a:endParaRPr lang="en-US" alt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>
              <a:defRPr/>
            </a:pP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4037892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endParaRPr lang="en-US" alt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95724AE6-7BFF-4DC0-BBE9-BE1DA13CFE64}" type="slidenum">
              <a:rPr lang="en-US" altLang="en-US" smtClean="0"/>
              <a:pPr>
                <a:defRPr/>
              </a:pPr>
              <a:t>‹#›</a:t>
            </a:fld>
            <a:endParaRPr lang="en-US" alt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>
              <a:defRPr/>
            </a:pPr>
            <a:endParaRPr lang="en-US" altLang="en-US" dirty="0"/>
          </a:p>
        </p:txBody>
      </p:sp>
      <p:sp>
        <p:nvSpPr>
          <p:cNvPr id="6" name="Rectangle 5"/>
          <p:cNvSpPr/>
          <p:nvPr userDrawn="1"/>
        </p:nvSpPr>
        <p:spPr bwMode="auto">
          <a:xfrm>
            <a:off x="0" y="0"/>
            <a:ext cx="9144000" cy="11430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3600" b="0" i="0" u="none" strike="noStrike" cap="none" normalizeH="0" baseline="0" dirty="0">
              <a:ln>
                <a:noFill/>
              </a:ln>
              <a:solidFill>
                <a:srgbClr val="3399FF"/>
              </a:solidFill>
              <a:effectLst/>
              <a:latin typeface="Times" pitchFamily="1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2522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 userDrawn="1"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3600" b="0" i="0" u="none" strike="noStrike" cap="none" normalizeH="0" baseline="0" dirty="0">
              <a:ln>
                <a:noFill/>
              </a:ln>
              <a:solidFill>
                <a:srgbClr val="3399FF"/>
              </a:solidFill>
              <a:effectLst/>
              <a:latin typeface="Times" pitchFamily="1" charset="0"/>
            </a:endParaRPr>
          </a:p>
        </p:txBody>
      </p:sp>
      <p:pic>
        <p:nvPicPr>
          <p:cNvPr id="7" name="Picture 2" descr="C:\Users\jkato\Desktop\commission_building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009086" cy="26520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8"/>
          <p:cNvSpPr>
            <a:spLocks noChangeArrowheads="1"/>
          </p:cNvSpPr>
          <p:nvPr userDrawn="1"/>
        </p:nvSpPr>
        <p:spPr bwMode="auto">
          <a:xfrm>
            <a:off x="0" y="2652090"/>
            <a:ext cx="4009086" cy="4205910"/>
          </a:xfrm>
          <a:prstGeom prst="rect">
            <a:avLst/>
          </a:prstGeom>
          <a:gradFill rotWithShape="0">
            <a:gsLst>
              <a:gs pos="0">
                <a:srgbClr val="3399FF"/>
              </a:gs>
              <a:gs pos="100000">
                <a:srgbClr val="1F5C99"/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3600">
                <a:solidFill>
                  <a:srgbClr val="3399FF"/>
                </a:solidFill>
                <a:latin typeface="Times" pitchFamily="1" charset="0"/>
              </a:defRPr>
            </a:lvl1pPr>
            <a:lvl2pPr marL="742950" indent="-285750">
              <a:defRPr sz="3600">
                <a:solidFill>
                  <a:srgbClr val="3399FF"/>
                </a:solidFill>
                <a:latin typeface="Times" pitchFamily="1" charset="0"/>
              </a:defRPr>
            </a:lvl2pPr>
            <a:lvl3pPr marL="1143000" indent="-228600">
              <a:defRPr sz="3600">
                <a:solidFill>
                  <a:srgbClr val="3399FF"/>
                </a:solidFill>
                <a:latin typeface="Times" pitchFamily="1" charset="0"/>
              </a:defRPr>
            </a:lvl3pPr>
            <a:lvl4pPr marL="1600200" indent="-228600">
              <a:defRPr sz="3600">
                <a:solidFill>
                  <a:srgbClr val="3399FF"/>
                </a:solidFill>
                <a:latin typeface="Times" pitchFamily="1" charset="0"/>
              </a:defRPr>
            </a:lvl4pPr>
            <a:lvl5pPr marL="2057400" indent="-228600">
              <a:defRPr sz="3600">
                <a:solidFill>
                  <a:srgbClr val="3399FF"/>
                </a:solidFill>
                <a:latin typeface="Times" pitchFamily="1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3399FF"/>
                </a:solidFill>
                <a:latin typeface="Times" pitchFamily="1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3399FF"/>
                </a:solidFill>
                <a:latin typeface="Times" pitchFamily="1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3399FF"/>
                </a:solidFill>
                <a:latin typeface="Times" pitchFamily="1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3399FF"/>
                </a:solidFill>
                <a:latin typeface="Times" pitchFamily="1" charset="0"/>
              </a:defRPr>
            </a:lvl9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2412" y="2772740"/>
            <a:ext cx="3557589" cy="3856660"/>
          </a:xfrm>
        </p:spPr>
        <p:txBody>
          <a:bodyPr/>
          <a:lstStyle>
            <a:lvl1pPr>
              <a:defRPr sz="20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>
          <a:xfrm>
            <a:off x="4114800" y="6541594"/>
            <a:ext cx="2895600" cy="247615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>
          <a:xfrm>
            <a:off x="8534400" y="6560609"/>
            <a:ext cx="381000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95724AE6-7BFF-4DC0-BBE9-BE1DA13CFE64}" type="slidenum">
              <a:rPr lang="en-US" altLang="en-US" smtClean="0"/>
              <a:pPr>
                <a:defRPr/>
              </a:pPr>
              <a:t>‹#›</a:t>
            </a:fld>
            <a:endParaRPr lang="en-US" alt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2"/>
          </p:nvPr>
        </p:nvSpPr>
        <p:spPr>
          <a:xfrm>
            <a:off x="7586662" y="6560609"/>
            <a:ext cx="871537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idx="1"/>
          </p:nvPr>
        </p:nvSpPr>
        <p:spPr>
          <a:xfrm>
            <a:off x="4208172" y="228600"/>
            <a:ext cx="4631028" cy="6218762"/>
          </a:xfrm>
        </p:spPr>
        <p:txBody>
          <a:bodyPr/>
          <a:lstStyle>
            <a:lvl1pPr>
              <a:spcBef>
                <a:spcPts val="400"/>
              </a:spcBef>
              <a:spcAft>
                <a:spcPts val="800"/>
              </a:spcAft>
              <a:defRPr sz="24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spcBef>
                <a:spcPts val="400"/>
              </a:spcBef>
              <a:spcAft>
                <a:spcPts val="800"/>
              </a:spcAft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spcBef>
                <a:spcPts val="400"/>
              </a:spcBef>
              <a:spcAft>
                <a:spcPts val="800"/>
              </a:spcAft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spcBef>
                <a:spcPts val="400"/>
              </a:spcBef>
              <a:spcAft>
                <a:spcPts val="800"/>
              </a:spcAft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spcBef>
                <a:spcPts val="400"/>
              </a:spcBef>
              <a:spcAft>
                <a:spcPts val="800"/>
              </a:spcAft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2" name="Line 11"/>
          <p:cNvSpPr>
            <a:spLocks noChangeShapeType="1"/>
          </p:cNvSpPr>
          <p:nvPr userDrawn="1"/>
        </p:nvSpPr>
        <p:spPr bwMode="auto">
          <a:xfrm>
            <a:off x="4222686" y="6541594"/>
            <a:ext cx="4921314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15728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 userDrawn="1"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3600" b="0" i="0" u="none" strike="noStrike" cap="none" normalizeH="0" baseline="0" dirty="0">
              <a:ln>
                <a:noFill/>
              </a:ln>
              <a:solidFill>
                <a:srgbClr val="3399FF"/>
              </a:solidFill>
              <a:effectLst/>
              <a:latin typeface="Times" pitchFamily="1" charset="0"/>
            </a:endParaRPr>
          </a:p>
        </p:txBody>
      </p:sp>
      <p:sp>
        <p:nvSpPr>
          <p:cNvPr id="8" name="Rectangle 8"/>
          <p:cNvSpPr>
            <a:spLocks noChangeArrowheads="1"/>
          </p:cNvSpPr>
          <p:nvPr userDrawn="1"/>
        </p:nvSpPr>
        <p:spPr bwMode="auto">
          <a:xfrm>
            <a:off x="0" y="0"/>
            <a:ext cx="4009086" cy="6858000"/>
          </a:xfrm>
          <a:prstGeom prst="rect">
            <a:avLst/>
          </a:prstGeom>
          <a:gradFill rotWithShape="0">
            <a:gsLst>
              <a:gs pos="0">
                <a:srgbClr val="3399FF"/>
              </a:gs>
              <a:gs pos="100000">
                <a:srgbClr val="1F5C99"/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3600">
                <a:solidFill>
                  <a:srgbClr val="3399FF"/>
                </a:solidFill>
                <a:latin typeface="Times" pitchFamily="1" charset="0"/>
              </a:defRPr>
            </a:lvl1pPr>
            <a:lvl2pPr marL="742950" indent="-285750">
              <a:defRPr sz="3600">
                <a:solidFill>
                  <a:srgbClr val="3399FF"/>
                </a:solidFill>
                <a:latin typeface="Times" pitchFamily="1" charset="0"/>
              </a:defRPr>
            </a:lvl2pPr>
            <a:lvl3pPr marL="1143000" indent="-228600">
              <a:defRPr sz="3600">
                <a:solidFill>
                  <a:srgbClr val="3399FF"/>
                </a:solidFill>
                <a:latin typeface="Times" pitchFamily="1" charset="0"/>
              </a:defRPr>
            </a:lvl3pPr>
            <a:lvl4pPr marL="1600200" indent="-228600">
              <a:defRPr sz="3600">
                <a:solidFill>
                  <a:srgbClr val="3399FF"/>
                </a:solidFill>
                <a:latin typeface="Times" pitchFamily="1" charset="0"/>
              </a:defRPr>
            </a:lvl4pPr>
            <a:lvl5pPr marL="2057400" indent="-228600">
              <a:defRPr sz="3600">
                <a:solidFill>
                  <a:srgbClr val="3399FF"/>
                </a:solidFill>
                <a:latin typeface="Times" pitchFamily="1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3399FF"/>
                </a:solidFill>
                <a:latin typeface="Times" pitchFamily="1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3399FF"/>
                </a:solidFill>
                <a:latin typeface="Times" pitchFamily="1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3399FF"/>
                </a:solidFill>
                <a:latin typeface="Times" pitchFamily="1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3399FF"/>
                </a:solidFill>
                <a:latin typeface="Times" pitchFamily="1" charset="0"/>
              </a:defRPr>
            </a:lvl9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2413" y="228600"/>
            <a:ext cx="3519488" cy="6400800"/>
          </a:xfrm>
        </p:spPr>
        <p:txBody>
          <a:bodyPr/>
          <a:lstStyle>
            <a:lvl1pPr algn="ctr">
              <a:defRPr sz="28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>
          <a:xfrm>
            <a:off x="4114800" y="6541594"/>
            <a:ext cx="2895600" cy="247615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>
          <a:xfrm>
            <a:off x="8534400" y="6560609"/>
            <a:ext cx="381000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95724AE6-7BFF-4DC0-BBE9-BE1DA13CFE64}" type="slidenum">
              <a:rPr lang="en-US" altLang="en-US" smtClean="0"/>
              <a:pPr>
                <a:defRPr/>
              </a:pPr>
              <a:t>‹#›</a:t>
            </a:fld>
            <a:endParaRPr lang="en-US" alt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2"/>
          </p:nvPr>
        </p:nvSpPr>
        <p:spPr>
          <a:xfrm>
            <a:off x="7586662" y="6560609"/>
            <a:ext cx="871537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idx="1"/>
          </p:nvPr>
        </p:nvSpPr>
        <p:spPr>
          <a:xfrm>
            <a:off x="4208172" y="228600"/>
            <a:ext cx="4631028" cy="6218762"/>
          </a:xfrm>
        </p:spPr>
        <p:txBody>
          <a:bodyPr/>
          <a:lstStyle>
            <a:lvl1pPr>
              <a:spcBef>
                <a:spcPts val="400"/>
              </a:spcBef>
              <a:spcAft>
                <a:spcPts val="800"/>
              </a:spcAft>
              <a:defRPr sz="24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spcBef>
                <a:spcPts val="400"/>
              </a:spcBef>
              <a:spcAft>
                <a:spcPts val="800"/>
              </a:spcAft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spcBef>
                <a:spcPts val="400"/>
              </a:spcBef>
              <a:spcAft>
                <a:spcPts val="800"/>
              </a:spcAft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spcBef>
                <a:spcPts val="400"/>
              </a:spcBef>
              <a:spcAft>
                <a:spcPts val="800"/>
              </a:spcAft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spcBef>
                <a:spcPts val="400"/>
              </a:spcBef>
              <a:spcAft>
                <a:spcPts val="800"/>
              </a:spcAft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2" name="Line 11"/>
          <p:cNvSpPr>
            <a:spLocks noChangeShapeType="1"/>
          </p:cNvSpPr>
          <p:nvPr userDrawn="1"/>
        </p:nvSpPr>
        <p:spPr bwMode="auto">
          <a:xfrm>
            <a:off x="4222686" y="6541594"/>
            <a:ext cx="4921314" cy="0"/>
          </a:xfrm>
          <a:prstGeom prst="line">
            <a:avLst/>
          </a:prstGeom>
          <a:noFill/>
          <a:ln w="9525">
            <a:solidFill>
              <a:schemeClr val="bg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8483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9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endParaRPr lang="en-US" alt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95724AE6-7BFF-4DC0-BBE9-BE1DA13CFE64}" type="slidenum">
              <a:rPr lang="en-US" altLang="en-US" smtClean="0"/>
              <a:pPr>
                <a:defRPr/>
              </a:pPr>
              <a:t>‹#›</a:t>
            </a:fld>
            <a:endParaRPr lang="en-US" alt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>
              <a:defRPr/>
            </a:pPr>
            <a:endParaRPr lang="en-US" altLang="en-US" dirty="0"/>
          </a:p>
        </p:txBody>
      </p:sp>
      <p:sp>
        <p:nvSpPr>
          <p:cNvPr id="6" name="Rectangle 8"/>
          <p:cNvSpPr>
            <a:spLocks noChangeArrowheads="1"/>
          </p:cNvSpPr>
          <p:nvPr userDrawn="1"/>
        </p:nvSpPr>
        <p:spPr bwMode="auto">
          <a:xfrm>
            <a:off x="0" y="0"/>
            <a:ext cx="9144000" cy="1752600"/>
          </a:xfrm>
          <a:prstGeom prst="rect">
            <a:avLst/>
          </a:prstGeom>
          <a:gradFill rotWithShape="0">
            <a:gsLst>
              <a:gs pos="0">
                <a:srgbClr val="3399FF"/>
              </a:gs>
              <a:gs pos="100000">
                <a:srgbClr val="1F5C99"/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3600">
                <a:solidFill>
                  <a:srgbClr val="3399FF"/>
                </a:solidFill>
                <a:latin typeface="Times" pitchFamily="1" charset="0"/>
              </a:defRPr>
            </a:lvl1pPr>
            <a:lvl2pPr marL="742950" indent="-285750">
              <a:defRPr sz="3600">
                <a:solidFill>
                  <a:srgbClr val="3399FF"/>
                </a:solidFill>
                <a:latin typeface="Times" pitchFamily="1" charset="0"/>
              </a:defRPr>
            </a:lvl2pPr>
            <a:lvl3pPr marL="1143000" indent="-228600">
              <a:defRPr sz="3600">
                <a:solidFill>
                  <a:srgbClr val="3399FF"/>
                </a:solidFill>
                <a:latin typeface="Times" pitchFamily="1" charset="0"/>
              </a:defRPr>
            </a:lvl3pPr>
            <a:lvl4pPr marL="1600200" indent="-228600">
              <a:defRPr sz="3600">
                <a:solidFill>
                  <a:srgbClr val="3399FF"/>
                </a:solidFill>
                <a:latin typeface="Times" pitchFamily="1" charset="0"/>
              </a:defRPr>
            </a:lvl4pPr>
            <a:lvl5pPr marL="2057400" indent="-228600">
              <a:defRPr sz="3600">
                <a:solidFill>
                  <a:srgbClr val="3399FF"/>
                </a:solidFill>
                <a:latin typeface="Times" pitchFamily="1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3399FF"/>
                </a:solidFill>
                <a:latin typeface="Times" pitchFamily="1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3399FF"/>
                </a:solidFill>
                <a:latin typeface="Times" pitchFamily="1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3399FF"/>
                </a:solidFill>
                <a:latin typeface="Times" pitchFamily="1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3399FF"/>
                </a:solidFill>
                <a:latin typeface="Times" pitchFamily="1" charset="0"/>
              </a:defRPr>
            </a:lvl9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8" name="Text Placeholder 8"/>
          <p:cNvSpPr>
            <a:spLocks noGrp="1"/>
          </p:cNvSpPr>
          <p:nvPr>
            <p:ph type="body" sz="quarter" idx="13"/>
          </p:nvPr>
        </p:nvSpPr>
        <p:spPr>
          <a:xfrm>
            <a:off x="246063" y="1066800"/>
            <a:ext cx="8669337" cy="609600"/>
          </a:xfrm>
        </p:spPr>
        <p:txBody>
          <a:bodyPr anchor="ctr"/>
          <a:lstStyle>
            <a:lvl1pPr marL="0" indent="0" algn="ctr">
              <a:buNone/>
              <a:defRPr sz="2000">
                <a:solidFill>
                  <a:schemeClr val="bg1"/>
                </a:solidFill>
              </a:defRPr>
            </a:lvl1pPr>
          </a:lstStyle>
          <a:p>
            <a:pPr lvl="0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6063" y="228601"/>
            <a:ext cx="8669337" cy="914400"/>
          </a:xfrm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38522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1462" y="152401"/>
            <a:ext cx="8643937" cy="609599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endParaRPr lang="en-US" alt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95724AE6-7BFF-4DC0-BBE9-BE1DA13CFE64}" type="slidenum">
              <a:rPr lang="en-US" altLang="en-US" smtClean="0"/>
              <a:pPr>
                <a:defRPr/>
              </a:pPr>
              <a:t>‹#›</a:t>
            </a:fld>
            <a:endParaRPr lang="en-US" alt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>
              <a:defRPr/>
            </a:pPr>
            <a:endParaRPr lang="en-US" altLang="en-US" dirty="0"/>
          </a:p>
        </p:txBody>
      </p:sp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246063" y="990600"/>
            <a:ext cx="8593137" cy="4800600"/>
          </a:xfrm>
        </p:spPr>
        <p:txBody>
          <a:bodyPr/>
          <a:lstStyle>
            <a:lvl1pPr>
              <a:spcBef>
                <a:spcPts val="400"/>
              </a:spcBef>
              <a:spcAft>
                <a:spcPts val="800"/>
              </a:spcAft>
              <a:defRPr sz="24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spcBef>
                <a:spcPts val="400"/>
              </a:spcBef>
              <a:spcAft>
                <a:spcPts val="800"/>
              </a:spcAft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spcBef>
                <a:spcPts val="400"/>
              </a:spcBef>
              <a:spcAft>
                <a:spcPts val="800"/>
              </a:spcAft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spcBef>
                <a:spcPts val="400"/>
              </a:spcBef>
              <a:spcAft>
                <a:spcPts val="800"/>
              </a:spcAft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spcBef>
                <a:spcPts val="400"/>
              </a:spcBef>
              <a:spcAft>
                <a:spcPts val="800"/>
              </a:spcAft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819019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1463" y="152401"/>
            <a:ext cx="5090744" cy="609599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endParaRPr lang="en-US" alt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95724AE6-7BFF-4DC0-BBE9-BE1DA13CFE64}" type="slidenum">
              <a:rPr lang="en-US" altLang="en-US" smtClean="0"/>
              <a:pPr>
                <a:defRPr/>
              </a:pPr>
              <a:t>‹#›</a:t>
            </a:fld>
            <a:endParaRPr lang="en-US" alt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>
              <a:defRPr/>
            </a:pPr>
            <a:endParaRPr lang="en-US" altLang="en-US" dirty="0"/>
          </a:p>
        </p:txBody>
      </p:sp>
      <p:grpSp>
        <p:nvGrpSpPr>
          <p:cNvPr id="6" name="Group 5"/>
          <p:cNvGrpSpPr/>
          <p:nvPr userDrawn="1"/>
        </p:nvGrpSpPr>
        <p:grpSpPr>
          <a:xfrm>
            <a:off x="5547220" y="116594"/>
            <a:ext cx="721608" cy="721606"/>
            <a:chOff x="5562600" y="-1024176"/>
            <a:chExt cx="721608" cy="721606"/>
          </a:xfrm>
        </p:grpSpPr>
        <p:sp>
          <p:nvSpPr>
            <p:cNvPr id="7" name="Oval 6"/>
            <p:cNvSpPr/>
            <p:nvPr userDrawn="1"/>
          </p:nvSpPr>
          <p:spPr bwMode="auto">
            <a:xfrm>
              <a:off x="5562600" y="-1024176"/>
              <a:ext cx="721608" cy="721606"/>
            </a:xfrm>
            <a:prstGeom prst="ellipse">
              <a:avLst/>
            </a:prstGeom>
            <a:solidFill>
              <a:schemeClr val="bg1"/>
            </a:solidFill>
            <a:ln w="19050">
              <a:gradFill>
                <a:gsLst>
                  <a:gs pos="0">
                    <a:schemeClr val="accent2"/>
                  </a:gs>
                  <a:gs pos="100000">
                    <a:schemeClr val="accent1"/>
                  </a:gs>
                </a:gsLst>
                <a:lin ang="5400000" scaled="1"/>
              </a:gradFill>
            </a:ln>
            <a:effectLst/>
            <a:ex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3600" b="0" i="0" u="none" strike="noStrike" cap="none" normalizeH="0" baseline="0" dirty="0">
                <a:ln>
                  <a:noFill/>
                </a:ln>
                <a:solidFill>
                  <a:srgbClr val="3399FF"/>
                </a:solidFill>
                <a:effectLst/>
                <a:latin typeface="Times" pitchFamily="1" charset="0"/>
              </a:endParaRPr>
            </a:p>
          </p:txBody>
        </p:sp>
        <p:grpSp>
          <p:nvGrpSpPr>
            <p:cNvPr id="8" name="Group 7"/>
            <p:cNvGrpSpPr/>
            <p:nvPr userDrawn="1"/>
          </p:nvGrpSpPr>
          <p:grpSpPr>
            <a:xfrm>
              <a:off x="5683056" y="-888496"/>
              <a:ext cx="491523" cy="458425"/>
              <a:chOff x="-1665288" y="2205037"/>
              <a:chExt cx="1108076" cy="1033463"/>
            </a:xfrm>
          </p:grpSpPr>
          <p:sp>
            <p:nvSpPr>
              <p:cNvPr id="9" name="AutoShape 3"/>
              <p:cNvSpPr>
                <a:spLocks noChangeAspect="1" noChangeArrowheads="1" noTextEdit="1"/>
              </p:cNvSpPr>
              <p:nvPr/>
            </p:nvSpPr>
            <p:spPr bwMode="auto">
              <a:xfrm>
                <a:off x="-1663700" y="2206625"/>
                <a:ext cx="1101725" cy="10302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0" name="Freeform 5"/>
              <p:cNvSpPr>
                <a:spLocks noEditPoints="1"/>
              </p:cNvSpPr>
              <p:nvPr/>
            </p:nvSpPr>
            <p:spPr bwMode="auto">
              <a:xfrm>
                <a:off x="-1665288" y="2205037"/>
                <a:ext cx="1025525" cy="1033463"/>
              </a:xfrm>
              <a:custGeom>
                <a:avLst/>
                <a:gdLst>
                  <a:gd name="T0" fmla="*/ 627 w 651"/>
                  <a:gd name="T1" fmla="*/ 0 h 656"/>
                  <a:gd name="T2" fmla="*/ 549 w 651"/>
                  <a:gd name="T3" fmla="*/ 0 h 656"/>
                  <a:gd name="T4" fmla="*/ 426 w 651"/>
                  <a:gd name="T5" fmla="*/ 121 h 656"/>
                  <a:gd name="T6" fmla="*/ 373 w 651"/>
                  <a:gd name="T7" fmla="*/ 68 h 656"/>
                  <a:gd name="T8" fmla="*/ 356 w 651"/>
                  <a:gd name="T9" fmla="*/ 61 h 656"/>
                  <a:gd name="T10" fmla="*/ 244 w 651"/>
                  <a:gd name="T11" fmla="*/ 61 h 656"/>
                  <a:gd name="T12" fmla="*/ 0 w 651"/>
                  <a:gd name="T13" fmla="*/ 305 h 656"/>
                  <a:gd name="T14" fmla="*/ 0 w 651"/>
                  <a:gd name="T15" fmla="*/ 568 h 656"/>
                  <a:gd name="T16" fmla="*/ 88 w 651"/>
                  <a:gd name="T17" fmla="*/ 656 h 656"/>
                  <a:gd name="T18" fmla="*/ 424 w 651"/>
                  <a:gd name="T19" fmla="*/ 656 h 656"/>
                  <a:gd name="T20" fmla="*/ 511 w 651"/>
                  <a:gd name="T21" fmla="*/ 568 h 656"/>
                  <a:gd name="T22" fmla="*/ 511 w 651"/>
                  <a:gd name="T23" fmla="*/ 216 h 656"/>
                  <a:gd name="T24" fmla="*/ 504 w 651"/>
                  <a:gd name="T25" fmla="*/ 199 h 656"/>
                  <a:gd name="T26" fmla="*/ 474 w 651"/>
                  <a:gd name="T27" fmla="*/ 169 h 656"/>
                  <a:gd name="T28" fmla="*/ 474 w 651"/>
                  <a:gd name="T29" fmla="*/ 123 h 656"/>
                  <a:gd name="T30" fmla="*/ 549 w 651"/>
                  <a:gd name="T31" fmla="*/ 48 h 656"/>
                  <a:gd name="T32" fmla="*/ 627 w 651"/>
                  <a:gd name="T33" fmla="*/ 48 h 656"/>
                  <a:gd name="T34" fmla="*/ 651 w 651"/>
                  <a:gd name="T35" fmla="*/ 24 h 656"/>
                  <a:gd name="T36" fmla="*/ 627 w 651"/>
                  <a:gd name="T37" fmla="*/ 0 h 656"/>
                  <a:gd name="T38" fmla="*/ 78 w 651"/>
                  <a:gd name="T39" fmla="*/ 353 h 656"/>
                  <a:gd name="T40" fmla="*/ 125 w 651"/>
                  <a:gd name="T41" fmla="*/ 197 h 656"/>
                  <a:gd name="T42" fmla="*/ 265 w 651"/>
                  <a:gd name="T43" fmla="*/ 137 h 656"/>
                  <a:gd name="T44" fmla="*/ 285 w 651"/>
                  <a:gd name="T45" fmla="*/ 138 h 656"/>
                  <a:gd name="T46" fmla="*/ 78 w 651"/>
                  <a:gd name="T47" fmla="*/ 353 h 6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651" h="656">
                    <a:moveTo>
                      <a:pt x="627" y="0"/>
                    </a:moveTo>
                    <a:cubicBezTo>
                      <a:pt x="549" y="0"/>
                      <a:pt x="549" y="0"/>
                      <a:pt x="549" y="0"/>
                    </a:cubicBezTo>
                    <a:cubicBezTo>
                      <a:pt x="482" y="0"/>
                      <a:pt x="427" y="54"/>
                      <a:pt x="426" y="121"/>
                    </a:cubicBezTo>
                    <a:cubicBezTo>
                      <a:pt x="373" y="68"/>
                      <a:pt x="373" y="68"/>
                      <a:pt x="373" y="68"/>
                    </a:cubicBezTo>
                    <a:cubicBezTo>
                      <a:pt x="368" y="63"/>
                      <a:pt x="362" y="61"/>
                      <a:pt x="356" y="61"/>
                    </a:cubicBezTo>
                    <a:cubicBezTo>
                      <a:pt x="244" y="61"/>
                      <a:pt x="244" y="61"/>
                      <a:pt x="244" y="61"/>
                    </a:cubicBezTo>
                    <a:cubicBezTo>
                      <a:pt x="110" y="61"/>
                      <a:pt x="0" y="170"/>
                      <a:pt x="0" y="305"/>
                    </a:cubicBezTo>
                    <a:cubicBezTo>
                      <a:pt x="0" y="568"/>
                      <a:pt x="0" y="568"/>
                      <a:pt x="0" y="568"/>
                    </a:cubicBezTo>
                    <a:cubicBezTo>
                      <a:pt x="0" y="616"/>
                      <a:pt x="39" y="656"/>
                      <a:pt x="88" y="656"/>
                    </a:cubicBezTo>
                    <a:cubicBezTo>
                      <a:pt x="424" y="656"/>
                      <a:pt x="424" y="656"/>
                      <a:pt x="424" y="656"/>
                    </a:cubicBezTo>
                    <a:cubicBezTo>
                      <a:pt x="472" y="656"/>
                      <a:pt x="511" y="616"/>
                      <a:pt x="511" y="568"/>
                    </a:cubicBezTo>
                    <a:cubicBezTo>
                      <a:pt x="511" y="216"/>
                      <a:pt x="511" y="216"/>
                      <a:pt x="511" y="216"/>
                    </a:cubicBezTo>
                    <a:cubicBezTo>
                      <a:pt x="511" y="210"/>
                      <a:pt x="509" y="204"/>
                      <a:pt x="504" y="199"/>
                    </a:cubicBezTo>
                    <a:cubicBezTo>
                      <a:pt x="474" y="169"/>
                      <a:pt x="474" y="169"/>
                      <a:pt x="474" y="169"/>
                    </a:cubicBezTo>
                    <a:cubicBezTo>
                      <a:pt x="474" y="123"/>
                      <a:pt x="474" y="123"/>
                      <a:pt x="474" y="123"/>
                    </a:cubicBezTo>
                    <a:cubicBezTo>
                      <a:pt x="474" y="82"/>
                      <a:pt x="508" y="48"/>
                      <a:pt x="549" y="48"/>
                    </a:cubicBezTo>
                    <a:cubicBezTo>
                      <a:pt x="627" y="48"/>
                      <a:pt x="627" y="48"/>
                      <a:pt x="627" y="48"/>
                    </a:cubicBezTo>
                    <a:cubicBezTo>
                      <a:pt x="640" y="48"/>
                      <a:pt x="651" y="37"/>
                      <a:pt x="651" y="24"/>
                    </a:cubicBezTo>
                    <a:cubicBezTo>
                      <a:pt x="651" y="11"/>
                      <a:pt x="640" y="0"/>
                      <a:pt x="627" y="0"/>
                    </a:cubicBezTo>
                    <a:close/>
                    <a:moveTo>
                      <a:pt x="78" y="353"/>
                    </a:moveTo>
                    <a:cubicBezTo>
                      <a:pt x="73" y="292"/>
                      <a:pt x="89" y="237"/>
                      <a:pt x="125" y="197"/>
                    </a:cubicBezTo>
                    <a:cubicBezTo>
                      <a:pt x="159" y="158"/>
                      <a:pt x="209" y="137"/>
                      <a:pt x="265" y="137"/>
                    </a:cubicBezTo>
                    <a:cubicBezTo>
                      <a:pt x="272" y="137"/>
                      <a:pt x="278" y="137"/>
                      <a:pt x="285" y="138"/>
                    </a:cubicBezTo>
                    <a:lnTo>
                      <a:pt x="78" y="353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1" name="Line 6"/>
              <p:cNvSpPr>
                <a:spLocks noChangeShapeType="1"/>
              </p:cNvSpPr>
              <p:nvPr/>
            </p:nvSpPr>
            <p:spPr bwMode="auto">
              <a:xfrm>
                <a:off x="-1216025" y="2422525"/>
                <a:ext cx="0" cy="0"/>
              </a:xfrm>
              <a:prstGeom prst="line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2" name="Line 7"/>
              <p:cNvSpPr>
                <a:spLocks noChangeShapeType="1"/>
              </p:cNvSpPr>
              <p:nvPr/>
            </p:nvSpPr>
            <p:spPr bwMode="auto">
              <a:xfrm>
                <a:off x="-1216025" y="2422525"/>
                <a:ext cx="0" cy="0"/>
              </a:xfrm>
              <a:prstGeom prst="line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3" name="Freeform 8"/>
              <p:cNvSpPr>
                <a:spLocks noEditPoints="1"/>
              </p:cNvSpPr>
              <p:nvPr/>
            </p:nvSpPr>
            <p:spPr bwMode="auto">
              <a:xfrm>
                <a:off x="-819150" y="2341563"/>
                <a:ext cx="261938" cy="368300"/>
              </a:xfrm>
              <a:custGeom>
                <a:avLst/>
                <a:gdLst>
                  <a:gd name="T0" fmla="*/ 154 w 166"/>
                  <a:gd name="T1" fmla="*/ 120 h 233"/>
                  <a:gd name="T2" fmla="*/ 104 w 166"/>
                  <a:gd name="T3" fmla="*/ 14 h 233"/>
                  <a:gd name="T4" fmla="*/ 83 w 166"/>
                  <a:gd name="T5" fmla="*/ 0 h 233"/>
                  <a:gd name="T6" fmla="*/ 61 w 166"/>
                  <a:gd name="T7" fmla="*/ 14 h 233"/>
                  <a:gd name="T8" fmla="*/ 11 w 166"/>
                  <a:gd name="T9" fmla="*/ 120 h 233"/>
                  <a:gd name="T10" fmla="*/ 16 w 166"/>
                  <a:gd name="T11" fmla="*/ 196 h 233"/>
                  <a:gd name="T12" fmla="*/ 83 w 166"/>
                  <a:gd name="T13" fmla="*/ 233 h 233"/>
                  <a:gd name="T14" fmla="*/ 149 w 166"/>
                  <a:gd name="T15" fmla="*/ 196 h 233"/>
                  <a:gd name="T16" fmla="*/ 154 w 166"/>
                  <a:gd name="T17" fmla="*/ 120 h 233"/>
                  <a:gd name="T18" fmla="*/ 154 w 166"/>
                  <a:gd name="T19" fmla="*/ 120 h 233"/>
                  <a:gd name="T20" fmla="*/ 154 w 166"/>
                  <a:gd name="T21" fmla="*/ 120 h 2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66" h="233">
                    <a:moveTo>
                      <a:pt x="154" y="120"/>
                    </a:moveTo>
                    <a:cubicBezTo>
                      <a:pt x="104" y="14"/>
                      <a:pt x="104" y="14"/>
                      <a:pt x="104" y="14"/>
                    </a:cubicBezTo>
                    <a:cubicBezTo>
                      <a:pt x="100" y="5"/>
                      <a:pt x="92" y="0"/>
                      <a:pt x="83" y="0"/>
                    </a:cubicBezTo>
                    <a:cubicBezTo>
                      <a:pt x="73" y="0"/>
                      <a:pt x="65" y="5"/>
                      <a:pt x="61" y="14"/>
                    </a:cubicBezTo>
                    <a:cubicBezTo>
                      <a:pt x="11" y="120"/>
                      <a:pt x="11" y="120"/>
                      <a:pt x="11" y="120"/>
                    </a:cubicBezTo>
                    <a:cubicBezTo>
                      <a:pt x="0" y="145"/>
                      <a:pt x="1" y="173"/>
                      <a:pt x="16" y="196"/>
                    </a:cubicBezTo>
                    <a:cubicBezTo>
                      <a:pt x="31" y="219"/>
                      <a:pt x="56" y="233"/>
                      <a:pt x="83" y="233"/>
                    </a:cubicBezTo>
                    <a:cubicBezTo>
                      <a:pt x="110" y="233"/>
                      <a:pt x="135" y="219"/>
                      <a:pt x="149" y="196"/>
                    </a:cubicBezTo>
                    <a:cubicBezTo>
                      <a:pt x="164" y="173"/>
                      <a:pt x="166" y="145"/>
                      <a:pt x="154" y="120"/>
                    </a:cubicBezTo>
                    <a:close/>
                    <a:moveTo>
                      <a:pt x="154" y="120"/>
                    </a:moveTo>
                    <a:cubicBezTo>
                      <a:pt x="154" y="120"/>
                      <a:pt x="154" y="120"/>
                      <a:pt x="154" y="120"/>
                    </a:cubicBezTo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4" name="Freeform 9"/>
              <p:cNvSpPr>
                <a:spLocks noEditPoints="1"/>
              </p:cNvSpPr>
              <p:nvPr/>
            </p:nvSpPr>
            <p:spPr bwMode="auto">
              <a:xfrm>
                <a:off x="-1443038" y="2690813"/>
                <a:ext cx="503238" cy="420688"/>
              </a:xfrm>
              <a:custGeom>
                <a:avLst/>
                <a:gdLst>
                  <a:gd name="T0" fmla="*/ 79 w 319"/>
                  <a:gd name="T1" fmla="*/ 48 h 267"/>
                  <a:gd name="T2" fmla="*/ 23 w 319"/>
                  <a:gd name="T3" fmla="*/ 163 h 267"/>
                  <a:gd name="T4" fmla="*/ 220 w 319"/>
                  <a:gd name="T5" fmla="*/ 74 h 267"/>
                  <a:gd name="T6" fmla="*/ 3 w 319"/>
                  <a:gd name="T7" fmla="*/ 246 h 267"/>
                  <a:gd name="T8" fmla="*/ 27 w 319"/>
                  <a:gd name="T9" fmla="*/ 257 h 267"/>
                  <a:gd name="T10" fmla="*/ 63 w 319"/>
                  <a:gd name="T11" fmla="*/ 200 h 267"/>
                  <a:gd name="T12" fmla="*/ 185 w 319"/>
                  <a:gd name="T13" fmla="*/ 199 h 267"/>
                  <a:gd name="T14" fmla="*/ 303 w 319"/>
                  <a:gd name="T15" fmla="*/ 46 h 267"/>
                  <a:gd name="T16" fmla="*/ 79 w 319"/>
                  <a:gd name="T17" fmla="*/ 48 h 267"/>
                  <a:gd name="T18" fmla="*/ 79 w 319"/>
                  <a:gd name="T19" fmla="*/ 48 h 267"/>
                  <a:gd name="T20" fmla="*/ 79 w 319"/>
                  <a:gd name="T21" fmla="*/ 48 h 2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19" h="267">
                    <a:moveTo>
                      <a:pt x="79" y="48"/>
                    </a:moveTo>
                    <a:cubicBezTo>
                      <a:pt x="17" y="84"/>
                      <a:pt x="21" y="141"/>
                      <a:pt x="23" y="163"/>
                    </a:cubicBezTo>
                    <a:cubicBezTo>
                      <a:pt x="102" y="69"/>
                      <a:pt x="220" y="74"/>
                      <a:pt x="220" y="74"/>
                    </a:cubicBezTo>
                    <a:cubicBezTo>
                      <a:pt x="220" y="74"/>
                      <a:pt x="53" y="131"/>
                      <a:pt x="3" y="246"/>
                    </a:cubicBezTo>
                    <a:cubicBezTo>
                      <a:pt x="0" y="255"/>
                      <a:pt x="22" y="267"/>
                      <a:pt x="27" y="257"/>
                    </a:cubicBezTo>
                    <a:cubicBezTo>
                      <a:pt x="42" y="224"/>
                      <a:pt x="63" y="200"/>
                      <a:pt x="63" y="200"/>
                    </a:cubicBezTo>
                    <a:cubicBezTo>
                      <a:pt x="94" y="212"/>
                      <a:pt x="147" y="225"/>
                      <a:pt x="185" y="199"/>
                    </a:cubicBezTo>
                    <a:cubicBezTo>
                      <a:pt x="236" y="163"/>
                      <a:pt x="231" y="85"/>
                      <a:pt x="303" y="46"/>
                    </a:cubicBezTo>
                    <a:cubicBezTo>
                      <a:pt x="319" y="37"/>
                      <a:pt x="161" y="0"/>
                      <a:pt x="79" y="48"/>
                    </a:cubicBezTo>
                    <a:close/>
                    <a:moveTo>
                      <a:pt x="79" y="48"/>
                    </a:moveTo>
                    <a:cubicBezTo>
                      <a:pt x="79" y="48"/>
                      <a:pt x="79" y="48"/>
                      <a:pt x="79" y="48"/>
                    </a:cubicBezTo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</p:grpSp>
      </p:grpSp>
      <p:grpSp>
        <p:nvGrpSpPr>
          <p:cNvPr id="15" name="Group 14"/>
          <p:cNvGrpSpPr/>
          <p:nvPr userDrawn="1"/>
        </p:nvGrpSpPr>
        <p:grpSpPr>
          <a:xfrm>
            <a:off x="6409206" y="116594"/>
            <a:ext cx="721608" cy="721606"/>
            <a:chOff x="10134600" y="-1024176"/>
            <a:chExt cx="721608" cy="721606"/>
          </a:xfrm>
        </p:grpSpPr>
        <p:sp>
          <p:nvSpPr>
            <p:cNvPr id="16" name="Oval 15"/>
            <p:cNvSpPr/>
            <p:nvPr userDrawn="1"/>
          </p:nvSpPr>
          <p:spPr bwMode="auto">
            <a:xfrm>
              <a:off x="10134600" y="-1024176"/>
              <a:ext cx="721608" cy="721606"/>
            </a:xfrm>
            <a:prstGeom prst="ellipse">
              <a:avLst/>
            </a:prstGeom>
            <a:solidFill>
              <a:schemeClr val="bg1"/>
            </a:solidFill>
            <a:ln w="19050">
              <a:gradFill>
                <a:gsLst>
                  <a:gs pos="0">
                    <a:schemeClr val="accent2"/>
                  </a:gs>
                  <a:gs pos="100000">
                    <a:schemeClr val="accent1"/>
                  </a:gs>
                </a:gsLst>
                <a:lin ang="5400000" scaled="1"/>
              </a:gradFill>
            </a:ln>
            <a:effectLst/>
            <a:ex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3600" b="0" i="0" u="none" strike="noStrike" cap="none" normalizeH="0" baseline="0" dirty="0">
                <a:ln>
                  <a:noFill/>
                </a:ln>
                <a:solidFill>
                  <a:srgbClr val="3399FF"/>
                </a:solidFill>
                <a:effectLst/>
                <a:latin typeface="Times" pitchFamily="1" charset="0"/>
              </a:endParaRPr>
            </a:p>
          </p:txBody>
        </p:sp>
        <p:grpSp>
          <p:nvGrpSpPr>
            <p:cNvPr id="17" name="Group 16"/>
            <p:cNvGrpSpPr/>
            <p:nvPr userDrawn="1"/>
          </p:nvGrpSpPr>
          <p:grpSpPr>
            <a:xfrm>
              <a:off x="10274667" y="-942437"/>
              <a:ext cx="449966" cy="511662"/>
              <a:chOff x="10069513" y="2897188"/>
              <a:chExt cx="1343025" cy="1527175"/>
            </a:xfrm>
          </p:grpSpPr>
          <p:sp>
            <p:nvSpPr>
              <p:cNvPr id="18" name="Freeform 13"/>
              <p:cNvSpPr>
                <a:spLocks noEditPoints="1"/>
              </p:cNvSpPr>
              <p:nvPr/>
            </p:nvSpPr>
            <p:spPr bwMode="auto">
              <a:xfrm>
                <a:off x="10610850" y="2897188"/>
                <a:ext cx="219075" cy="222250"/>
              </a:xfrm>
              <a:custGeom>
                <a:avLst/>
                <a:gdLst>
                  <a:gd name="T0" fmla="*/ 127 w 138"/>
                  <a:gd name="T1" fmla="*/ 0 h 140"/>
                  <a:gd name="T2" fmla="*/ 4 w 138"/>
                  <a:gd name="T3" fmla="*/ 0 h 140"/>
                  <a:gd name="T4" fmla="*/ 0 w 138"/>
                  <a:gd name="T5" fmla="*/ 53 h 140"/>
                  <a:gd name="T6" fmla="*/ 138 w 138"/>
                  <a:gd name="T7" fmla="*/ 140 h 140"/>
                  <a:gd name="T8" fmla="*/ 127 w 138"/>
                  <a:gd name="T9" fmla="*/ 0 h 140"/>
                  <a:gd name="T10" fmla="*/ 127 w 138"/>
                  <a:gd name="T11" fmla="*/ 0 h 140"/>
                  <a:gd name="T12" fmla="*/ 127 w 138"/>
                  <a:gd name="T13" fmla="*/ 0 h 1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38" h="140">
                    <a:moveTo>
                      <a:pt x="127" y="0"/>
                    </a:moveTo>
                    <a:lnTo>
                      <a:pt x="4" y="0"/>
                    </a:lnTo>
                    <a:lnTo>
                      <a:pt x="0" y="53"/>
                    </a:lnTo>
                    <a:lnTo>
                      <a:pt x="138" y="140"/>
                    </a:lnTo>
                    <a:lnTo>
                      <a:pt x="127" y="0"/>
                    </a:lnTo>
                    <a:close/>
                    <a:moveTo>
                      <a:pt x="127" y="0"/>
                    </a:moveTo>
                    <a:lnTo>
                      <a:pt x="127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9" name="Freeform 14"/>
              <p:cNvSpPr>
                <a:spLocks noEditPoints="1"/>
              </p:cNvSpPr>
              <p:nvPr/>
            </p:nvSpPr>
            <p:spPr bwMode="auto">
              <a:xfrm>
                <a:off x="10610850" y="2897188"/>
                <a:ext cx="219075" cy="222250"/>
              </a:xfrm>
              <a:custGeom>
                <a:avLst/>
                <a:gdLst>
                  <a:gd name="T0" fmla="*/ 127 w 138"/>
                  <a:gd name="T1" fmla="*/ 0 h 140"/>
                  <a:gd name="T2" fmla="*/ 4 w 138"/>
                  <a:gd name="T3" fmla="*/ 0 h 140"/>
                  <a:gd name="T4" fmla="*/ 0 w 138"/>
                  <a:gd name="T5" fmla="*/ 53 h 140"/>
                  <a:gd name="T6" fmla="*/ 138 w 138"/>
                  <a:gd name="T7" fmla="*/ 140 h 140"/>
                  <a:gd name="T8" fmla="*/ 127 w 138"/>
                  <a:gd name="T9" fmla="*/ 0 h 140"/>
                  <a:gd name="T10" fmla="*/ 127 w 138"/>
                  <a:gd name="T11" fmla="*/ 0 h 140"/>
                  <a:gd name="T12" fmla="*/ 127 w 138"/>
                  <a:gd name="T13" fmla="*/ 0 h 1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38" h="140">
                    <a:moveTo>
                      <a:pt x="127" y="0"/>
                    </a:moveTo>
                    <a:lnTo>
                      <a:pt x="4" y="0"/>
                    </a:lnTo>
                    <a:lnTo>
                      <a:pt x="0" y="53"/>
                    </a:lnTo>
                    <a:lnTo>
                      <a:pt x="138" y="140"/>
                    </a:lnTo>
                    <a:lnTo>
                      <a:pt x="127" y="0"/>
                    </a:lnTo>
                    <a:moveTo>
                      <a:pt x="127" y="0"/>
                    </a:moveTo>
                    <a:lnTo>
                      <a:pt x="12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0" name="Freeform 15"/>
              <p:cNvSpPr>
                <a:spLocks noEditPoints="1"/>
              </p:cNvSpPr>
              <p:nvPr/>
            </p:nvSpPr>
            <p:spPr bwMode="auto">
              <a:xfrm>
                <a:off x="10612438" y="3224213"/>
                <a:ext cx="254000" cy="322263"/>
              </a:xfrm>
              <a:custGeom>
                <a:avLst/>
                <a:gdLst>
                  <a:gd name="T0" fmla="*/ 160 w 160"/>
                  <a:gd name="T1" fmla="*/ 203 h 203"/>
                  <a:gd name="T2" fmla="*/ 143 w 160"/>
                  <a:gd name="T3" fmla="*/ 0 h 203"/>
                  <a:gd name="T4" fmla="*/ 0 w 160"/>
                  <a:gd name="T5" fmla="*/ 128 h 203"/>
                  <a:gd name="T6" fmla="*/ 160 w 160"/>
                  <a:gd name="T7" fmla="*/ 203 h 203"/>
                  <a:gd name="T8" fmla="*/ 160 w 160"/>
                  <a:gd name="T9" fmla="*/ 203 h 203"/>
                  <a:gd name="T10" fmla="*/ 160 w 160"/>
                  <a:gd name="T11" fmla="*/ 203 h 2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60" h="203">
                    <a:moveTo>
                      <a:pt x="160" y="203"/>
                    </a:moveTo>
                    <a:lnTo>
                      <a:pt x="143" y="0"/>
                    </a:lnTo>
                    <a:lnTo>
                      <a:pt x="0" y="128"/>
                    </a:lnTo>
                    <a:lnTo>
                      <a:pt x="160" y="203"/>
                    </a:lnTo>
                    <a:close/>
                    <a:moveTo>
                      <a:pt x="160" y="203"/>
                    </a:moveTo>
                    <a:lnTo>
                      <a:pt x="160" y="203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1" name="Freeform 16"/>
              <p:cNvSpPr>
                <a:spLocks noEditPoints="1"/>
              </p:cNvSpPr>
              <p:nvPr/>
            </p:nvSpPr>
            <p:spPr bwMode="auto">
              <a:xfrm>
                <a:off x="10612438" y="3224213"/>
                <a:ext cx="254000" cy="322263"/>
              </a:xfrm>
              <a:custGeom>
                <a:avLst/>
                <a:gdLst>
                  <a:gd name="T0" fmla="*/ 160 w 160"/>
                  <a:gd name="T1" fmla="*/ 203 h 203"/>
                  <a:gd name="T2" fmla="*/ 143 w 160"/>
                  <a:gd name="T3" fmla="*/ 0 h 203"/>
                  <a:gd name="T4" fmla="*/ 0 w 160"/>
                  <a:gd name="T5" fmla="*/ 128 h 203"/>
                  <a:gd name="T6" fmla="*/ 160 w 160"/>
                  <a:gd name="T7" fmla="*/ 203 h 203"/>
                  <a:gd name="T8" fmla="*/ 160 w 160"/>
                  <a:gd name="T9" fmla="*/ 203 h 203"/>
                  <a:gd name="T10" fmla="*/ 160 w 160"/>
                  <a:gd name="T11" fmla="*/ 203 h 2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60" h="203">
                    <a:moveTo>
                      <a:pt x="160" y="203"/>
                    </a:moveTo>
                    <a:lnTo>
                      <a:pt x="143" y="0"/>
                    </a:lnTo>
                    <a:lnTo>
                      <a:pt x="0" y="128"/>
                    </a:lnTo>
                    <a:lnTo>
                      <a:pt x="160" y="203"/>
                    </a:lnTo>
                    <a:moveTo>
                      <a:pt x="160" y="203"/>
                    </a:moveTo>
                    <a:lnTo>
                      <a:pt x="160" y="203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2" name="Freeform 17"/>
              <p:cNvSpPr>
                <a:spLocks noEditPoints="1"/>
              </p:cNvSpPr>
              <p:nvPr/>
            </p:nvSpPr>
            <p:spPr bwMode="auto">
              <a:xfrm>
                <a:off x="10575925" y="3038475"/>
                <a:ext cx="244475" cy="354013"/>
              </a:xfrm>
              <a:custGeom>
                <a:avLst/>
                <a:gdLst>
                  <a:gd name="T0" fmla="*/ 19 w 154"/>
                  <a:gd name="T1" fmla="*/ 0 h 223"/>
                  <a:gd name="T2" fmla="*/ 0 w 154"/>
                  <a:gd name="T3" fmla="*/ 223 h 223"/>
                  <a:gd name="T4" fmla="*/ 154 w 154"/>
                  <a:gd name="T5" fmla="*/ 84 h 223"/>
                  <a:gd name="T6" fmla="*/ 19 w 154"/>
                  <a:gd name="T7" fmla="*/ 0 h 223"/>
                  <a:gd name="T8" fmla="*/ 19 w 154"/>
                  <a:gd name="T9" fmla="*/ 0 h 223"/>
                  <a:gd name="T10" fmla="*/ 19 w 154"/>
                  <a:gd name="T11" fmla="*/ 0 h 2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54" h="223">
                    <a:moveTo>
                      <a:pt x="19" y="0"/>
                    </a:moveTo>
                    <a:lnTo>
                      <a:pt x="0" y="223"/>
                    </a:lnTo>
                    <a:lnTo>
                      <a:pt x="154" y="84"/>
                    </a:lnTo>
                    <a:lnTo>
                      <a:pt x="19" y="0"/>
                    </a:lnTo>
                    <a:close/>
                    <a:moveTo>
                      <a:pt x="19" y="0"/>
                    </a:moveTo>
                    <a:lnTo>
                      <a:pt x="19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3" name="Freeform 18"/>
              <p:cNvSpPr>
                <a:spLocks noEditPoints="1"/>
              </p:cNvSpPr>
              <p:nvPr/>
            </p:nvSpPr>
            <p:spPr bwMode="auto">
              <a:xfrm>
                <a:off x="10575925" y="3038475"/>
                <a:ext cx="244475" cy="354013"/>
              </a:xfrm>
              <a:custGeom>
                <a:avLst/>
                <a:gdLst>
                  <a:gd name="T0" fmla="*/ 19 w 154"/>
                  <a:gd name="T1" fmla="*/ 0 h 223"/>
                  <a:gd name="T2" fmla="*/ 0 w 154"/>
                  <a:gd name="T3" fmla="*/ 223 h 223"/>
                  <a:gd name="T4" fmla="*/ 154 w 154"/>
                  <a:gd name="T5" fmla="*/ 84 h 223"/>
                  <a:gd name="T6" fmla="*/ 19 w 154"/>
                  <a:gd name="T7" fmla="*/ 0 h 223"/>
                  <a:gd name="T8" fmla="*/ 19 w 154"/>
                  <a:gd name="T9" fmla="*/ 0 h 223"/>
                  <a:gd name="T10" fmla="*/ 19 w 154"/>
                  <a:gd name="T11" fmla="*/ 0 h 2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54" h="223">
                    <a:moveTo>
                      <a:pt x="19" y="0"/>
                    </a:moveTo>
                    <a:lnTo>
                      <a:pt x="0" y="223"/>
                    </a:lnTo>
                    <a:lnTo>
                      <a:pt x="154" y="84"/>
                    </a:lnTo>
                    <a:lnTo>
                      <a:pt x="19" y="0"/>
                    </a:lnTo>
                    <a:moveTo>
                      <a:pt x="19" y="0"/>
                    </a:moveTo>
                    <a:lnTo>
                      <a:pt x="19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4" name="Freeform 19"/>
              <p:cNvSpPr>
                <a:spLocks noEditPoints="1"/>
              </p:cNvSpPr>
              <p:nvPr/>
            </p:nvSpPr>
            <p:spPr bwMode="auto">
              <a:xfrm>
                <a:off x="11298238" y="3394075"/>
                <a:ext cx="114300" cy="187325"/>
              </a:xfrm>
              <a:custGeom>
                <a:avLst/>
                <a:gdLst>
                  <a:gd name="T0" fmla="*/ 33 w 72"/>
                  <a:gd name="T1" fmla="*/ 0 h 118"/>
                  <a:gd name="T2" fmla="*/ 3 w 72"/>
                  <a:gd name="T3" fmla="*/ 15 h 118"/>
                  <a:gd name="T4" fmla="*/ 0 w 72"/>
                  <a:gd name="T5" fmla="*/ 118 h 118"/>
                  <a:gd name="T6" fmla="*/ 72 w 72"/>
                  <a:gd name="T7" fmla="*/ 67 h 118"/>
                  <a:gd name="T8" fmla="*/ 33 w 72"/>
                  <a:gd name="T9" fmla="*/ 0 h 118"/>
                  <a:gd name="T10" fmla="*/ 33 w 72"/>
                  <a:gd name="T11" fmla="*/ 0 h 118"/>
                  <a:gd name="T12" fmla="*/ 33 w 72"/>
                  <a:gd name="T13" fmla="*/ 0 h 1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2" h="118">
                    <a:moveTo>
                      <a:pt x="33" y="0"/>
                    </a:moveTo>
                    <a:lnTo>
                      <a:pt x="3" y="15"/>
                    </a:lnTo>
                    <a:lnTo>
                      <a:pt x="0" y="118"/>
                    </a:lnTo>
                    <a:lnTo>
                      <a:pt x="72" y="67"/>
                    </a:lnTo>
                    <a:lnTo>
                      <a:pt x="33" y="0"/>
                    </a:lnTo>
                    <a:close/>
                    <a:moveTo>
                      <a:pt x="33" y="0"/>
                    </a:moveTo>
                    <a:lnTo>
                      <a:pt x="33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5" name="Freeform 20"/>
              <p:cNvSpPr>
                <a:spLocks noEditPoints="1"/>
              </p:cNvSpPr>
              <p:nvPr/>
            </p:nvSpPr>
            <p:spPr bwMode="auto">
              <a:xfrm>
                <a:off x="11298238" y="3394075"/>
                <a:ext cx="114300" cy="187325"/>
              </a:xfrm>
              <a:custGeom>
                <a:avLst/>
                <a:gdLst>
                  <a:gd name="T0" fmla="*/ 33 w 72"/>
                  <a:gd name="T1" fmla="*/ 0 h 118"/>
                  <a:gd name="T2" fmla="*/ 3 w 72"/>
                  <a:gd name="T3" fmla="*/ 15 h 118"/>
                  <a:gd name="T4" fmla="*/ 0 w 72"/>
                  <a:gd name="T5" fmla="*/ 118 h 118"/>
                  <a:gd name="T6" fmla="*/ 72 w 72"/>
                  <a:gd name="T7" fmla="*/ 67 h 118"/>
                  <a:gd name="T8" fmla="*/ 33 w 72"/>
                  <a:gd name="T9" fmla="*/ 0 h 118"/>
                  <a:gd name="T10" fmla="*/ 33 w 72"/>
                  <a:gd name="T11" fmla="*/ 0 h 118"/>
                  <a:gd name="T12" fmla="*/ 33 w 72"/>
                  <a:gd name="T13" fmla="*/ 0 h 1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2" h="118">
                    <a:moveTo>
                      <a:pt x="33" y="0"/>
                    </a:moveTo>
                    <a:lnTo>
                      <a:pt x="3" y="15"/>
                    </a:lnTo>
                    <a:lnTo>
                      <a:pt x="0" y="118"/>
                    </a:lnTo>
                    <a:lnTo>
                      <a:pt x="72" y="67"/>
                    </a:lnTo>
                    <a:lnTo>
                      <a:pt x="33" y="0"/>
                    </a:lnTo>
                    <a:moveTo>
                      <a:pt x="33" y="0"/>
                    </a:moveTo>
                    <a:lnTo>
                      <a:pt x="33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6" name="Freeform 21"/>
              <p:cNvSpPr>
                <a:spLocks noEditPoints="1"/>
              </p:cNvSpPr>
              <p:nvPr/>
            </p:nvSpPr>
            <p:spPr bwMode="auto">
              <a:xfrm>
                <a:off x="10112375" y="3463925"/>
                <a:ext cx="1201738" cy="830263"/>
              </a:xfrm>
              <a:custGeom>
                <a:avLst/>
                <a:gdLst>
                  <a:gd name="T0" fmla="*/ 28 w 1033"/>
                  <a:gd name="T1" fmla="*/ 660 h 715"/>
                  <a:gd name="T2" fmla="*/ 101 w 1033"/>
                  <a:gd name="T3" fmla="*/ 697 h 715"/>
                  <a:gd name="T4" fmla="*/ 125 w 1033"/>
                  <a:gd name="T5" fmla="*/ 712 h 715"/>
                  <a:gd name="T6" fmla="*/ 125 w 1033"/>
                  <a:gd name="T7" fmla="*/ 444 h 715"/>
                  <a:gd name="T8" fmla="*/ 153 w 1033"/>
                  <a:gd name="T9" fmla="*/ 444 h 715"/>
                  <a:gd name="T10" fmla="*/ 153 w 1033"/>
                  <a:gd name="T11" fmla="*/ 417 h 715"/>
                  <a:gd name="T12" fmla="*/ 441 w 1033"/>
                  <a:gd name="T13" fmla="*/ 417 h 715"/>
                  <a:gd name="T14" fmla="*/ 441 w 1033"/>
                  <a:gd name="T15" fmla="*/ 444 h 715"/>
                  <a:gd name="T16" fmla="*/ 469 w 1033"/>
                  <a:gd name="T17" fmla="*/ 444 h 715"/>
                  <a:gd name="T18" fmla="*/ 469 w 1033"/>
                  <a:gd name="T19" fmla="*/ 697 h 715"/>
                  <a:gd name="T20" fmla="*/ 470 w 1033"/>
                  <a:gd name="T21" fmla="*/ 697 h 715"/>
                  <a:gd name="T22" fmla="*/ 517 w 1033"/>
                  <a:gd name="T23" fmla="*/ 715 h 715"/>
                  <a:gd name="T24" fmla="*/ 563 w 1033"/>
                  <a:gd name="T25" fmla="*/ 697 h 715"/>
                  <a:gd name="T26" fmla="*/ 566 w 1033"/>
                  <a:gd name="T27" fmla="*/ 695 h 715"/>
                  <a:gd name="T28" fmla="*/ 566 w 1033"/>
                  <a:gd name="T29" fmla="*/ 444 h 715"/>
                  <a:gd name="T30" fmla="*/ 594 w 1033"/>
                  <a:gd name="T31" fmla="*/ 444 h 715"/>
                  <a:gd name="T32" fmla="*/ 594 w 1033"/>
                  <a:gd name="T33" fmla="*/ 417 h 715"/>
                  <a:gd name="T34" fmla="*/ 880 w 1033"/>
                  <a:gd name="T35" fmla="*/ 417 h 715"/>
                  <a:gd name="T36" fmla="*/ 880 w 1033"/>
                  <a:gd name="T37" fmla="*/ 444 h 715"/>
                  <a:gd name="T38" fmla="*/ 908 w 1033"/>
                  <a:gd name="T39" fmla="*/ 444 h 715"/>
                  <a:gd name="T40" fmla="*/ 908 w 1033"/>
                  <a:gd name="T41" fmla="*/ 712 h 715"/>
                  <a:gd name="T42" fmla="*/ 932 w 1033"/>
                  <a:gd name="T43" fmla="*/ 697 h 715"/>
                  <a:gd name="T44" fmla="*/ 1005 w 1033"/>
                  <a:gd name="T45" fmla="*/ 660 h 715"/>
                  <a:gd name="T46" fmla="*/ 1005 w 1033"/>
                  <a:gd name="T47" fmla="*/ 444 h 715"/>
                  <a:gd name="T48" fmla="*/ 1033 w 1033"/>
                  <a:gd name="T49" fmla="*/ 444 h 715"/>
                  <a:gd name="T50" fmla="*/ 1033 w 1033"/>
                  <a:gd name="T51" fmla="*/ 340 h 715"/>
                  <a:gd name="T52" fmla="*/ 1005 w 1033"/>
                  <a:gd name="T53" fmla="*/ 340 h 715"/>
                  <a:gd name="T54" fmla="*/ 1005 w 1033"/>
                  <a:gd name="T55" fmla="*/ 219 h 715"/>
                  <a:gd name="T56" fmla="*/ 849 w 1033"/>
                  <a:gd name="T57" fmla="*/ 219 h 715"/>
                  <a:gd name="T58" fmla="*/ 971 w 1033"/>
                  <a:gd name="T59" fmla="*/ 134 h 715"/>
                  <a:gd name="T60" fmla="*/ 814 w 1033"/>
                  <a:gd name="T61" fmla="*/ 83 h 715"/>
                  <a:gd name="T62" fmla="*/ 826 w 1033"/>
                  <a:gd name="T63" fmla="*/ 219 h 715"/>
                  <a:gd name="T64" fmla="*/ 798 w 1033"/>
                  <a:gd name="T65" fmla="*/ 219 h 715"/>
                  <a:gd name="T66" fmla="*/ 785 w 1033"/>
                  <a:gd name="T67" fmla="*/ 73 h 715"/>
                  <a:gd name="T68" fmla="*/ 704 w 1033"/>
                  <a:gd name="T69" fmla="*/ 112 h 715"/>
                  <a:gd name="T70" fmla="*/ 631 w 1033"/>
                  <a:gd name="T71" fmla="*/ 112 h 715"/>
                  <a:gd name="T72" fmla="*/ 393 w 1033"/>
                  <a:gd name="T73" fmla="*/ 0 h 715"/>
                  <a:gd name="T74" fmla="*/ 384 w 1033"/>
                  <a:gd name="T75" fmla="*/ 112 h 715"/>
                  <a:gd name="T76" fmla="*/ 314 w 1033"/>
                  <a:gd name="T77" fmla="*/ 112 h 715"/>
                  <a:gd name="T78" fmla="*/ 314 w 1033"/>
                  <a:gd name="T79" fmla="*/ 0 h 715"/>
                  <a:gd name="T80" fmla="*/ 141 w 1033"/>
                  <a:gd name="T81" fmla="*/ 0 h 715"/>
                  <a:gd name="T82" fmla="*/ 141 w 1033"/>
                  <a:gd name="T83" fmla="*/ 219 h 715"/>
                  <a:gd name="T84" fmla="*/ 30 w 1033"/>
                  <a:gd name="T85" fmla="*/ 219 h 715"/>
                  <a:gd name="T86" fmla="*/ 30 w 1033"/>
                  <a:gd name="T87" fmla="*/ 340 h 715"/>
                  <a:gd name="T88" fmla="*/ 0 w 1033"/>
                  <a:gd name="T89" fmla="*/ 340 h 715"/>
                  <a:gd name="T90" fmla="*/ 0 w 1033"/>
                  <a:gd name="T91" fmla="*/ 444 h 715"/>
                  <a:gd name="T92" fmla="*/ 28 w 1033"/>
                  <a:gd name="T93" fmla="*/ 444 h 715"/>
                  <a:gd name="T94" fmla="*/ 28 w 1033"/>
                  <a:gd name="T95" fmla="*/ 660 h 715"/>
                  <a:gd name="T96" fmla="*/ 28 w 1033"/>
                  <a:gd name="T97" fmla="*/ 660 h 715"/>
                  <a:gd name="T98" fmla="*/ 28 w 1033"/>
                  <a:gd name="T99" fmla="*/ 660 h 7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1033" h="715">
                    <a:moveTo>
                      <a:pt x="28" y="660"/>
                    </a:moveTo>
                    <a:cubicBezTo>
                      <a:pt x="61" y="670"/>
                      <a:pt x="84" y="686"/>
                      <a:pt x="101" y="697"/>
                    </a:cubicBezTo>
                    <a:cubicBezTo>
                      <a:pt x="111" y="705"/>
                      <a:pt x="118" y="709"/>
                      <a:pt x="125" y="712"/>
                    </a:cubicBezTo>
                    <a:cubicBezTo>
                      <a:pt x="125" y="444"/>
                      <a:pt x="125" y="444"/>
                      <a:pt x="125" y="444"/>
                    </a:cubicBezTo>
                    <a:cubicBezTo>
                      <a:pt x="153" y="444"/>
                      <a:pt x="153" y="444"/>
                      <a:pt x="153" y="444"/>
                    </a:cubicBezTo>
                    <a:cubicBezTo>
                      <a:pt x="153" y="417"/>
                      <a:pt x="153" y="417"/>
                      <a:pt x="153" y="417"/>
                    </a:cubicBezTo>
                    <a:cubicBezTo>
                      <a:pt x="441" y="417"/>
                      <a:pt x="441" y="417"/>
                      <a:pt x="441" y="417"/>
                    </a:cubicBezTo>
                    <a:cubicBezTo>
                      <a:pt x="441" y="444"/>
                      <a:pt x="441" y="444"/>
                      <a:pt x="441" y="444"/>
                    </a:cubicBezTo>
                    <a:cubicBezTo>
                      <a:pt x="469" y="444"/>
                      <a:pt x="469" y="444"/>
                      <a:pt x="469" y="444"/>
                    </a:cubicBezTo>
                    <a:cubicBezTo>
                      <a:pt x="469" y="697"/>
                      <a:pt x="469" y="697"/>
                      <a:pt x="469" y="697"/>
                    </a:cubicBezTo>
                    <a:cubicBezTo>
                      <a:pt x="469" y="697"/>
                      <a:pt x="469" y="697"/>
                      <a:pt x="470" y="697"/>
                    </a:cubicBezTo>
                    <a:cubicBezTo>
                      <a:pt x="489" y="711"/>
                      <a:pt x="495" y="715"/>
                      <a:pt x="517" y="715"/>
                    </a:cubicBezTo>
                    <a:cubicBezTo>
                      <a:pt x="538" y="715"/>
                      <a:pt x="544" y="711"/>
                      <a:pt x="563" y="697"/>
                    </a:cubicBezTo>
                    <a:cubicBezTo>
                      <a:pt x="564" y="697"/>
                      <a:pt x="565" y="696"/>
                      <a:pt x="566" y="695"/>
                    </a:cubicBezTo>
                    <a:cubicBezTo>
                      <a:pt x="566" y="444"/>
                      <a:pt x="566" y="444"/>
                      <a:pt x="566" y="444"/>
                    </a:cubicBezTo>
                    <a:cubicBezTo>
                      <a:pt x="594" y="444"/>
                      <a:pt x="594" y="444"/>
                      <a:pt x="594" y="444"/>
                    </a:cubicBezTo>
                    <a:cubicBezTo>
                      <a:pt x="594" y="417"/>
                      <a:pt x="594" y="417"/>
                      <a:pt x="594" y="417"/>
                    </a:cubicBezTo>
                    <a:cubicBezTo>
                      <a:pt x="880" y="417"/>
                      <a:pt x="880" y="417"/>
                      <a:pt x="880" y="417"/>
                    </a:cubicBezTo>
                    <a:cubicBezTo>
                      <a:pt x="880" y="444"/>
                      <a:pt x="880" y="444"/>
                      <a:pt x="880" y="444"/>
                    </a:cubicBezTo>
                    <a:cubicBezTo>
                      <a:pt x="908" y="444"/>
                      <a:pt x="908" y="444"/>
                      <a:pt x="908" y="444"/>
                    </a:cubicBezTo>
                    <a:cubicBezTo>
                      <a:pt x="908" y="712"/>
                      <a:pt x="908" y="712"/>
                      <a:pt x="908" y="712"/>
                    </a:cubicBezTo>
                    <a:cubicBezTo>
                      <a:pt x="915" y="709"/>
                      <a:pt x="922" y="705"/>
                      <a:pt x="932" y="697"/>
                    </a:cubicBezTo>
                    <a:cubicBezTo>
                      <a:pt x="949" y="686"/>
                      <a:pt x="972" y="670"/>
                      <a:pt x="1005" y="660"/>
                    </a:cubicBezTo>
                    <a:cubicBezTo>
                      <a:pt x="1005" y="444"/>
                      <a:pt x="1005" y="444"/>
                      <a:pt x="1005" y="444"/>
                    </a:cubicBezTo>
                    <a:cubicBezTo>
                      <a:pt x="1033" y="444"/>
                      <a:pt x="1033" y="444"/>
                      <a:pt x="1033" y="444"/>
                    </a:cubicBezTo>
                    <a:cubicBezTo>
                      <a:pt x="1033" y="340"/>
                      <a:pt x="1033" y="340"/>
                      <a:pt x="1033" y="340"/>
                    </a:cubicBezTo>
                    <a:cubicBezTo>
                      <a:pt x="1005" y="340"/>
                      <a:pt x="1005" y="340"/>
                      <a:pt x="1005" y="340"/>
                    </a:cubicBezTo>
                    <a:cubicBezTo>
                      <a:pt x="1005" y="219"/>
                      <a:pt x="1005" y="219"/>
                      <a:pt x="1005" y="219"/>
                    </a:cubicBezTo>
                    <a:cubicBezTo>
                      <a:pt x="849" y="219"/>
                      <a:pt x="849" y="219"/>
                      <a:pt x="849" y="219"/>
                    </a:cubicBezTo>
                    <a:cubicBezTo>
                      <a:pt x="971" y="134"/>
                      <a:pt x="971" y="134"/>
                      <a:pt x="971" y="134"/>
                    </a:cubicBezTo>
                    <a:cubicBezTo>
                      <a:pt x="814" y="83"/>
                      <a:pt x="814" y="83"/>
                      <a:pt x="814" y="83"/>
                    </a:cubicBezTo>
                    <a:cubicBezTo>
                      <a:pt x="826" y="219"/>
                      <a:pt x="826" y="219"/>
                      <a:pt x="826" y="219"/>
                    </a:cubicBezTo>
                    <a:cubicBezTo>
                      <a:pt x="798" y="219"/>
                      <a:pt x="798" y="219"/>
                      <a:pt x="798" y="219"/>
                    </a:cubicBezTo>
                    <a:cubicBezTo>
                      <a:pt x="785" y="73"/>
                      <a:pt x="785" y="73"/>
                      <a:pt x="785" y="73"/>
                    </a:cubicBezTo>
                    <a:cubicBezTo>
                      <a:pt x="704" y="112"/>
                      <a:pt x="704" y="112"/>
                      <a:pt x="704" y="112"/>
                    </a:cubicBezTo>
                    <a:cubicBezTo>
                      <a:pt x="631" y="112"/>
                      <a:pt x="631" y="112"/>
                      <a:pt x="631" y="112"/>
                    </a:cubicBezTo>
                    <a:cubicBezTo>
                      <a:pt x="393" y="0"/>
                      <a:pt x="393" y="0"/>
                      <a:pt x="393" y="0"/>
                    </a:cubicBezTo>
                    <a:cubicBezTo>
                      <a:pt x="384" y="112"/>
                      <a:pt x="384" y="112"/>
                      <a:pt x="384" y="112"/>
                    </a:cubicBezTo>
                    <a:cubicBezTo>
                      <a:pt x="314" y="112"/>
                      <a:pt x="314" y="112"/>
                      <a:pt x="314" y="112"/>
                    </a:cubicBezTo>
                    <a:cubicBezTo>
                      <a:pt x="314" y="0"/>
                      <a:pt x="314" y="0"/>
                      <a:pt x="314" y="0"/>
                    </a:cubicBezTo>
                    <a:cubicBezTo>
                      <a:pt x="141" y="0"/>
                      <a:pt x="141" y="0"/>
                      <a:pt x="141" y="0"/>
                    </a:cubicBezTo>
                    <a:cubicBezTo>
                      <a:pt x="141" y="219"/>
                      <a:pt x="141" y="219"/>
                      <a:pt x="141" y="219"/>
                    </a:cubicBezTo>
                    <a:cubicBezTo>
                      <a:pt x="30" y="219"/>
                      <a:pt x="30" y="219"/>
                      <a:pt x="30" y="219"/>
                    </a:cubicBezTo>
                    <a:cubicBezTo>
                      <a:pt x="30" y="340"/>
                      <a:pt x="30" y="340"/>
                      <a:pt x="30" y="340"/>
                    </a:cubicBezTo>
                    <a:cubicBezTo>
                      <a:pt x="0" y="340"/>
                      <a:pt x="0" y="340"/>
                      <a:pt x="0" y="340"/>
                    </a:cubicBezTo>
                    <a:cubicBezTo>
                      <a:pt x="0" y="444"/>
                      <a:pt x="0" y="444"/>
                      <a:pt x="0" y="444"/>
                    </a:cubicBezTo>
                    <a:cubicBezTo>
                      <a:pt x="28" y="444"/>
                      <a:pt x="28" y="444"/>
                      <a:pt x="28" y="444"/>
                    </a:cubicBezTo>
                    <a:lnTo>
                      <a:pt x="28" y="660"/>
                    </a:lnTo>
                    <a:close/>
                    <a:moveTo>
                      <a:pt x="28" y="660"/>
                    </a:moveTo>
                    <a:cubicBezTo>
                      <a:pt x="28" y="660"/>
                      <a:pt x="28" y="660"/>
                      <a:pt x="28" y="660"/>
                    </a:cubicBezTo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7" name="Freeform 22"/>
              <p:cNvSpPr>
                <a:spLocks noEditPoints="1"/>
              </p:cNvSpPr>
              <p:nvPr/>
            </p:nvSpPr>
            <p:spPr bwMode="auto">
              <a:xfrm>
                <a:off x="11066463" y="3432175"/>
                <a:ext cx="203200" cy="161925"/>
              </a:xfrm>
              <a:custGeom>
                <a:avLst/>
                <a:gdLst>
                  <a:gd name="T0" fmla="*/ 128 w 128"/>
                  <a:gd name="T1" fmla="*/ 0 h 102"/>
                  <a:gd name="T2" fmla="*/ 0 w 128"/>
                  <a:gd name="T3" fmla="*/ 61 h 102"/>
                  <a:gd name="T4" fmla="*/ 125 w 128"/>
                  <a:gd name="T5" fmla="*/ 102 h 102"/>
                  <a:gd name="T6" fmla="*/ 128 w 128"/>
                  <a:gd name="T7" fmla="*/ 0 h 102"/>
                  <a:gd name="T8" fmla="*/ 128 w 128"/>
                  <a:gd name="T9" fmla="*/ 0 h 102"/>
                  <a:gd name="T10" fmla="*/ 128 w 128"/>
                  <a:gd name="T11" fmla="*/ 0 h 1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8" h="102">
                    <a:moveTo>
                      <a:pt x="128" y="0"/>
                    </a:moveTo>
                    <a:lnTo>
                      <a:pt x="0" y="61"/>
                    </a:lnTo>
                    <a:lnTo>
                      <a:pt x="125" y="102"/>
                    </a:lnTo>
                    <a:lnTo>
                      <a:pt x="128" y="0"/>
                    </a:lnTo>
                    <a:close/>
                    <a:moveTo>
                      <a:pt x="128" y="0"/>
                    </a:moveTo>
                    <a:lnTo>
                      <a:pt x="128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8" name="Freeform 23"/>
              <p:cNvSpPr>
                <a:spLocks noEditPoints="1"/>
              </p:cNvSpPr>
              <p:nvPr/>
            </p:nvSpPr>
            <p:spPr bwMode="auto">
              <a:xfrm>
                <a:off x="11066463" y="3432175"/>
                <a:ext cx="203200" cy="161925"/>
              </a:xfrm>
              <a:custGeom>
                <a:avLst/>
                <a:gdLst>
                  <a:gd name="T0" fmla="*/ 128 w 128"/>
                  <a:gd name="T1" fmla="*/ 0 h 102"/>
                  <a:gd name="T2" fmla="*/ 0 w 128"/>
                  <a:gd name="T3" fmla="*/ 61 h 102"/>
                  <a:gd name="T4" fmla="*/ 125 w 128"/>
                  <a:gd name="T5" fmla="*/ 102 h 102"/>
                  <a:gd name="T6" fmla="*/ 128 w 128"/>
                  <a:gd name="T7" fmla="*/ 0 h 102"/>
                  <a:gd name="T8" fmla="*/ 128 w 128"/>
                  <a:gd name="T9" fmla="*/ 0 h 102"/>
                  <a:gd name="T10" fmla="*/ 128 w 128"/>
                  <a:gd name="T11" fmla="*/ 0 h 1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8" h="102">
                    <a:moveTo>
                      <a:pt x="128" y="0"/>
                    </a:moveTo>
                    <a:lnTo>
                      <a:pt x="0" y="61"/>
                    </a:lnTo>
                    <a:lnTo>
                      <a:pt x="125" y="102"/>
                    </a:lnTo>
                    <a:lnTo>
                      <a:pt x="128" y="0"/>
                    </a:lnTo>
                    <a:moveTo>
                      <a:pt x="128" y="0"/>
                    </a:moveTo>
                    <a:lnTo>
                      <a:pt x="128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9" name="Freeform 24"/>
              <p:cNvSpPr>
                <a:spLocks noEditPoints="1"/>
              </p:cNvSpPr>
              <p:nvPr/>
            </p:nvSpPr>
            <p:spPr bwMode="auto">
              <a:xfrm>
                <a:off x="10069513" y="4276725"/>
                <a:ext cx="1287463" cy="147638"/>
              </a:xfrm>
              <a:custGeom>
                <a:avLst/>
                <a:gdLst>
                  <a:gd name="T0" fmla="*/ 923 w 1107"/>
                  <a:gd name="T1" fmla="*/ 64 h 128"/>
                  <a:gd name="T2" fmla="*/ 849 w 1107"/>
                  <a:gd name="T3" fmla="*/ 38 h 128"/>
                  <a:gd name="T4" fmla="*/ 738 w 1107"/>
                  <a:gd name="T5" fmla="*/ 0 h 128"/>
                  <a:gd name="T6" fmla="*/ 628 w 1107"/>
                  <a:gd name="T7" fmla="*/ 38 h 128"/>
                  <a:gd name="T8" fmla="*/ 554 w 1107"/>
                  <a:gd name="T9" fmla="*/ 64 h 128"/>
                  <a:gd name="T10" fmla="*/ 480 w 1107"/>
                  <a:gd name="T11" fmla="*/ 38 h 128"/>
                  <a:gd name="T12" fmla="*/ 369 w 1107"/>
                  <a:gd name="T13" fmla="*/ 0 h 128"/>
                  <a:gd name="T14" fmla="*/ 259 w 1107"/>
                  <a:gd name="T15" fmla="*/ 38 h 128"/>
                  <a:gd name="T16" fmla="*/ 185 w 1107"/>
                  <a:gd name="T17" fmla="*/ 64 h 128"/>
                  <a:gd name="T18" fmla="*/ 111 w 1107"/>
                  <a:gd name="T19" fmla="*/ 38 h 128"/>
                  <a:gd name="T20" fmla="*/ 0 w 1107"/>
                  <a:gd name="T21" fmla="*/ 0 h 128"/>
                  <a:gd name="T22" fmla="*/ 0 w 1107"/>
                  <a:gd name="T23" fmla="*/ 64 h 128"/>
                  <a:gd name="T24" fmla="*/ 74 w 1107"/>
                  <a:gd name="T25" fmla="*/ 90 h 128"/>
                  <a:gd name="T26" fmla="*/ 185 w 1107"/>
                  <a:gd name="T27" fmla="*/ 128 h 128"/>
                  <a:gd name="T28" fmla="*/ 295 w 1107"/>
                  <a:gd name="T29" fmla="*/ 90 h 128"/>
                  <a:gd name="T30" fmla="*/ 369 w 1107"/>
                  <a:gd name="T31" fmla="*/ 64 h 128"/>
                  <a:gd name="T32" fmla="*/ 443 w 1107"/>
                  <a:gd name="T33" fmla="*/ 90 h 128"/>
                  <a:gd name="T34" fmla="*/ 554 w 1107"/>
                  <a:gd name="T35" fmla="*/ 128 h 128"/>
                  <a:gd name="T36" fmla="*/ 664 w 1107"/>
                  <a:gd name="T37" fmla="*/ 90 h 128"/>
                  <a:gd name="T38" fmla="*/ 738 w 1107"/>
                  <a:gd name="T39" fmla="*/ 64 h 128"/>
                  <a:gd name="T40" fmla="*/ 812 w 1107"/>
                  <a:gd name="T41" fmla="*/ 90 h 128"/>
                  <a:gd name="T42" fmla="*/ 923 w 1107"/>
                  <a:gd name="T43" fmla="*/ 128 h 128"/>
                  <a:gd name="T44" fmla="*/ 1033 w 1107"/>
                  <a:gd name="T45" fmla="*/ 90 h 128"/>
                  <a:gd name="T46" fmla="*/ 1107 w 1107"/>
                  <a:gd name="T47" fmla="*/ 64 h 128"/>
                  <a:gd name="T48" fmla="*/ 1107 w 1107"/>
                  <a:gd name="T49" fmla="*/ 0 h 128"/>
                  <a:gd name="T50" fmla="*/ 997 w 1107"/>
                  <a:gd name="T51" fmla="*/ 38 h 128"/>
                  <a:gd name="T52" fmla="*/ 923 w 1107"/>
                  <a:gd name="T53" fmla="*/ 64 h 128"/>
                  <a:gd name="T54" fmla="*/ 923 w 1107"/>
                  <a:gd name="T55" fmla="*/ 64 h 128"/>
                  <a:gd name="T56" fmla="*/ 923 w 1107"/>
                  <a:gd name="T57" fmla="*/ 64 h 1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1107" h="128">
                    <a:moveTo>
                      <a:pt x="923" y="64"/>
                    </a:moveTo>
                    <a:cubicBezTo>
                      <a:pt x="887" y="64"/>
                      <a:pt x="870" y="53"/>
                      <a:pt x="849" y="38"/>
                    </a:cubicBezTo>
                    <a:cubicBezTo>
                      <a:pt x="824" y="21"/>
                      <a:pt x="794" y="0"/>
                      <a:pt x="738" y="0"/>
                    </a:cubicBezTo>
                    <a:cubicBezTo>
                      <a:pt x="682" y="0"/>
                      <a:pt x="652" y="21"/>
                      <a:pt x="628" y="38"/>
                    </a:cubicBezTo>
                    <a:cubicBezTo>
                      <a:pt x="606" y="53"/>
                      <a:pt x="590" y="64"/>
                      <a:pt x="554" y="64"/>
                    </a:cubicBezTo>
                    <a:cubicBezTo>
                      <a:pt x="517" y="64"/>
                      <a:pt x="501" y="53"/>
                      <a:pt x="480" y="38"/>
                    </a:cubicBezTo>
                    <a:cubicBezTo>
                      <a:pt x="455" y="21"/>
                      <a:pt x="425" y="0"/>
                      <a:pt x="369" y="0"/>
                    </a:cubicBezTo>
                    <a:cubicBezTo>
                      <a:pt x="313" y="0"/>
                      <a:pt x="283" y="21"/>
                      <a:pt x="259" y="38"/>
                    </a:cubicBezTo>
                    <a:cubicBezTo>
                      <a:pt x="237" y="53"/>
                      <a:pt x="221" y="64"/>
                      <a:pt x="185" y="64"/>
                    </a:cubicBezTo>
                    <a:cubicBezTo>
                      <a:pt x="148" y="64"/>
                      <a:pt x="132" y="53"/>
                      <a:pt x="111" y="38"/>
                    </a:cubicBezTo>
                    <a:cubicBezTo>
                      <a:pt x="86" y="21"/>
                      <a:pt x="56" y="0"/>
                      <a:pt x="0" y="0"/>
                    </a:cubicBezTo>
                    <a:cubicBezTo>
                      <a:pt x="0" y="64"/>
                      <a:pt x="0" y="64"/>
                      <a:pt x="0" y="64"/>
                    </a:cubicBezTo>
                    <a:cubicBezTo>
                      <a:pt x="36" y="64"/>
                      <a:pt x="53" y="76"/>
                      <a:pt x="74" y="90"/>
                    </a:cubicBezTo>
                    <a:cubicBezTo>
                      <a:pt x="98" y="107"/>
                      <a:pt x="128" y="128"/>
                      <a:pt x="185" y="128"/>
                    </a:cubicBezTo>
                    <a:cubicBezTo>
                      <a:pt x="241" y="128"/>
                      <a:pt x="271" y="107"/>
                      <a:pt x="295" y="90"/>
                    </a:cubicBezTo>
                    <a:cubicBezTo>
                      <a:pt x="316" y="76"/>
                      <a:pt x="333" y="64"/>
                      <a:pt x="369" y="64"/>
                    </a:cubicBezTo>
                    <a:cubicBezTo>
                      <a:pt x="405" y="64"/>
                      <a:pt x="422" y="76"/>
                      <a:pt x="443" y="90"/>
                    </a:cubicBezTo>
                    <a:cubicBezTo>
                      <a:pt x="467" y="107"/>
                      <a:pt x="497" y="128"/>
                      <a:pt x="554" y="128"/>
                    </a:cubicBezTo>
                    <a:cubicBezTo>
                      <a:pt x="610" y="128"/>
                      <a:pt x="640" y="107"/>
                      <a:pt x="664" y="90"/>
                    </a:cubicBezTo>
                    <a:cubicBezTo>
                      <a:pt x="685" y="76"/>
                      <a:pt x="702" y="64"/>
                      <a:pt x="738" y="64"/>
                    </a:cubicBezTo>
                    <a:cubicBezTo>
                      <a:pt x="774" y="64"/>
                      <a:pt x="791" y="76"/>
                      <a:pt x="812" y="90"/>
                    </a:cubicBezTo>
                    <a:cubicBezTo>
                      <a:pt x="836" y="107"/>
                      <a:pt x="867" y="128"/>
                      <a:pt x="923" y="128"/>
                    </a:cubicBezTo>
                    <a:cubicBezTo>
                      <a:pt x="979" y="128"/>
                      <a:pt x="1009" y="107"/>
                      <a:pt x="1033" y="90"/>
                    </a:cubicBezTo>
                    <a:cubicBezTo>
                      <a:pt x="1054" y="76"/>
                      <a:pt x="1071" y="64"/>
                      <a:pt x="1107" y="64"/>
                    </a:cubicBezTo>
                    <a:cubicBezTo>
                      <a:pt x="1107" y="0"/>
                      <a:pt x="1107" y="0"/>
                      <a:pt x="1107" y="0"/>
                    </a:cubicBezTo>
                    <a:cubicBezTo>
                      <a:pt x="1051" y="0"/>
                      <a:pt x="1021" y="21"/>
                      <a:pt x="997" y="38"/>
                    </a:cubicBezTo>
                    <a:cubicBezTo>
                      <a:pt x="976" y="53"/>
                      <a:pt x="959" y="64"/>
                      <a:pt x="923" y="64"/>
                    </a:cubicBezTo>
                    <a:close/>
                    <a:moveTo>
                      <a:pt x="923" y="64"/>
                    </a:moveTo>
                    <a:cubicBezTo>
                      <a:pt x="923" y="64"/>
                      <a:pt x="923" y="64"/>
                      <a:pt x="923" y="64"/>
                    </a:cubicBezTo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</p:grpSp>
      </p:grpSp>
      <p:grpSp>
        <p:nvGrpSpPr>
          <p:cNvPr id="30" name="Group 29"/>
          <p:cNvGrpSpPr/>
          <p:nvPr userDrawn="1"/>
        </p:nvGrpSpPr>
        <p:grpSpPr>
          <a:xfrm>
            <a:off x="7271192" y="116594"/>
            <a:ext cx="721608" cy="721606"/>
            <a:chOff x="5562600" y="1093655"/>
            <a:chExt cx="721608" cy="721606"/>
          </a:xfrm>
        </p:grpSpPr>
        <p:sp>
          <p:nvSpPr>
            <p:cNvPr id="31" name="Oval 30"/>
            <p:cNvSpPr/>
            <p:nvPr userDrawn="1"/>
          </p:nvSpPr>
          <p:spPr bwMode="auto">
            <a:xfrm>
              <a:off x="5562600" y="1093655"/>
              <a:ext cx="721608" cy="721606"/>
            </a:xfrm>
            <a:prstGeom prst="ellipse">
              <a:avLst/>
            </a:prstGeom>
            <a:solidFill>
              <a:schemeClr val="bg1"/>
            </a:solidFill>
            <a:ln w="19050">
              <a:gradFill>
                <a:gsLst>
                  <a:gs pos="0">
                    <a:schemeClr val="accent2"/>
                  </a:gs>
                  <a:gs pos="100000">
                    <a:schemeClr val="accent1"/>
                  </a:gs>
                </a:gsLst>
                <a:lin ang="5400000" scaled="1"/>
              </a:gradFill>
            </a:ln>
            <a:effectLst/>
            <a:ex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3600" b="0" i="0" u="none" strike="noStrike" cap="none" normalizeH="0" baseline="0" dirty="0">
                <a:ln>
                  <a:noFill/>
                </a:ln>
                <a:solidFill>
                  <a:srgbClr val="3399FF"/>
                </a:solidFill>
                <a:effectLst/>
                <a:latin typeface="Times" pitchFamily="1" charset="0"/>
              </a:endParaRPr>
            </a:p>
          </p:txBody>
        </p:sp>
        <p:grpSp>
          <p:nvGrpSpPr>
            <p:cNvPr id="32" name="Group 31"/>
            <p:cNvGrpSpPr/>
            <p:nvPr userDrawn="1"/>
          </p:nvGrpSpPr>
          <p:grpSpPr>
            <a:xfrm>
              <a:off x="5652744" y="1299875"/>
              <a:ext cx="568964" cy="317140"/>
              <a:chOff x="3389313" y="7007225"/>
              <a:chExt cx="4300537" cy="2397125"/>
            </a:xfrm>
          </p:grpSpPr>
          <p:sp>
            <p:nvSpPr>
              <p:cNvPr id="33" name="Freeform 29"/>
              <p:cNvSpPr>
                <a:spLocks/>
              </p:cNvSpPr>
              <p:nvPr/>
            </p:nvSpPr>
            <p:spPr bwMode="auto">
              <a:xfrm>
                <a:off x="3457575" y="7321550"/>
                <a:ext cx="2473325" cy="1209675"/>
              </a:xfrm>
              <a:custGeom>
                <a:avLst/>
                <a:gdLst>
                  <a:gd name="T0" fmla="*/ 625 w 828"/>
                  <a:gd name="T1" fmla="*/ 0 h 405"/>
                  <a:gd name="T2" fmla="*/ 203 w 828"/>
                  <a:gd name="T3" fmla="*/ 0 h 405"/>
                  <a:gd name="T4" fmla="*/ 0 w 828"/>
                  <a:gd name="T5" fmla="*/ 203 h 405"/>
                  <a:gd name="T6" fmla="*/ 203 w 828"/>
                  <a:gd name="T7" fmla="*/ 405 h 405"/>
                  <a:gd name="T8" fmla="*/ 625 w 828"/>
                  <a:gd name="T9" fmla="*/ 405 h 405"/>
                  <a:gd name="T10" fmla="*/ 828 w 828"/>
                  <a:gd name="T11" fmla="*/ 203 h 405"/>
                  <a:gd name="T12" fmla="*/ 625 w 828"/>
                  <a:gd name="T13" fmla="*/ 0 h 4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28" h="405">
                    <a:moveTo>
                      <a:pt x="625" y="0"/>
                    </a:moveTo>
                    <a:cubicBezTo>
                      <a:pt x="203" y="0"/>
                      <a:pt x="203" y="0"/>
                      <a:pt x="203" y="0"/>
                    </a:cubicBezTo>
                    <a:cubicBezTo>
                      <a:pt x="91" y="0"/>
                      <a:pt x="0" y="91"/>
                      <a:pt x="0" y="203"/>
                    </a:cubicBezTo>
                    <a:cubicBezTo>
                      <a:pt x="0" y="314"/>
                      <a:pt x="91" y="405"/>
                      <a:pt x="203" y="405"/>
                    </a:cubicBezTo>
                    <a:cubicBezTo>
                      <a:pt x="625" y="405"/>
                      <a:pt x="625" y="405"/>
                      <a:pt x="625" y="405"/>
                    </a:cubicBezTo>
                    <a:cubicBezTo>
                      <a:pt x="737" y="405"/>
                      <a:pt x="828" y="314"/>
                      <a:pt x="828" y="203"/>
                    </a:cubicBezTo>
                    <a:cubicBezTo>
                      <a:pt x="828" y="91"/>
                      <a:pt x="737" y="0"/>
                      <a:pt x="625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grpSp>
            <p:nvGrpSpPr>
              <p:cNvPr id="34" name="Group 33"/>
              <p:cNvGrpSpPr/>
              <p:nvPr/>
            </p:nvGrpSpPr>
            <p:grpSpPr>
              <a:xfrm>
                <a:off x="3389313" y="7007225"/>
                <a:ext cx="4300537" cy="2397125"/>
                <a:chOff x="3389313" y="7007225"/>
                <a:chExt cx="4300537" cy="2397125"/>
              </a:xfrm>
            </p:grpSpPr>
            <p:sp>
              <p:nvSpPr>
                <p:cNvPr id="35" name="Freeform 28"/>
                <p:cNvSpPr>
                  <a:spLocks noEditPoints="1"/>
                </p:cNvSpPr>
                <p:nvPr/>
              </p:nvSpPr>
              <p:spPr bwMode="auto">
                <a:xfrm>
                  <a:off x="3389313" y="7007225"/>
                  <a:ext cx="4300537" cy="2397125"/>
                </a:xfrm>
                <a:custGeom>
                  <a:avLst/>
                  <a:gdLst>
                    <a:gd name="T0" fmla="*/ 1440 w 1440"/>
                    <a:gd name="T1" fmla="*/ 546 h 802"/>
                    <a:gd name="T2" fmla="*/ 1413 w 1440"/>
                    <a:gd name="T3" fmla="*/ 546 h 802"/>
                    <a:gd name="T4" fmla="*/ 1404 w 1440"/>
                    <a:gd name="T5" fmla="*/ 496 h 802"/>
                    <a:gd name="T6" fmla="*/ 1411 w 1440"/>
                    <a:gd name="T7" fmla="*/ 496 h 802"/>
                    <a:gd name="T8" fmla="*/ 1411 w 1440"/>
                    <a:gd name="T9" fmla="*/ 420 h 802"/>
                    <a:gd name="T10" fmla="*/ 1387 w 1440"/>
                    <a:gd name="T11" fmla="*/ 420 h 802"/>
                    <a:gd name="T12" fmla="*/ 1372 w 1440"/>
                    <a:gd name="T13" fmla="*/ 355 h 802"/>
                    <a:gd name="T14" fmla="*/ 1244 w 1440"/>
                    <a:gd name="T15" fmla="*/ 355 h 802"/>
                    <a:gd name="T16" fmla="*/ 1189 w 1440"/>
                    <a:gd name="T17" fmla="*/ 119 h 802"/>
                    <a:gd name="T18" fmla="*/ 941 w 1440"/>
                    <a:gd name="T19" fmla="*/ 119 h 802"/>
                    <a:gd name="T20" fmla="*/ 941 w 1440"/>
                    <a:gd name="T21" fmla="*/ 0 h 802"/>
                    <a:gd name="T22" fmla="*/ 877 w 1440"/>
                    <a:gd name="T23" fmla="*/ 0 h 802"/>
                    <a:gd name="T24" fmla="*/ 877 w 1440"/>
                    <a:gd name="T25" fmla="*/ 546 h 802"/>
                    <a:gd name="T26" fmla="*/ 52 w 1440"/>
                    <a:gd name="T27" fmla="*/ 546 h 802"/>
                    <a:gd name="T28" fmla="*/ 52 w 1440"/>
                    <a:gd name="T29" fmla="*/ 497 h 802"/>
                    <a:gd name="T30" fmla="*/ 0 w 1440"/>
                    <a:gd name="T31" fmla="*/ 497 h 802"/>
                    <a:gd name="T32" fmla="*/ 0 w 1440"/>
                    <a:gd name="T33" fmla="*/ 643 h 802"/>
                    <a:gd name="T34" fmla="*/ 69 w 1440"/>
                    <a:gd name="T35" fmla="*/ 643 h 802"/>
                    <a:gd name="T36" fmla="*/ 64 w 1440"/>
                    <a:gd name="T37" fmla="*/ 677 h 802"/>
                    <a:gd name="T38" fmla="*/ 189 w 1440"/>
                    <a:gd name="T39" fmla="*/ 802 h 802"/>
                    <a:gd name="T40" fmla="*/ 313 w 1440"/>
                    <a:gd name="T41" fmla="*/ 677 h 802"/>
                    <a:gd name="T42" fmla="*/ 308 w 1440"/>
                    <a:gd name="T43" fmla="*/ 643 h 802"/>
                    <a:gd name="T44" fmla="*/ 345 w 1440"/>
                    <a:gd name="T45" fmla="*/ 643 h 802"/>
                    <a:gd name="T46" fmla="*/ 340 w 1440"/>
                    <a:gd name="T47" fmla="*/ 677 h 802"/>
                    <a:gd name="T48" fmla="*/ 465 w 1440"/>
                    <a:gd name="T49" fmla="*/ 802 h 802"/>
                    <a:gd name="T50" fmla="*/ 589 w 1440"/>
                    <a:gd name="T51" fmla="*/ 677 h 802"/>
                    <a:gd name="T52" fmla="*/ 584 w 1440"/>
                    <a:gd name="T53" fmla="*/ 643 h 802"/>
                    <a:gd name="T54" fmla="*/ 1085 w 1440"/>
                    <a:gd name="T55" fmla="*/ 643 h 802"/>
                    <a:gd name="T56" fmla="*/ 1080 w 1440"/>
                    <a:gd name="T57" fmla="*/ 677 h 802"/>
                    <a:gd name="T58" fmla="*/ 1204 w 1440"/>
                    <a:gd name="T59" fmla="*/ 802 h 802"/>
                    <a:gd name="T60" fmla="*/ 1328 w 1440"/>
                    <a:gd name="T61" fmla="*/ 677 h 802"/>
                    <a:gd name="T62" fmla="*/ 1323 w 1440"/>
                    <a:gd name="T63" fmla="*/ 643 h 802"/>
                    <a:gd name="T64" fmla="*/ 1440 w 1440"/>
                    <a:gd name="T65" fmla="*/ 643 h 802"/>
                    <a:gd name="T66" fmla="*/ 1440 w 1440"/>
                    <a:gd name="T67" fmla="*/ 546 h 802"/>
                    <a:gd name="T68" fmla="*/ 189 w 1440"/>
                    <a:gd name="T69" fmla="*/ 745 h 802"/>
                    <a:gd name="T70" fmla="*/ 121 w 1440"/>
                    <a:gd name="T71" fmla="*/ 677 h 802"/>
                    <a:gd name="T72" fmla="*/ 189 w 1440"/>
                    <a:gd name="T73" fmla="*/ 610 h 802"/>
                    <a:gd name="T74" fmla="*/ 256 w 1440"/>
                    <a:gd name="T75" fmla="*/ 677 h 802"/>
                    <a:gd name="T76" fmla="*/ 189 w 1440"/>
                    <a:gd name="T77" fmla="*/ 745 h 802"/>
                    <a:gd name="T78" fmla="*/ 465 w 1440"/>
                    <a:gd name="T79" fmla="*/ 745 h 802"/>
                    <a:gd name="T80" fmla="*/ 397 w 1440"/>
                    <a:gd name="T81" fmla="*/ 677 h 802"/>
                    <a:gd name="T82" fmla="*/ 465 w 1440"/>
                    <a:gd name="T83" fmla="*/ 610 h 802"/>
                    <a:gd name="T84" fmla="*/ 532 w 1440"/>
                    <a:gd name="T85" fmla="*/ 677 h 802"/>
                    <a:gd name="T86" fmla="*/ 465 w 1440"/>
                    <a:gd name="T87" fmla="*/ 745 h 802"/>
                    <a:gd name="T88" fmla="*/ 967 w 1440"/>
                    <a:gd name="T89" fmla="*/ 378 h 802"/>
                    <a:gd name="T90" fmla="*/ 967 w 1440"/>
                    <a:gd name="T91" fmla="*/ 202 h 802"/>
                    <a:gd name="T92" fmla="*/ 1126 w 1440"/>
                    <a:gd name="T93" fmla="*/ 202 h 802"/>
                    <a:gd name="T94" fmla="*/ 1165 w 1440"/>
                    <a:gd name="T95" fmla="*/ 378 h 802"/>
                    <a:gd name="T96" fmla="*/ 967 w 1440"/>
                    <a:gd name="T97" fmla="*/ 378 h 802"/>
                    <a:gd name="T98" fmla="*/ 1204 w 1440"/>
                    <a:gd name="T99" fmla="*/ 745 h 802"/>
                    <a:gd name="T100" fmla="*/ 1137 w 1440"/>
                    <a:gd name="T101" fmla="*/ 677 h 802"/>
                    <a:gd name="T102" fmla="*/ 1204 w 1440"/>
                    <a:gd name="T103" fmla="*/ 610 h 802"/>
                    <a:gd name="T104" fmla="*/ 1272 w 1440"/>
                    <a:gd name="T105" fmla="*/ 677 h 802"/>
                    <a:gd name="T106" fmla="*/ 1204 w 1440"/>
                    <a:gd name="T107" fmla="*/ 745 h 802"/>
                    <a:gd name="T108" fmla="*/ 1204 w 1440"/>
                    <a:gd name="T109" fmla="*/ 745 h 802"/>
                    <a:gd name="T110" fmla="*/ 1204 w 1440"/>
                    <a:gd name="T111" fmla="*/ 745 h 80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</a:cxnLst>
                  <a:rect l="0" t="0" r="r" b="b"/>
                  <a:pathLst>
                    <a:path w="1440" h="802">
                      <a:moveTo>
                        <a:pt x="1440" y="546"/>
                      </a:moveTo>
                      <a:cubicBezTo>
                        <a:pt x="1413" y="546"/>
                        <a:pt x="1413" y="546"/>
                        <a:pt x="1413" y="546"/>
                      </a:cubicBezTo>
                      <a:cubicBezTo>
                        <a:pt x="1404" y="496"/>
                        <a:pt x="1404" y="496"/>
                        <a:pt x="1404" y="496"/>
                      </a:cubicBezTo>
                      <a:cubicBezTo>
                        <a:pt x="1411" y="496"/>
                        <a:pt x="1411" y="496"/>
                        <a:pt x="1411" y="496"/>
                      </a:cubicBezTo>
                      <a:cubicBezTo>
                        <a:pt x="1411" y="420"/>
                        <a:pt x="1411" y="420"/>
                        <a:pt x="1411" y="420"/>
                      </a:cubicBezTo>
                      <a:cubicBezTo>
                        <a:pt x="1387" y="420"/>
                        <a:pt x="1387" y="420"/>
                        <a:pt x="1387" y="420"/>
                      </a:cubicBezTo>
                      <a:cubicBezTo>
                        <a:pt x="1372" y="355"/>
                        <a:pt x="1372" y="355"/>
                        <a:pt x="1372" y="355"/>
                      </a:cubicBezTo>
                      <a:cubicBezTo>
                        <a:pt x="1244" y="355"/>
                        <a:pt x="1244" y="355"/>
                        <a:pt x="1244" y="355"/>
                      </a:cubicBezTo>
                      <a:cubicBezTo>
                        <a:pt x="1189" y="119"/>
                        <a:pt x="1189" y="119"/>
                        <a:pt x="1189" y="119"/>
                      </a:cubicBezTo>
                      <a:cubicBezTo>
                        <a:pt x="941" y="119"/>
                        <a:pt x="941" y="119"/>
                        <a:pt x="941" y="119"/>
                      </a:cubicBezTo>
                      <a:cubicBezTo>
                        <a:pt x="941" y="0"/>
                        <a:pt x="941" y="0"/>
                        <a:pt x="941" y="0"/>
                      </a:cubicBezTo>
                      <a:cubicBezTo>
                        <a:pt x="877" y="0"/>
                        <a:pt x="877" y="0"/>
                        <a:pt x="877" y="0"/>
                      </a:cubicBezTo>
                      <a:cubicBezTo>
                        <a:pt x="877" y="546"/>
                        <a:pt x="877" y="546"/>
                        <a:pt x="877" y="546"/>
                      </a:cubicBezTo>
                      <a:cubicBezTo>
                        <a:pt x="52" y="546"/>
                        <a:pt x="52" y="546"/>
                        <a:pt x="52" y="546"/>
                      </a:cubicBezTo>
                      <a:cubicBezTo>
                        <a:pt x="52" y="497"/>
                        <a:pt x="52" y="497"/>
                        <a:pt x="52" y="497"/>
                      </a:cubicBezTo>
                      <a:cubicBezTo>
                        <a:pt x="0" y="497"/>
                        <a:pt x="0" y="497"/>
                        <a:pt x="0" y="497"/>
                      </a:cubicBezTo>
                      <a:cubicBezTo>
                        <a:pt x="0" y="643"/>
                        <a:pt x="0" y="643"/>
                        <a:pt x="0" y="643"/>
                      </a:cubicBezTo>
                      <a:cubicBezTo>
                        <a:pt x="69" y="643"/>
                        <a:pt x="69" y="643"/>
                        <a:pt x="69" y="643"/>
                      </a:cubicBezTo>
                      <a:cubicBezTo>
                        <a:pt x="66" y="654"/>
                        <a:pt x="64" y="665"/>
                        <a:pt x="64" y="677"/>
                      </a:cubicBezTo>
                      <a:cubicBezTo>
                        <a:pt x="64" y="746"/>
                        <a:pt x="120" y="802"/>
                        <a:pt x="189" y="802"/>
                      </a:cubicBezTo>
                      <a:cubicBezTo>
                        <a:pt x="257" y="802"/>
                        <a:pt x="313" y="746"/>
                        <a:pt x="313" y="677"/>
                      </a:cubicBezTo>
                      <a:cubicBezTo>
                        <a:pt x="313" y="665"/>
                        <a:pt x="311" y="654"/>
                        <a:pt x="308" y="643"/>
                      </a:cubicBezTo>
                      <a:cubicBezTo>
                        <a:pt x="345" y="643"/>
                        <a:pt x="345" y="643"/>
                        <a:pt x="345" y="643"/>
                      </a:cubicBezTo>
                      <a:cubicBezTo>
                        <a:pt x="342" y="654"/>
                        <a:pt x="340" y="665"/>
                        <a:pt x="340" y="677"/>
                      </a:cubicBezTo>
                      <a:cubicBezTo>
                        <a:pt x="340" y="746"/>
                        <a:pt x="396" y="802"/>
                        <a:pt x="465" y="802"/>
                      </a:cubicBezTo>
                      <a:cubicBezTo>
                        <a:pt x="533" y="802"/>
                        <a:pt x="589" y="746"/>
                        <a:pt x="589" y="677"/>
                      </a:cubicBezTo>
                      <a:cubicBezTo>
                        <a:pt x="589" y="665"/>
                        <a:pt x="587" y="654"/>
                        <a:pt x="584" y="643"/>
                      </a:cubicBezTo>
                      <a:cubicBezTo>
                        <a:pt x="1085" y="643"/>
                        <a:pt x="1085" y="643"/>
                        <a:pt x="1085" y="643"/>
                      </a:cubicBezTo>
                      <a:cubicBezTo>
                        <a:pt x="1082" y="654"/>
                        <a:pt x="1080" y="665"/>
                        <a:pt x="1080" y="677"/>
                      </a:cubicBezTo>
                      <a:cubicBezTo>
                        <a:pt x="1080" y="746"/>
                        <a:pt x="1136" y="802"/>
                        <a:pt x="1204" y="802"/>
                      </a:cubicBezTo>
                      <a:cubicBezTo>
                        <a:pt x="1273" y="802"/>
                        <a:pt x="1328" y="746"/>
                        <a:pt x="1328" y="677"/>
                      </a:cubicBezTo>
                      <a:cubicBezTo>
                        <a:pt x="1328" y="665"/>
                        <a:pt x="1327" y="654"/>
                        <a:pt x="1323" y="643"/>
                      </a:cubicBezTo>
                      <a:cubicBezTo>
                        <a:pt x="1440" y="643"/>
                        <a:pt x="1440" y="643"/>
                        <a:pt x="1440" y="643"/>
                      </a:cubicBezTo>
                      <a:lnTo>
                        <a:pt x="1440" y="546"/>
                      </a:lnTo>
                      <a:close/>
                      <a:moveTo>
                        <a:pt x="189" y="745"/>
                      </a:moveTo>
                      <a:cubicBezTo>
                        <a:pt x="151" y="745"/>
                        <a:pt x="121" y="715"/>
                        <a:pt x="121" y="677"/>
                      </a:cubicBezTo>
                      <a:cubicBezTo>
                        <a:pt x="121" y="640"/>
                        <a:pt x="151" y="610"/>
                        <a:pt x="189" y="610"/>
                      </a:cubicBezTo>
                      <a:cubicBezTo>
                        <a:pt x="226" y="610"/>
                        <a:pt x="256" y="640"/>
                        <a:pt x="256" y="677"/>
                      </a:cubicBezTo>
                      <a:cubicBezTo>
                        <a:pt x="256" y="715"/>
                        <a:pt x="226" y="745"/>
                        <a:pt x="189" y="745"/>
                      </a:cubicBezTo>
                      <a:close/>
                      <a:moveTo>
                        <a:pt x="465" y="745"/>
                      </a:moveTo>
                      <a:cubicBezTo>
                        <a:pt x="428" y="745"/>
                        <a:pt x="397" y="715"/>
                        <a:pt x="397" y="677"/>
                      </a:cubicBezTo>
                      <a:cubicBezTo>
                        <a:pt x="397" y="640"/>
                        <a:pt x="428" y="610"/>
                        <a:pt x="465" y="610"/>
                      </a:cubicBezTo>
                      <a:cubicBezTo>
                        <a:pt x="502" y="610"/>
                        <a:pt x="532" y="640"/>
                        <a:pt x="532" y="677"/>
                      </a:cubicBezTo>
                      <a:cubicBezTo>
                        <a:pt x="532" y="715"/>
                        <a:pt x="502" y="745"/>
                        <a:pt x="465" y="745"/>
                      </a:cubicBezTo>
                      <a:close/>
                      <a:moveTo>
                        <a:pt x="967" y="378"/>
                      </a:moveTo>
                      <a:cubicBezTo>
                        <a:pt x="967" y="202"/>
                        <a:pt x="967" y="202"/>
                        <a:pt x="967" y="202"/>
                      </a:cubicBezTo>
                      <a:cubicBezTo>
                        <a:pt x="1126" y="202"/>
                        <a:pt x="1126" y="202"/>
                        <a:pt x="1126" y="202"/>
                      </a:cubicBezTo>
                      <a:cubicBezTo>
                        <a:pt x="1165" y="378"/>
                        <a:pt x="1165" y="378"/>
                        <a:pt x="1165" y="378"/>
                      </a:cubicBezTo>
                      <a:lnTo>
                        <a:pt x="967" y="378"/>
                      </a:lnTo>
                      <a:close/>
                      <a:moveTo>
                        <a:pt x="1204" y="745"/>
                      </a:moveTo>
                      <a:cubicBezTo>
                        <a:pt x="1167" y="745"/>
                        <a:pt x="1137" y="715"/>
                        <a:pt x="1137" y="677"/>
                      </a:cubicBezTo>
                      <a:cubicBezTo>
                        <a:pt x="1137" y="640"/>
                        <a:pt x="1167" y="610"/>
                        <a:pt x="1204" y="610"/>
                      </a:cubicBezTo>
                      <a:cubicBezTo>
                        <a:pt x="1241" y="610"/>
                        <a:pt x="1272" y="640"/>
                        <a:pt x="1272" y="677"/>
                      </a:cubicBezTo>
                      <a:cubicBezTo>
                        <a:pt x="1272" y="715"/>
                        <a:pt x="1241" y="745"/>
                        <a:pt x="1204" y="745"/>
                      </a:cubicBezTo>
                      <a:close/>
                      <a:moveTo>
                        <a:pt x="1204" y="745"/>
                      </a:moveTo>
                      <a:cubicBezTo>
                        <a:pt x="1204" y="745"/>
                        <a:pt x="1204" y="745"/>
                        <a:pt x="1204" y="745"/>
                      </a:cubicBezTo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36" name="Freeform 30"/>
                <p:cNvSpPr>
                  <a:spLocks noEditPoints="1"/>
                </p:cNvSpPr>
                <p:nvPr/>
              </p:nvSpPr>
              <p:spPr bwMode="auto">
                <a:xfrm>
                  <a:off x="4264025" y="7532688"/>
                  <a:ext cx="952500" cy="798513"/>
                </a:xfrm>
                <a:custGeom>
                  <a:avLst/>
                  <a:gdLst>
                    <a:gd name="T0" fmla="*/ 79 w 319"/>
                    <a:gd name="T1" fmla="*/ 48 h 267"/>
                    <a:gd name="T2" fmla="*/ 23 w 319"/>
                    <a:gd name="T3" fmla="*/ 163 h 267"/>
                    <a:gd name="T4" fmla="*/ 220 w 319"/>
                    <a:gd name="T5" fmla="*/ 74 h 267"/>
                    <a:gd name="T6" fmla="*/ 3 w 319"/>
                    <a:gd name="T7" fmla="*/ 246 h 267"/>
                    <a:gd name="T8" fmla="*/ 27 w 319"/>
                    <a:gd name="T9" fmla="*/ 257 h 267"/>
                    <a:gd name="T10" fmla="*/ 63 w 319"/>
                    <a:gd name="T11" fmla="*/ 200 h 267"/>
                    <a:gd name="T12" fmla="*/ 185 w 319"/>
                    <a:gd name="T13" fmla="*/ 199 h 267"/>
                    <a:gd name="T14" fmla="*/ 303 w 319"/>
                    <a:gd name="T15" fmla="*/ 46 h 267"/>
                    <a:gd name="T16" fmla="*/ 79 w 319"/>
                    <a:gd name="T17" fmla="*/ 48 h 267"/>
                    <a:gd name="T18" fmla="*/ 79 w 319"/>
                    <a:gd name="T19" fmla="*/ 48 h 267"/>
                    <a:gd name="T20" fmla="*/ 79 w 319"/>
                    <a:gd name="T21" fmla="*/ 48 h 26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319" h="267">
                      <a:moveTo>
                        <a:pt x="79" y="48"/>
                      </a:moveTo>
                      <a:cubicBezTo>
                        <a:pt x="17" y="84"/>
                        <a:pt x="21" y="141"/>
                        <a:pt x="23" y="163"/>
                      </a:cubicBezTo>
                      <a:cubicBezTo>
                        <a:pt x="102" y="69"/>
                        <a:pt x="220" y="74"/>
                        <a:pt x="220" y="74"/>
                      </a:cubicBezTo>
                      <a:cubicBezTo>
                        <a:pt x="220" y="74"/>
                        <a:pt x="53" y="131"/>
                        <a:pt x="3" y="246"/>
                      </a:cubicBezTo>
                      <a:cubicBezTo>
                        <a:pt x="0" y="255"/>
                        <a:pt x="22" y="267"/>
                        <a:pt x="27" y="257"/>
                      </a:cubicBezTo>
                      <a:cubicBezTo>
                        <a:pt x="42" y="224"/>
                        <a:pt x="63" y="200"/>
                        <a:pt x="63" y="200"/>
                      </a:cubicBezTo>
                      <a:cubicBezTo>
                        <a:pt x="94" y="212"/>
                        <a:pt x="147" y="225"/>
                        <a:pt x="185" y="199"/>
                      </a:cubicBezTo>
                      <a:cubicBezTo>
                        <a:pt x="236" y="163"/>
                        <a:pt x="231" y="85"/>
                        <a:pt x="303" y="46"/>
                      </a:cubicBezTo>
                      <a:cubicBezTo>
                        <a:pt x="319" y="37"/>
                        <a:pt x="161" y="0"/>
                        <a:pt x="79" y="48"/>
                      </a:cubicBezTo>
                      <a:close/>
                      <a:moveTo>
                        <a:pt x="79" y="48"/>
                      </a:moveTo>
                      <a:cubicBezTo>
                        <a:pt x="79" y="48"/>
                        <a:pt x="79" y="48"/>
                        <a:pt x="79" y="48"/>
                      </a:cubicBezTo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</p:grpSp>
      </p:grpSp>
      <p:grpSp>
        <p:nvGrpSpPr>
          <p:cNvPr id="37" name="Group 36"/>
          <p:cNvGrpSpPr/>
          <p:nvPr userDrawn="1"/>
        </p:nvGrpSpPr>
        <p:grpSpPr>
          <a:xfrm>
            <a:off x="8133179" y="115402"/>
            <a:ext cx="721608" cy="721606"/>
            <a:chOff x="10134600" y="1093655"/>
            <a:chExt cx="721608" cy="721606"/>
          </a:xfrm>
        </p:grpSpPr>
        <p:sp>
          <p:nvSpPr>
            <p:cNvPr id="38" name="Oval 37"/>
            <p:cNvSpPr/>
            <p:nvPr userDrawn="1"/>
          </p:nvSpPr>
          <p:spPr bwMode="auto">
            <a:xfrm>
              <a:off x="10134600" y="1093655"/>
              <a:ext cx="721608" cy="721606"/>
            </a:xfrm>
            <a:prstGeom prst="ellipse">
              <a:avLst/>
            </a:prstGeom>
            <a:solidFill>
              <a:schemeClr val="bg1"/>
            </a:solidFill>
            <a:ln w="19050">
              <a:gradFill>
                <a:gsLst>
                  <a:gs pos="0">
                    <a:schemeClr val="accent2"/>
                  </a:gs>
                  <a:gs pos="100000">
                    <a:schemeClr val="accent1"/>
                  </a:gs>
                </a:gsLst>
                <a:lin ang="5400000" scaled="1"/>
              </a:gradFill>
            </a:ln>
            <a:effectLst/>
            <a:ex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3600" b="0" i="0" u="none" strike="noStrike" cap="none" normalizeH="0" baseline="0" dirty="0">
                <a:ln>
                  <a:noFill/>
                </a:ln>
                <a:solidFill>
                  <a:srgbClr val="3399FF"/>
                </a:solidFill>
                <a:effectLst/>
                <a:latin typeface="Times" pitchFamily="1" charset="0"/>
              </a:endParaRPr>
            </a:p>
          </p:txBody>
        </p:sp>
        <p:grpSp>
          <p:nvGrpSpPr>
            <p:cNvPr id="39" name="Group 38"/>
            <p:cNvGrpSpPr/>
            <p:nvPr userDrawn="1"/>
          </p:nvGrpSpPr>
          <p:grpSpPr>
            <a:xfrm>
              <a:off x="10243733" y="1315650"/>
              <a:ext cx="498004" cy="368688"/>
              <a:chOff x="9829800" y="5168900"/>
              <a:chExt cx="1149351" cy="850900"/>
            </a:xfrm>
          </p:grpSpPr>
          <p:sp>
            <p:nvSpPr>
              <p:cNvPr id="40" name="Freeform 46"/>
              <p:cNvSpPr>
                <a:spLocks/>
              </p:cNvSpPr>
              <p:nvPr/>
            </p:nvSpPr>
            <p:spPr bwMode="auto">
              <a:xfrm>
                <a:off x="10206038" y="5168900"/>
                <a:ext cx="773113" cy="492125"/>
              </a:xfrm>
              <a:custGeom>
                <a:avLst/>
                <a:gdLst>
                  <a:gd name="T0" fmla="*/ 1066 w 1066"/>
                  <a:gd name="T1" fmla="*/ 153 h 680"/>
                  <a:gd name="T2" fmla="*/ 1066 w 1066"/>
                  <a:gd name="T3" fmla="*/ 633 h 680"/>
                  <a:gd name="T4" fmla="*/ 942 w 1066"/>
                  <a:gd name="T5" fmla="*/ 656 h 680"/>
                  <a:gd name="T6" fmla="*/ 807 w 1066"/>
                  <a:gd name="T7" fmla="*/ 634 h 680"/>
                  <a:gd name="T8" fmla="*/ 469 w 1066"/>
                  <a:gd name="T9" fmla="*/ 301 h 680"/>
                  <a:gd name="T10" fmla="*/ 351 w 1066"/>
                  <a:gd name="T11" fmla="*/ 295 h 680"/>
                  <a:gd name="T12" fmla="*/ 143 w 1066"/>
                  <a:gd name="T13" fmla="*/ 402 h 680"/>
                  <a:gd name="T14" fmla="*/ 0 w 1066"/>
                  <a:gd name="T15" fmla="*/ 327 h 680"/>
                  <a:gd name="T16" fmla="*/ 59 w 1066"/>
                  <a:gd name="T17" fmla="*/ 242 h 680"/>
                  <a:gd name="T18" fmla="*/ 436 w 1066"/>
                  <a:gd name="T19" fmla="*/ 29 h 680"/>
                  <a:gd name="T20" fmla="*/ 592 w 1066"/>
                  <a:gd name="T21" fmla="*/ 58 h 680"/>
                  <a:gd name="T22" fmla="*/ 753 w 1066"/>
                  <a:gd name="T23" fmla="*/ 195 h 680"/>
                  <a:gd name="T24" fmla="*/ 817 w 1066"/>
                  <a:gd name="T25" fmla="*/ 208 h 680"/>
                  <a:gd name="T26" fmla="*/ 1066 w 1066"/>
                  <a:gd name="T27" fmla="*/ 153 h 6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066" h="680">
                    <a:moveTo>
                      <a:pt x="1066" y="153"/>
                    </a:moveTo>
                    <a:cubicBezTo>
                      <a:pt x="1066" y="633"/>
                      <a:pt x="1066" y="633"/>
                      <a:pt x="1066" y="633"/>
                    </a:cubicBezTo>
                    <a:cubicBezTo>
                      <a:pt x="1066" y="633"/>
                      <a:pt x="963" y="654"/>
                      <a:pt x="942" y="656"/>
                    </a:cubicBezTo>
                    <a:cubicBezTo>
                      <a:pt x="921" y="659"/>
                      <a:pt x="855" y="680"/>
                      <a:pt x="807" y="634"/>
                    </a:cubicBezTo>
                    <a:cubicBezTo>
                      <a:pt x="732" y="563"/>
                      <a:pt x="469" y="301"/>
                      <a:pt x="469" y="301"/>
                    </a:cubicBezTo>
                    <a:cubicBezTo>
                      <a:pt x="469" y="301"/>
                      <a:pt x="424" y="257"/>
                      <a:pt x="351" y="295"/>
                    </a:cubicBezTo>
                    <a:cubicBezTo>
                      <a:pt x="284" y="330"/>
                      <a:pt x="185" y="382"/>
                      <a:pt x="143" y="402"/>
                    </a:cubicBezTo>
                    <a:cubicBezTo>
                      <a:pt x="65" y="444"/>
                      <a:pt x="0" y="378"/>
                      <a:pt x="0" y="327"/>
                    </a:cubicBezTo>
                    <a:cubicBezTo>
                      <a:pt x="0" y="288"/>
                      <a:pt x="24" y="262"/>
                      <a:pt x="59" y="242"/>
                    </a:cubicBezTo>
                    <a:cubicBezTo>
                      <a:pt x="154" y="185"/>
                      <a:pt x="353" y="73"/>
                      <a:pt x="436" y="29"/>
                    </a:cubicBezTo>
                    <a:cubicBezTo>
                      <a:pt x="486" y="2"/>
                      <a:pt x="523" y="0"/>
                      <a:pt x="592" y="58"/>
                    </a:cubicBezTo>
                    <a:cubicBezTo>
                      <a:pt x="677" y="130"/>
                      <a:pt x="753" y="195"/>
                      <a:pt x="753" y="195"/>
                    </a:cubicBezTo>
                    <a:cubicBezTo>
                      <a:pt x="753" y="195"/>
                      <a:pt x="778" y="216"/>
                      <a:pt x="817" y="208"/>
                    </a:cubicBezTo>
                    <a:cubicBezTo>
                      <a:pt x="914" y="187"/>
                      <a:pt x="1066" y="153"/>
                      <a:pt x="1066" y="153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41" name="Freeform 47"/>
              <p:cNvSpPr>
                <a:spLocks/>
              </p:cNvSpPr>
              <p:nvPr/>
            </p:nvSpPr>
            <p:spPr bwMode="auto">
              <a:xfrm>
                <a:off x="9913938" y="5619750"/>
                <a:ext cx="396875" cy="400050"/>
              </a:xfrm>
              <a:custGeom>
                <a:avLst/>
                <a:gdLst>
                  <a:gd name="T0" fmla="*/ 420 w 547"/>
                  <a:gd name="T1" fmla="*/ 344 h 552"/>
                  <a:gd name="T2" fmla="*/ 404 w 547"/>
                  <a:gd name="T3" fmla="*/ 249 h 552"/>
                  <a:gd name="T4" fmla="*/ 319 w 547"/>
                  <a:gd name="T5" fmla="*/ 228 h 552"/>
                  <a:gd name="T6" fmla="*/ 301 w 547"/>
                  <a:gd name="T7" fmla="*/ 142 h 552"/>
                  <a:gd name="T8" fmla="*/ 216 w 547"/>
                  <a:gd name="T9" fmla="*/ 121 h 552"/>
                  <a:gd name="T10" fmla="*/ 198 w 547"/>
                  <a:gd name="T11" fmla="*/ 36 h 552"/>
                  <a:gd name="T12" fmla="*/ 64 w 547"/>
                  <a:gd name="T13" fmla="*/ 39 h 552"/>
                  <a:gd name="T14" fmla="*/ 35 w 547"/>
                  <a:gd name="T15" fmla="*/ 185 h 552"/>
                  <a:gd name="T16" fmla="*/ 141 w 547"/>
                  <a:gd name="T17" fmla="*/ 193 h 552"/>
                  <a:gd name="T18" fmla="*/ 138 w 547"/>
                  <a:gd name="T19" fmla="*/ 291 h 552"/>
                  <a:gd name="T20" fmla="*/ 243 w 547"/>
                  <a:gd name="T21" fmla="*/ 300 h 552"/>
                  <a:gd name="T22" fmla="*/ 241 w 547"/>
                  <a:gd name="T23" fmla="*/ 398 h 552"/>
                  <a:gd name="T24" fmla="*/ 354 w 547"/>
                  <a:gd name="T25" fmla="*/ 405 h 552"/>
                  <a:gd name="T26" fmla="*/ 349 w 547"/>
                  <a:gd name="T27" fmla="*/ 512 h 552"/>
                  <a:gd name="T28" fmla="*/ 504 w 547"/>
                  <a:gd name="T29" fmla="*/ 496 h 552"/>
                  <a:gd name="T30" fmla="*/ 512 w 547"/>
                  <a:gd name="T31" fmla="*/ 363 h 552"/>
                  <a:gd name="T32" fmla="*/ 420 w 547"/>
                  <a:gd name="T33" fmla="*/ 344 h 5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547" h="552">
                    <a:moveTo>
                      <a:pt x="420" y="344"/>
                    </a:moveTo>
                    <a:cubicBezTo>
                      <a:pt x="433" y="311"/>
                      <a:pt x="428" y="274"/>
                      <a:pt x="404" y="249"/>
                    </a:cubicBezTo>
                    <a:cubicBezTo>
                      <a:pt x="382" y="227"/>
                      <a:pt x="350" y="221"/>
                      <a:pt x="319" y="228"/>
                    </a:cubicBezTo>
                    <a:cubicBezTo>
                      <a:pt x="328" y="197"/>
                      <a:pt x="323" y="165"/>
                      <a:pt x="301" y="142"/>
                    </a:cubicBezTo>
                    <a:cubicBezTo>
                      <a:pt x="279" y="120"/>
                      <a:pt x="247" y="114"/>
                      <a:pt x="216" y="121"/>
                    </a:cubicBezTo>
                    <a:cubicBezTo>
                      <a:pt x="225" y="91"/>
                      <a:pt x="220" y="58"/>
                      <a:pt x="198" y="36"/>
                    </a:cubicBezTo>
                    <a:cubicBezTo>
                      <a:pt x="164" y="0"/>
                      <a:pt x="104" y="2"/>
                      <a:pt x="64" y="39"/>
                    </a:cubicBezTo>
                    <a:cubicBezTo>
                      <a:pt x="25" y="77"/>
                      <a:pt x="0" y="145"/>
                      <a:pt x="35" y="185"/>
                    </a:cubicBezTo>
                    <a:cubicBezTo>
                      <a:pt x="70" y="225"/>
                      <a:pt x="110" y="200"/>
                      <a:pt x="141" y="193"/>
                    </a:cubicBezTo>
                    <a:cubicBezTo>
                      <a:pt x="132" y="224"/>
                      <a:pt x="107" y="252"/>
                      <a:pt x="138" y="291"/>
                    </a:cubicBezTo>
                    <a:cubicBezTo>
                      <a:pt x="169" y="331"/>
                      <a:pt x="213" y="307"/>
                      <a:pt x="243" y="300"/>
                    </a:cubicBezTo>
                    <a:cubicBezTo>
                      <a:pt x="235" y="330"/>
                      <a:pt x="211" y="361"/>
                      <a:pt x="241" y="398"/>
                    </a:cubicBezTo>
                    <a:cubicBezTo>
                      <a:pt x="271" y="435"/>
                      <a:pt x="321" y="415"/>
                      <a:pt x="354" y="405"/>
                    </a:cubicBezTo>
                    <a:cubicBezTo>
                      <a:pt x="341" y="438"/>
                      <a:pt x="314" y="473"/>
                      <a:pt x="349" y="512"/>
                    </a:cubicBezTo>
                    <a:cubicBezTo>
                      <a:pt x="384" y="552"/>
                      <a:pt x="464" y="534"/>
                      <a:pt x="504" y="496"/>
                    </a:cubicBezTo>
                    <a:cubicBezTo>
                      <a:pt x="543" y="459"/>
                      <a:pt x="547" y="399"/>
                      <a:pt x="512" y="363"/>
                    </a:cubicBezTo>
                    <a:cubicBezTo>
                      <a:pt x="488" y="339"/>
                      <a:pt x="453" y="333"/>
                      <a:pt x="420" y="344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42" name="Freeform 48"/>
              <p:cNvSpPr>
                <a:spLocks/>
              </p:cNvSpPr>
              <p:nvPr/>
            </p:nvSpPr>
            <p:spPr bwMode="auto">
              <a:xfrm>
                <a:off x="9829800" y="5181600"/>
                <a:ext cx="930275" cy="812800"/>
              </a:xfrm>
              <a:custGeom>
                <a:avLst/>
                <a:gdLst>
                  <a:gd name="T0" fmla="*/ 1256 w 1284"/>
                  <a:gd name="T1" fmla="*/ 699 h 1122"/>
                  <a:gd name="T2" fmla="*/ 952 w 1284"/>
                  <a:gd name="T3" fmla="*/ 395 h 1122"/>
                  <a:gd name="T4" fmla="*/ 845 w 1284"/>
                  <a:gd name="T5" fmla="*/ 376 h 1122"/>
                  <a:gd name="T6" fmla="*/ 707 w 1284"/>
                  <a:gd name="T7" fmla="*/ 439 h 1122"/>
                  <a:gd name="T8" fmla="*/ 614 w 1284"/>
                  <a:gd name="T9" fmla="*/ 470 h 1122"/>
                  <a:gd name="T10" fmla="*/ 455 w 1284"/>
                  <a:gd name="T11" fmla="*/ 312 h 1122"/>
                  <a:gd name="T12" fmla="*/ 530 w 1284"/>
                  <a:gd name="T13" fmla="*/ 177 h 1122"/>
                  <a:gd name="T14" fmla="*/ 739 w 1284"/>
                  <a:gd name="T15" fmla="*/ 56 h 1122"/>
                  <a:gd name="T16" fmla="*/ 597 w 1284"/>
                  <a:gd name="T17" fmla="*/ 0 h 1122"/>
                  <a:gd name="T18" fmla="*/ 298 w 1284"/>
                  <a:gd name="T19" fmla="*/ 133 h 1122"/>
                  <a:gd name="T20" fmla="*/ 158 w 1284"/>
                  <a:gd name="T21" fmla="*/ 137 h 1122"/>
                  <a:gd name="T22" fmla="*/ 0 w 1284"/>
                  <a:gd name="T23" fmla="*/ 82 h 1122"/>
                  <a:gd name="T24" fmla="*/ 0 w 1284"/>
                  <a:gd name="T25" fmla="*/ 631 h 1122"/>
                  <a:gd name="T26" fmla="*/ 86 w 1284"/>
                  <a:gd name="T27" fmla="*/ 661 h 1122"/>
                  <a:gd name="T28" fmla="*/ 130 w 1284"/>
                  <a:gd name="T29" fmla="*/ 591 h 1122"/>
                  <a:gd name="T30" fmla="*/ 370 w 1284"/>
                  <a:gd name="T31" fmla="*/ 589 h 1122"/>
                  <a:gd name="T32" fmla="*/ 408 w 1284"/>
                  <a:gd name="T33" fmla="*/ 656 h 1122"/>
                  <a:gd name="T34" fmla="*/ 473 w 1284"/>
                  <a:gd name="T35" fmla="*/ 696 h 1122"/>
                  <a:gd name="T36" fmla="*/ 511 w 1284"/>
                  <a:gd name="T37" fmla="*/ 763 h 1122"/>
                  <a:gd name="T38" fmla="*/ 576 w 1284"/>
                  <a:gd name="T39" fmla="*/ 802 h 1122"/>
                  <a:gd name="T40" fmla="*/ 616 w 1284"/>
                  <a:gd name="T41" fmla="*/ 876 h 1122"/>
                  <a:gd name="T42" fmla="*/ 684 w 1284"/>
                  <a:gd name="T43" fmla="*/ 917 h 1122"/>
                  <a:gd name="T44" fmla="*/ 726 w 1284"/>
                  <a:gd name="T45" fmla="*/ 1055 h 1122"/>
                  <a:gd name="T46" fmla="*/ 726 w 1284"/>
                  <a:gd name="T47" fmla="*/ 1055 h 1122"/>
                  <a:gd name="T48" fmla="*/ 762 w 1284"/>
                  <a:gd name="T49" fmla="*/ 1095 h 1122"/>
                  <a:gd name="T50" fmla="*/ 861 w 1284"/>
                  <a:gd name="T51" fmla="*/ 1095 h 1122"/>
                  <a:gd name="T52" fmla="*/ 861 w 1284"/>
                  <a:gd name="T53" fmla="*/ 996 h 1122"/>
                  <a:gd name="T54" fmla="*/ 771 w 1284"/>
                  <a:gd name="T55" fmla="*/ 886 h 1122"/>
                  <a:gd name="T56" fmla="*/ 904 w 1284"/>
                  <a:gd name="T57" fmla="*/ 1009 h 1122"/>
                  <a:gd name="T58" fmla="*/ 1003 w 1284"/>
                  <a:gd name="T59" fmla="*/ 1009 h 1122"/>
                  <a:gd name="T60" fmla="*/ 1003 w 1284"/>
                  <a:gd name="T61" fmla="*/ 910 h 1122"/>
                  <a:gd name="T62" fmla="*/ 994 w 1284"/>
                  <a:gd name="T63" fmla="*/ 902 h 1122"/>
                  <a:gd name="T64" fmla="*/ 881 w 1284"/>
                  <a:gd name="T65" fmla="*/ 783 h 1122"/>
                  <a:gd name="T66" fmla="*/ 1043 w 1284"/>
                  <a:gd name="T67" fmla="*/ 916 h 1122"/>
                  <a:gd name="T68" fmla="*/ 1138 w 1284"/>
                  <a:gd name="T69" fmla="*/ 914 h 1122"/>
                  <a:gd name="T70" fmla="*/ 1142 w 1284"/>
                  <a:gd name="T71" fmla="*/ 821 h 1122"/>
                  <a:gd name="T72" fmla="*/ 1035 w 1284"/>
                  <a:gd name="T73" fmla="*/ 690 h 1122"/>
                  <a:gd name="T74" fmla="*/ 1159 w 1284"/>
                  <a:gd name="T75" fmla="*/ 798 h 1122"/>
                  <a:gd name="T76" fmla="*/ 1257 w 1284"/>
                  <a:gd name="T77" fmla="*/ 798 h 1122"/>
                  <a:gd name="T78" fmla="*/ 1257 w 1284"/>
                  <a:gd name="T79" fmla="*/ 700 h 1122"/>
                  <a:gd name="T80" fmla="*/ 1256 w 1284"/>
                  <a:gd name="T81" fmla="*/ 699 h 11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1284" h="1122">
                    <a:moveTo>
                      <a:pt x="1256" y="699"/>
                    </a:moveTo>
                    <a:cubicBezTo>
                      <a:pt x="971" y="414"/>
                      <a:pt x="1105" y="548"/>
                      <a:pt x="952" y="395"/>
                    </a:cubicBezTo>
                    <a:cubicBezTo>
                      <a:pt x="952" y="395"/>
                      <a:pt x="906" y="349"/>
                      <a:pt x="845" y="376"/>
                    </a:cubicBezTo>
                    <a:cubicBezTo>
                      <a:pt x="803" y="394"/>
                      <a:pt x="748" y="420"/>
                      <a:pt x="707" y="439"/>
                    </a:cubicBezTo>
                    <a:cubicBezTo>
                      <a:pt x="662" y="463"/>
                      <a:pt x="629" y="470"/>
                      <a:pt x="614" y="470"/>
                    </a:cubicBezTo>
                    <a:cubicBezTo>
                      <a:pt x="526" y="470"/>
                      <a:pt x="455" y="399"/>
                      <a:pt x="455" y="312"/>
                    </a:cubicBezTo>
                    <a:cubicBezTo>
                      <a:pt x="455" y="255"/>
                      <a:pt x="485" y="206"/>
                      <a:pt x="530" y="177"/>
                    </a:cubicBezTo>
                    <a:cubicBezTo>
                      <a:pt x="593" y="134"/>
                      <a:pt x="739" y="56"/>
                      <a:pt x="739" y="56"/>
                    </a:cubicBezTo>
                    <a:cubicBezTo>
                      <a:pt x="739" y="56"/>
                      <a:pt x="694" y="0"/>
                      <a:pt x="597" y="0"/>
                    </a:cubicBezTo>
                    <a:cubicBezTo>
                      <a:pt x="500" y="0"/>
                      <a:pt x="298" y="133"/>
                      <a:pt x="298" y="133"/>
                    </a:cubicBezTo>
                    <a:cubicBezTo>
                      <a:pt x="298" y="133"/>
                      <a:pt x="240" y="170"/>
                      <a:pt x="158" y="137"/>
                    </a:cubicBezTo>
                    <a:cubicBezTo>
                      <a:pt x="0" y="82"/>
                      <a:pt x="0" y="82"/>
                      <a:pt x="0" y="82"/>
                    </a:cubicBezTo>
                    <a:cubicBezTo>
                      <a:pt x="0" y="631"/>
                      <a:pt x="0" y="631"/>
                      <a:pt x="0" y="631"/>
                    </a:cubicBezTo>
                    <a:cubicBezTo>
                      <a:pt x="0" y="631"/>
                      <a:pt x="45" y="644"/>
                      <a:pt x="86" y="661"/>
                    </a:cubicBezTo>
                    <a:cubicBezTo>
                      <a:pt x="95" y="635"/>
                      <a:pt x="110" y="610"/>
                      <a:pt x="130" y="591"/>
                    </a:cubicBezTo>
                    <a:cubicBezTo>
                      <a:pt x="197" y="526"/>
                      <a:pt x="309" y="526"/>
                      <a:pt x="370" y="589"/>
                    </a:cubicBezTo>
                    <a:cubicBezTo>
                      <a:pt x="389" y="608"/>
                      <a:pt x="401" y="631"/>
                      <a:pt x="408" y="656"/>
                    </a:cubicBezTo>
                    <a:cubicBezTo>
                      <a:pt x="433" y="664"/>
                      <a:pt x="455" y="677"/>
                      <a:pt x="473" y="696"/>
                    </a:cubicBezTo>
                    <a:cubicBezTo>
                      <a:pt x="491" y="715"/>
                      <a:pt x="504" y="738"/>
                      <a:pt x="511" y="763"/>
                    </a:cubicBezTo>
                    <a:cubicBezTo>
                      <a:pt x="536" y="770"/>
                      <a:pt x="558" y="784"/>
                      <a:pt x="576" y="802"/>
                    </a:cubicBezTo>
                    <a:cubicBezTo>
                      <a:pt x="596" y="823"/>
                      <a:pt x="610" y="849"/>
                      <a:pt x="616" y="876"/>
                    </a:cubicBezTo>
                    <a:cubicBezTo>
                      <a:pt x="642" y="884"/>
                      <a:pt x="665" y="898"/>
                      <a:pt x="684" y="917"/>
                    </a:cubicBezTo>
                    <a:cubicBezTo>
                      <a:pt x="720" y="954"/>
                      <a:pt x="734" y="1006"/>
                      <a:pt x="726" y="1055"/>
                    </a:cubicBezTo>
                    <a:cubicBezTo>
                      <a:pt x="726" y="1055"/>
                      <a:pt x="726" y="1055"/>
                      <a:pt x="726" y="1055"/>
                    </a:cubicBezTo>
                    <a:cubicBezTo>
                      <a:pt x="726" y="1056"/>
                      <a:pt x="749" y="1081"/>
                      <a:pt x="762" y="1095"/>
                    </a:cubicBezTo>
                    <a:cubicBezTo>
                      <a:pt x="790" y="1122"/>
                      <a:pt x="834" y="1122"/>
                      <a:pt x="861" y="1095"/>
                    </a:cubicBezTo>
                    <a:cubicBezTo>
                      <a:pt x="888" y="1068"/>
                      <a:pt x="888" y="1023"/>
                      <a:pt x="861" y="996"/>
                    </a:cubicBezTo>
                    <a:cubicBezTo>
                      <a:pt x="860" y="995"/>
                      <a:pt x="763" y="894"/>
                      <a:pt x="771" y="886"/>
                    </a:cubicBezTo>
                    <a:cubicBezTo>
                      <a:pt x="779" y="878"/>
                      <a:pt x="902" y="1007"/>
                      <a:pt x="904" y="1009"/>
                    </a:cubicBezTo>
                    <a:cubicBezTo>
                      <a:pt x="932" y="1036"/>
                      <a:pt x="976" y="1036"/>
                      <a:pt x="1003" y="1009"/>
                    </a:cubicBezTo>
                    <a:cubicBezTo>
                      <a:pt x="1030" y="982"/>
                      <a:pt x="1030" y="938"/>
                      <a:pt x="1003" y="910"/>
                    </a:cubicBezTo>
                    <a:cubicBezTo>
                      <a:pt x="1002" y="909"/>
                      <a:pt x="996" y="904"/>
                      <a:pt x="994" y="902"/>
                    </a:cubicBezTo>
                    <a:cubicBezTo>
                      <a:pt x="994" y="902"/>
                      <a:pt x="872" y="793"/>
                      <a:pt x="881" y="783"/>
                    </a:cubicBezTo>
                    <a:cubicBezTo>
                      <a:pt x="890" y="774"/>
                      <a:pt x="1042" y="916"/>
                      <a:pt x="1043" y="916"/>
                    </a:cubicBezTo>
                    <a:cubicBezTo>
                      <a:pt x="1070" y="940"/>
                      <a:pt x="1112" y="940"/>
                      <a:pt x="1138" y="914"/>
                    </a:cubicBezTo>
                    <a:cubicBezTo>
                      <a:pt x="1164" y="888"/>
                      <a:pt x="1164" y="848"/>
                      <a:pt x="1142" y="821"/>
                    </a:cubicBezTo>
                    <a:cubicBezTo>
                      <a:pt x="1141" y="819"/>
                      <a:pt x="1026" y="699"/>
                      <a:pt x="1035" y="690"/>
                    </a:cubicBezTo>
                    <a:cubicBezTo>
                      <a:pt x="1044" y="680"/>
                      <a:pt x="1158" y="798"/>
                      <a:pt x="1159" y="798"/>
                    </a:cubicBezTo>
                    <a:cubicBezTo>
                      <a:pt x="1186" y="825"/>
                      <a:pt x="1230" y="825"/>
                      <a:pt x="1257" y="798"/>
                    </a:cubicBezTo>
                    <a:cubicBezTo>
                      <a:pt x="1284" y="771"/>
                      <a:pt x="1284" y="727"/>
                      <a:pt x="1257" y="700"/>
                    </a:cubicBezTo>
                    <a:cubicBezTo>
                      <a:pt x="1257" y="699"/>
                      <a:pt x="1256" y="699"/>
                      <a:pt x="1256" y="699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</p:grpSp>
      </p:grpSp>
      <p:sp>
        <p:nvSpPr>
          <p:cNvPr id="43" name="Rectangle 42"/>
          <p:cNvSpPr/>
          <p:nvPr userDrawn="1"/>
        </p:nvSpPr>
        <p:spPr bwMode="auto">
          <a:xfrm>
            <a:off x="6331169" y="68301"/>
            <a:ext cx="2584231" cy="798908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  <a:effectLst/>
          <a:ex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3600" b="0" i="0" u="none" strike="noStrike" cap="none" normalizeH="0" baseline="0" dirty="0">
              <a:ln>
                <a:noFill/>
              </a:ln>
              <a:solidFill>
                <a:srgbClr val="3399FF"/>
              </a:solidFill>
              <a:effectLst/>
              <a:latin typeface="Times" pitchFamily="1" charset="0"/>
            </a:endParaRPr>
          </a:p>
        </p:txBody>
      </p:sp>
      <p:sp>
        <p:nvSpPr>
          <p:cNvPr id="44" name="Content Placeholder 2"/>
          <p:cNvSpPr>
            <a:spLocks noGrp="1"/>
          </p:cNvSpPr>
          <p:nvPr>
            <p:ph idx="1"/>
          </p:nvPr>
        </p:nvSpPr>
        <p:spPr>
          <a:xfrm>
            <a:off x="246063" y="990600"/>
            <a:ext cx="8593137" cy="4800600"/>
          </a:xfrm>
        </p:spPr>
        <p:txBody>
          <a:bodyPr/>
          <a:lstStyle>
            <a:lvl1pPr>
              <a:spcBef>
                <a:spcPts val="400"/>
              </a:spcBef>
              <a:spcAft>
                <a:spcPts val="800"/>
              </a:spcAft>
              <a:defRPr sz="24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spcBef>
                <a:spcPts val="400"/>
              </a:spcBef>
              <a:spcAft>
                <a:spcPts val="800"/>
              </a:spcAft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spcBef>
                <a:spcPts val="400"/>
              </a:spcBef>
              <a:spcAft>
                <a:spcPts val="800"/>
              </a:spcAft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spcBef>
                <a:spcPts val="400"/>
              </a:spcBef>
              <a:spcAft>
                <a:spcPts val="800"/>
              </a:spcAft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spcBef>
                <a:spcPts val="400"/>
              </a:spcBef>
              <a:spcAft>
                <a:spcPts val="800"/>
              </a:spcAft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887420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endParaRPr lang="en-US" alt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95724AE6-7BFF-4DC0-BBE9-BE1DA13CFE64}" type="slidenum">
              <a:rPr lang="en-US" altLang="en-US" smtClean="0"/>
              <a:pPr>
                <a:defRPr/>
              </a:pPr>
              <a:t>‹#›</a:t>
            </a:fld>
            <a:endParaRPr lang="en-US" alt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>
              <a:defRPr/>
            </a:pPr>
            <a:endParaRPr lang="en-US" altLang="en-US" dirty="0"/>
          </a:p>
        </p:txBody>
      </p:sp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246063" y="990600"/>
            <a:ext cx="8593137" cy="4800600"/>
          </a:xfrm>
        </p:spPr>
        <p:txBody>
          <a:bodyPr/>
          <a:lstStyle>
            <a:lvl1pPr>
              <a:spcBef>
                <a:spcPts val="400"/>
              </a:spcBef>
              <a:spcAft>
                <a:spcPts val="800"/>
              </a:spcAft>
              <a:defRPr sz="24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spcBef>
                <a:spcPts val="400"/>
              </a:spcBef>
              <a:spcAft>
                <a:spcPts val="800"/>
              </a:spcAft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spcBef>
                <a:spcPts val="400"/>
              </a:spcBef>
              <a:spcAft>
                <a:spcPts val="800"/>
              </a:spcAft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spcBef>
                <a:spcPts val="400"/>
              </a:spcBef>
              <a:spcAft>
                <a:spcPts val="800"/>
              </a:spcAft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spcBef>
                <a:spcPts val="400"/>
              </a:spcBef>
              <a:spcAft>
                <a:spcPts val="800"/>
              </a:spcAft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grpSp>
        <p:nvGrpSpPr>
          <p:cNvPr id="40" name="Group 39"/>
          <p:cNvGrpSpPr/>
          <p:nvPr userDrawn="1"/>
        </p:nvGrpSpPr>
        <p:grpSpPr>
          <a:xfrm>
            <a:off x="5547220" y="116594"/>
            <a:ext cx="721608" cy="721606"/>
            <a:chOff x="5562600" y="-1024176"/>
            <a:chExt cx="721608" cy="721606"/>
          </a:xfrm>
        </p:grpSpPr>
        <p:sp>
          <p:nvSpPr>
            <p:cNvPr id="7" name="Oval 6"/>
            <p:cNvSpPr/>
            <p:nvPr userDrawn="1"/>
          </p:nvSpPr>
          <p:spPr bwMode="auto">
            <a:xfrm>
              <a:off x="5562600" y="-1024176"/>
              <a:ext cx="721608" cy="721606"/>
            </a:xfrm>
            <a:prstGeom prst="ellipse">
              <a:avLst/>
            </a:prstGeom>
            <a:solidFill>
              <a:schemeClr val="bg1"/>
            </a:solidFill>
            <a:ln w="19050">
              <a:gradFill>
                <a:gsLst>
                  <a:gs pos="0">
                    <a:schemeClr val="accent2"/>
                  </a:gs>
                  <a:gs pos="100000">
                    <a:schemeClr val="accent1"/>
                  </a:gs>
                </a:gsLst>
                <a:lin ang="5400000" scaled="1"/>
              </a:gradFill>
            </a:ln>
            <a:effectLst/>
            <a:ex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3600" b="0" i="0" u="none" strike="noStrike" cap="none" normalizeH="0" baseline="0" dirty="0">
                <a:ln>
                  <a:noFill/>
                </a:ln>
                <a:solidFill>
                  <a:srgbClr val="3399FF"/>
                </a:solidFill>
                <a:effectLst/>
                <a:latin typeface="Times" pitchFamily="1" charset="0"/>
              </a:endParaRPr>
            </a:p>
          </p:txBody>
        </p:sp>
        <p:grpSp>
          <p:nvGrpSpPr>
            <p:cNvPr id="11" name="Group 10"/>
            <p:cNvGrpSpPr/>
            <p:nvPr userDrawn="1"/>
          </p:nvGrpSpPr>
          <p:grpSpPr>
            <a:xfrm>
              <a:off x="5683056" y="-888496"/>
              <a:ext cx="491523" cy="458425"/>
              <a:chOff x="-1665288" y="2205037"/>
              <a:chExt cx="1108076" cy="1033463"/>
            </a:xfrm>
          </p:grpSpPr>
          <p:sp>
            <p:nvSpPr>
              <p:cNvPr id="12" name="AutoShape 3"/>
              <p:cNvSpPr>
                <a:spLocks noChangeAspect="1" noChangeArrowheads="1" noTextEdit="1"/>
              </p:cNvSpPr>
              <p:nvPr/>
            </p:nvSpPr>
            <p:spPr bwMode="auto">
              <a:xfrm>
                <a:off x="-1663700" y="2206625"/>
                <a:ext cx="1101725" cy="10302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3" name="Freeform 5"/>
              <p:cNvSpPr>
                <a:spLocks noEditPoints="1"/>
              </p:cNvSpPr>
              <p:nvPr/>
            </p:nvSpPr>
            <p:spPr bwMode="auto">
              <a:xfrm>
                <a:off x="-1665288" y="2205037"/>
                <a:ext cx="1025525" cy="1033463"/>
              </a:xfrm>
              <a:custGeom>
                <a:avLst/>
                <a:gdLst>
                  <a:gd name="T0" fmla="*/ 627 w 651"/>
                  <a:gd name="T1" fmla="*/ 0 h 656"/>
                  <a:gd name="T2" fmla="*/ 549 w 651"/>
                  <a:gd name="T3" fmla="*/ 0 h 656"/>
                  <a:gd name="T4" fmla="*/ 426 w 651"/>
                  <a:gd name="T5" fmla="*/ 121 h 656"/>
                  <a:gd name="T6" fmla="*/ 373 w 651"/>
                  <a:gd name="T7" fmla="*/ 68 h 656"/>
                  <a:gd name="T8" fmla="*/ 356 w 651"/>
                  <a:gd name="T9" fmla="*/ 61 h 656"/>
                  <a:gd name="T10" fmla="*/ 244 w 651"/>
                  <a:gd name="T11" fmla="*/ 61 h 656"/>
                  <a:gd name="T12" fmla="*/ 0 w 651"/>
                  <a:gd name="T13" fmla="*/ 305 h 656"/>
                  <a:gd name="T14" fmla="*/ 0 w 651"/>
                  <a:gd name="T15" fmla="*/ 568 h 656"/>
                  <a:gd name="T16" fmla="*/ 88 w 651"/>
                  <a:gd name="T17" fmla="*/ 656 h 656"/>
                  <a:gd name="T18" fmla="*/ 424 w 651"/>
                  <a:gd name="T19" fmla="*/ 656 h 656"/>
                  <a:gd name="T20" fmla="*/ 511 w 651"/>
                  <a:gd name="T21" fmla="*/ 568 h 656"/>
                  <a:gd name="T22" fmla="*/ 511 w 651"/>
                  <a:gd name="T23" fmla="*/ 216 h 656"/>
                  <a:gd name="T24" fmla="*/ 504 w 651"/>
                  <a:gd name="T25" fmla="*/ 199 h 656"/>
                  <a:gd name="T26" fmla="*/ 474 w 651"/>
                  <a:gd name="T27" fmla="*/ 169 h 656"/>
                  <a:gd name="T28" fmla="*/ 474 w 651"/>
                  <a:gd name="T29" fmla="*/ 123 h 656"/>
                  <a:gd name="T30" fmla="*/ 549 w 651"/>
                  <a:gd name="T31" fmla="*/ 48 h 656"/>
                  <a:gd name="T32" fmla="*/ 627 w 651"/>
                  <a:gd name="T33" fmla="*/ 48 h 656"/>
                  <a:gd name="T34" fmla="*/ 651 w 651"/>
                  <a:gd name="T35" fmla="*/ 24 h 656"/>
                  <a:gd name="T36" fmla="*/ 627 w 651"/>
                  <a:gd name="T37" fmla="*/ 0 h 656"/>
                  <a:gd name="T38" fmla="*/ 78 w 651"/>
                  <a:gd name="T39" fmla="*/ 353 h 656"/>
                  <a:gd name="T40" fmla="*/ 125 w 651"/>
                  <a:gd name="T41" fmla="*/ 197 h 656"/>
                  <a:gd name="T42" fmla="*/ 265 w 651"/>
                  <a:gd name="T43" fmla="*/ 137 h 656"/>
                  <a:gd name="T44" fmla="*/ 285 w 651"/>
                  <a:gd name="T45" fmla="*/ 138 h 656"/>
                  <a:gd name="T46" fmla="*/ 78 w 651"/>
                  <a:gd name="T47" fmla="*/ 353 h 6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651" h="656">
                    <a:moveTo>
                      <a:pt x="627" y="0"/>
                    </a:moveTo>
                    <a:cubicBezTo>
                      <a:pt x="549" y="0"/>
                      <a:pt x="549" y="0"/>
                      <a:pt x="549" y="0"/>
                    </a:cubicBezTo>
                    <a:cubicBezTo>
                      <a:pt x="482" y="0"/>
                      <a:pt x="427" y="54"/>
                      <a:pt x="426" y="121"/>
                    </a:cubicBezTo>
                    <a:cubicBezTo>
                      <a:pt x="373" y="68"/>
                      <a:pt x="373" y="68"/>
                      <a:pt x="373" y="68"/>
                    </a:cubicBezTo>
                    <a:cubicBezTo>
                      <a:pt x="368" y="63"/>
                      <a:pt x="362" y="61"/>
                      <a:pt x="356" y="61"/>
                    </a:cubicBezTo>
                    <a:cubicBezTo>
                      <a:pt x="244" y="61"/>
                      <a:pt x="244" y="61"/>
                      <a:pt x="244" y="61"/>
                    </a:cubicBezTo>
                    <a:cubicBezTo>
                      <a:pt x="110" y="61"/>
                      <a:pt x="0" y="170"/>
                      <a:pt x="0" y="305"/>
                    </a:cubicBezTo>
                    <a:cubicBezTo>
                      <a:pt x="0" y="568"/>
                      <a:pt x="0" y="568"/>
                      <a:pt x="0" y="568"/>
                    </a:cubicBezTo>
                    <a:cubicBezTo>
                      <a:pt x="0" y="616"/>
                      <a:pt x="39" y="656"/>
                      <a:pt x="88" y="656"/>
                    </a:cubicBezTo>
                    <a:cubicBezTo>
                      <a:pt x="424" y="656"/>
                      <a:pt x="424" y="656"/>
                      <a:pt x="424" y="656"/>
                    </a:cubicBezTo>
                    <a:cubicBezTo>
                      <a:pt x="472" y="656"/>
                      <a:pt x="511" y="616"/>
                      <a:pt x="511" y="568"/>
                    </a:cubicBezTo>
                    <a:cubicBezTo>
                      <a:pt x="511" y="216"/>
                      <a:pt x="511" y="216"/>
                      <a:pt x="511" y="216"/>
                    </a:cubicBezTo>
                    <a:cubicBezTo>
                      <a:pt x="511" y="210"/>
                      <a:pt x="509" y="204"/>
                      <a:pt x="504" y="199"/>
                    </a:cubicBezTo>
                    <a:cubicBezTo>
                      <a:pt x="474" y="169"/>
                      <a:pt x="474" y="169"/>
                      <a:pt x="474" y="169"/>
                    </a:cubicBezTo>
                    <a:cubicBezTo>
                      <a:pt x="474" y="123"/>
                      <a:pt x="474" y="123"/>
                      <a:pt x="474" y="123"/>
                    </a:cubicBezTo>
                    <a:cubicBezTo>
                      <a:pt x="474" y="82"/>
                      <a:pt x="508" y="48"/>
                      <a:pt x="549" y="48"/>
                    </a:cubicBezTo>
                    <a:cubicBezTo>
                      <a:pt x="627" y="48"/>
                      <a:pt x="627" y="48"/>
                      <a:pt x="627" y="48"/>
                    </a:cubicBezTo>
                    <a:cubicBezTo>
                      <a:pt x="640" y="48"/>
                      <a:pt x="651" y="37"/>
                      <a:pt x="651" y="24"/>
                    </a:cubicBezTo>
                    <a:cubicBezTo>
                      <a:pt x="651" y="11"/>
                      <a:pt x="640" y="0"/>
                      <a:pt x="627" y="0"/>
                    </a:cubicBezTo>
                    <a:close/>
                    <a:moveTo>
                      <a:pt x="78" y="353"/>
                    </a:moveTo>
                    <a:cubicBezTo>
                      <a:pt x="73" y="292"/>
                      <a:pt x="89" y="237"/>
                      <a:pt x="125" y="197"/>
                    </a:cubicBezTo>
                    <a:cubicBezTo>
                      <a:pt x="159" y="158"/>
                      <a:pt x="209" y="137"/>
                      <a:pt x="265" y="137"/>
                    </a:cubicBezTo>
                    <a:cubicBezTo>
                      <a:pt x="272" y="137"/>
                      <a:pt x="278" y="137"/>
                      <a:pt x="285" y="138"/>
                    </a:cubicBezTo>
                    <a:lnTo>
                      <a:pt x="78" y="353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4" name="Line 6"/>
              <p:cNvSpPr>
                <a:spLocks noChangeShapeType="1"/>
              </p:cNvSpPr>
              <p:nvPr/>
            </p:nvSpPr>
            <p:spPr bwMode="auto">
              <a:xfrm>
                <a:off x="-1216025" y="2422525"/>
                <a:ext cx="0" cy="0"/>
              </a:xfrm>
              <a:prstGeom prst="line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5" name="Line 7"/>
              <p:cNvSpPr>
                <a:spLocks noChangeShapeType="1"/>
              </p:cNvSpPr>
              <p:nvPr/>
            </p:nvSpPr>
            <p:spPr bwMode="auto">
              <a:xfrm>
                <a:off x="-1216025" y="2422525"/>
                <a:ext cx="0" cy="0"/>
              </a:xfrm>
              <a:prstGeom prst="line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6" name="Freeform 8"/>
              <p:cNvSpPr>
                <a:spLocks noEditPoints="1"/>
              </p:cNvSpPr>
              <p:nvPr/>
            </p:nvSpPr>
            <p:spPr bwMode="auto">
              <a:xfrm>
                <a:off x="-819150" y="2341563"/>
                <a:ext cx="261938" cy="368300"/>
              </a:xfrm>
              <a:custGeom>
                <a:avLst/>
                <a:gdLst>
                  <a:gd name="T0" fmla="*/ 154 w 166"/>
                  <a:gd name="T1" fmla="*/ 120 h 233"/>
                  <a:gd name="T2" fmla="*/ 104 w 166"/>
                  <a:gd name="T3" fmla="*/ 14 h 233"/>
                  <a:gd name="T4" fmla="*/ 83 w 166"/>
                  <a:gd name="T5" fmla="*/ 0 h 233"/>
                  <a:gd name="T6" fmla="*/ 61 w 166"/>
                  <a:gd name="T7" fmla="*/ 14 h 233"/>
                  <a:gd name="T8" fmla="*/ 11 w 166"/>
                  <a:gd name="T9" fmla="*/ 120 h 233"/>
                  <a:gd name="T10" fmla="*/ 16 w 166"/>
                  <a:gd name="T11" fmla="*/ 196 h 233"/>
                  <a:gd name="T12" fmla="*/ 83 w 166"/>
                  <a:gd name="T13" fmla="*/ 233 h 233"/>
                  <a:gd name="T14" fmla="*/ 149 w 166"/>
                  <a:gd name="T15" fmla="*/ 196 h 233"/>
                  <a:gd name="T16" fmla="*/ 154 w 166"/>
                  <a:gd name="T17" fmla="*/ 120 h 233"/>
                  <a:gd name="T18" fmla="*/ 154 w 166"/>
                  <a:gd name="T19" fmla="*/ 120 h 233"/>
                  <a:gd name="T20" fmla="*/ 154 w 166"/>
                  <a:gd name="T21" fmla="*/ 120 h 2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66" h="233">
                    <a:moveTo>
                      <a:pt x="154" y="120"/>
                    </a:moveTo>
                    <a:cubicBezTo>
                      <a:pt x="104" y="14"/>
                      <a:pt x="104" y="14"/>
                      <a:pt x="104" y="14"/>
                    </a:cubicBezTo>
                    <a:cubicBezTo>
                      <a:pt x="100" y="5"/>
                      <a:pt x="92" y="0"/>
                      <a:pt x="83" y="0"/>
                    </a:cubicBezTo>
                    <a:cubicBezTo>
                      <a:pt x="73" y="0"/>
                      <a:pt x="65" y="5"/>
                      <a:pt x="61" y="14"/>
                    </a:cubicBezTo>
                    <a:cubicBezTo>
                      <a:pt x="11" y="120"/>
                      <a:pt x="11" y="120"/>
                      <a:pt x="11" y="120"/>
                    </a:cubicBezTo>
                    <a:cubicBezTo>
                      <a:pt x="0" y="145"/>
                      <a:pt x="1" y="173"/>
                      <a:pt x="16" y="196"/>
                    </a:cubicBezTo>
                    <a:cubicBezTo>
                      <a:pt x="31" y="219"/>
                      <a:pt x="56" y="233"/>
                      <a:pt x="83" y="233"/>
                    </a:cubicBezTo>
                    <a:cubicBezTo>
                      <a:pt x="110" y="233"/>
                      <a:pt x="135" y="219"/>
                      <a:pt x="149" y="196"/>
                    </a:cubicBezTo>
                    <a:cubicBezTo>
                      <a:pt x="164" y="173"/>
                      <a:pt x="166" y="145"/>
                      <a:pt x="154" y="120"/>
                    </a:cubicBezTo>
                    <a:close/>
                    <a:moveTo>
                      <a:pt x="154" y="120"/>
                    </a:moveTo>
                    <a:cubicBezTo>
                      <a:pt x="154" y="120"/>
                      <a:pt x="154" y="120"/>
                      <a:pt x="154" y="120"/>
                    </a:cubicBezTo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7" name="Freeform 9"/>
              <p:cNvSpPr>
                <a:spLocks noEditPoints="1"/>
              </p:cNvSpPr>
              <p:nvPr/>
            </p:nvSpPr>
            <p:spPr bwMode="auto">
              <a:xfrm>
                <a:off x="-1443038" y="2690813"/>
                <a:ext cx="503238" cy="420688"/>
              </a:xfrm>
              <a:custGeom>
                <a:avLst/>
                <a:gdLst>
                  <a:gd name="T0" fmla="*/ 79 w 319"/>
                  <a:gd name="T1" fmla="*/ 48 h 267"/>
                  <a:gd name="T2" fmla="*/ 23 w 319"/>
                  <a:gd name="T3" fmla="*/ 163 h 267"/>
                  <a:gd name="T4" fmla="*/ 220 w 319"/>
                  <a:gd name="T5" fmla="*/ 74 h 267"/>
                  <a:gd name="T6" fmla="*/ 3 w 319"/>
                  <a:gd name="T7" fmla="*/ 246 h 267"/>
                  <a:gd name="T8" fmla="*/ 27 w 319"/>
                  <a:gd name="T9" fmla="*/ 257 h 267"/>
                  <a:gd name="T10" fmla="*/ 63 w 319"/>
                  <a:gd name="T11" fmla="*/ 200 h 267"/>
                  <a:gd name="T12" fmla="*/ 185 w 319"/>
                  <a:gd name="T13" fmla="*/ 199 h 267"/>
                  <a:gd name="T14" fmla="*/ 303 w 319"/>
                  <a:gd name="T15" fmla="*/ 46 h 267"/>
                  <a:gd name="T16" fmla="*/ 79 w 319"/>
                  <a:gd name="T17" fmla="*/ 48 h 267"/>
                  <a:gd name="T18" fmla="*/ 79 w 319"/>
                  <a:gd name="T19" fmla="*/ 48 h 267"/>
                  <a:gd name="T20" fmla="*/ 79 w 319"/>
                  <a:gd name="T21" fmla="*/ 48 h 2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19" h="267">
                    <a:moveTo>
                      <a:pt x="79" y="48"/>
                    </a:moveTo>
                    <a:cubicBezTo>
                      <a:pt x="17" y="84"/>
                      <a:pt x="21" y="141"/>
                      <a:pt x="23" y="163"/>
                    </a:cubicBezTo>
                    <a:cubicBezTo>
                      <a:pt x="102" y="69"/>
                      <a:pt x="220" y="74"/>
                      <a:pt x="220" y="74"/>
                    </a:cubicBezTo>
                    <a:cubicBezTo>
                      <a:pt x="220" y="74"/>
                      <a:pt x="53" y="131"/>
                      <a:pt x="3" y="246"/>
                    </a:cubicBezTo>
                    <a:cubicBezTo>
                      <a:pt x="0" y="255"/>
                      <a:pt x="22" y="267"/>
                      <a:pt x="27" y="257"/>
                    </a:cubicBezTo>
                    <a:cubicBezTo>
                      <a:pt x="42" y="224"/>
                      <a:pt x="63" y="200"/>
                      <a:pt x="63" y="200"/>
                    </a:cubicBezTo>
                    <a:cubicBezTo>
                      <a:pt x="94" y="212"/>
                      <a:pt x="147" y="225"/>
                      <a:pt x="185" y="199"/>
                    </a:cubicBezTo>
                    <a:cubicBezTo>
                      <a:pt x="236" y="163"/>
                      <a:pt x="231" y="85"/>
                      <a:pt x="303" y="46"/>
                    </a:cubicBezTo>
                    <a:cubicBezTo>
                      <a:pt x="319" y="37"/>
                      <a:pt x="161" y="0"/>
                      <a:pt x="79" y="48"/>
                    </a:cubicBezTo>
                    <a:close/>
                    <a:moveTo>
                      <a:pt x="79" y="48"/>
                    </a:moveTo>
                    <a:cubicBezTo>
                      <a:pt x="79" y="48"/>
                      <a:pt x="79" y="48"/>
                      <a:pt x="79" y="48"/>
                    </a:cubicBezTo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</p:grpSp>
      </p:grpSp>
      <p:grpSp>
        <p:nvGrpSpPr>
          <p:cNvPr id="41" name="Group 40"/>
          <p:cNvGrpSpPr/>
          <p:nvPr userDrawn="1"/>
        </p:nvGrpSpPr>
        <p:grpSpPr>
          <a:xfrm>
            <a:off x="6409206" y="116594"/>
            <a:ext cx="721608" cy="721606"/>
            <a:chOff x="10134600" y="-1024176"/>
            <a:chExt cx="721608" cy="721606"/>
          </a:xfrm>
        </p:grpSpPr>
        <p:sp>
          <p:nvSpPr>
            <p:cNvPr id="8" name="Oval 7"/>
            <p:cNvSpPr/>
            <p:nvPr userDrawn="1"/>
          </p:nvSpPr>
          <p:spPr bwMode="auto">
            <a:xfrm>
              <a:off x="10134600" y="-1024176"/>
              <a:ext cx="721608" cy="721606"/>
            </a:xfrm>
            <a:prstGeom prst="ellipse">
              <a:avLst/>
            </a:prstGeom>
            <a:solidFill>
              <a:schemeClr val="bg1"/>
            </a:solidFill>
            <a:ln w="19050">
              <a:gradFill>
                <a:gsLst>
                  <a:gs pos="0">
                    <a:schemeClr val="accent2"/>
                  </a:gs>
                  <a:gs pos="100000">
                    <a:schemeClr val="accent1"/>
                  </a:gs>
                </a:gsLst>
                <a:lin ang="5400000" scaled="1"/>
              </a:gradFill>
            </a:ln>
            <a:effectLst/>
            <a:ex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3600" b="0" i="0" u="none" strike="noStrike" cap="none" normalizeH="0" baseline="0" dirty="0">
                <a:ln>
                  <a:noFill/>
                </a:ln>
                <a:solidFill>
                  <a:srgbClr val="3399FF"/>
                </a:solidFill>
                <a:effectLst/>
                <a:latin typeface="Times" pitchFamily="1" charset="0"/>
              </a:endParaRPr>
            </a:p>
          </p:txBody>
        </p:sp>
        <p:grpSp>
          <p:nvGrpSpPr>
            <p:cNvPr id="18" name="Group 17"/>
            <p:cNvGrpSpPr/>
            <p:nvPr userDrawn="1"/>
          </p:nvGrpSpPr>
          <p:grpSpPr>
            <a:xfrm>
              <a:off x="10274667" y="-942437"/>
              <a:ext cx="449966" cy="511662"/>
              <a:chOff x="10069513" y="2897188"/>
              <a:chExt cx="1343025" cy="1527175"/>
            </a:xfrm>
          </p:grpSpPr>
          <p:sp>
            <p:nvSpPr>
              <p:cNvPr id="19" name="Freeform 13"/>
              <p:cNvSpPr>
                <a:spLocks noEditPoints="1"/>
              </p:cNvSpPr>
              <p:nvPr/>
            </p:nvSpPr>
            <p:spPr bwMode="auto">
              <a:xfrm>
                <a:off x="10610850" y="2897188"/>
                <a:ext cx="219075" cy="222250"/>
              </a:xfrm>
              <a:custGeom>
                <a:avLst/>
                <a:gdLst>
                  <a:gd name="T0" fmla="*/ 127 w 138"/>
                  <a:gd name="T1" fmla="*/ 0 h 140"/>
                  <a:gd name="T2" fmla="*/ 4 w 138"/>
                  <a:gd name="T3" fmla="*/ 0 h 140"/>
                  <a:gd name="T4" fmla="*/ 0 w 138"/>
                  <a:gd name="T5" fmla="*/ 53 h 140"/>
                  <a:gd name="T6" fmla="*/ 138 w 138"/>
                  <a:gd name="T7" fmla="*/ 140 h 140"/>
                  <a:gd name="T8" fmla="*/ 127 w 138"/>
                  <a:gd name="T9" fmla="*/ 0 h 140"/>
                  <a:gd name="T10" fmla="*/ 127 w 138"/>
                  <a:gd name="T11" fmla="*/ 0 h 140"/>
                  <a:gd name="T12" fmla="*/ 127 w 138"/>
                  <a:gd name="T13" fmla="*/ 0 h 1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38" h="140">
                    <a:moveTo>
                      <a:pt x="127" y="0"/>
                    </a:moveTo>
                    <a:lnTo>
                      <a:pt x="4" y="0"/>
                    </a:lnTo>
                    <a:lnTo>
                      <a:pt x="0" y="53"/>
                    </a:lnTo>
                    <a:lnTo>
                      <a:pt x="138" y="140"/>
                    </a:lnTo>
                    <a:lnTo>
                      <a:pt x="127" y="0"/>
                    </a:lnTo>
                    <a:close/>
                    <a:moveTo>
                      <a:pt x="127" y="0"/>
                    </a:moveTo>
                    <a:lnTo>
                      <a:pt x="127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0" name="Freeform 14"/>
              <p:cNvSpPr>
                <a:spLocks noEditPoints="1"/>
              </p:cNvSpPr>
              <p:nvPr/>
            </p:nvSpPr>
            <p:spPr bwMode="auto">
              <a:xfrm>
                <a:off x="10610850" y="2897188"/>
                <a:ext cx="219075" cy="222250"/>
              </a:xfrm>
              <a:custGeom>
                <a:avLst/>
                <a:gdLst>
                  <a:gd name="T0" fmla="*/ 127 w 138"/>
                  <a:gd name="T1" fmla="*/ 0 h 140"/>
                  <a:gd name="T2" fmla="*/ 4 w 138"/>
                  <a:gd name="T3" fmla="*/ 0 h 140"/>
                  <a:gd name="T4" fmla="*/ 0 w 138"/>
                  <a:gd name="T5" fmla="*/ 53 h 140"/>
                  <a:gd name="T6" fmla="*/ 138 w 138"/>
                  <a:gd name="T7" fmla="*/ 140 h 140"/>
                  <a:gd name="T8" fmla="*/ 127 w 138"/>
                  <a:gd name="T9" fmla="*/ 0 h 140"/>
                  <a:gd name="T10" fmla="*/ 127 w 138"/>
                  <a:gd name="T11" fmla="*/ 0 h 140"/>
                  <a:gd name="T12" fmla="*/ 127 w 138"/>
                  <a:gd name="T13" fmla="*/ 0 h 1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38" h="140">
                    <a:moveTo>
                      <a:pt x="127" y="0"/>
                    </a:moveTo>
                    <a:lnTo>
                      <a:pt x="4" y="0"/>
                    </a:lnTo>
                    <a:lnTo>
                      <a:pt x="0" y="53"/>
                    </a:lnTo>
                    <a:lnTo>
                      <a:pt x="138" y="140"/>
                    </a:lnTo>
                    <a:lnTo>
                      <a:pt x="127" y="0"/>
                    </a:lnTo>
                    <a:moveTo>
                      <a:pt x="127" y="0"/>
                    </a:moveTo>
                    <a:lnTo>
                      <a:pt x="12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1" name="Freeform 15"/>
              <p:cNvSpPr>
                <a:spLocks noEditPoints="1"/>
              </p:cNvSpPr>
              <p:nvPr/>
            </p:nvSpPr>
            <p:spPr bwMode="auto">
              <a:xfrm>
                <a:off x="10612438" y="3224213"/>
                <a:ext cx="254000" cy="322263"/>
              </a:xfrm>
              <a:custGeom>
                <a:avLst/>
                <a:gdLst>
                  <a:gd name="T0" fmla="*/ 160 w 160"/>
                  <a:gd name="T1" fmla="*/ 203 h 203"/>
                  <a:gd name="T2" fmla="*/ 143 w 160"/>
                  <a:gd name="T3" fmla="*/ 0 h 203"/>
                  <a:gd name="T4" fmla="*/ 0 w 160"/>
                  <a:gd name="T5" fmla="*/ 128 h 203"/>
                  <a:gd name="T6" fmla="*/ 160 w 160"/>
                  <a:gd name="T7" fmla="*/ 203 h 203"/>
                  <a:gd name="T8" fmla="*/ 160 w 160"/>
                  <a:gd name="T9" fmla="*/ 203 h 203"/>
                  <a:gd name="T10" fmla="*/ 160 w 160"/>
                  <a:gd name="T11" fmla="*/ 203 h 2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60" h="203">
                    <a:moveTo>
                      <a:pt x="160" y="203"/>
                    </a:moveTo>
                    <a:lnTo>
                      <a:pt x="143" y="0"/>
                    </a:lnTo>
                    <a:lnTo>
                      <a:pt x="0" y="128"/>
                    </a:lnTo>
                    <a:lnTo>
                      <a:pt x="160" y="203"/>
                    </a:lnTo>
                    <a:close/>
                    <a:moveTo>
                      <a:pt x="160" y="203"/>
                    </a:moveTo>
                    <a:lnTo>
                      <a:pt x="160" y="203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2" name="Freeform 16"/>
              <p:cNvSpPr>
                <a:spLocks noEditPoints="1"/>
              </p:cNvSpPr>
              <p:nvPr/>
            </p:nvSpPr>
            <p:spPr bwMode="auto">
              <a:xfrm>
                <a:off x="10612438" y="3224213"/>
                <a:ext cx="254000" cy="322263"/>
              </a:xfrm>
              <a:custGeom>
                <a:avLst/>
                <a:gdLst>
                  <a:gd name="T0" fmla="*/ 160 w 160"/>
                  <a:gd name="T1" fmla="*/ 203 h 203"/>
                  <a:gd name="T2" fmla="*/ 143 w 160"/>
                  <a:gd name="T3" fmla="*/ 0 h 203"/>
                  <a:gd name="T4" fmla="*/ 0 w 160"/>
                  <a:gd name="T5" fmla="*/ 128 h 203"/>
                  <a:gd name="T6" fmla="*/ 160 w 160"/>
                  <a:gd name="T7" fmla="*/ 203 h 203"/>
                  <a:gd name="T8" fmla="*/ 160 w 160"/>
                  <a:gd name="T9" fmla="*/ 203 h 203"/>
                  <a:gd name="T10" fmla="*/ 160 w 160"/>
                  <a:gd name="T11" fmla="*/ 203 h 2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60" h="203">
                    <a:moveTo>
                      <a:pt x="160" y="203"/>
                    </a:moveTo>
                    <a:lnTo>
                      <a:pt x="143" y="0"/>
                    </a:lnTo>
                    <a:lnTo>
                      <a:pt x="0" y="128"/>
                    </a:lnTo>
                    <a:lnTo>
                      <a:pt x="160" y="203"/>
                    </a:lnTo>
                    <a:moveTo>
                      <a:pt x="160" y="203"/>
                    </a:moveTo>
                    <a:lnTo>
                      <a:pt x="160" y="203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3" name="Freeform 17"/>
              <p:cNvSpPr>
                <a:spLocks noEditPoints="1"/>
              </p:cNvSpPr>
              <p:nvPr/>
            </p:nvSpPr>
            <p:spPr bwMode="auto">
              <a:xfrm>
                <a:off x="10575925" y="3038475"/>
                <a:ext cx="244475" cy="354013"/>
              </a:xfrm>
              <a:custGeom>
                <a:avLst/>
                <a:gdLst>
                  <a:gd name="T0" fmla="*/ 19 w 154"/>
                  <a:gd name="T1" fmla="*/ 0 h 223"/>
                  <a:gd name="T2" fmla="*/ 0 w 154"/>
                  <a:gd name="T3" fmla="*/ 223 h 223"/>
                  <a:gd name="T4" fmla="*/ 154 w 154"/>
                  <a:gd name="T5" fmla="*/ 84 h 223"/>
                  <a:gd name="T6" fmla="*/ 19 w 154"/>
                  <a:gd name="T7" fmla="*/ 0 h 223"/>
                  <a:gd name="T8" fmla="*/ 19 w 154"/>
                  <a:gd name="T9" fmla="*/ 0 h 223"/>
                  <a:gd name="T10" fmla="*/ 19 w 154"/>
                  <a:gd name="T11" fmla="*/ 0 h 2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54" h="223">
                    <a:moveTo>
                      <a:pt x="19" y="0"/>
                    </a:moveTo>
                    <a:lnTo>
                      <a:pt x="0" y="223"/>
                    </a:lnTo>
                    <a:lnTo>
                      <a:pt x="154" y="84"/>
                    </a:lnTo>
                    <a:lnTo>
                      <a:pt x="19" y="0"/>
                    </a:lnTo>
                    <a:close/>
                    <a:moveTo>
                      <a:pt x="19" y="0"/>
                    </a:moveTo>
                    <a:lnTo>
                      <a:pt x="19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4" name="Freeform 18"/>
              <p:cNvSpPr>
                <a:spLocks noEditPoints="1"/>
              </p:cNvSpPr>
              <p:nvPr/>
            </p:nvSpPr>
            <p:spPr bwMode="auto">
              <a:xfrm>
                <a:off x="10575925" y="3038475"/>
                <a:ext cx="244475" cy="354013"/>
              </a:xfrm>
              <a:custGeom>
                <a:avLst/>
                <a:gdLst>
                  <a:gd name="T0" fmla="*/ 19 w 154"/>
                  <a:gd name="T1" fmla="*/ 0 h 223"/>
                  <a:gd name="T2" fmla="*/ 0 w 154"/>
                  <a:gd name="T3" fmla="*/ 223 h 223"/>
                  <a:gd name="T4" fmla="*/ 154 w 154"/>
                  <a:gd name="T5" fmla="*/ 84 h 223"/>
                  <a:gd name="T6" fmla="*/ 19 w 154"/>
                  <a:gd name="T7" fmla="*/ 0 h 223"/>
                  <a:gd name="T8" fmla="*/ 19 w 154"/>
                  <a:gd name="T9" fmla="*/ 0 h 223"/>
                  <a:gd name="T10" fmla="*/ 19 w 154"/>
                  <a:gd name="T11" fmla="*/ 0 h 2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54" h="223">
                    <a:moveTo>
                      <a:pt x="19" y="0"/>
                    </a:moveTo>
                    <a:lnTo>
                      <a:pt x="0" y="223"/>
                    </a:lnTo>
                    <a:lnTo>
                      <a:pt x="154" y="84"/>
                    </a:lnTo>
                    <a:lnTo>
                      <a:pt x="19" y="0"/>
                    </a:lnTo>
                    <a:moveTo>
                      <a:pt x="19" y="0"/>
                    </a:moveTo>
                    <a:lnTo>
                      <a:pt x="19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5" name="Freeform 19"/>
              <p:cNvSpPr>
                <a:spLocks noEditPoints="1"/>
              </p:cNvSpPr>
              <p:nvPr/>
            </p:nvSpPr>
            <p:spPr bwMode="auto">
              <a:xfrm>
                <a:off x="11298238" y="3394075"/>
                <a:ext cx="114300" cy="187325"/>
              </a:xfrm>
              <a:custGeom>
                <a:avLst/>
                <a:gdLst>
                  <a:gd name="T0" fmla="*/ 33 w 72"/>
                  <a:gd name="T1" fmla="*/ 0 h 118"/>
                  <a:gd name="T2" fmla="*/ 3 w 72"/>
                  <a:gd name="T3" fmla="*/ 15 h 118"/>
                  <a:gd name="T4" fmla="*/ 0 w 72"/>
                  <a:gd name="T5" fmla="*/ 118 h 118"/>
                  <a:gd name="T6" fmla="*/ 72 w 72"/>
                  <a:gd name="T7" fmla="*/ 67 h 118"/>
                  <a:gd name="T8" fmla="*/ 33 w 72"/>
                  <a:gd name="T9" fmla="*/ 0 h 118"/>
                  <a:gd name="T10" fmla="*/ 33 w 72"/>
                  <a:gd name="T11" fmla="*/ 0 h 118"/>
                  <a:gd name="T12" fmla="*/ 33 w 72"/>
                  <a:gd name="T13" fmla="*/ 0 h 1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2" h="118">
                    <a:moveTo>
                      <a:pt x="33" y="0"/>
                    </a:moveTo>
                    <a:lnTo>
                      <a:pt x="3" y="15"/>
                    </a:lnTo>
                    <a:lnTo>
                      <a:pt x="0" y="118"/>
                    </a:lnTo>
                    <a:lnTo>
                      <a:pt x="72" y="67"/>
                    </a:lnTo>
                    <a:lnTo>
                      <a:pt x="33" y="0"/>
                    </a:lnTo>
                    <a:close/>
                    <a:moveTo>
                      <a:pt x="33" y="0"/>
                    </a:moveTo>
                    <a:lnTo>
                      <a:pt x="33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6" name="Freeform 20"/>
              <p:cNvSpPr>
                <a:spLocks noEditPoints="1"/>
              </p:cNvSpPr>
              <p:nvPr/>
            </p:nvSpPr>
            <p:spPr bwMode="auto">
              <a:xfrm>
                <a:off x="11298238" y="3394075"/>
                <a:ext cx="114300" cy="187325"/>
              </a:xfrm>
              <a:custGeom>
                <a:avLst/>
                <a:gdLst>
                  <a:gd name="T0" fmla="*/ 33 w 72"/>
                  <a:gd name="T1" fmla="*/ 0 h 118"/>
                  <a:gd name="T2" fmla="*/ 3 w 72"/>
                  <a:gd name="T3" fmla="*/ 15 h 118"/>
                  <a:gd name="T4" fmla="*/ 0 w 72"/>
                  <a:gd name="T5" fmla="*/ 118 h 118"/>
                  <a:gd name="T6" fmla="*/ 72 w 72"/>
                  <a:gd name="T7" fmla="*/ 67 h 118"/>
                  <a:gd name="T8" fmla="*/ 33 w 72"/>
                  <a:gd name="T9" fmla="*/ 0 h 118"/>
                  <a:gd name="T10" fmla="*/ 33 w 72"/>
                  <a:gd name="T11" fmla="*/ 0 h 118"/>
                  <a:gd name="T12" fmla="*/ 33 w 72"/>
                  <a:gd name="T13" fmla="*/ 0 h 1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2" h="118">
                    <a:moveTo>
                      <a:pt x="33" y="0"/>
                    </a:moveTo>
                    <a:lnTo>
                      <a:pt x="3" y="15"/>
                    </a:lnTo>
                    <a:lnTo>
                      <a:pt x="0" y="118"/>
                    </a:lnTo>
                    <a:lnTo>
                      <a:pt x="72" y="67"/>
                    </a:lnTo>
                    <a:lnTo>
                      <a:pt x="33" y="0"/>
                    </a:lnTo>
                    <a:moveTo>
                      <a:pt x="33" y="0"/>
                    </a:moveTo>
                    <a:lnTo>
                      <a:pt x="33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7" name="Freeform 21"/>
              <p:cNvSpPr>
                <a:spLocks noEditPoints="1"/>
              </p:cNvSpPr>
              <p:nvPr/>
            </p:nvSpPr>
            <p:spPr bwMode="auto">
              <a:xfrm>
                <a:off x="10112375" y="3463925"/>
                <a:ext cx="1201738" cy="830263"/>
              </a:xfrm>
              <a:custGeom>
                <a:avLst/>
                <a:gdLst>
                  <a:gd name="T0" fmla="*/ 28 w 1033"/>
                  <a:gd name="T1" fmla="*/ 660 h 715"/>
                  <a:gd name="T2" fmla="*/ 101 w 1033"/>
                  <a:gd name="T3" fmla="*/ 697 h 715"/>
                  <a:gd name="T4" fmla="*/ 125 w 1033"/>
                  <a:gd name="T5" fmla="*/ 712 h 715"/>
                  <a:gd name="T6" fmla="*/ 125 w 1033"/>
                  <a:gd name="T7" fmla="*/ 444 h 715"/>
                  <a:gd name="T8" fmla="*/ 153 w 1033"/>
                  <a:gd name="T9" fmla="*/ 444 h 715"/>
                  <a:gd name="T10" fmla="*/ 153 w 1033"/>
                  <a:gd name="T11" fmla="*/ 417 h 715"/>
                  <a:gd name="T12" fmla="*/ 441 w 1033"/>
                  <a:gd name="T13" fmla="*/ 417 h 715"/>
                  <a:gd name="T14" fmla="*/ 441 w 1033"/>
                  <a:gd name="T15" fmla="*/ 444 h 715"/>
                  <a:gd name="T16" fmla="*/ 469 w 1033"/>
                  <a:gd name="T17" fmla="*/ 444 h 715"/>
                  <a:gd name="T18" fmla="*/ 469 w 1033"/>
                  <a:gd name="T19" fmla="*/ 697 h 715"/>
                  <a:gd name="T20" fmla="*/ 470 w 1033"/>
                  <a:gd name="T21" fmla="*/ 697 h 715"/>
                  <a:gd name="T22" fmla="*/ 517 w 1033"/>
                  <a:gd name="T23" fmla="*/ 715 h 715"/>
                  <a:gd name="T24" fmla="*/ 563 w 1033"/>
                  <a:gd name="T25" fmla="*/ 697 h 715"/>
                  <a:gd name="T26" fmla="*/ 566 w 1033"/>
                  <a:gd name="T27" fmla="*/ 695 h 715"/>
                  <a:gd name="T28" fmla="*/ 566 w 1033"/>
                  <a:gd name="T29" fmla="*/ 444 h 715"/>
                  <a:gd name="T30" fmla="*/ 594 w 1033"/>
                  <a:gd name="T31" fmla="*/ 444 h 715"/>
                  <a:gd name="T32" fmla="*/ 594 w 1033"/>
                  <a:gd name="T33" fmla="*/ 417 h 715"/>
                  <a:gd name="T34" fmla="*/ 880 w 1033"/>
                  <a:gd name="T35" fmla="*/ 417 h 715"/>
                  <a:gd name="T36" fmla="*/ 880 w 1033"/>
                  <a:gd name="T37" fmla="*/ 444 h 715"/>
                  <a:gd name="T38" fmla="*/ 908 w 1033"/>
                  <a:gd name="T39" fmla="*/ 444 h 715"/>
                  <a:gd name="T40" fmla="*/ 908 w 1033"/>
                  <a:gd name="T41" fmla="*/ 712 h 715"/>
                  <a:gd name="T42" fmla="*/ 932 w 1033"/>
                  <a:gd name="T43" fmla="*/ 697 h 715"/>
                  <a:gd name="T44" fmla="*/ 1005 w 1033"/>
                  <a:gd name="T45" fmla="*/ 660 h 715"/>
                  <a:gd name="T46" fmla="*/ 1005 w 1033"/>
                  <a:gd name="T47" fmla="*/ 444 h 715"/>
                  <a:gd name="T48" fmla="*/ 1033 w 1033"/>
                  <a:gd name="T49" fmla="*/ 444 h 715"/>
                  <a:gd name="T50" fmla="*/ 1033 w 1033"/>
                  <a:gd name="T51" fmla="*/ 340 h 715"/>
                  <a:gd name="T52" fmla="*/ 1005 w 1033"/>
                  <a:gd name="T53" fmla="*/ 340 h 715"/>
                  <a:gd name="T54" fmla="*/ 1005 w 1033"/>
                  <a:gd name="T55" fmla="*/ 219 h 715"/>
                  <a:gd name="T56" fmla="*/ 849 w 1033"/>
                  <a:gd name="T57" fmla="*/ 219 h 715"/>
                  <a:gd name="T58" fmla="*/ 971 w 1033"/>
                  <a:gd name="T59" fmla="*/ 134 h 715"/>
                  <a:gd name="T60" fmla="*/ 814 w 1033"/>
                  <a:gd name="T61" fmla="*/ 83 h 715"/>
                  <a:gd name="T62" fmla="*/ 826 w 1033"/>
                  <a:gd name="T63" fmla="*/ 219 h 715"/>
                  <a:gd name="T64" fmla="*/ 798 w 1033"/>
                  <a:gd name="T65" fmla="*/ 219 h 715"/>
                  <a:gd name="T66" fmla="*/ 785 w 1033"/>
                  <a:gd name="T67" fmla="*/ 73 h 715"/>
                  <a:gd name="T68" fmla="*/ 704 w 1033"/>
                  <a:gd name="T69" fmla="*/ 112 h 715"/>
                  <a:gd name="T70" fmla="*/ 631 w 1033"/>
                  <a:gd name="T71" fmla="*/ 112 h 715"/>
                  <a:gd name="T72" fmla="*/ 393 w 1033"/>
                  <a:gd name="T73" fmla="*/ 0 h 715"/>
                  <a:gd name="T74" fmla="*/ 384 w 1033"/>
                  <a:gd name="T75" fmla="*/ 112 h 715"/>
                  <a:gd name="T76" fmla="*/ 314 w 1033"/>
                  <a:gd name="T77" fmla="*/ 112 h 715"/>
                  <a:gd name="T78" fmla="*/ 314 w 1033"/>
                  <a:gd name="T79" fmla="*/ 0 h 715"/>
                  <a:gd name="T80" fmla="*/ 141 w 1033"/>
                  <a:gd name="T81" fmla="*/ 0 h 715"/>
                  <a:gd name="T82" fmla="*/ 141 w 1033"/>
                  <a:gd name="T83" fmla="*/ 219 h 715"/>
                  <a:gd name="T84" fmla="*/ 30 w 1033"/>
                  <a:gd name="T85" fmla="*/ 219 h 715"/>
                  <a:gd name="T86" fmla="*/ 30 w 1033"/>
                  <a:gd name="T87" fmla="*/ 340 h 715"/>
                  <a:gd name="T88" fmla="*/ 0 w 1033"/>
                  <a:gd name="T89" fmla="*/ 340 h 715"/>
                  <a:gd name="T90" fmla="*/ 0 w 1033"/>
                  <a:gd name="T91" fmla="*/ 444 h 715"/>
                  <a:gd name="T92" fmla="*/ 28 w 1033"/>
                  <a:gd name="T93" fmla="*/ 444 h 715"/>
                  <a:gd name="T94" fmla="*/ 28 w 1033"/>
                  <a:gd name="T95" fmla="*/ 660 h 715"/>
                  <a:gd name="T96" fmla="*/ 28 w 1033"/>
                  <a:gd name="T97" fmla="*/ 660 h 715"/>
                  <a:gd name="T98" fmla="*/ 28 w 1033"/>
                  <a:gd name="T99" fmla="*/ 660 h 7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1033" h="715">
                    <a:moveTo>
                      <a:pt x="28" y="660"/>
                    </a:moveTo>
                    <a:cubicBezTo>
                      <a:pt x="61" y="670"/>
                      <a:pt x="84" y="686"/>
                      <a:pt x="101" y="697"/>
                    </a:cubicBezTo>
                    <a:cubicBezTo>
                      <a:pt x="111" y="705"/>
                      <a:pt x="118" y="709"/>
                      <a:pt x="125" y="712"/>
                    </a:cubicBezTo>
                    <a:cubicBezTo>
                      <a:pt x="125" y="444"/>
                      <a:pt x="125" y="444"/>
                      <a:pt x="125" y="444"/>
                    </a:cubicBezTo>
                    <a:cubicBezTo>
                      <a:pt x="153" y="444"/>
                      <a:pt x="153" y="444"/>
                      <a:pt x="153" y="444"/>
                    </a:cubicBezTo>
                    <a:cubicBezTo>
                      <a:pt x="153" y="417"/>
                      <a:pt x="153" y="417"/>
                      <a:pt x="153" y="417"/>
                    </a:cubicBezTo>
                    <a:cubicBezTo>
                      <a:pt x="441" y="417"/>
                      <a:pt x="441" y="417"/>
                      <a:pt x="441" y="417"/>
                    </a:cubicBezTo>
                    <a:cubicBezTo>
                      <a:pt x="441" y="444"/>
                      <a:pt x="441" y="444"/>
                      <a:pt x="441" y="444"/>
                    </a:cubicBezTo>
                    <a:cubicBezTo>
                      <a:pt x="469" y="444"/>
                      <a:pt x="469" y="444"/>
                      <a:pt x="469" y="444"/>
                    </a:cubicBezTo>
                    <a:cubicBezTo>
                      <a:pt x="469" y="697"/>
                      <a:pt x="469" y="697"/>
                      <a:pt x="469" y="697"/>
                    </a:cubicBezTo>
                    <a:cubicBezTo>
                      <a:pt x="469" y="697"/>
                      <a:pt x="469" y="697"/>
                      <a:pt x="470" y="697"/>
                    </a:cubicBezTo>
                    <a:cubicBezTo>
                      <a:pt x="489" y="711"/>
                      <a:pt x="495" y="715"/>
                      <a:pt x="517" y="715"/>
                    </a:cubicBezTo>
                    <a:cubicBezTo>
                      <a:pt x="538" y="715"/>
                      <a:pt x="544" y="711"/>
                      <a:pt x="563" y="697"/>
                    </a:cubicBezTo>
                    <a:cubicBezTo>
                      <a:pt x="564" y="697"/>
                      <a:pt x="565" y="696"/>
                      <a:pt x="566" y="695"/>
                    </a:cubicBezTo>
                    <a:cubicBezTo>
                      <a:pt x="566" y="444"/>
                      <a:pt x="566" y="444"/>
                      <a:pt x="566" y="444"/>
                    </a:cubicBezTo>
                    <a:cubicBezTo>
                      <a:pt x="594" y="444"/>
                      <a:pt x="594" y="444"/>
                      <a:pt x="594" y="444"/>
                    </a:cubicBezTo>
                    <a:cubicBezTo>
                      <a:pt x="594" y="417"/>
                      <a:pt x="594" y="417"/>
                      <a:pt x="594" y="417"/>
                    </a:cubicBezTo>
                    <a:cubicBezTo>
                      <a:pt x="880" y="417"/>
                      <a:pt x="880" y="417"/>
                      <a:pt x="880" y="417"/>
                    </a:cubicBezTo>
                    <a:cubicBezTo>
                      <a:pt x="880" y="444"/>
                      <a:pt x="880" y="444"/>
                      <a:pt x="880" y="444"/>
                    </a:cubicBezTo>
                    <a:cubicBezTo>
                      <a:pt x="908" y="444"/>
                      <a:pt x="908" y="444"/>
                      <a:pt x="908" y="444"/>
                    </a:cubicBezTo>
                    <a:cubicBezTo>
                      <a:pt x="908" y="712"/>
                      <a:pt x="908" y="712"/>
                      <a:pt x="908" y="712"/>
                    </a:cubicBezTo>
                    <a:cubicBezTo>
                      <a:pt x="915" y="709"/>
                      <a:pt x="922" y="705"/>
                      <a:pt x="932" y="697"/>
                    </a:cubicBezTo>
                    <a:cubicBezTo>
                      <a:pt x="949" y="686"/>
                      <a:pt x="972" y="670"/>
                      <a:pt x="1005" y="660"/>
                    </a:cubicBezTo>
                    <a:cubicBezTo>
                      <a:pt x="1005" y="444"/>
                      <a:pt x="1005" y="444"/>
                      <a:pt x="1005" y="444"/>
                    </a:cubicBezTo>
                    <a:cubicBezTo>
                      <a:pt x="1033" y="444"/>
                      <a:pt x="1033" y="444"/>
                      <a:pt x="1033" y="444"/>
                    </a:cubicBezTo>
                    <a:cubicBezTo>
                      <a:pt x="1033" y="340"/>
                      <a:pt x="1033" y="340"/>
                      <a:pt x="1033" y="340"/>
                    </a:cubicBezTo>
                    <a:cubicBezTo>
                      <a:pt x="1005" y="340"/>
                      <a:pt x="1005" y="340"/>
                      <a:pt x="1005" y="340"/>
                    </a:cubicBezTo>
                    <a:cubicBezTo>
                      <a:pt x="1005" y="219"/>
                      <a:pt x="1005" y="219"/>
                      <a:pt x="1005" y="219"/>
                    </a:cubicBezTo>
                    <a:cubicBezTo>
                      <a:pt x="849" y="219"/>
                      <a:pt x="849" y="219"/>
                      <a:pt x="849" y="219"/>
                    </a:cubicBezTo>
                    <a:cubicBezTo>
                      <a:pt x="971" y="134"/>
                      <a:pt x="971" y="134"/>
                      <a:pt x="971" y="134"/>
                    </a:cubicBezTo>
                    <a:cubicBezTo>
                      <a:pt x="814" y="83"/>
                      <a:pt x="814" y="83"/>
                      <a:pt x="814" y="83"/>
                    </a:cubicBezTo>
                    <a:cubicBezTo>
                      <a:pt x="826" y="219"/>
                      <a:pt x="826" y="219"/>
                      <a:pt x="826" y="219"/>
                    </a:cubicBezTo>
                    <a:cubicBezTo>
                      <a:pt x="798" y="219"/>
                      <a:pt x="798" y="219"/>
                      <a:pt x="798" y="219"/>
                    </a:cubicBezTo>
                    <a:cubicBezTo>
                      <a:pt x="785" y="73"/>
                      <a:pt x="785" y="73"/>
                      <a:pt x="785" y="73"/>
                    </a:cubicBezTo>
                    <a:cubicBezTo>
                      <a:pt x="704" y="112"/>
                      <a:pt x="704" y="112"/>
                      <a:pt x="704" y="112"/>
                    </a:cubicBezTo>
                    <a:cubicBezTo>
                      <a:pt x="631" y="112"/>
                      <a:pt x="631" y="112"/>
                      <a:pt x="631" y="112"/>
                    </a:cubicBezTo>
                    <a:cubicBezTo>
                      <a:pt x="393" y="0"/>
                      <a:pt x="393" y="0"/>
                      <a:pt x="393" y="0"/>
                    </a:cubicBezTo>
                    <a:cubicBezTo>
                      <a:pt x="384" y="112"/>
                      <a:pt x="384" y="112"/>
                      <a:pt x="384" y="112"/>
                    </a:cubicBezTo>
                    <a:cubicBezTo>
                      <a:pt x="314" y="112"/>
                      <a:pt x="314" y="112"/>
                      <a:pt x="314" y="112"/>
                    </a:cubicBezTo>
                    <a:cubicBezTo>
                      <a:pt x="314" y="0"/>
                      <a:pt x="314" y="0"/>
                      <a:pt x="314" y="0"/>
                    </a:cubicBezTo>
                    <a:cubicBezTo>
                      <a:pt x="141" y="0"/>
                      <a:pt x="141" y="0"/>
                      <a:pt x="141" y="0"/>
                    </a:cubicBezTo>
                    <a:cubicBezTo>
                      <a:pt x="141" y="219"/>
                      <a:pt x="141" y="219"/>
                      <a:pt x="141" y="219"/>
                    </a:cubicBezTo>
                    <a:cubicBezTo>
                      <a:pt x="30" y="219"/>
                      <a:pt x="30" y="219"/>
                      <a:pt x="30" y="219"/>
                    </a:cubicBezTo>
                    <a:cubicBezTo>
                      <a:pt x="30" y="340"/>
                      <a:pt x="30" y="340"/>
                      <a:pt x="30" y="340"/>
                    </a:cubicBezTo>
                    <a:cubicBezTo>
                      <a:pt x="0" y="340"/>
                      <a:pt x="0" y="340"/>
                      <a:pt x="0" y="340"/>
                    </a:cubicBezTo>
                    <a:cubicBezTo>
                      <a:pt x="0" y="444"/>
                      <a:pt x="0" y="444"/>
                      <a:pt x="0" y="444"/>
                    </a:cubicBezTo>
                    <a:cubicBezTo>
                      <a:pt x="28" y="444"/>
                      <a:pt x="28" y="444"/>
                      <a:pt x="28" y="444"/>
                    </a:cubicBezTo>
                    <a:lnTo>
                      <a:pt x="28" y="660"/>
                    </a:lnTo>
                    <a:close/>
                    <a:moveTo>
                      <a:pt x="28" y="660"/>
                    </a:moveTo>
                    <a:cubicBezTo>
                      <a:pt x="28" y="660"/>
                      <a:pt x="28" y="660"/>
                      <a:pt x="28" y="660"/>
                    </a:cubicBezTo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8" name="Freeform 22"/>
              <p:cNvSpPr>
                <a:spLocks noEditPoints="1"/>
              </p:cNvSpPr>
              <p:nvPr/>
            </p:nvSpPr>
            <p:spPr bwMode="auto">
              <a:xfrm>
                <a:off x="11066463" y="3432175"/>
                <a:ext cx="203200" cy="161925"/>
              </a:xfrm>
              <a:custGeom>
                <a:avLst/>
                <a:gdLst>
                  <a:gd name="T0" fmla="*/ 128 w 128"/>
                  <a:gd name="T1" fmla="*/ 0 h 102"/>
                  <a:gd name="T2" fmla="*/ 0 w 128"/>
                  <a:gd name="T3" fmla="*/ 61 h 102"/>
                  <a:gd name="T4" fmla="*/ 125 w 128"/>
                  <a:gd name="T5" fmla="*/ 102 h 102"/>
                  <a:gd name="T6" fmla="*/ 128 w 128"/>
                  <a:gd name="T7" fmla="*/ 0 h 102"/>
                  <a:gd name="T8" fmla="*/ 128 w 128"/>
                  <a:gd name="T9" fmla="*/ 0 h 102"/>
                  <a:gd name="T10" fmla="*/ 128 w 128"/>
                  <a:gd name="T11" fmla="*/ 0 h 1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8" h="102">
                    <a:moveTo>
                      <a:pt x="128" y="0"/>
                    </a:moveTo>
                    <a:lnTo>
                      <a:pt x="0" y="61"/>
                    </a:lnTo>
                    <a:lnTo>
                      <a:pt x="125" y="102"/>
                    </a:lnTo>
                    <a:lnTo>
                      <a:pt x="128" y="0"/>
                    </a:lnTo>
                    <a:close/>
                    <a:moveTo>
                      <a:pt x="128" y="0"/>
                    </a:moveTo>
                    <a:lnTo>
                      <a:pt x="128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9" name="Freeform 23"/>
              <p:cNvSpPr>
                <a:spLocks noEditPoints="1"/>
              </p:cNvSpPr>
              <p:nvPr/>
            </p:nvSpPr>
            <p:spPr bwMode="auto">
              <a:xfrm>
                <a:off x="11066463" y="3432175"/>
                <a:ext cx="203200" cy="161925"/>
              </a:xfrm>
              <a:custGeom>
                <a:avLst/>
                <a:gdLst>
                  <a:gd name="T0" fmla="*/ 128 w 128"/>
                  <a:gd name="T1" fmla="*/ 0 h 102"/>
                  <a:gd name="T2" fmla="*/ 0 w 128"/>
                  <a:gd name="T3" fmla="*/ 61 h 102"/>
                  <a:gd name="T4" fmla="*/ 125 w 128"/>
                  <a:gd name="T5" fmla="*/ 102 h 102"/>
                  <a:gd name="T6" fmla="*/ 128 w 128"/>
                  <a:gd name="T7" fmla="*/ 0 h 102"/>
                  <a:gd name="T8" fmla="*/ 128 w 128"/>
                  <a:gd name="T9" fmla="*/ 0 h 102"/>
                  <a:gd name="T10" fmla="*/ 128 w 128"/>
                  <a:gd name="T11" fmla="*/ 0 h 1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8" h="102">
                    <a:moveTo>
                      <a:pt x="128" y="0"/>
                    </a:moveTo>
                    <a:lnTo>
                      <a:pt x="0" y="61"/>
                    </a:lnTo>
                    <a:lnTo>
                      <a:pt x="125" y="102"/>
                    </a:lnTo>
                    <a:lnTo>
                      <a:pt x="128" y="0"/>
                    </a:lnTo>
                    <a:moveTo>
                      <a:pt x="128" y="0"/>
                    </a:moveTo>
                    <a:lnTo>
                      <a:pt x="128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0" name="Freeform 24"/>
              <p:cNvSpPr>
                <a:spLocks noEditPoints="1"/>
              </p:cNvSpPr>
              <p:nvPr/>
            </p:nvSpPr>
            <p:spPr bwMode="auto">
              <a:xfrm>
                <a:off x="10069513" y="4276725"/>
                <a:ext cx="1287463" cy="147638"/>
              </a:xfrm>
              <a:custGeom>
                <a:avLst/>
                <a:gdLst>
                  <a:gd name="T0" fmla="*/ 923 w 1107"/>
                  <a:gd name="T1" fmla="*/ 64 h 128"/>
                  <a:gd name="T2" fmla="*/ 849 w 1107"/>
                  <a:gd name="T3" fmla="*/ 38 h 128"/>
                  <a:gd name="T4" fmla="*/ 738 w 1107"/>
                  <a:gd name="T5" fmla="*/ 0 h 128"/>
                  <a:gd name="T6" fmla="*/ 628 w 1107"/>
                  <a:gd name="T7" fmla="*/ 38 h 128"/>
                  <a:gd name="T8" fmla="*/ 554 w 1107"/>
                  <a:gd name="T9" fmla="*/ 64 h 128"/>
                  <a:gd name="T10" fmla="*/ 480 w 1107"/>
                  <a:gd name="T11" fmla="*/ 38 h 128"/>
                  <a:gd name="T12" fmla="*/ 369 w 1107"/>
                  <a:gd name="T13" fmla="*/ 0 h 128"/>
                  <a:gd name="T14" fmla="*/ 259 w 1107"/>
                  <a:gd name="T15" fmla="*/ 38 h 128"/>
                  <a:gd name="T16" fmla="*/ 185 w 1107"/>
                  <a:gd name="T17" fmla="*/ 64 h 128"/>
                  <a:gd name="T18" fmla="*/ 111 w 1107"/>
                  <a:gd name="T19" fmla="*/ 38 h 128"/>
                  <a:gd name="T20" fmla="*/ 0 w 1107"/>
                  <a:gd name="T21" fmla="*/ 0 h 128"/>
                  <a:gd name="T22" fmla="*/ 0 w 1107"/>
                  <a:gd name="T23" fmla="*/ 64 h 128"/>
                  <a:gd name="T24" fmla="*/ 74 w 1107"/>
                  <a:gd name="T25" fmla="*/ 90 h 128"/>
                  <a:gd name="T26" fmla="*/ 185 w 1107"/>
                  <a:gd name="T27" fmla="*/ 128 h 128"/>
                  <a:gd name="T28" fmla="*/ 295 w 1107"/>
                  <a:gd name="T29" fmla="*/ 90 h 128"/>
                  <a:gd name="T30" fmla="*/ 369 w 1107"/>
                  <a:gd name="T31" fmla="*/ 64 h 128"/>
                  <a:gd name="T32" fmla="*/ 443 w 1107"/>
                  <a:gd name="T33" fmla="*/ 90 h 128"/>
                  <a:gd name="T34" fmla="*/ 554 w 1107"/>
                  <a:gd name="T35" fmla="*/ 128 h 128"/>
                  <a:gd name="T36" fmla="*/ 664 w 1107"/>
                  <a:gd name="T37" fmla="*/ 90 h 128"/>
                  <a:gd name="T38" fmla="*/ 738 w 1107"/>
                  <a:gd name="T39" fmla="*/ 64 h 128"/>
                  <a:gd name="T40" fmla="*/ 812 w 1107"/>
                  <a:gd name="T41" fmla="*/ 90 h 128"/>
                  <a:gd name="T42" fmla="*/ 923 w 1107"/>
                  <a:gd name="T43" fmla="*/ 128 h 128"/>
                  <a:gd name="T44" fmla="*/ 1033 w 1107"/>
                  <a:gd name="T45" fmla="*/ 90 h 128"/>
                  <a:gd name="T46" fmla="*/ 1107 w 1107"/>
                  <a:gd name="T47" fmla="*/ 64 h 128"/>
                  <a:gd name="T48" fmla="*/ 1107 w 1107"/>
                  <a:gd name="T49" fmla="*/ 0 h 128"/>
                  <a:gd name="T50" fmla="*/ 997 w 1107"/>
                  <a:gd name="T51" fmla="*/ 38 h 128"/>
                  <a:gd name="T52" fmla="*/ 923 w 1107"/>
                  <a:gd name="T53" fmla="*/ 64 h 128"/>
                  <a:gd name="T54" fmla="*/ 923 w 1107"/>
                  <a:gd name="T55" fmla="*/ 64 h 128"/>
                  <a:gd name="T56" fmla="*/ 923 w 1107"/>
                  <a:gd name="T57" fmla="*/ 64 h 1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1107" h="128">
                    <a:moveTo>
                      <a:pt x="923" y="64"/>
                    </a:moveTo>
                    <a:cubicBezTo>
                      <a:pt x="887" y="64"/>
                      <a:pt x="870" y="53"/>
                      <a:pt x="849" y="38"/>
                    </a:cubicBezTo>
                    <a:cubicBezTo>
                      <a:pt x="824" y="21"/>
                      <a:pt x="794" y="0"/>
                      <a:pt x="738" y="0"/>
                    </a:cubicBezTo>
                    <a:cubicBezTo>
                      <a:pt x="682" y="0"/>
                      <a:pt x="652" y="21"/>
                      <a:pt x="628" y="38"/>
                    </a:cubicBezTo>
                    <a:cubicBezTo>
                      <a:pt x="606" y="53"/>
                      <a:pt x="590" y="64"/>
                      <a:pt x="554" y="64"/>
                    </a:cubicBezTo>
                    <a:cubicBezTo>
                      <a:pt x="517" y="64"/>
                      <a:pt x="501" y="53"/>
                      <a:pt x="480" y="38"/>
                    </a:cubicBezTo>
                    <a:cubicBezTo>
                      <a:pt x="455" y="21"/>
                      <a:pt x="425" y="0"/>
                      <a:pt x="369" y="0"/>
                    </a:cubicBezTo>
                    <a:cubicBezTo>
                      <a:pt x="313" y="0"/>
                      <a:pt x="283" y="21"/>
                      <a:pt x="259" y="38"/>
                    </a:cubicBezTo>
                    <a:cubicBezTo>
                      <a:pt x="237" y="53"/>
                      <a:pt x="221" y="64"/>
                      <a:pt x="185" y="64"/>
                    </a:cubicBezTo>
                    <a:cubicBezTo>
                      <a:pt x="148" y="64"/>
                      <a:pt x="132" y="53"/>
                      <a:pt x="111" y="38"/>
                    </a:cubicBezTo>
                    <a:cubicBezTo>
                      <a:pt x="86" y="21"/>
                      <a:pt x="56" y="0"/>
                      <a:pt x="0" y="0"/>
                    </a:cubicBezTo>
                    <a:cubicBezTo>
                      <a:pt x="0" y="64"/>
                      <a:pt x="0" y="64"/>
                      <a:pt x="0" y="64"/>
                    </a:cubicBezTo>
                    <a:cubicBezTo>
                      <a:pt x="36" y="64"/>
                      <a:pt x="53" y="76"/>
                      <a:pt x="74" y="90"/>
                    </a:cubicBezTo>
                    <a:cubicBezTo>
                      <a:pt x="98" y="107"/>
                      <a:pt x="128" y="128"/>
                      <a:pt x="185" y="128"/>
                    </a:cubicBezTo>
                    <a:cubicBezTo>
                      <a:pt x="241" y="128"/>
                      <a:pt x="271" y="107"/>
                      <a:pt x="295" y="90"/>
                    </a:cubicBezTo>
                    <a:cubicBezTo>
                      <a:pt x="316" y="76"/>
                      <a:pt x="333" y="64"/>
                      <a:pt x="369" y="64"/>
                    </a:cubicBezTo>
                    <a:cubicBezTo>
                      <a:pt x="405" y="64"/>
                      <a:pt x="422" y="76"/>
                      <a:pt x="443" y="90"/>
                    </a:cubicBezTo>
                    <a:cubicBezTo>
                      <a:pt x="467" y="107"/>
                      <a:pt x="497" y="128"/>
                      <a:pt x="554" y="128"/>
                    </a:cubicBezTo>
                    <a:cubicBezTo>
                      <a:pt x="610" y="128"/>
                      <a:pt x="640" y="107"/>
                      <a:pt x="664" y="90"/>
                    </a:cubicBezTo>
                    <a:cubicBezTo>
                      <a:pt x="685" y="76"/>
                      <a:pt x="702" y="64"/>
                      <a:pt x="738" y="64"/>
                    </a:cubicBezTo>
                    <a:cubicBezTo>
                      <a:pt x="774" y="64"/>
                      <a:pt x="791" y="76"/>
                      <a:pt x="812" y="90"/>
                    </a:cubicBezTo>
                    <a:cubicBezTo>
                      <a:pt x="836" y="107"/>
                      <a:pt x="867" y="128"/>
                      <a:pt x="923" y="128"/>
                    </a:cubicBezTo>
                    <a:cubicBezTo>
                      <a:pt x="979" y="128"/>
                      <a:pt x="1009" y="107"/>
                      <a:pt x="1033" y="90"/>
                    </a:cubicBezTo>
                    <a:cubicBezTo>
                      <a:pt x="1054" y="76"/>
                      <a:pt x="1071" y="64"/>
                      <a:pt x="1107" y="64"/>
                    </a:cubicBezTo>
                    <a:cubicBezTo>
                      <a:pt x="1107" y="0"/>
                      <a:pt x="1107" y="0"/>
                      <a:pt x="1107" y="0"/>
                    </a:cubicBezTo>
                    <a:cubicBezTo>
                      <a:pt x="1051" y="0"/>
                      <a:pt x="1021" y="21"/>
                      <a:pt x="997" y="38"/>
                    </a:cubicBezTo>
                    <a:cubicBezTo>
                      <a:pt x="976" y="53"/>
                      <a:pt x="959" y="64"/>
                      <a:pt x="923" y="64"/>
                    </a:cubicBezTo>
                    <a:close/>
                    <a:moveTo>
                      <a:pt x="923" y="64"/>
                    </a:moveTo>
                    <a:cubicBezTo>
                      <a:pt x="923" y="64"/>
                      <a:pt x="923" y="64"/>
                      <a:pt x="923" y="64"/>
                    </a:cubicBezTo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</p:grpSp>
      </p:grpSp>
      <p:grpSp>
        <p:nvGrpSpPr>
          <p:cNvPr id="43" name="Group 42"/>
          <p:cNvGrpSpPr/>
          <p:nvPr userDrawn="1"/>
        </p:nvGrpSpPr>
        <p:grpSpPr>
          <a:xfrm>
            <a:off x="7271192" y="116594"/>
            <a:ext cx="721608" cy="721606"/>
            <a:chOff x="5562600" y="1093655"/>
            <a:chExt cx="721608" cy="721606"/>
          </a:xfrm>
        </p:grpSpPr>
        <p:sp>
          <p:nvSpPr>
            <p:cNvPr id="9" name="Oval 8"/>
            <p:cNvSpPr/>
            <p:nvPr userDrawn="1"/>
          </p:nvSpPr>
          <p:spPr bwMode="auto">
            <a:xfrm>
              <a:off x="5562600" y="1093655"/>
              <a:ext cx="721608" cy="721606"/>
            </a:xfrm>
            <a:prstGeom prst="ellipse">
              <a:avLst/>
            </a:prstGeom>
            <a:solidFill>
              <a:schemeClr val="bg1"/>
            </a:solidFill>
            <a:ln w="19050">
              <a:gradFill>
                <a:gsLst>
                  <a:gs pos="0">
                    <a:schemeClr val="accent2"/>
                  </a:gs>
                  <a:gs pos="100000">
                    <a:schemeClr val="accent1"/>
                  </a:gs>
                </a:gsLst>
                <a:lin ang="5400000" scaled="1"/>
              </a:gradFill>
            </a:ln>
            <a:effectLst/>
            <a:ex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3600" b="0" i="0" u="none" strike="noStrike" cap="none" normalizeH="0" baseline="0" dirty="0">
                <a:ln>
                  <a:noFill/>
                </a:ln>
                <a:solidFill>
                  <a:srgbClr val="3399FF"/>
                </a:solidFill>
                <a:effectLst/>
                <a:latin typeface="Times" pitchFamily="1" charset="0"/>
              </a:endParaRPr>
            </a:p>
          </p:txBody>
        </p:sp>
        <p:grpSp>
          <p:nvGrpSpPr>
            <p:cNvPr id="31" name="Group 30"/>
            <p:cNvGrpSpPr/>
            <p:nvPr userDrawn="1"/>
          </p:nvGrpSpPr>
          <p:grpSpPr>
            <a:xfrm>
              <a:off x="5652744" y="1299875"/>
              <a:ext cx="568964" cy="317140"/>
              <a:chOff x="3389313" y="7007225"/>
              <a:chExt cx="4300537" cy="2397125"/>
            </a:xfrm>
          </p:grpSpPr>
          <p:sp>
            <p:nvSpPr>
              <p:cNvPr id="32" name="Freeform 29"/>
              <p:cNvSpPr>
                <a:spLocks/>
              </p:cNvSpPr>
              <p:nvPr/>
            </p:nvSpPr>
            <p:spPr bwMode="auto">
              <a:xfrm>
                <a:off x="3457575" y="7321550"/>
                <a:ext cx="2473325" cy="1209675"/>
              </a:xfrm>
              <a:custGeom>
                <a:avLst/>
                <a:gdLst>
                  <a:gd name="T0" fmla="*/ 625 w 828"/>
                  <a:gd name="T1" fmla="*/ 0 h 405"/>
                  <a:gd name="T2" fmla="*/ 203 w 828"/>
                  <a:gd name="T3" fmla="*/ 0 h 405"/>
                  <a:gd name="T4" fmla="*/ 0 w 828"/>
                  <a:gd name="T5" fmla="*/ 203 h 405"/>
                  <a:gd name="T6" fmla="*/ 203 w 828"/>
                  <a:gd name="T7" fmla="*/ 405 h 405"/>
                  <a:gd name="T8" fmla="*/ 625 w 828"/>
                  <a:gd name="T9" fmla="*/ 405 h 405"/>
                  <a:gd name="T10" fmla="*/ 828 w 828"/>
                  <a:gd name="T11" fmla="*/ 203 h 405"/>
                  <a:gd name="T12" fmla="*/ 625 w 828"/>
                  <a:gd name="T13" fmla="*/ 0 h 4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28" h="405">
                    <a:moveTo>
                      <a:pt x="625" y="0"/>
                    </a:moveTo>
                    <a:cubicBezTo>
                      <a:pt x="203" y="0"/>
                      <a:pt x="203" y="0"/>
                      <a:pt x="203" y="0"/>
                    </a:cubicBezTo>
                    <a:cubicBezTo>
                      <a:pt x="91" y="0"/>
                      <a:pt x="0" y="91"/>
                      <a:pt x="0" y="203"/>
                    </a:cubicBezTo>
                    <a:cubicBezTo>
                      <a:pt x="0" y="314"/>
                      <a:pt x="91" y="405"/>
                      <a:pt x="203" y="405"/>
                    </a:cubicBezTo>
                    <a:cubicBezTo>
                      <a:pt x="625" y="405"/>
                      <a:pt x="625" y="405"/>
                      <a:pt x="625" y="405"/>
                    </a:cubicBezTo>
                    <a:cubicBezTo>
                      <a:pt x="737" y="405"/>
                      <a:pt x="828" y="314"/>
                      <a:pt x="828" y="203"/>
                    </a:cubicBezTo>
                    <a:cubicBezTo>
                      <a:pt x="828" y="91"/>
                      <a:pt x="737" y="0"/>
                      <a:pt x="625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grpSp>
            <p:nvGrpSpPr>
              <p:cNvPr id="33" name="Group 32"/>
              <p:cNvGrpSpPr/>
              <p:nvPr/>
            </p:nvGrpSpPr>
            <p:grpSpPr>
              <a:xfrm>
                <a:off x="3389313" y="7007225"/>
                <a:ext cx="4300537" cy="2397125"/>
                <a:chOff x="3389313" y="7007225"/>
                <a:chExt cx="4300537" cy="2397125"/>
              </a:xfrm>
            </p:grpSpPr>
            <p:sp>
              <p:nvSpPr>
                <p:cNvPr id="34" name="Freeform 28"/>
                <p:cNvSpPr>
                  <a:spLocks noEditPoints="1"/>
                </p:cNvSpPr>
                <p:nvPr/>
              </p:nvSpPr>
              <p:spPr bwMode="auto">
                <a:xfrm>
                  <a:off x="3389313" y="7007225"/>
                  <a:ext cx="4300537" cy="2397125"/>
                </a:xfrm>
                <a:custGeom>
                  <a:avLst/>
                  <a:gdLst>
                    <a:gd name="T0" fmla="*/ 1440 w 1440"/>
                    <a:gd name="T1" fmla="*/ 546 h 802"/>
                    <a:gd name="T2" fmla="*/ 1413 w 1440"/>
                    <a:gd name="T3" fmla="*/ 546 h 802"/>
                    <a:gd name="T4" fmla="*/ 1404 w 1440"/>
                    <a:gd name="T5" fmla="*/ 496 h 802"/>
                    <a:gd name="T6" fmla="*/ 1411 w 1440"/>
                    <a:gd name="T7" fmla="*/ 496 h 802"/>
                    <a:gd name="T8" fmla="*/ 1411 w 1440"/>
                    <a:gd name="T9" fmla="*/ 420 h 802"/>
                    <a:gd name="T10" fmla="*/ 1387 w 1440"/>
                    <a:gd name="T11" fmla="*/ 420 h 802"/>
                    <a:gd name="T12" fmla="*/ 1372 w 1440"/>
                    <a:gd name="T13" fmla="*/ 355 h 802"/>
                    <a:gd name="T14" fmla="*/ 1244 w 1440"/>
                    <a:gd name="T15" fmla="*/ 355 h 802"/>
                    <a:gd name="T16" fmla="*/ 1189 w 1440"/>
                    <a:gd name="T17" fmla="*/ 119 h 802"/>
                    <a:gd name="T18" fmla="*/ 941 w 1440"/>
                    <a:gd name="T19" fmla="*/ 119 h 802"/>
                    <a:gd name="T20" fmla="*/ 941 w 1440"/>
                    <a:gd name="T21" fmla="*/ 0 h 802"/>
                    <a:gd name="T22" fmla="*/ 877 w 1440"/>
                    <a:gd name="T23" fmla="*/ 0 h 802"/>
                    <a:gd name="T24" fmla="*/ 877 w 1440"/>
                    <a:gd name="T25" fmla="*/ 546 h 802"/>
                    <a:gd name="T26" fmla="*/ 52 w 1440"/>
                    <a:gd name="T27" fmla="*/ 546 h 802"/>
                    <a:gd name="T28" fmla="*/ 52 w 1440"/>
                    <a:gd name="T29" fmla="*/ 497 h 802"/>
                    <a:gd name="T30" fmla="*/ 0 w 1440"/>
                    <a:gd name="T31" fmla="*/ 497 h 802"/>
                    <a:gd name="T32" fmla="*/ 0 w 1440"/>
                    <a:gd name="T33" fmla="*/ 643 h 802"/>
                    <a:gd name="T34" fmla="*/ 69 w 1440"/>
                    <a:gd name="T35" fmla="*/ 643 h 802"/>
                    <a:gd name="T36" fmla="*/ 64 w 1440"/>
                    <a:gd name="T37" fmla="*/ 677 h 802"/>
                    <a:gd name="T38" fmla="*/ 189 w 1440"/>
                    <a:gd name="T39" fmla="*/ 802 h 802"/>
                    <a:gd name="T40" fmla="*/ 313 w 1440"/>
                    <a:gd name="T41" fmla="*/ 677 h 802"/>
                    <a:gd name="T42" fmla="*/ 308 w 1440"/>
                    <a:gd name="T43" fmla="*/ 643 h 802"/>
                    <a:gd name="T44" fmla="*/ 345 w 1440"/>
                    <a:gd name="T45" fmla="*/ 643 h 802"/>
                    <a:gd name="T46" fmla="*/ 340 w 1440"/>
                    <a:gd name="T47" fmla="*/ 677 h 802"/>
                    <a:gd name="T48" fmla="*/ 465 w 1440"/>
                    <a:gd name="T49" fmla="*/ 802 h 802"/>
                    <a:gd name="T50" fmla="*/ 589 w 1440"/>
                    <a:gd name="T51" fmla="*/ 677 h 802"/>
                    <a:gd name="T52" fmla="*/ 584 w 1440"/>
                    <a:gd name="T53" fmla="*/ 643 h 802"/>
                    <a:gd name="T54" fmla="*/ 1085 w 1440"/>
                    <a:gd name="T55" fmla="*/ 643 h 802"/>
                    <a:gd name="T56" fmla="*/ 1080 w 1440"/>
                    <a:gd name="T57" fmla="*/ 677 h 802"/>
                    <a:gd name="T58" fmla="*/ 1204 w 1440"/>
                    <a:gd name="T59" fmla="*/ 802 h 802"/>
                    <a:gd name="T60" fmla="*/ 1328 w 1440"/>
                    <a:gd name="T61" fmla="*/ 677 h 802"/>
                    <a:gd name="T62" fmla="*/ 1323 w 1440"/>
                    <a:gd name="T63" fmla="*/ 643 h 802"/>
                    <a:gd name="T64" fmla="*/ 1440 w 1440"/>
                    <a:gd name="T65" fmla="*/ 643 h 802"/>
                    <a:gd name="T66" fmla="*/ 1440 w 1440"/>
                    <a:gd name="T67" fmla="*/ 546 h 802"/>
                    <a:gd name="T68" fmla="*/ 189 w 1440"/>
                    <a:gd name="T69" fmla="*/ 745 h 802"/>
                    <a:gd name="T70" fmla="*/ 121 w 1440"/>
                    <a:gd name="T71" fmla="*/ 677 h 802"/>
                    <a:gd name="T72" fmla="*/ 189 w 1440"/>
                    <a:gd name="T73" fmla="*/ 610 h 802"/>
                    <a:gd name="T74" fmla="*/ 256 w 1440"/>
                    <a:gd name="T75" fmla="*/ 677 h 802"/>
                    <a:gd name="T76" fmla="*/ 189 w 1440"/>
                    <a:gd name="T77" fmla="*/ 745 h 802"/>
                    <a:gd name="T78" fmla="*/ 465 w 1440"/>
                    <a:gd name="T79" fmla="*/ 745 h 802"/>
                    <a:gd name="T80" fmla="*/ 397 w 1440"/>
                    <a:gd name="T81" fmla="*/ 677 h 802"/>
                    <a:gd name="T82" fmla="*/ 465 w 1440"/>
                    <a:gd name="T83" fmla="*/ 610 h 802"/>
                    <a:gd name="T84" fmla="*/ 532 w 1440"/>
                    <a:gd name="T85" fmla="*/ 677 h 802"/>
                    <a:gd name="T86" fmla="*/ 465 w 1440"/>
                    <a:gd name="T87" fmla="*/ 745 h 802"/>
                    <a:gd name="T88" fmla="*/ 967 w 1440"/>
                    <a:gd name="T89" fmla="*/ 378 h 802"/>
                    <a:gd name="T90" fmla="*/ 967 w 1440"/>
                    <a:gd name="T91" fmla="*/ 202 h 802"/>
                    <a:gd name="T92" fmla="*/ 1126 w 1440"/>
                    <a:gd name="T93" fmla="*/ 202 h 802"/>
                    <a:gd name="T94" fmla="*/ 1165 w 1440"/>
                    <a:gd name="T95" fmla="*/ 378 h 802"/>
                    <a:gd name="T96" fmla="*/ 967 w 1440"/>
                    <a:gd name="T97" fmla="*/ 378 h 802"/>
                    <a:gd name="T98" fmla="*/ 1204 w 1440"/>
                    <a:gd name="T99" fmla="*/ 745 h 802"/>
                    <a:gd name="T100" fmla="*/ 1137 w 1440"/>
                    <a:gd name="T101" fmla="*/ 677 h 802"/>
                    <a:gd name="T102" fmla="*/ 1204 w 1440"/>
                    <a:gd name="T103" fmla="*/ 610 h 802"/>
                    <a:gd name="T104" fmla="*/ 1272 w 1440"/>
                    <a:gd name="T105" fmla="*/ 677 h 802"/>
                    <a:gd name="T106" fmla="*/ 1204 w 1440"/>
                    <a:gd name="T107" fmla="*/ 745 h 802"/>
                    <a:gd name="T108" fmla="*/ 1204 w 1440"/>
                    <a:gd name="T109" fmla="*/ 745 h 802"/>
                    <a:gd name="T110" fmla="*/ 1204 w 1440"/>
                    <a:gd name="T111" fmla="*/ 745 h 80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</a:cxnLst>
                  <a:rect l="0" t="0" r="r" b="b"/>
                  <a:pathLst>
                    <a:path w="1440" h="802">
                      <a:moveTo>
                        <a:pt x="1440" y="546"/>
                      </a:moveTo>
                      <a:cubicBezTo>
                        <a:pt x="1413" y="546"/>
                        <a:pt x="1413" y="546"/>
                        <a:pt x="1413" y="546"/>
                      </a:cubicBezTo>
                      <a:cubicBezTo>
                        <a:pt x="1404" y="496"/>
                        <a:pt x="1404" y="496"/>
                        <a:pt x="1404" y="496"/>
                      </a:cubicBezTo>
                      <a:cubicBezTo>
                        <a:pt x="1411" y="496"/>
                        <a:pt x="1411" y="496"/>
                        <a:pt x="1411" y="496"/>
                      </a:cubicBezTo>
                      <a:cubicBezTo>
                        <a:pt x="1411" y="420"/>
                        <a:pt x="1411" y="420"/>
                        <a:pt x="1411" y="420"/>
                      </a:cubicBezTo>
                      <a:cubicBezTo>
                        <a:pt x="1387" y="420"/>
                        <a:pt x="1387" y="420"/>
                        <a:pt x="1387" y="420"/>
                      </a:cubicBezTo>
                      <a:cubicBezTo>
                        <a:pt x="1372" y="355"/>
                        <a:pt x="1372" y="355"/>
                        <a:pt x="1372" y="355"/>
                      </a:cubicBezTo>
                      <a:cubicBezTo>
                        <a:pt x="1244" y="355"/>
                        <a:pt x="1244" y="355"/>
                        <a:pt x="1244" y="355"/>
                      </a:cubicBezTo>
                      <a:cubicBezTo>
                        <a:pt x="1189" y="119"/>
                        <a:pt x="1189" y="119"/>
                        <a:pt x="1189" y="119"/>
                      </a:cubicBezTo>
                      <a:cubicBezTo>
                        <a:pt x="941" y="119"/>
                        <a:pt x="941" y="119"/>
                        <a:pt x="941" y="119"/>
                      </a:cubicBezTo>
                      <a:cubicBezTo>
                        <a:pt x="941" y="0"/>
                        <a:pt x="941" y="0"/>
                        <a:pt x="941" y="0"/>
                      </a:cubicBezTo>
                      <a:cubicBezTo>
                        <a:pt x="877" y="0"/>
                        <a:pt x="877" y="0"/>
                        <a:pt x="877" y="0"/>
                      </a:cubicBezTo>
                      <a:cubicBezTo>
                        <a:pt x="877" y="546"/>
                        <a:pt x="877" y="546"/>
                        <a:pt x="877" y="546"/>
                      </a:cubicBezTo>
                      <a:cubicBezTo>
                        <a:pt x="52" y="546"/>
                        <a:pt x="52" y="546"/>
                        <a:pt x="52" y="546"/>
                      </a:cubicBezTo>
                      <a:cubicBezTo>
                        <a:pt x="52" y="497"/>
                        <a:pt x="52" y="497"/>
                        <a:pt x="52" y="497"/>
                      </a:cubicBezTo>
                      <a:cubicBezTo>
                        <a:pt x="0" y="497"/>
                        <a:pt x="0" y="497"/>
                        <a:pt x="0" y="497"/>
                      </a:cubicBezTo>
                      <a:cubicBezTo>
                        <a:pt x="0" y="643"/>
                        <a:pt x="0" y="643"/>
                        <a:pt x="0" y="643"/>
                      </a:cubicBezTo>
                      <a:cubicBezTo>
                        <a:pt x="69" y="643"/>
                        <a:pt x="69" y="643"/>
                        <a:pt x="69" y="643"/>
                      </a:cubicBezTo>
                      <a:cubicBezTo>
                        <a:pt x="66" y="654"/>
                        <a:pt x="64" y="665"/>
                        <a:pt x="64" y="677"/>
                      </a:cubicBezTo>
                      <a:cubicBezTo>
                        <a:pt x="64" y="746"/>
                        <a:pt x="120" y="802"/>
                        <a:pt x="189" y="802"/>
                      </a:cubicBezTo>
                      <a:cubicBezTo>
                        <a:pt x="257" y="802"/>
                        <a:pt x="313" y="746"/>
                        <a:pt x="313" y="677"/>
                      </a:cubicBezTo>
                      <a:cubicBezTo>
                        <a:pt x="313" y="665"/>
                        <a:pt x="311" y="654"/>
                        <a:pt x="308" y="643"/>
                      </a:cubicBezTo>
                      <a:cubicBezTo>
                        <a:pt x="345" y="643"/>
                        <a:pt x="345" y="643"/>
                        <a:pt x="345" y="643"/>
                      </a:cubicBezTo>
                      <a:cubicBezTo>
                        <a:pt x="342" y="654"/>
                        <a:pt x="340" y="665"/>
                        <a:pt x="340" y="677"/>
                      </a:cubicBezTo>
                      <a:cubicBezTo>
                        <a:pt x="340" y="746"/>
                        <a:pt x="396" y="802"/>
                        <a:pt x="465" y="802"/>
                      </a:cubicBezTo>
                      <a:cubicBezTo>
                        <a:pt x="533" y="802"/>
                        <a:pt x="589" y="746"/>
                        <a:pt x="589" y="677"/>
                      </a:cubicBezTo>
                      <a:cubicBezTo>
                        <a:pt x="589" y="665"/>
                        <a:pt x="587" y="654"/>
                        <a:pt x="584" y="643"/>
                      </a:cubicBezTo>
                      <a:cubicBezTo>
                        <a:pt x="1085" y="643"/>
                        <a:pt x="1085" y="643"/>
                        <a:pt x="1085" y="643"/>
                      </a:cubicBezTo>
                      <a:cubicBezTo>
                        <a:pt x="1082" y="654"/>
                        <a:pt x="1080" y="665"/>
                        <a:pt x="1080" y="677"/>
                      </a:cubicBezTo>
                      <a:cubicBezTo>
                        <a:pt x="1080" y="746"/>
                        <a:pt x="1136" y="802"/>
                        <a:pt x="1204" y="802"/>
                      </a:cubicBezTo>
                      <a:cubicBezTo>
                        <a:pt x="1273" y="802"/>
                        <a:pt x="1328" y="746"/>
                        <a:pt x="1328" y="677"/>
                      </a:cubicBezTo>
                      <a:cubicBezTo>
                        <a:pt x="1328" y="665"/>
                        <a:pt x="1327" y="654"/>
                        <a:pt x="1323" y="643"/>
                      </a:cubicBezTo>
                      <a:cubicBezTo>
                        <a:pt x="1440" y="643"/>
                        <a:pt x="1440" y="643"/>
                        <a:pt x="1440" y="643"/>
                      </a:cubicBezTo>
                      <a:lnTo>
                        <a:pt x="1440" y="546"/>
                      </a:lnTo>
                      <a:close/>
                      <a:moveTo>
                        <a:pt x="189" y="745"/>
                      </a:moveTo>
                      <a:cubicBezTo>
                        <a:pt x="151" y="745"/>
                        <a:pt x="121" y="715"/>
                        <a:pt x="121" y="677"/>
                      </a:cubicBezTo>
                      <a:cubicBezTo>
                        <a:pt x="121" y="640"/>
                        <a:pt x="151" y="610"/>
                        <a:pt x="189" y="610"/>
                      </a:cubicBezTo>
                      <a:cubicBezTo>
                        <a:pt x="226" y="610"/>
                        <a:pt x="256" y="640"/>
                        <a:pt x="256" y="677"/>
                      </a:cubicBezTo>
                      <a:cubicBezTo>
                        <a:pt x="256" y="715"/>
                        <a:pt x="226" y="745"/>
                        <a:pt x="189" y="745"/>
                      </a:cubicBezTo>
                      <a:close/>
                      <a:moveTo>
                        <a:pt x="465" y="745"/>
                      </a:moveTo>
                      <a:cubicBezTo>
                        <a:pt x="428" y="745"/>
                        <a:pt x="397" y="715"/>
                        <a:pt x="397" y="677"/>
                      </a:cubicBezTo>
                      <a:cubicBezTo>
                        <a:pt x="397" y="640"/>
                        <a:pt x="428" y="610"/>
                        <a:pt x="465" y="610"/>
                      </a:cubicBezTo>
                      <a:cubicBezTo>
                        <a:pt x="502" y="610"/>
                        <a:pt x="532" y="640"/>
                        <a:pt x="532" y="677"/>
                      </a:cubicBezTo>
                      <a:cubicBezTo>
                        <a:pt x="532" y="715"/>
                        <a:pt x="502" y="745"/>
                        <a:pt x="465" y="745"/>
                      </a:cubicBezTo>
                      <a:close/>
                      <a:moveTo>
                        <a:pt x="967" y="378"/>
                      </a:moveTo>
                      <a:cubicBezTo>
                        <a:pt x="967" y="202"/>
                        <a:pt x="967" y="202"/>
                        <a:pt x="967" y="202"/>
                      </a:cubicBezTo>
                      <a:cubicBezTo>
                        <a:pt x="1126" y="202"/>
                        <a:pt x="1126" y="202"/>
                        <a:pt x="1126" y="202"/>
                      </a:cubicBezTo>
                      <a:cubicBezTo>
                        <a:pt x="1165" y="378"/>
                        <a:pt x="1165" y="378"/>
                        <a:pt x="1165" y="378"/>
                      </a:cubicBezTo>
                      <a:lnTo>
                        <a:pt x="967" y="378"/>
                      </a:lnTo>
                      <a:close/>
                      <a:moveTo>
                        <a:pt x="1204" y="745"/>
                      </a:moveTo>
                      <a:cubicBezTo>
                        <a:pt x="1167" y="745"/>
                        <a:pt x="1137" y="715"/>
                        <a:pt x="1137" y="677"/>
                      </a:cubicBezTo>
                      <a:cubicBezTo>
                        <a:pt x="1137" y="640"/>
                        <a:pt x="1167" y="610"/>
                        <a:pt x="1204" y="610"/>
                      </a:cubicBezTo>
                      <a:cubicBezTo>
                        <a:pt x="1241" y="610"/>
                        <a:pt x="1272" y="640"/>
                        <a:pt x="1272" y="677"/>
                      </a:cubicBezTo>
                      <a:cubicBezTo>
                        <a:pt x="1272" y="715"/>
                        <a:pt x="1241" y="745"/>
                        <a:pt x="1204" y="745"/>
                      </a:cubicBezTo>
                      <a:close/>
                      <a:moveTo>
                        <a:pt x="1204" y="745"/>
                      </a:moveTo>
                      <a:cubicBezTo>
                        <a:pt x="1204" y="745"/>
                        <a:pt x="1204" y="745"/>
                        <a:pt x="1204" y="745"/>
                      </a:cubicBezTo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35" name="Freeform 30"/>
                <p:cNvSpPr>
                  <a:spLocks noEditPoints="1"/>
                </p:cNvSpPr>
                <p:nvPr/>
              </p:nvSpPr>
              <p:spPr bwMode="auto">
                <a:xfrm>
                  <a:off x="4264025" y="7532688"/>
                  <a:ext cx="952500" cy="798513"/>
                </a:xfrm>
                <a:custGeom>
                  <a:avLst/>
                  <a:gdLst>
                    <a:gd name="T0" fmla="*/ 79 w 319"/>
                    <a:gd name="T1" fmla="*/ 48 h 267"/>
                    <a:gd name="T2" fmla="*/ 23 w 319"/>
                    <a:gd name="T3" fmla="*/ 163 h 267"/>
                    <a:gd name="T4" fmla="*/ 220 w 319"/>
                    <a:gd name="T5" fmla="*/ 74 h 267"/>
                    <a:gd name="T6" fmla="*/ 3 w 319"/>
                    <a:gd name="T7" fmla="*/ 246 h 267"/>
                    <a:gd name="T8" fmla="*/ 27 w 319"/>
                    <a:gd name="T9" fmla="*/ 257 h 267"/>
                    <a:gd name="T10" fmla="*/ 63 w 319"/>
                    <a:gd name="T11" fmla="*/ 200 h 267"/>
                    <a:gd name="T12" fmla="*/ 185 w 319"/>
                    <a:gd name="T13" fmla="*/ 199 h 267"/>
                    <a:gd name="T14" fmla="*/ 303 w 319"/>
                    <a:gd name="T15" fmla="*/ 46 h 267"/>
                    <a:gd name="T16" fmla="*/ 79 w 319"/>
                    <a:gd name="T17" fmla="*/ 48 h 267"/>
                    <a:gd name="T18" fmla="*/ 79 w 319"/>
                    <a:gd name="T19" fmla="*/ 48 h 267"/>
                    <a:gd name="T20" fmla="*/ 79 w 319"/>
                    <a:gd name="T21" fmla="*/ 48 h 26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319" h="267">
                      <a:moveTo>
                        <a:pt x="79" y="48"/>
                      </a:moveTo>
                      <a:cubicBezTo>
                        <a:pt x="17" y="84"/>
                        <a:pt x="21" y="141"/>
                        <a:pt x="23" y="163"/>
                      </a:cubicBezTo>
                      <a:cubicBezTo>
                        <a:pt x="102" y="69"/>
                        <a:pt x="220" y="74"/>
                        <a:pt x="220" y="74"/>
                      </a:cubicBezTo>
                      <a:cubicBezTo>
                        <a:pt x="220" y="74"/>
                        <a:pt x="53" y="131"/>
                        <a:pt x="3" y="246"/>
                      </a:cubicBezTo>
                      <a:cubicBezTo>
                        <a:pt x="0" y="255"/>
                        <a:pt x="22" y="267"/>
                        <a:pt x="27" y="257"/>
                      </a:cubicBezTo>
                      <a:cubicBezTo>
                        <a:pt x="42" y="224"/>
                        <a:pt x="63" y="200"/>
                        <a:pt x="63" y="200"/>
                      </a:cubicBezTo>
                      <a:cubicBezTo>
                        <a:pt x="94" y="212"/>
                        <a:pt x="147" y="225"/>
                        <a:pt x="185" y="199"/>
                      </a:cubicBezTo>
                      <a:cubicBezTo>
                        <a:pt x="236" y="163"/>
                        <a:pt x="231" y="85"/>
                        <a:pt x="303" y="46"/>
                      </a:cubicBezTo>
                      <a:cubicBezTo>
                        <a:pt x="319" y="37"/>
                        <a:pt x="161" y="0"/>
                        <a:pt x="79" y="48"/>
                      </a:cubicBezTo>
                      <a:close/>
                      <a:moveTo>
                        <a:pt x="79" y="48"/>
                      </a:moveTo>
                      <a:cubicBezTo>
                        <a:pt x="79" y="48"/>
                        <a:pt x="79" y="48"/>
                        <a:pt x="79" y="48"/>
                      </a:cubicBezTo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</p:grpSp>
      </p:grpSp>
      <p:grpSp>
        <p:nvGrpSpPr>
          <p:cNvPr id="42" name="Group 41"/>
          <p:cNvGrpSpPr/>
          <p:nvPr userDrawn="1"/>
        </p:nvGrpSpPr>
        <p:grpSpPr>
          <a:xfrm>
            <a:off x="8133179" y="115402"/>
            <a:ext cx="721608" cy="721606"/>
            <a:chOff x="10134600" y="1093655"/>
            <a:chExt cx="721608" cy="721606"/>
          </a:xfrm>
        </p:grpSpPr>
        <p:sp>
          <p:nvSpPr>
            <p:cNvPr id="10" name="Oval 9"/>
            <p:cNvSpPr/>
            <p:nvPr userDrawn="1"/>
          </p:nvSpPr>
          <p:spPr bwMode="auto">
            <a:xfrm>
              <a:off x="10134600" y="1093655"/>
              <a:ext cx="721608" cy="721606"/>
            </a:xfrm>
            <a:prstGeom prst="ellipse">
              <a:avLst/>
            </a:prstGeom>
            <a:solidFill>
              <a:schemeClr val="bg1"/>
            </a:solidFill>
            <a:ln w="19050">
              <a:gradFill>
                <a:gsLst>
                  <a:gs pos="0">
                    <a:schemeClr val="accent2"/>
                  </a:gs>
                  <a:gs pos="100000">
                    <a:schemeClr val="accent1"/>
                  </a:gs>
                </a:gsLst>
                <a:lin ang="5400000" scaled="1"/>
              </a:gradFill>
            </a:ln>
            <a:effectLst/>
            <a:ex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3600" b="0" i="0" u="none" strike="noStrike" cap="none" normalizeH="0" baseline="0" dirty="0">
                <a:ln>
                  <a:noFill/>
                </a:ln>
                <a:solidFill>
                  <a:srgbClr val="3399FF"/>
                </a:solidFill>
                <a:effectLst/>
                <a:latin typeface="Times" pitchFamily="1" charset="0"/>
              </a:endParaRPr>
            </a:p>
          </p:txBody>
        </p:sp>
        <p:grpSp>
          <p:nvGrpSpPr>
            <p:cNvPr id="36" name="Group 35"/>
            <p:cNvGrpSpPr/>
            <p:nvPr userDrawn="1"/>
          </p:nvGrpSpPr>
          <p:grpSpPr>
            <a:xfrm>
              <a:off x="10243733" y="1315650"/>
              <a:ext cx="498004" cy="368688"/>
              <a:chOff x="9829800" y="5168900"/>
              <a:chExt cx="1149351" cy="850900"/>
            </a:xfrm>
          </p:grpSpPr>
          <p:sp>
            <p:nvSpPr>
              <p:cNvPr id="37" name="Freeform 46"/>
              <p:cNvSpPr>
                <a:spLocks/>
              </p:cNvSpPr>
              <p:nvPr/>
            </p:nvSpPr>
            <p:spPr bwMode="auto">
              <a:xfrm>
                <a:off x="10206038" y="5168900"/>
                <a:ext cx="773113" cy="492125"/>
              </a:xfrm>
              <a:custGeom>
                <a:avLst/>
                <a:gdLst>
                  <a:gd name="T0" fmla="*/ 1066 w 1066"/>
                  <a:gd name="T1" fmla="*/ 153 h 680"/>
                  <a:gd name="T2" fmla="*/ 1066 w 1066"/>
                  <a:gd name="T3" fmla="*/ 633 h 680"/>
                  <a:gd name="T4" fmla="*/ 942 w 1066"/>
                  <a:gd name="T5" fmla="*/ 656 h 680"/>
                  <a:gd name="T6" fmla="*/ 807 w 1066"/>
                  <a:gd name="T7" fmla="*/ 634 h 680"/>
                  <a:gd name="T8" fmla="*/ 469 w 1066"/>
                  <a:gd name="T9" fmla="*/ 301 h 680"/>
                  <a:gd name="T10" fmla="*/ 351 w 1066"/>
                  <a:gd name="T11" fmla="*/ 295 h 680"/>
                  <a:gd name="T12" fmla="*/ 143 w 1066"/>
                  <a:gd name="T13" fmla="*/ 402 h 680"/>
                  <a:gd name="T14" fmla="*/ 0 w 1066"/>
                  <a:gd name="T15" fmla="*/ 327 h 680"/>
                  <a:gd name="T16" fmla="*/ 59 w 1066"/>
                  <a:gd name="T17" fmla="*/ 242 h 680"/>
                  <a:gd name="T18" fmla="*/ 436 w 1066"/>
                  <a:gd name="T19" fmla="*/ 29 h 680"/>
                  <a:gd name="T20" fmla="*/ 592 w 1066"/>
                  <a:gd name="T21" fmla="*/ 58 h 680"/>
                  <a:gd name="T22" fmla="*/ 753 w 1066"/>
                  <a:gd name="T23" fmla="*/ 195 h 680"/>
                  <a:gd name="T24" fmla="*/ 817 w 1066"/>
                  <a:gd name="T25" fmla="*/ 208 h 680"/>
                  <a:gd name="T26" fmla="*/ 1066 w 1066"/>
                  <a:gd name="T27" fmla="*/ 153 h 6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066" h="680">
                    <a:moveTo>
                      <a:pt x="1066" y="153"/>
                    </a:moveTo>
                    <a:cubicBezTo>
                      <a:pt x="1066" y="633"/>
                      <a:pt x="1066" y="633"/>
                      <a:pt x="1066" y="633"/>
                    </a:cubicBezTo>
                    <a:cubicBezTo>
                      <a:pt x="1066" y="633"/>
                      <a:pt x="963" y="654"/>
                      <a:pt x="942" y="656"/>
                    </a:cubicBezTo>
                    <a:cubicBezTo>
                      <a:pt x="921" y="659"/>
                      <a:pt x="855" y="680"/>
                      <a:pt x="807" y="634"/>
                    </a:cubicBezTo>
                    <a:cubicBezTo>
                      <a:pt x="732" y="563"/>
                      <a:pt x="469" y="301"/>
                      <a:pt x="469" y="301"/>
                    </a:cubicBezTo>
                    <a:cubicBezTo>
                      <a:pt x="469" y="301"/>
                      <a:pt x="424" y="257"/>
                      <a:pt x="351" y="295"/>
                    </a:cubicBezTo>
                    <a:cubicBezTo>
                      <a:pt x="284" y="330"/>
                      <a:pt x="185" y="382"/>
                      <a:pt x="143" y="402"/>
                    </a:cubicBezTo>
                    <a:cubicBezTo>
                      <a:pt x="65" y="444"/>
                      <a:pt x="0" y="378"/>
                      <a:pt x="0" y="327"/>
                    </a:cubicBezTo>
                    <a:cubicBezTo>
                      <a:pt x="0" y="288"/>
                      <a:pt x="24" y="262"/>
                      <a:pt x="59" y="242"/>
                    </a:cubicBezTo>
                    <a:cubicBezTo>
                      <a:pt x="154" y="185"/>
                      <a:pt x="353" y="73"/>
                      <a:pt x="436" y="29"/>
                    </a:cubicBezTo>
                    <a:cubicBezTo>
                      <a:pt x="486" y="2"/>
                      <a:pt x="523" y="0"/>
                      <a:pt x="592" y="58"/>
                    </a:cubicBezTo>
                    <a:cubicBezTo>
                      <a:pt x="677" y="130"/>
                      <a:pt x="753" y="195"/>
                      <a:pt x="753" y="195"/>
                    </a:cubicBezTo>
                    <a:cubicBezTo>
                      <a:pt x="753" y="195"/>
                      <a:pt x="778" y="216"/>
                      <a:pt x="817" y="208"/>
                    </a:cubicBezTo>
                    <a:cubicBezTo>
                      <a:pt x="914" y="187"/>
                      <a:pt x="1066" y="153"/>
                      <a:pt x="1066" y="153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8" name="Freeform 47"/>
              <p:cNvSpPr>
                <a:spLocks/>
              </p:cNvSpPr>
              <p:nvPr/>
            </p:nvSpPr>
            <p:spPr bwMode="auto">
              <a:xfrm>
                <a:off x="9913938" y="5619750"/>
                <a:ext cx="396875" cy="400050"/>
              </a:xfrm>
              <a:custGeom>
                <a:avLst/>
                <a:gdLst>
                  <a:gd name="T0" fmla="*/ 420 w 547"/>
                  <a:gd name="T1" fmla="*/ 344 h 552"/>
                  <a:gd name="T2" fmla="*/ 404 w 547"/>
                  <a:gd name="T3" fmla="*/ 249 h 552"/>
                  <a:gd name="T4" fmla="*/ 319 w 547"/>
                  <a:gd name="T5" fmla="*/ 228 h 552"/>
                  <a:gd name="T6" fmla="*/ 301 w 547"/>
                  <a:gd name="T7" fmla="*/ 142 h 552"/>
                  <a:gd name="T8" fmla="*/ 216 w 547"/>
                  <a:gd name="T9" fmla="*/ 121 h 552"/>
                  <a:gd name="T10" fmla="*/ 198 w 547"/>
                  <a:gd name="T11" fmla="*/ 36 h 552"/>
                  <a:gd name="T12" fmla="*/ 64 w 547"/>
                  <a:gd name="T13" fmla="*/ 39 h 552"/>
                  <a:gd name="T14" fmla="*/ 35 w 547"/>
                  <a:gd name="T15" fmla="*/ 185 h 552"/>
                  <a:gd name="T16" fmla="*/ 141 w 547"/>
                  <a:gd name="T17" fmla="*/ 193 h 552"/>
                  <a:gd name="T18" fmla="*/ 138 w 547"/>
                  <a:gd name="T19" fmla="*/ 291 h 552"/>
                  <a:gd name="T20" fmla="*/ 243 w 547"/>
                  <a:gd name="T21" fmla="*/ 300 h 552"/>
                  <a:gd name="T22" fmla="*/ 241 w 547"/>
                  <a:gd name="T23" fmla="*/ 398 h 552"/>
                  <a:gd name="T24" fmla="*/ 354 w 547"/>
                  <a:gd name="T25" fmla="*/ 405 h 552"/>
                  <a:gd name="T26" fmla="*/ 349 w 547"/>
                  <a:gd name="T27" fmla="*/ 512 h 552"/>
                  <a:gd name="T28" fmla="*/ 504 w 547"/>
                  <a:gd name="T29" fmla="*/ 496 h 552"/>
                  <a:gd name="T30" fmla="*/ 512 w 547"/>
                  <a:gd name="T31" fmla="*/ 363 h 552"/>
                  <a:gd name="T32" fmla="*/ 420 w 547"/>
                  <a:gd name="T33" fmla="*/ 344 h 5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547" h="552">
                    <a:moveTo>
                      <a:pt x="420" y="344"/>
                    </a:moveTo>
                    <a:cubicBezTo>
                      <a:pt x="433" y="311"/>
                      <a:pt x="428" y="274"/>
                      <a:pt x="404" y="249"/>
                    </a:cubicBezTo>
                    <a:cubicBezTo>
                      <a:pt x="382" y="227"/>
                      <a:pt x="350" y="221"/>
                      <a:pt x="319" y="228"/>
                    </a:cubicBezTo>
                    <a:cubicBezTo>
                      <a:pt x="328" y="197"/>
                      <a:pt x="323" y="165"/>
                      <a:pt x="301" y="142"/>
                    </a:cubicBezTo>
                    <a:cubicBezTo>
                      <a:pt x="279" y="120"/>
                      <a:pt x="247" y="114"/>
                      <a:pt x="216" y="121"/>
                    </a:cubicBezTo>
                    <a:cubicBezTo>
                      <a:pt x="225" y="91"/>
                      <a:pt x="220" y="58"/>
                      <a:pt x="198" y="36"/>
                    </a:cubicBezTo>
                    <a:cubicBezTo>
                      <a:pt x="164" y="0"/>
                      <a:pt x="104" y="2"/>
                      <a:pt x="64" y="39"/>
                    </a:cubicBezTo>
                    <a:cubicBezTo>
                      <a:pt x="25" y="77"/>
                      <a:pt x="0" y="145"/>
                      <a:pt x="35" y="185"/>
                    </a:cubicBezTo>
                    <a:cubicBezTo>
                      <a:pt x="70" y="225"/>
                      <a:pt x="110" y="200"/>
                      <a:pt x="141" y="193"/>
                    </a:cubicBezTo>
                    <a:cubicBezTo>
                      <a:pt x="132" y="224"/>
                      <a:pt x="107" y="252"/>
                      <a:pt x="138" y="291"/>
                    </a:cubicBezTo>
                    <a:cubicBezTo>
                      <a:pt x="169" y="331"/>
                      <a:pt x="213" y="307"/>
                      <a:pt x="243" y="300"/>
                    </a:cubicBezTo>
                    <a:cubicBezTo>
                      <a:pt x="235" y="330"/>
                      <a:pt x="211" y="361"/>
                      <a:pt x="241" y="398"/>
                    </a:cubicBezTo>
                    <a:cubicBezTo>
                      <a:pt x="271" y="435"/>
                      <a:pt x="321" y="415"/>
                      <a:pt x="354" y="405"/>
                    </a:cubicBezTo>
                    <a:cubicBezTo>
                      <a:pt x="341" y="438"/>
                      <a:pt x="314" y="473"/>
                      <a:pt x="349" y="512"/>
                    </a:cubicBezTo>
                    <a:cubicBezTo>
                      <a:pt x="384" y="552"/>
                      <a:pt x="464" y="534"/>
                      <a:pt x="504" y="496"/>
                    </a:cubicBezTo>
                    <a:cubicBezTo>
                      <a:pt x="543" y="459"/>
                      <a:pt x="547" y="399"/>
                      <a:pt x="512" y="363"/>
                    </a:cubicBezTo>
                    <a:cubicBezTo>
                      <a:pt x="488" y="339"/>
                      <a:pt x="453" y="333"/>
                      <a:pt x="420" y="344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9" name="Freeform 48"/>
              <p:cNvSpPr>
                <a:spLocks/>
              </p:cNvSpPr>
              <p:nvPr/>
            </p:nvSpPr>
            <p:spPr bwMode="auto">
              <a:xfrm>
                <a:off x="9829800" y="5181600"/>
                <a:ext cx="930275" cy="812800"/>
              </a:xfrm>
              <a:custGeom>
                <a:avLst/>
                <a:gdLst>
                  <a:gd name="T0" fmla="*/ 1256 w 1284"/>
                  <a:gd name="T1" fmla="*/ 699 h 1122"/>
                  <a:gd name="T2" fmla="*/ 952 w 1284"/>
                  <a:gd name="T3" fmla="*/ 395 h 1122"/>
                  <a:gd name="T4" fmla="*/ 845 w 1284"/>
                  <a:gd name="T5" fmla="*/ 376 h 1122"/>
                  <a:gd name="T6" fmla="*/ 707 w 1284"/>
                  <a:gd name="T7" fmla="*/ 439 h 1122"/>
                  <a:gd name="T8" fmla="*/ 614 w 1284"/>
                  <a:gd name="T9" fmla="*/ 470 h 1122"/>
                  <a:gd name="T10" fmla="*/ 455 w 1284"/>
                  <a:gd name="T11" fmla="*/ 312 h 1122"/>
                  <a:gd name="T12" fmla="*/ 530 w 1284"/>
                  <a:gd name="T13" fmla="*/ 177 h 1122"/>
                  <a:gd name="T14" fmla="*/ 739 w 1284"/>
                  <a:gd name="T15" fmla="*/ 56 h 1122"/>
                  <a:gd name="T16" fmla="*/ 597 w 1284"/>
                  <a:gd name="T17" fmla="*/ 0 h 1122"/>
                  <a:gd name="T18" fmla="*/ 298 w 1284"/>
                  <a:gd name="T19" fmla="*/ 133 h 1122"/>
                  <a:gd name="T20" fmla="*/ 158 w 1284"/>
                  <a:gd name="T21" fmla="*/ 137 h 1122"/>
                  <a:gd name="T22" fmla="*/ 0 w 1284"/>
                  <a:gd name="T23" fmla="*/ 82 h 1122"/>
                  <a:gd name="T24" fmla="*/ 0 w 1284"/>
                  <a:gd name="T25" fmla="*/ 631 h 1122"/>
                  <a:gd name="T26" fmla="*/ 86 w 1284"/>
                  <a:gd name="T27" fmla="*/ 661 h 1122"/>
                  <a:gd name="T28" fmla="*/ 130 w 1284"/>
                  <a:gd name="T29" fmla="*/ 591 h 1122"/>
                  <a:gd name="T30" fmla="*/ 370 w 1284"/>
                  <a:gd name="T31" fmla="*/ 589 h 1122"/>
                  <a:gd name="T32" fmla="*/ 408 w 1284"/>
                  <a:gd name="T33" fmla="*/ 656 h 1122"/>
                  <a:gd name="T34" fmla="*/ 473 w 1284"/>
                  <a:gd name="T35" fmla="*/ 696 h 1122"/>
                  <a:gd name="T36" fmla="*/ 511 w 1284"/>
                  <a:gd name="T37" fmla="*/ 763 h 1122"/>
                  <a:gd name="T38" fmla="*/ 576 w 1284"/>
                  <a:gd name="T39" fmla="*/ 802 h 1122"/>
                  <a:gd name="T40" fmla="*/ 616 w 1284"/>
                  <a:gd name="T41" fmla="*/ 876 h 1122"/>
                  <a:gd name="T42" fmla="*/ 684 w 1284"/>
                  <a:gd name="T43" fmla="*/ 917 h 1122"/>
                  <a:gd name="T44" fmla="*/ 726 w 1284"/>
                  <a:gd name="T45" fmla="*/ 1055 h 1122"/>
                  <a:gd name="T46" fmla="*/ 726 w 1284"/>
                  <a:gd name="T47" fmla="*/ 1055 h 1122"/>
                  <a:gd name="T48" fmla="*/ 762 w 1284"/>
                  <a:gd name="T49" fmla="*/ 1095 h 1122"/>
                  <a:gd name="T50" fmla="*/ 861 w 1284"/>
                  <a:gd name="T51" fmla="*/ 1095 h 1122"/>
                  <a:gd name="T52" fmla="*/ 861 w 1284"/>
                  <a:gd name="T53" fmla="*/ 996 h 1122"/>
                  <a:gd name="T54" fmla="*/ 771 w 1284"/>
                  <a:gd name="T55" fmla="*/ 886 h 1122"/>
                  <a:gd name="T56" fmla="*/ 904 w 1284"/>
                  <a:gd name="T57" fmla="*/ 1009 h 1122"/>
                  <a:gd name="T58" fmla="*/ 1003 w 1284"/>
                  <a:gd name="T59" fmla="*/ 1009 h 1122"/>
                  <a:gd name="T60" fmla="*/ 1003 w 1284"/>
                  <a:gd name="T61" fmla="*/ 910 h 1122"/>
                  <a:gd name="T62" fmla="*/ 994 w 1284"/>
                  <a:gd name="T63" fmla="*/ 902 h 1122"/>
                  <a:gd name="T64" fmla="*/ 881 w 1284"/>
                  <a:gd name="T65" fmla="*/ 783 h 1122"/>
                  <a:gd name="T66" fmla="*/ 1043 w 1284"/>
                  <a:gd name="T67" fmla="*/ 916 h 1122"/>
                  <a:gd name="T68" fmla="*/ 1138 w 1284"/>
                  <a:gd name="T69" fmla="*/ 914 h 1122"/>
                  <a:gd name="T70" fmla="*/ 1142 w 1284"/>
                  <a:gd name="T71" fmla="*/ 821 h 1122"/>
                  <a:gd name="T72" fmla="*/ 1035 w 1284"/>
                  <a:gd name="T73" fmla="*/ 690 h 1122"/>
                  <a:gd name="T74" fmla="*/ 1159 w 1284"/>
                  <a:gd name="T75" fmla="*/ 798 h 1122"/>
                  <a:gd name="T76" fmla="*/ 1257 w 1284"/>
                  <a:gd name="T77" fmla="*/ 798 h 1122"/>
                  <a:gd name="T78" fmla="*/ 1257 w 1284"/>
                  <a:gd name="T79" fmla="*/ 700 h 1122"/>
                  <a:gd name="T80" fmla="*/ 1256 w 1284"/>
                  <a:gd name="T81" fmla="*/ 699 h 11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1284" h="1122">
                    <a:moveTo>
                      <a:pt x="1256" y="699"/>
                    </a:moveTo>
                    <a:cubicBezTo>
                      <a:pt x="971" y="414"/>
                      <a:pt x="1105" y="548"/>
                      <a:pt x="952" y="395"/>
                    </a:cubicBezTo>
                    <a:cubicBezTo>
                      <a:pt x="952" y="395"/>
                      <a:pt x="906" y="349"/>
                      <a:pt x="845" y="376"/>
                    </a:cubicBezTo>
                    <a:cubicBezTo>
                      <a:pt x="803" y="394"/>
                      <a:pt x="748" y="420"/>
                      <a:pt x="707" y="439"/>
                    </a:cubicBezTo>
                    <a:cubicBezTo>
                      <a:pt x="662" y="463"/>
                      <a:pt x="629" y="470"/>
                      <a:pt x="614" y="470"/>
                    </a:cubicBezTo>
                    <a:cubicBezTo>
                      <a:pt x="526" y="470"/>
                      <a:pt x="455" y="399"/>
                      <a:pt x="455" y="312"/>
                    </a:cubicBezTo>
                    <a:cubicBezTo>
                      <a:pt x="455" y="255"/>
                      <a:pt x="485" y="206"/>
                      <a:pt x="530" y="177"/>
                    </a:cubicBezTo>
                    <a:cubicBezTo>
                      <a:pt x="593" y="134"/>
                      <a:pt x="739" y="56"/>
                      <a:pt x="739" y="56"/>
                    </a:cubicBezTo>
                    <a:cubicBezTo>
                      <a:pt x="739" y="56"/>
                      <a:pt x="694" y="0"/>
                      <a:pt x="597" y="0"/>
                    </a:cubicBezTo>
                    <a:cubicBezTo>
                      <a:pt x="500" y="0"/>
                      <a:pt x="298" y="133"/>
                      <a:pt x="298" y="133"/>
                    </a:cubicBezTo>
                    <a:cubicBezTo>
                      <a:pt x="298" y="133"/>
                      <a:pt x="240" y="170"/>
                      <a:pt x="158" y="137"/>
                    </a:cubicBezTo>
                    <a:cubicBezTo>
                      <a:pt x="0" y="82"/>
                      <a:pt x="0" y="82"/>
                      <a:pt x="0" y="82"/>
                    </a:cubicBezTo>
                    <a:cubicBezTo>
                      <a:pt x="0" y="631"/>
                      <a:pt x="0" y="631"/>
                      <a:pt x="0" y="631"/>
                    </a:cubicBezTo>
                    <a:cubicBezTo>
                      <a:pt x="0" y="631"/>
                      <a:pt x="45" y="644"/>
                      <a:pt x="86" y="661"/>
                    </a:cubicBezTo>
                    <a:cubicBezTo>
                      <a:pt x="95" y="635"/>
                      <a:pt x="110" y="610"/>
                      <a:pt x="130" y="591"/>
                    </a:cubicBezTo>
                    <a:cubicBezTo>
                      <a:pt x="197" y="526"/>
                      <a:pt x="309" y="526"/>
                      <a:pt x="370" y="589"/>
                    </a:cubicBezTo>
                    <a:cubicBezTo>
                      <a:pt x="389" y="608"/>
                      <a:pt x="401" y="631"/>
                      <a:pt x="408" y="656"/>
                    </a:cubicBezTo>
                    <a:cubicBezTo>
                      <a:pt x="433" y="664"/>
                      <a:pt x="455" y="677"/>
                      <a:pt x="473" y="696"/>
                    </a:cubicBezTo>
                    <a:cubicBezTo>
                      <a:pt x="491" y="715"/>
                      <a:pt x="504" y="738"/>
                      <a:pt x="511" y="763"/>
                    </a:cubicBezTo>
                    <a:cubicBezTo>
                      <a:pt x="536" y="770"/>
                      <a:pt x="558" y="784"/>
                      <a:pt x="576" y="802"/>
                    </a:cubicBezTo>
                    <a:cubicBezTo>
                      <a:pt x="596" y="823"/>
                      <a:pt x="610" y="849"/>
                      <a:pt x="616" y="876"/>
                    </a:cubicBezTo>
                    <a:cubicBezTo>
                      <a:pt x="642" y="884"/>
                      <a:pt x="665" y="898"/>
                      <a:pt x="684" y="917"/>
                    </a:cubicBezTo>
                    <a:cubicBezTo>
                      <a:pt x="720" y="954"/>
                      <a:pt x="734" y="1006"/>
                      <a:pt x="726" y="1055"/>
                    </a:cubicBezTo>
                    <a:cubicBezTo>
                      <a:pt x="726" y="1055"/>
                      <a:pt x="726" y="1055"/>
                      <a:pt x="726" y="1055"/>
                    </a:cubicBezTo>
                    <a:cubicBezTo>
                      <a:pt x="726" y="1056"/>
                      <a:pt x="749" y="1081"/>
                      <a:pt x="762" y="1095"/>
                    </a:cubicBezTo>
                    <a:cubicBezTo>
                      <a:pt x="790" y="1122"/>
                      <a:pt x="834" y="1122"/>
                      <a:pt x="861" y="1095"/>
                    </a:cubicBezTo>
                    <a:cubicBezTo>
                      <a:pt x="888" y="1068"/>
                      <a:pt x="888" y="1023"/>
                      <a:pt x="861" y="996"/>
                    </a:cubicBezTo>
                    <a:cubicBezTo>
                      <a:pt x="860" y="995"/>
                      <a:pt x="763" y="894"/>
                      <a:pt x="771" y="886"/>
                    </a:cubicBezTo>
                    <a:cubicBezTo>
                      <a:pt x="779" y="878"/>
                      <a:pt x="902" y="1007"/>
                      <a:pt x="904" y="1009"/>
                    </a:cubicBezTo>
                    <a:cubicBezTo>
                      <a:pt x="932" y="1036"/>
                      <a:pt x="976" y="1036"/>
                      <a:pt x="1003" y="1009"/>
                    </a:cubicBezTo>
                    <a:cubicBezTo>
                      <a:pt x="1030" y="982"/>
                      <a:pt x="1030" y="938"/>
                      <a:pt x="1003" y="910"/>
                    </a:cubicBezTo>
                    <a:cubicBezTo>
                      <a:pt x="1002" y="909"/>
                      <a:pt x="996" y="904"/>
                      <a:pt x="994" y="902"/>
                    </a:cubicBezTo>
                    <a:cubicBezTo>
                      <a:pt x="994" y="902"/>
                      <a:pt x="872" y="793"/>
                      <a:pt x="881" y="783"/>
                    </a:cubicBezTo>
                    <a:cubicBezTo>
                      <a:pt x="890" y="774"/>
                      <a:pt x="1042" y="916"/>
                      <a:pt x="1043" y="916"/>
                    </a:cubicBezTo>
                    <a:cubicBezTo>
                      <a:pt x="1070" y="940"/>
                      <a:pt x="1112" y="940"/>
                      <a:pt x="1138" y="914"/>
                    </a:cubicBezTo>
                    <a:cubicBezTo>
                      <a:pt x="1164" y="888"/>
                      <a:pt x="1164" y="848"/>
                      <a:pt x="1142" y="821"/>
                    </a:cubicBezTo>
                    <a:cubicBezTo>
                      <a:pt x="1141" y="819"/>
                      <a:pt x="1026" y="699"/>
                      <a:pt x="1035" y="690"/>
                    </a:cubicBezTo>
                    <a:cubicBezTo>
                      <a:pt x="1044" y="680"/>
                      <a:pt x="1158" y="798"/>
                      <a:pt x="1159" y="798"/>
                    </a:cubicBezTo>
                    <a:cubicBezTo>
                      <a:pt x="1186" y="825"/>
                      <a:pt x="1230" y="825"/>
                      <a:pt x="1257" y="798"/>
                    </a:cubicBezTo>
                    <a:cubicBezTo>
                      <a:pt x="1284" y="771"/>
                      <a:pt x="1284" y="727"/>
                      <a:pt x="1257" y="700"/>
                    </a:cubicBezTo>
                    <a:cubicBezTo>
                      <a:pt x="1257" y="699"/>
                      <a:pt x="1256" y="699"/>
                      <a:pt x="1256" y="699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</p:grpSp>
      </p:grpSp>
      <p:sp>
        <p:nvSpPr>
          <p:cNvPr id="44" name="Rectangle 43"/>
          <p:cNvSpPr/>
          <p:nvPr userDrawn="1"/>
        </p:nvSpPr>
        <p:spPr bwMode="auto">
          <a:xfrm>
            <a:off x="6331169" y="68301"/>
            <a:ext cx="2584231" cy="798908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  <a:effectLst/>
          <a:ex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3600" b="0" i="0" u="none" strike="noStrike" cap="none" normalizeH="0" baseline="0" dirty="0">
              <a:ln>
                <a:noFill/>
              </a:ln>
              <a:solidFill>
                <a:srgbClr val="3399FF"/>
              </a:solidFill>
              <a:effectLst/>
              <a:latin typeface="Times" pitchFamily="1" charset="0"/>
            </a:endParaRPr>
          </a:p>
        </p:txBody>
      </p:sp>
      <p:sp>
        <p:nvSpPr>
          <p:cNvPr id="45" name="Title 1"/>
          <p:cNvSpPr>
            <a:spLocks noGrp="1"/>
          </p:cNvSpPr>
          <p:nvPr>
            <p:ph type="title"/>
          </p:nvPr>
        </p:nvSpPr>
        <p:spPr>
          <a:xfrm>
            <a:off x="271462" y="152401"/>
            <a:ext cx="5142667" cy="609599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188769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endParaRPr lang="en-US" alt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95724AE6-7BFF-4DC0-BBE9-BE1DA13CFE64}" type="slidenum">
              <a:rPr lang="en-US" altLang="en-US" smtClean="0"/>
              <a:pPr>
                <a:defRPr/>
              </a:pPr>
              <a:t>‹#›</a:t>
            </a:fld>
            <a:endParaRPr lang="en-US" alt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>
              <a:defRPr/>
            </a:pPr>
            <a:endParaRPr lang="en-US" altLang="en-US" dirty="0"/>
          </a:p>
        </p:txBody>
      </p:sp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246063" y="990600"/>
            <a:ext cx="8593137" cy="4800600"/>
          </a:xfrm>
        </p:spPr>
        <p:txBody>
          <a:bodyPr/>
          <a:lstStyle>
            <a:lvl1pPr>
              <a:spcBef>
                <a:spcPts val="400"/>
              </a:spcBef>
              <a:spcAft>
                <a:spcPts val="800"/>
              </a:spcAft>
              <a:defRPr sz="24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spcBef>
                <a:spcPts val="400"/>
              </a:spcBef>
              <a:spcAft>
                <a:spcPts val="800"/>
              </a:spcAft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spcBef>
                <a:spcPts val="400"/>
              </a:spcBef>
              <a:spcAft>
                <a:spcPts val="800"/>
              </a:spcAft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spcBef>
                <a:spcPts val="400"/>
              </a:spcBef>
              <a:spcAft>
                <a:spcPts val="800"/>
              </a:spcAft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spcBef>
                <a:spcPts val="400"/>
              </a:spcBef>
              <a:spcAft>
                <a:spcPts val="800"/>
              </a:spcAft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grpSp>
        <p:nvGrpSpPr>
          <p:cNvPr id="45" name="Group 44"/>
          <p:cNvGrpSpPr/>
          <p:nvPr userDrawn="1"/>
        </p:nvGrpSpPr>
        <p:grpSpPr>
          <a:xfrm>
            <a:off x="5547220" y="116594"/>
            <a:ext cx="721608" cy="721606"/>
            <a:chOff x="5562600" y="-1024176"/>
            <a:chExt cx="721608" cy="721606"/>
          </a:xfrm>
        </p:grpSpPr>
        <p:sp>
          <p:nvSpPr>
            <p:cNvPr id="85" name="Oval 84"/>
            <p:cNvSpPr/>
            <p:nvPr userDrawn="1"/>
          </p:nvSpPr>
          <p:spPr bwMode="auto">
            <a:xfrm>
              <a:off x="5562600" y="-1024176"/>
              <a:ext cx="721608" cy="721606"/>
            </a:xfrm>
            <a:prstGeom prst="ellipse">
              <a:avLst/>
            </a:prstGeom>
            <a:solidFill>
              <a:schemeClr val="bg1"/>
            </a:solidFill>
            <a:ln w="19050">
              <a:gradFill>
                <a:gsLst>
                  <a:gs pos="0">
                    <a:schemeClr val="accent2"/>
                  </a:gs>
                  <a:gs pos="100000">
                    <a:schemeClr val="accent1"/>
                  </a:gs>
                </a:gsLst>
                <a:lin ang="5400000" scaled="1"/>
              </a:gradFill>
            </a:ln>
            <a:effectLst/>
            <a:ex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3600" b="0" i="0" u="none" strike="noStrike" cap="none" normalizeH="0" baseline="0" dirty="0">
                <a:ln>
                  <a:noFill/>
                </a:ln>
                <a:solidFill>
                  <a:srgbClr val="3399FF"/>
                </a:solidFill>
                <a:effectLst/>
                <a:latin typeface="Times" pitchFamily="1" charset="0"/>
              </a:endParaRPr>
            </a:p>
          </p:txBody>
        </p:sp>
        <p:grpSp>
          <p:nvGrpSpPr>
            <p:cNvPr id="86" name="Group 85"/>
            <p:cNvGrpSpPr/>
            <p:nvPr userDrawn="1"/>
          </p:nvGrpSpPr>
          <p:grpSpPr>
            <a:xfrm>
              <a:off x="5683056" y="-888496"/>
              <a:ext cx="491523" cy="458425"/>
              <a:chOff x="-1665288" y="2205037"/>
              <a:chExt cx="1108076" cy="1033463"/>
            </a:xfrm>
          </p:grpSpPr>
          <p:sp>
            <p:nvSpPr>
              <p:cNvPr id="87" name="AutoShape 3"/>
              <p:cNvSpPr>
                <a:spLocks noChangeAspect="1" noChangeArrowheads="1" noTextEdit="1"/>
              </p:cNvSpPr>
              <p:nvPr/>
            </p:nvSpPr>
            <p:spPr bwMode="auto">
              <a:xfrm>
                <a:off x="-1663700" y="2206625"/>
                <a:ext cx="1101725" cy="10302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88" name="Freeform 5"/>
              <p:cNvSpPr>
                <a:spLocks noEditPoints="1"/>
              </p:cNvSpPr>
              <p:nvPr/>
            </p:nvSpPr>
            <p:spPr bwMode="auto">
              <a:xfrm>
                <a:off x="-1665288" y="2205037"/>
                <a:ext cx="1025525" cy="1033463"/>
              </a:xfrm>
              <a:custGeom>
                <a:avLst/>
                <a:gdLst>
                  <a:gd name="T0" fmla="*/ 627 w 651"/>
                  <a:gd name="T1" fmla="*/ 0 h 656"/>
                  <a:gd name="T2" fmla="*/ 549 w 651"/>
                  <a:gd name="T3" fmla="*/ 0 h 656"/>
                  <a:gd name="T4" fmla="*/ 426 w 651"/>
                  <a:gd name="T5" fmla="*/ 121 h 656"/>
                  <a:gd name="T6" fmla="*/ 373 w 651"/>
                  <a:gd name="T7" fmla="*/ 68 h 656"/>
                  <a:gd name="T8" fmla="*/ 356 w 651"/>
                  <a:gd name="T9" fmla="*/ 61 h 656"/>
                  <a:gd name="T10" fmla="*/ 244 w 651"/>
                  <a:gd name="T11" fmla="*/ 61 h 656"/>
                  <a:gd name="T12" fmla="*/ 0 w 651"/>
                  <a:gd name="T13" fmla="*/ 305 h 656"/>
                  <a:gd name="T14" fmla="*/ 0 w 651"/>
                  <a:gd name="T15" fmla="*/ 568 h 656"/>
                  <a:gd name="T16" fmla="*/ 88 w 651"/>
                  <a:gd name="T17" fmla="*/ 656 h 656"/>
                  <a:gd name="T18" fmla="*/ 424 w 651"/>
                  <a:gd name="T19" fmla="*/ 656 h 656"/>
                  <a:gd name="T20" fmla="*/ 511 w 651"/>
                  <a:gd name="T21" fmla="*/ 568 h 656"/>
                  <a:gd name="T22" fmla="*/ 511 w 651"/>
                  <a:gd name="T23" fmla="*/ 216 h 656"/>
                  <a:gd name="T24" fmla="*/ 504 w 651"/>
                  <a:gd name="T25" fmla="*/ 199 h 656"/>
                  <a:gd name="T26" fmla="*/ 474 w 651"/>
                  <a:gd name="T27" fmla="*/ 169 h 656"/>
                  <a:gd name="T28" fmla="*/ 474 w 651"/>
                  <a:gd name="T29" fmla="*/ 123 h 656"/>
                  <a:gd name="T30" fmla="*/ 549 w 651"/>
                  <a:gd name="T31" fmla="*/ 48 h 656"/>
                  <a:gd name="T32" fmla="*/ 627 w 651"/>
                  <a:gd name="T33" fmla="*/ 48 h 656"/>
                  <a:gd name="T34" fmla="*/ 651 w 651"/>
                  <a:gd name="T35" fmla="*/ 24 h 656"/>
                  <a:gd name="T36" fmla="*/ 627 w 651"/>
                  <a:gd name="T37" fmla="*/ 0 h 656"/>
                  <a:gd name="T38" fmla="*/ 78 w 651"/>
                  <a:gd name="T39" fmla="*/ 353 h 656"/>
                  <a:gd name="T40" fmla="*/ 125 w 651"/>
                  <a:gd name="T41" fmla="*/ 197 h 656"/>
                  <a:gd name="T42" fmla="*/ 265 w 651"/>
                  <a:gd name="T43" fmla="*/ 137 h 656"/>
                  <a:gd name="T44" fmla="*/ 285 w 651"/>
                  <a:gd name="T45" fmla="*/ 138 h 656"/>
                  <a:gd name="T46" fmla="*/ 78 w 651"/>
                  <a:gd name="T47" fmla="*/ 353 h 6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651" h="656">
                    <a:moveTo>
                      <a:pt x="627" y="0"/>
                    </a:moveTo>
                    <a:cubicBezTo>
                      <a:pt x="549" y="0"/>
                      <a:pt x="549" y="0"/>
                      <a:pt x="549" y="0"/>
                    </a:cubicBezTo>
                    <a:cubicBezTo>
                      <a:pt x="482" y="0"/>
                      <a:pt x="427" y="54"/>
                      <a:pt x="426" y="121"/>
                    </a:cubicBezTo>
                    <a:cubicBezTo>
                      <a:pt x="373" y="68"/>
                      <a:pt x="373" y="68"/>
                      <a:pt x="373" y="68"/>
                    </a:cubicBezTo>
                    <a:cubicBezTo>
                      <a:pt x="368" y="63"/>
                      <a:pt x="362" y="61"/>
                      <a:pt x="356" y="61"/>
                    </a:cubicBezTo>
                    <a:cubicBezTo>
                      <a:pt x="244" y="61"/>
                      <a:pt x="244" y="61"/>
                      <a:pt x="244" y="61"/>
                    </a:cubicBezTo>
                    <a:cubicBezTo>
                      <a:pt x="110" y="61"/>
                      <a:pt x="0" y="170"/>
                      <a:pt x="0" y="305"/>
                    </a:cubicBezTo>
                    <a:cubicBezTo>
                      <a:pt x="0" y="568"/>
                      <a:pt x="0" y="568"/>
                      <a:pt x="0" y="568"/>
                    </a:cubicBezTo>
                    <a:cubicBezTo>
                      <a:pt x="0" y="616"/>
                      <a:pt x="39" y="656"/>
                      <a:pt x="88" y="656"/>
                    </a:cubicBezTo>
                    <a:cubicBezTo>
                      <a:pt x="424" y="656"/>
                      <a:pt x="424" y="656"/>
                      <a:pt x="424" y="656"/>
                    </a:cubicBezTo>
                    <a:cubicBezTo>
                      <a:pt x="472" y="656"/>
                      <a:pt x="511" y="616"/>
                      <a:pt x="511" y="568"/>
                    </a:cubicBezTo>
                    <a:cubicBezTo>
                      <a:pt x="511" y="216"/>
                      <a:pt x="511" y="216"/>
                      <a:pt x="511" y="216"/>
                    </a:cubicBezTo>
                    <a:cubicBezTo>
                      <a:pt x="511" y="210"/>
                      <a:pt x="509" y="204"/>
                      <a:pt x="504" y="199"/>
                    </a:cubicBezTo>
                    <a:cubicBezTo>
                      <a:pt x="474" y="169"/>
                      <a:pt x="474" y="169"/>
                      <a:pt x="474" y="169"/>
                    </a:cubicBezTo>
                    <a:cubicBezTo>
                      <a:pt x="474" y="123"/>
                      <a:pt x="474" y="123"/>
                      <a:pt x="474" y="123"/>
                    </a:cubicBezTo>
                    <a:cubicBezTo>
                      <a:pt x="474" y="82"/>
                      <a:pt x="508" y="48"/>
                      <a:pt x="549" y="48"/>
                    </a:cubicBezTo>
                    <a:cubicBezTo>
                      <a:pt x="627" y="48"/>
                      <a:pt x="627" y="48"/>
                      <a:pt x="627" y="48"/>
                    </a:cubicBezTo>
                    <a:cubicBezTo>
                      <a:pt x="640" y="48"/>
                      <a:pt x="651" y="37"/>
                      <a:pt x="651" y="24"/>
                    </a:cubicBezTo>
                    <a:cubicBezTo>
                      <a:pt x="651" y="11"/>
                      <a:pt x="640" y="0"/>
                      <a:pt x="627" y="0"/>
                    </a:cubicBezTo>
                    <a:close/>
                    <a:moveTo>
                      <a:pt x="78" y="353"/>
                    </a:moveTo>
                    <a:cubicBezTo>
                      <a:pt x="73" y="292"/>
                      <a:pt x="89" y="237"/>
                      <a:pt x="125" y="197"/>
                    </a:cubicBezTo>
                    <a:cubicBezTo>
                      <a:pt x="159" y="158"/>
                      <a:pt x="209" y="137"/>
                      <a:pt x="265" y="137"/>
                    </a:cubicBezTo>
                    <a:cubicBezTo>
                      <a:pt x="272" y="137"/>
                      <a:pt x="278" y="137"/>
                      <a:pt x="285" y="138"/>
                    </a:cubicBezTo>
                    <a:lnTo>
                      <a:pt x="78" y="353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89" name="Line 6"/>
              <p:cNvSpPr>
                <a:spLocks noChangeShapeType="1"/>
              </p:cNvSpPr>
              <p:nvPr/>
            </p:nvSpPr>
            <p:spPr bwMode="auto">
              <a:xfrm>
                <a:off x="-1216025" y="2422525"/>
                <a:ext cx="0" cy="0"/>
              </a:xfrm>
              <a:prstGeom prst="line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90" name="Line 7"/>
              <p:cNvSpPr>
                <a:spLocks noChangeShapeType="1"/>
              </p:cNvSpPr>
              <p:nvPr/>
            </p:nvSpPr>
            <p:spPr bwMode="auto">
              <a:xfrm>
                <a:off x="-1216025" y="2422525"/>
                <a:ext cx="0" cy="0"/>
              </a:xfrm>
              <a:prstGeom prst="line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91" name="Freeform 8"/>
              <p:cNvSpPr>
                <a:spLocks noEditPoints="1"/>
              </p:cNvSpPr>
              <p:nvPr/>
            </p:nvSpPr>
            <p:spPr bwMode="auto">
              <a:xfrm>
                <a:off x="-819150" y="2341563"/>
                <a:ext cx="261938" cy="368300"/>
              </a:xfrm>
              <a:custGeom>
                <a:avLst/>
                <a:gdLst>
                  <a:gd name="T0" fmla="*/ 154 w 166"/>
                  <a:gd name="T1" fmla="*/ 120 h 233"/>
                  <a:gd name="T2" fmla="*/ 104 w 166"/>
                  <a:gd name="T3" fmla="*/ 14 h 233"/>
                  <a:gd name="T4" fmla="*/ 83 w 166"/>
                  <a:gd name="T5" fmla="*/ 0 h 233"/>
                  <a:gd name="T6" fmla="*/ 61 w 166"/>
                  <a:gd name="T7" fmla="*/ 14 h 233"/>
                  <a:gd name="T8" fmla="*/ 11 w 166"/>
                  <a:gd name="T9" fmla="*/ 120 h 233"/>
                  <a:gd name="T10" fmla="*/ 16 w 166"/>
                  <a:gd name="T11" fmla="*/ 196 h 233"/>
                  <a:gd name="T12" fmla="*/ 83 w 166"/>
                  <a:gd name="T13" fmla="*/ 233 h 233"/>
                  <a:gd name="T14" fmla="*/ 149 w 166"/>
                  <a:gd name="T15" fmla="*/ 196 h 233"/>
                  <a:gd name="T16" fmla="*/ 154 w 166"/>
                  <a:gd name="T17" fmla="*/ 120 h 233"/>
                  <a:gd name="T18" fmla="*/ 154 w 166"/>
                  <a:gd name="T19" fmla="*/ 120 h 233"/>
                  <a:gd name="T20" fmla="*/ 154 w 166"/>
                  <a:gd name="T21" fmla="*/ 120 h 2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66" h="233">
                    <a:moveTo>
                      <a:pt x="154" y="120"/>
                    </a:moveTo>
                    <a:cubicBezTo>
                      <a:pt x="104" y="14"/>
                      <a:pt x="104" y="14"/>
                      <a:pt x="104" y="14"/>
                    </a:cubicBezTo>
                    <a:cubicBezTo>
                      <a:pt x="100" y="5"/>
                      <a:pt x="92" y="0"/>
                      <a:pt x="83" y="0"/>
                    </a:cubicBezTo>
                    <a:cubicBezTo>
                      <a:pt x="73" y="0"/>
                      <a:pt x="65" y="5"/>
                      <a:pt x="61" y="14"/>
                    </a:cubicBezTo>
                    <a:cubicBezTo>
                      <a:pt x="11" y="120"/>
                      <a:pt x="11" y="120"/>
                      <a:pt x="11" y="120"/>
                    </a:cubicBezTo>
                    <a:cubicBezTo>
                      <a:pt x="0" y="145"/>
                      <a:pt x="1" y="173"/>
                      <a:pt x="16" y="196"/>
                    </a:cubicBezTo>
                    <a:cubicBezTo>
                      <a:pt x="31" y="219"/>
                      <a:pt x="56" y="233"/>
                      <a:pt x="83" y="233"/>
                    </a:cubicBezTo>
                    <a:cubicBezTo>
                      <a:pt x="110" y="233"/>
                      <a:pt x="135" y="219"/>
                      <a:pt x="149" y="196"/>
                    </a:cubicBezTo>
                    <a:cubicBezTo>
                      <a:pt x="164" y="173"/>
                      <a:pt x="166" y="145"/>
                      <a:pt x="154" y="120"/>
                    </a:cubicBezTo>
                    <a:close/>
                    <a:moveTo>
                      <a:pt x="154" y="120"/>
                    </a:moveTo>
                    <a:cubicBezTo>
                      <a:pt x="154" y="120"/>
                      <a:pt x="154" y="120"/>
                      <a:pt x="154" y="120"/>
                    </a:cubicBezTo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92" name="Freeform 9"/>
              <p:cNvSpPr>
                <a:spLocks noEditPoints="1"/>
              </p:cNvSpPr>
              <p:nvPr/>
            </p:nvSpPr>
            <p:spPr bwMode="auto">
              <a:xfrm>
                <a:off x="-1443038" y="2690813"/>
                <a:ext cx="503238" cy="420688"/>
              </a:xfrm>
              <a:custGeom>
                <a:avLst/>
                <a:gdLst>
                  <a:gd name="T0" fmla="*/ 79 w 319"/>
                  <a:gd name="T1" fmla="*/ 48 h 267"/>
                  <a:gd name="T2" fmla="*/ 23 w 319"/>
                  <a:gd name="T3" fmla="*/ 163 h 267"/>
                  <a:gd name="T4" fmla="*/ 220 w 319"/>
                  <a:gd name="T5" fmla="*/ 74 h 267"/>
                  <a:gd name="T6" fmla="*/ 3 w 319"/>
                  <a:gd name="T7" fmla="*/ 246 h 267"/>
                  <a:gd name="T8" fmla="*/ 27 w 319"/>
                  <a:gd name="T9" fmla="*/ 257 h 267"/>
                  <a:gd name="T10" fmla="*/ 63 w 319"/>
                  <a:gd name="T11" fmla="*/ 200 h 267"/>
                  <a:gd name="T12" fmla="*/ 185 w 319"/>
                  <a:gd name="T13" fmla="*/ 199 h 267"/>
                  <a:gd name="T14" fmla="*/ 303 w 319"/>
                  <a:gd name="T15" fmla="*/ 46 h 267"/>
                  <a:gd name="T16" fmla="*/ 79 w 319"/>
                  <a:gd name="T17" fmla="*/ 48 h 267"/>
                  <a:gd name="T18" fmla="*/ 79 w 319"/>
                  <a:gd name="T19" fmla="*/ 48 h 267"/>
                  <a:gd name="T20" fmla="*/ 79 w 319"/>
                  <a:gd name="T21" fmla="*/ 48 h 2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19" h="267">
                    <a:moveTo>
                      <a:pt x="79" y="48"/>
                    </a:moveTo>
                    <a:cubicBezTo>
                      <a:pt x="17" y="84"/>
                      <a:pt x="21" y="141"/>
                      <a:pt x="23" y="163"/>
                    </a:cubicBezTo>
                    <a:cubicBezTo>
                      <a:pt x="102" y="69"/>
                      <a:pt x="220" y="74"/>
                      <a:pt x="220" y="74"/>
                    </a:cubicBezTo>
                    <a:cubicBezTo>
                      <a:pt x="220" y="74"/>
                      <a:pt x="53" y="131"/>
                      <a:pt x="3" y="246"/>
                    </a:cubicBezTo>
                    <a:cubicBezTo>
                      <a:pt x="0" y="255"/>
                      <a:pt x="22" y="267"/>
                      <a:pt x="27" y="257"/>
                    </a:cubicBezTo>
                    <a:cubicBezTo>
                      <a:pt x="42" y="224"/>
                      <a:pt x="63" y="200"/>
                      <a:pt x="63" y="200"/>
                    </a:cubicBezTo>
                    <a:cubicBezTo>
                      <a:pt x="94" y="212"/>
                      <a:pt x="147" y="225"/>
                      <a:pt x="185" y="199"/>
                    </a:cubicBezTo>
                    <a:cubicBezTo>
                      <a:pt x="236" y="163"/>
                      <a:pt x="231" y="85"/>
                      <a:pt x="303" y="46"/>
                    </a:cubicBezTo>
                    <a:cubicBezTo>
                      <a:pt x="319" y="37"/>
                      <a:pt x="161" y="0"/>
                      <a:pt x="79" y="48"/>
                    </a:cubicBezTo>
                    <a:close/>
                    <a:moveTo>
                      <a:pt x="79" y="48"/>
                    </a:moveTo>
                    <a:cubicBezTo>
                      <a:pt x="79" y="48"/>
                      <a:pt x="79" y="48"/>
                      <a:pt x="79" y="48"/>
                    </a:cubicBezTo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</p:grpSp>
      </p:grpSp>
      <p:grpSp>
        <p:nvGrpSpPr>
          <p:cNvPr id="108" name="Group 107"/>
          <p:cNvGrpSpPr/>
          <p:nvPr userDrawn="1"/>
        </p:nvGrpSpPr>
        <p:grpSpPr>
          <a:xfrm>
            <a:off x="7271192" y="116594"/>
            <a:ext cx="721608" cy="721606"/>
            <a:chOff x="5562600" y="1093655"/>
            <a:chExt cx="721608" cy="721606"/>
          </a:xfrm>
        </p:grpSpPr>
        <p:sp>
          <p:nvSpPr>
            <p:cNvPr id="109" name="Oval 108"/>
            <p:cNvSpPr/>
            <p:nvPr userDrawn="1"/>
          </p:nvSpPr>
          <p:spPr bwMode="auto">
            <a:xfrm>
              <a:off x="5562600" y="1093655"/>
              <a:ext cx="721608" cy="721606"/>
            </a:xfrm>
            <a:prstGeom prst="ellipse">
              <a:avLst/>
            </a:prstGeom>
            <a:solidFill>
              <a:schemeClr val="bg1"/>
            </a:solidFill>
            <a:ln w="19050">
              <a:gradFill>
                <a:gsLst>
                  <a:gs pos="0">
                    <a:schemeClr val="accent2"/>
                  </a:gs>
                  <a:gs pos="100000">
                    <a:schemeClr val="accent1"/>
                  </a:gs>
                </a:gsLst>
                <a:lin ang="5400000" scaled="1"/>
              </a:gradFill>
            </a:ln>
            <a:effectLst/>
            <a:ex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3600" b="0" i="0" u="none" strike="noStrike" cap="none" normalizeH="0" baseline="0" dirty="0">
                <a:ln>
                  <a:noFill/>
                </a:ln>
                <a:solidFill>
                  <a:srgbClr val="3399FF"/>
                </a:solidFill>
                <a:effectLst/>
                <a:latin typeface="Times" pitchFamily="1" charset="0"/>
              </a:endParaRPr>
            </a:p>
          </p:txBody>
        </p:sp>
        <p:grpSp>
          <p:nvGrpSpPr>
            <p:cNvPr id="110" name="Group 109"/>
            <p:cNvGrpSpPr/>
            <p:nvPr userDrawn="1"/>
          </p:nvGrpSpPr>
          <p:grpSpPr>
            <a:xfrm>
              <a:off x="5652744" y="1299875"/>
              <a:ext cx="568964" cy="317140"/>
              <a:chOff x="3389313" y="7007225"/>
              <a:chExt cx="4300537" cy="2397125"/>
            </a:xfrm>
          </p:grpSpPr>
          <p:sp>
            <p:nvSpPr>
              <p:cNvPr id="111" name="Freeform 29"/>
              <p:cNvSpPr>
                <a:spLocks/>
              </p:cNvSpPr>
              <p:nvPr/>
            </p:nvSpPr>
            <p:spPr bwMode="auto">
              <a:xfrm>
                <a:off x="3457575" y="7321550"/>
                <a:ext cx="2473325" cy="1209675"/>
              </a:xfrm>
              <a:custGeom>
                <a:avLst/>
                <a:gdLst>
                  <a:gd name="T0" fmla="*/ 625 w 828"/>
                  <a:gd name="T1" fmla="*/ 0 h 405"/>
                  <a:gd name="T2" fmla="*/ 203 w 828"/>
                  <a:gd name="T3" fmla="*/ 0 h 405"/>
                  <a:gd name="T4" fmla="*/ 0 w 828"/>
                  <a:gd name="T5" fmla="*/ 203 h 405"/>
                  <a:gd name="T6" fmla="*/ 203 w 828"/>
                  <a:gd name="T7" fmla="*/ 405 h 405"/>
                  <a:gd name="T8" fmla="*/ 625 w 828"/>
                  <a:gd name="T9" fmla="*/ 405 h 405"/>
                  <a:gd name="T10" fmla="*/ 828 w 828"/>
                  <a:gd name="T11" fmla="*/ 203 h 405"/>
                  <a:gd name="T12" fmla="*/ 625 w 828"/>
                  <a:gd name="T13" fmla="*/ 0 h 4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28" h="405">
                    <a:moveTo>
                      <a:pt x="625" y="0"/>
                    </a:moveTo>
                    <a:cubicBezTo>
                      <a:pt x="203" y="0"/>
                      <a:pt x="203" y="0"/>
                      <a:pt x="203" y="0"/>
                    </a:cubicBezTo>
                    <a:cubicBezTo>
                      <a:pt x="91" y="0"/>
                      <a:pt x="0" y="91"/>
                      <a:pt x="0" y="203"/>
                    </a:cubicBezTo>
                    <a:cubicBezTo>
                      <a:pt x="0" y="314"/>
                      <a:pt x="91" y="405"/>
                      <a:pt x="203" y="405"/>
                    </a:cubicBezTo>
                    <a:cubicBezTo>
                      <a:pt x="625" y="405"/>
                      <a:pt x="625" y="405"/>
                      <a:pt x="625" y="405"/>
                    </a:cubicBezTo>
                    <a:cubicBezTo>
                      <a:pt x="737" y="405"/>
                      <a:pt x="828" y="314"/>
                      <a:pt x="828" y="203"/>
                    </a:cubicBezTo>
                    <a:cubicBezTo>
                      <a:pt x="828" y="91"/>
                      <a:pt x="737" y="0"/>
                      <a:pt x="625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grpSp>
            <p:nvGrpSpPr>
              <p:cNvPr id="112" name="Group 111"/>
              <p:cNvGrpSpPr/>
              <p:nvPr/>
            </p:nvGrpSpPr>
            <p:grpSpPr>
              <a:xfrm>
                <a:off x="3389313" y="7007225"/>
                <a:ext cx="4300537" cy="2397125"/>
                <a:chOff x="3389313" y="7007225"/>
                <a:chExt cx="4300537" cy="2397125"/>
              </a:xfrm>
            </p:grpSpPr>
            <p:sp>
              <p:nvSpPr>
                <p:cNvPr id="113" name="Freeform 28"/>
                <p:cNvSpPr>
                  <a:spLocks noEditPoints="1"/>
                </p:cNvSpPr>
                <p:nvPr/>
              </p:nvSpPr>
              <p:spPr bwMode="auto">
                <a:xfrm>
                  <a:off x="3389313" y="7007225"/>
                  <a:ext cx="4300537" cy="2397125"/>
                </a:xfrm>
                <a:custGeom>
                  <a:avLst/>
                  <a:gdLst>
                    <a:gd name="T0" fmla="*/ 1440 w 1440"/>
                    <a:gd name="T1" fmla="*/ 546 h 802"/>
                    <a:gd name="T2" fmla="*/ 1413 w 1440"/>
                    <a:gd name="T3" fmla="*/ 546 h 802"/>
                    <a:gd name="T4" fmla="*/ 1404 w 1440"/>
                    <a:gd name="T5" fmla="*/ 496 h 802"/>
                    <a:gd name="T6" fmla="*/ 1411 w 1440"/>
                    <a:gd name="T7" fmla="*/ 496 h 802"/>
                    <a:gd name="T8" fmla="*/ 1411 w 1440"/>
                    <a:gd name="T9" fmla="*/ 420 h 802"/>
                    <a:gd name="T10" fmla="*/ 1387 w 1440"/>
                    <a:gd name="T11" fmla="*/ 420 h 802"/>
                    <a:gd name="T12" fmla="*/ 1372 w 1440"/>
                    <a:gd name="T13" fmla="*/ 355 h 802"/>
                    <a:gd name="T14" fmla="*/ 1244 w 1440"/>
                    <a:gd name="T15" fmla="*/ 355 h 802"/>
                    <a:gd name="T16" fmla="*/ 1189 w 1440"/>
                    <a:gd name="T17" fmla="*/ 119 h 802"/>
                    <a:gd name="T18" fmla="*/ 941 w 1440"/>
                    <a:gd name="T19" fmla="*/ 119 h 802"/>
                    <a:gd name="T20" fmla="*/ 941 w 1440"/>
                    <a:gd name="T21" fmla="*/ 0 h 802"/>
                    <a:gd name="T22" fmla="*/ 877 w 1440"/>
                    <a:gd name="T23" fmla="*/ 0 h 802"/>
                    <a:gd name="T24" fmla="*/ 877 w 1440"/>
                    <a:gd name="T25" fmla="*/ 546 h 802"/>
                    <a:gd name="T26" fmla="*/ 52 w 1440"/>
                    <a:gd name="T27" fmla="*/ 546 h 802"/>
                    <a:gd name="T28" fmla="*/ 52 w 1440"/>
                    <a:gd name="T29" fmla="*/ 497 h 802"/>
                    <a:gd name="T30" fmla="*/ 0 w 1440"/>
                    <a:gd name="T31" fmla="*/ 497 h 802"/>
                    <a:gd name="T32" fmla="*/ 0 w 1440"/>
                    <a:gd name="T33" fmla="*/ 643 h 802"/>
                    <a:gd name="T34" fmla="*/ 69 w 1440"/>
                    <a:gd name="T35" fmla="*/ 643 h 802"/>
                    <a:gd name="T36" fmla="*/ 64 w 1440"/>
                    <a:gd name="T37" fmla="*/ 677 h 802"/>
                    <a:gd name="T38" fmla="*/ 189 w 1440"/>
                    <a:gd name="T39" fmla="*/ 802 h 802"/>
                    <a:gd name="T40" fmla="*/ 313 w 1440"/>
                    <a:gd name="T41" fmla="*/ 677 h 802"/>
                    <a:gd name="T42" fmla="*/ 308 w 1440"/>
                    <a:gd name="T43" fmla="*/ 643 h 802"/>
                    <a:gd name="T44" fmla="*/ 345 w 1440"/>
                    <a:gd name="T45" fmla="*/ 643 h 802"/>
                    <a:gd name="T46" fmla="*/ 340 w 1440"/>
                    <a:gd name="T47" fmla="*/ 677 h 802"/>
                    <a:gd name="T48" fmla="*/ 465 w 1440"/>
                    <a:gd name="T49" fmla="*/ 802 h 802"/>
                    <a:gd name="T50" fmla="*/ 589 w 1440"/>
                    <a:gd name="T51" fmla="*/ 677 h 802"/>
                    <a:gd name="T52" fmla="*/ 584 w 1440"/>
                    <a:gd name="T53" fmla="*/ 643 h 802"/>
                    <a:gd name="T54" fmla="*/ 1085 w 1440"/>
                    <a:gd name="T55" fmla="*/ 643 h 802"/>
                    <a:gd name="T56" fmla="*/ 1080 w 1440"/>
                    <a:gd name="T57" fmla="*/ 677 h 802"/>
                    <a:gd name="T58" fmla="*/ 1204 w 1440"/>
                    <a:gd name="T59" fmla="*/ 802 h 802"/>
                    <a:gd name="T60" fmla="*/ 1328 w 1440"/>
                    <a:gd name="T61" fmla="*/ 677 h 802"/>
                    <a:gd name="T62" fmla="*/ 1323 w 1440"/>
                    <a:gd name="T63" fmla="*/ 643 h 802"/>
                    <a:gd name="T64" fmla="*/ 1440 w 1440"/>
                    <a:gd name="T65" fmla="*/ 643 h 802"/>
                    <a:gd name="T66" fmla="*/ 1440 w 1440"/>
                    <a:gd name="T67" fmla="*/ 546 h 802"/>
                    <a:gd name="T68" fmla="*/ 189 w 1440"/>
                    <a:gd name="T69" fmla="*/ 745 h 802"/>
                    <a:gd name="T70" fmla="*/ 121 w 1440"/>
                    <a:gd name="T71" fmla="*/ 677 h 802"/>
                    <a:gd name="T72" fmla="*/ 189 w 1440"/>
                    <a:gd name="T73" fmla="*/ 610 h 802"/>
                    <a:gd name="T74" fmla="*/ 256 w 1440"/>
                    <a:gd name="T75" fmla="*/ 677 h 802"/>
                    <a:gd name="T76" fmla="*/ 189 w 1440"/>
                    <a:gd name="T77" fmla="*/ 745 h 802"/>
                    <a:gd name="T78" fmla="*/ 465 w 1440"/>
                    <a:gd name="T79" fmla="*/ 745 h 802"/>
                    <a:gd name="T80" fmla="*/ 397 w 1440"/>
                    <a:gd name="T81" fmla="*/ 677 h 802"/>
                    <a:gd name="T82" fmla="*/ 465 w 1440"/>
                    <a:gd name="T83" fmla="*/ 610 h 802"/>
                    <a:gd name="T84" fmla="*/ 532 w 1440"/>
                    <a:gd name="T85" fmla="*/ 677 h 802"/>
                    <a:gd name="T86" fmla="*/ 465 w 1440"/>
                    <a:gd name="T87" fmla="*/ 745 h 802"/>
                    <a:gd name="T88" fmla="*/ 967 w 1440"/>
                    <a:gd name="T89" fmla="*/ 378 h 802"/>
                    <a:gd name="T90" fmla="*/ 967 w 1440"/>
                    <a:gd name="T91" fmla="*/ 202 h 802"/>
                    <a:gd name="T92" fmla="*/ 1126 w 1440"/>
                    <a:gd name="T93" fmla="*/ 202 h 802"/>
                    <a:gd name="T94" fmla="*/ 1165 w 1440"/>
                    <a:gd name="T95" fmla="*/ 378 h 802"/>
                    <a:gd name="T96" fmla="*/ 967 w 1440"/>
                    <a:gd name="T97" fmla="*/ 378 h 802"/>
                    <a:gd name="T98" fmla="*/ 1204 w 1440"/>
                    <a:gd name="T99" fmla="*/ 745 h 802"/>
                    <a:gd name="T100" fmla="*/ 1137 w 1440"/>
                    <a:gd name="T101" fmla="*/ 677 h 802"/>
                    <a:gd name="T102" fmla="*/ 1204 w 1440"/>
                    <a:gd name="T103" fmla="*/ 610 h 802"/>
                    <a:gd name="T104" fmla="*/ 1272 w 1440"/>
                    <a:gd name="T105" fmla="*/ 677 h 802"/>
                    <a:gd name="T106" fmla="*/ 1204 w 1440"/>
                    <a:gd name="T107" fmla="*/ 745 h 802"/>
                    <a:gd name="T108" fmla="*/ 1204 w 1440"/>
                    <a:gd name="T109" fmla="*/ 745 h 802"/>
                    <a:gd name="T110" fmla="*/ 1204 w 1440"/>
                    <a:gd name="T111" fmla="*/ 745 h 80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</a:cxnLst>
                  <a:rect l="0" t="0" r="r" b="b"/>
                  <a:pathLst>
                    <a:path w="1440" h="802">
                      <a:moveTo>
                        <a:pt x="1440" y="546"/>
                      </a:moveTo>
                      <a:cubicBezTo>
                        <a:pt x="1413" y="546"/>
                        <a:pt x="1413" y="546"/>
                        <a:pt x="1413" y="546"/>
                      </a:cubicBezTo>
                      <a:cubicBezTo>
                        <a:pt x="1404" y="496"/>
                        <a:pt x="1404" y="496"/>
                        <a:pt x="1404" y="496"/>
                      </a:cubicBezTo>
                      <a:cubicBezTo>
                        <a:pt x="1411" y="496"/>
                        <a:pt x="1411" y="496"/>
                        <a:pt x="1411" y="496"/>
                      </a:cubicBezTo>
                      <a:cubicBezTo>
                        <a:pt x="1411" y="420"/>
                        <a:pt x="1411" y="420"/>
                        <a:pt x="1411" y="420"/>
                      </a:cubicBezTo>
                      <a:cubicBezTo>
                        <a:pt x="1387" y="420"/>
                        <a:pt x="1387" y="420"/>
                        <a:pt x="1387" y="420"/>
                      </a:cubicBezTo>
                      <a:cubicBezTo>
                        <a:pt x="1372" y="355"/>
                        <a:pt x="1372" y="355"/>
                        <a:pt x="1372" y="355"/>
                      </a:cubicBezTo>
                      <a:cubicBezTo>
                        <a:pt x="1244" y="355"/>
                        <a:pt x="1244" y="355"/>
                        <a:pt x="1244" y="355"/>
                      </a:cubicBezTo>
                      <a:cubicBezTo>
                        <a:pt x="1189" y="119"/>
                        <a:pt x="1189" y="119"/>
                        <a:pt x="1189" y="119"/>
                      </a:cubicBezTo>
                      <a:cubicBezTo>
                        <a:pt x="941" y="119"/>
                        <a:pt x="941" y="119"/>
                        <a:pt x="941" y="119"/>
                      </a:cubicBezTo>
                      <a:cubicBezTo>
                        <a:pt x="941" y="0"/>
                        <a:pt x="941" y="0"/>
                        <a:pt x="941" y="0"/>
                      </a:cubicBezTo>
                      <a:cubicBezTo>
                        <a:pt x="877" y="0"/>
                        <a:pt x="877" y="0"/>
                        <a:pt x="877" y="0"/>
                      </a:cubicBezTo>
                      <a:cubicBezTo>
                        <a:pt x="877" y="546"/>
                        <a:pt x="877" y="546"/>
                        <a:pt x="877" y="546"/>
                      </a:cubicBezTo>
                      <a:cubicBezTo>
                        <a:pt x="52" y="546"/>
                        <a:pt x="52" y="546"/>
                        <a:pt x="52" y="546"/>
                      </a:cubicBezTo>
                      <a:cubicBezTo>
                        <a:pt x="52" y="497"/>
                        <a:pt x="52" y="497"/>
                        <a:pt x="52" y="497"/>
                      </a:cubicBezTo>
                      <a:cubicBezTo>
                        <a:pt x="0" y="497"/>
                        <a:pt x="0" y="497"/>
                        <a:pt x="0" y="497"/>
                      </a:cubicBezTo>
                      <a:cubicBezTo>
                        <a:pt x="0" y="643"/>
                        <a:pt x="0" y="643"/>
                        <a:pt x="0" y="643"/>
                      </a:cubicBezTo>
                      <a:cubicBezTo>
                        <a:pt x="69" y="643"/>
                        <a:pt x="69" y="643"/>
                        <a:pt x="69" y="643"/>
                      </a:cubicBezTo>
                      <a:cubicBezTo>
                        <a:pt x="66" y="654"/>
                        <a:pt x="64" y="665"/>
                        <a:pt x="64" y="677"/>
                      </a:cubicBezTo>
                      <a:cubicBezTo>
                        <a:pt x="64" y="746"/>
                        <a:pt x="120" y="802"/>
                        <a:pt x="189" y="802"/>
                      </a:cubicBezTo>
                      <a:cubicBezTo>
                        <a:pt x="257" y="802"/>
                        <a:pt x="313" y="746"/>
                        <a:pt x="313" y="677"/>
                      </a:cubicBezTo>
                      <a:cubicBezTo>
                        <a:pt x="313" y="665"/>
                        <a:pt x="311" y="654"/>
                        <a:pt x="308" y="643"/>
                      </a:cubicBezTo>
                      <a:cubicBezTo>
                        <a:pt x="345" y="643"/>
                        <a:pt x="345" y="643"/>
                        <a:pt x="345" y="643"/>
                      </a:cubicBezTo>
                      <a:cubicBezTo>
                        <a:pt x="342" y="654"/>
                        <a:pt x="340" y="665"/>
                        <a:pt x="340" y="677"/>
                      </a:cubicBezTo>
                      <a:cubicBezTo>
                        <a:pt x="340" y="746"/>
                        <a:pt x="396" y="802"/>
                        <a:pt x="465" y="802"/>
                      </a:cubicBezTo>
                      <a:cubicBezTo>
                        <a:pt x="533" y="802"/>
                        <a:pt x="589" y="746"/>
                        <a:pt x="589" y="677"/>
                      </a:cubicBezTo>
                      <a:cubicBezTo>
                        <a:pt x="589" y="665"/>
                        <a:pt x="587" y="654"/>
                        <a:pt x="584" y="643"/>
                      </a:cubicBezTo>
                      <a:cubicBezTo>
                        <a:pt x="1085" y="643"/>
                        <a:pt x="1085" y="643"/>
                        <a:pt x="1085" y="643"/>
                      </a:cubicBezTo>
                      <a:cubicBezTo>
                        <a:pt x="1082" y="654"/>
                        <a:pt x="1080" y="665"/>
                        <a:pt x="1080" y="677"/>
                      </a:cubicBezTo>
                      <a:cubicBezTo>
                        <a:pt x="1080" y="746"/>
                        <a:pt x="1136" y="802"/>
                        <a:pt x="1204" y="802"/>
                      </a:cubicBezTo>
                      <a:cubicBezTo>
                        <a:pt x="1273" y="802"/>
                        <a:pt x="1328" y="746"/>
                        <a:pt x="1328" y="677"/>
                      </a:cubicBezTo>
                      <a:cubicBezTo>
                        <a:pt x="1328" y="665"/>
                        <a:pt x="1327" y="654"/>
                        <a:pt x="1323" y="643"/>
                      </a:cubicBezTo>
                      <a:cubicBezTo>
                        <a:pt x="1440" y="643"/>
                        <a:pt x="1440" y="643"/>
                        <a:pt x="1440" y="643"/>
                      </a:cubicBezTo>
                      <a:lnTo>
                        <a:pt x="1440" y="546"/>
                      </a:lnTo>
                      <a:close/>
                      <a:moveTo>
                        <a:pt x="189" y="745"/>
                      </a:moveTo>
                      <a:cubicBezTo>
                        <a:pt x="151" y="745"/>
                        <a:pt x="121" y="715"/>
                        <a:pt x="121" y="677"/>
                      </a:cubicBezTo>
                      <a:cubicBezTo>
                        <a:pt x="121" y="640"/>
                        <a:pt x="151" y="610"/>
                        <a:pt x="189" y="610"/>
                      </a:cubicBezTo>
                      <a:cubicBezTo>
                        <a:pt x="226" y="610"/>
                        <a:pt x="256" y="640"/>
                        <a:pt x="256" y="677"/>
                      </a:cubicBezTo>
                      <a:cubicBezTo>
                        <a:pt x="256" y="715"/>
                        <a:pt x="226" y="745"/>
                        <a:pt x="189" y="745"/>
                      </a:cubicBezTo>
                      <a:close/>
                      <a:moveTo>
                        <a:pt x="465" y="745"/>
                      </a:moveTo>
                      <a:cubicBezTo>
                        <a:pt x="428" y="745"/>
                        <a:pt x="397" y="715"/>
                        <a:pt x="397" y="677"/>
                      </a:cubicBezTo>
                      <a:cubicBezTo>
                        <a:pt x="397" y="640"/>
                        <a:pt x="428" y="610"/>
                        <a:pt x="465" y="610"/>
                      </a:cubicBezTo>
                      <a:cubicBezTo>
                        <a:pt x="502" y="610"/>
                        <a:pt x="532" y="640"/>
                        <a:pt x="532" y="677"/>
                      </a:cubicBezTo>
                      <a:cubicBezTo>
                        <a:pt x="532" y="715"/>
                        <a:pt x="502" y="745"/>
                        <a:pt x="465" y="745"/>
                      </a:cubicBezTo>
                      <a:close/>
                      <a:moveTo>
                        <a:pt x="967" y="378"/>
                      </a:moveTo>
                      <a:cubicBezTo>
                        <a:pt x="967" y="202"/>
                        <a:pt x="967" y="202"/>
                        <a:pt x="967" y="202"/>
                      </a:cubicBezTo>
                      <a:cubicBezTo>
                        <a:pt x="1126" y="202"/>
                        <a:pt x="1126" y="202"/>
                        <a:pt x="1126" y="202"/>
                      </a:cubicBezTo>
                      <a:cubicBezTo>
                        <a:pt x="1165" y="378"/>
                        <a:pt x="1165" y="378"/>
                        <a:pt x="1165" y="378"/>
                      </a:cubicBezTo>
                      <a:lnTo>
                        <a:pt x="967" y="378"/>
                      </a:lnTo>
                      <a:close/>
                      <a:moveTo>
                        <a:pt x="1204" y="745"/>
                      </a:moveTo>
                      <a:cubicBezTo>
                        <a:pt x="1167" y="745"/>
                        <a:pt x="1137" y="715"/>
                        <a:pt x="1137" y="677"/>
                      </a:cubicBezTo>
                      <a:cubicBezTo>
                        <a:pt x="1137" y="640"/>
                        <a:pt x="1167" y="610"/>
                        <a:pt x="1204" y="610"/>
                      </a:cubicBezTo>
                      <a:cubicBezTo>
                        <a:pt x="1241" y="610"/>
                        <a:pt x="1272" y="640"/>
                        <a:pt x="1272" y="677"/>
                      </a:cubicBezTo>
                      <a:cubicBezTo>
                        <a:pt x="1272" y="715"/>
                        <a:pt x="1241" y="745"/>
                        <a:pt x="1204" y="745"/>
                      </a:cubicBezTo>
                      <a:close/>
                      <a:moveTo>
                        <a:pt x="1204" y="745"/>
                      </a:moveTo>
                      <a:cubicBezTo>
                        <a:pt x="1204" y="745"/>
                        <a:pt x="1204" y="745"/>
                        <a:pt x="1204" y="745"/>
                      </a:cubicBezTo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14" name="Freeform 30"/>
                <p:cNvSpPr>
                  <a:spLocks noEditPoints="1"/>
                </p:cNvSpPr>
                <p:nvPr/>
              </p:nvSpPr>
              <p:spPr bwMode="auto">
                <a:xfrm>
                  <a:off x="4264025" y="7532688"/>
                  <a:ext cx="952500" cy="798513"/>
                </a:xfrm>
                <a:custGeom>
                  <a:avLst/>
                  <a:gdLst>
                    <a:gd name="T0" fmla="*/ 79 w 319"/>
                    <a:gd name="T1" fmla="*/ 48 h 267"/>
                    <a:gd name="T2" fmla="*/ 23 w 319"/>
                    <a:gd name="T3" fmla="*/ 163 h 267"/>
                    <a:gd name="T4" fmla="*/ 220 w 319"/>
                    <a:gd name="T5" fmla="*/ 74 h 267"/>
                    <a:gd name="T6" fmla="*/ 3 w 319"/>
                    <a:gd name="T7" fmla="*/ 246 h 267"/>
                    <a:gd name="T8" fmla="*/ 27 w 319"/>
                    <a:gd name="T9" fmla="*/ 257 h 267"/>
                    <a:gd name="T10" fmla="*/ 63 w 319"/>
                    <a:gd name="T11" fmla="*/ 200 h 267"/>
                    <a:gd name="T12" fmla="*/ 185 w 319"/>
                    <a:gd name="T13" fmla="*/ 199 h 267"/>
                    <a:gd name="T14" fmla="*/ 303 w 319"/>
                    <a:gd name="T15" fmla="*/ 46 h 267"/>
                    <a:gd name="T16" fmla="*/ 79 w 319"/>
                    <a:gd name="T17" fmla="*/ 48 h 267"/>
                    <a:gd name="T18" fmla="*/ 79 w 319"/>
                    <a:gd name="T19" fmla="*/ 48 h 267"/>
                    <a:gd name="T20" fmla="*/ 79 w 319"/>
                    <a:gd name="T21" fmla="*/ 48 h 26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319" h="267">
                      <a:moveTo>
                        <a:pt x="79" y="48"/>
                      </a:moveTo>
                      <a:cubicBezTo>
                        <a:pt x="17" y="84"/>
                        <a:pt x="21" y="141"/>
                        <a:pt x="23" y="163"/>
                      </a:cubicBezTo>
                      <a:cubicBezTo>
                        <a:pt x="102" y="69"/>
                        <a:pt x="220" y="74"/>
                        <a:pt x="220" y="74"/>
                      </a:cubicBezTo>
                      <a:cubicBezTo>
                        <a:pt x="220" y="74"/>
                        <a:pt x="53" y="131"/>
                        <a:pt x="3" y="246"/>
                      </a:cubicBezTo>
                      <a:cubicBezTo>
                        <a:pt x="0" y="255"/>
                        <a:pt x="22" y="267"/>
                        <a:pt x="27" y="257"/>
                      </a:cubicBezTo>
                      <a:cubicBezTo>
                        <a:pt x="42" y="224"/>
                        <a:pt x="63" y="200"/>
                        <a:pt x="63" y="200"/>
                      </a:cubicBezTo>
                      <a:cubicBezTo>
                        <a:pt x="94" y="212"/>
                        <a:pt x="147" y="225"/>
                        <a:pt x="185" y="199"/>
                      </a:cubicBezTo>
                      <a:cubicBezTo>
                        <a:pt x="236" y="163"/>
                        <a:pt x="231" y="85"/>
                        <a:pt x="303" y="46"/>
                      </a:cubicBezTo>
                      <a:cubicBezTo>
                        <a:pt x="319" y="37"/>
                        <a:pt x="161" y="0"/>
                        <a:pt x="79" y="48"/>
                      </a:cubicBezTo>
                      <a:close/>
                      <a:moveTo>
                        <a:pt x="79" y="48"/>
                      </a:moveTo>
                      <a:cubicBezTo>
                        <a:pt x="79" y="48"/>
                        <a:pt x="79" y="48"/>
                        <a:pt x="79" y="48"/>
                      </a:cubicBezTo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</p:grpSp>
      </p:grpSp>
      <p:grpSp>
        <p:nvGrpSpPr>
          <p:cNvPr id="115" name="Group 114"/>
          <p:cNvGrpSpPr/>
          <p:nvPr userDrawn="1"/>
        </p:nvGrpSpPr>
        <p:grpSpPr>
          <a:xfrm>
            <a:off x="8133179" y="115402"/>
            <a:ext cx="721608" cy="721606"/>
            <a:chOff x="10134600" y="1093655"/>
            <a:chExt cx="721608" cy="721606"/>
          </a:xfrm>
        </p:grpSpPr>
        <p:sp>
          <p:nvSpPr>
            <p:cNvPr id="116" name="Oval 115"/>
            <p:cNvSpPr/>
            <p:nvPr userDrawn="1"/>
          </p:nvSpPr>
          <p:spPr bwMode="auto">
            <a:xfrm>
              <a:off x="10134600" y="1093655"/>
              <a:ext cx="721608" cy="721606"/>
            </a:xfrm>
            <a:prstGeom prst="ellipse">
              <a:avLst/>
            </a:prstGeom>
            <a:solidFill>
              <a:schemeClr val="bg1"/>
            </a:solidFill>
            <a:ln w="19050">
              <a:gradFill>
                <a:gsLst>
                  <a:gs pos="0">
                    <a:schemeClr val="accent2"/>
                  </a:gs>
                  <a:gs pos="100000">
                    <a:schemeClr val="accent1"/>
                  </a:gs>
                </a:gsLst>
                <a:lin ang="5400000" scaled="1"/>
              </a:gradFill>
            </a:ln>
            <a:effectLst/>
            <a:ex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3600" b="0" i="0" u="none" strike="noStrike" cap="none" normalizeH="0" baseline="0" dirty="0">
                <a:ln>
                  <a:noFill/>
                </a:ln>
                <a:solidFill>
                  <a:srgbClr val="3399FF"/>
                </a:solidFill>
                <a:effectLst/>
                <a:latin typeface="Times" pitchFamily="1" charset="0"/>
              </a:endParaRPr>
            </a:p>
          </p:txBody>
        </p:sp>
        <p:grpSp>
          <p:nvGrpSpPr>
            <p:cNvPr id="117" name="Group 116"/>
            <p:cNvGrpSpPr/>
            <p:nvPr userDrawn="1"/>
          </p:nvGrpSpPr>
          <p:grpSpPr>
            <a:xfrm>
              <a:off x="10243733" y="1315650"/>
              <a:ext cx="498004" cy="368688"/>
              <a:chOff x="9829800" y="5168900"/>
              <a:chExt cx="1149351" cy="850900"/>
            </a:xfrm>
          </p:grpSpPr>
          <p:sp>
            <p:nvSpPr>
              <p:cNvPr id="118" name="Freeform 46"/>
              <p:cNvSpPr>
                <a:spLocks/>
              </p:cNvSpPr>
              <p:nvPr/>
            </p:nvSpPr>
            <p:spPr bwMode="auto">
              <a:xfrm>
                <a:off x="10206038" y="5168900"/>
                <a:ext cx="773113" cy="492125"/>
              </a:xfrm>
              <a:custGeom>
                <a:avLst/>
                <a:gdLst>
                  <a:gd name="T0" fmla="*/ 1066 w 1066"/>
                  <a:gd name="T1" fmla="*/ 153 h 680"/>
                  <a:gd name="T2" fmla="*/ 1066 w 1066"/>
                  <a:gd name="T3" fmla="*/ 633 h 680"/>
                  <a:gd name="T4" fmla="*/ 942 w 1066"/>
                  <a:gd name="T5" fmla="*/ 656 h 680"/>
                  <a:gd name="T6" fmla="*/ 807 w 1066"/>
                  <a:gd name="T7" fmla="*/ 634 h 680"/>
                  <a:gd name="T8" fmla="*/ 469 w 1066"/>
                  <a:gd name="T9" fmla="*/ 301 h 680"/>
                  <a:gd name="T10" fmla="*/ 351 w 1066"/>
                  <a:gd name="T11" fmla="*/ 295 h 680"/>
                  <a:gd name="T12" fmla="*/ 143 w 1066"/>
                  <a:gd name="T13" fmla="*/ 402 h 680"/>
                  <a:gd name="T14" fmla="*/ 0 w 1066"/>
                  <a:gd name="T15" fmla="*/ 327 h 680"/>
                  <a:gd name="T16" fmla="*/ 59 w 1066"/>
                  <a:gd name="T17" fmla="*/ 242 h 680"/>
                  <a:gd name="T18" fmla="*/ 436 w 1066"/>
                  <a:gd name="T19" fmla="*/ 29 h 680"/>
                  <a:gd name="T20" fmla="*/ 592 w 1066"/>
                  <a:gd name="T21" fmla="*/ 58 h 680"/>
                  <a:gd name="T22" fmla="*/ 753 w 1066"/>
                  <a:gd name="T23" fmla="*/ 195 h 680"/>
                  <a:gd name="T24" fmla="*/ 817 w 1066"/>
                  <a:gd name="T25" fmla="*/ 208 h 680"/>
                  <a:gd name="T26" fmla="*/ 1066 w 1066"/>
                  <a:gd name="T27" fmla="*/ 153 h 6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066" h="680">
                    <a:moveTo>
                      <a:pt x="1066" y="153"/>
                    </a:moveTo>
                    <a:cubicBezTo>
                      <a:pt x="1066" y="633"/>
                      <a:pt x="1066" y="633"/>
                      <a:pt x="1066" y="633"/>
                    </a:cubicBezTo>
                    <a:cubicBezTo>
                      <a:pt x="1066" y="633"/>
                      <a:pt x="963" y="654"/>
                      <a:pt x="942" y="656"/>
                    </a:cubicBezTo>
                    <a:cubicBezTo>
                      <a:pt x="921" y="659"/>
                      <a:pt x="855" y="680"/>
                      <a:pt x="807" y="634"/>
                    </a:cubicBezTo>
                    <a:cubicBezTo>
                      <a:pt x="732" y="563"/>
                      <a:pt x="469" y="301"/>
                      <a:pt x="469" y="301"/>
                    </a:cubicBezTo>
                    <a:cubicBezTo>
                      <a:pt x="469" y="301"/>
                      <a:pt x="424" y="257"/>
                      <a:pt x="351" y="295"/>
                    </a:cubicBezTo>
                    <a:cubicBezTo>
                      <a:pt x="284" y="330"/>
                      <a:pt x="185" y="382"/>
                      <a:pt x="143" y="402"/>
                    </a:cubicBezTo>
                    <a:cubicBezTo>
                      <a:pt x="65" y="444"/>
                      <a:pt x="0" y="378"/>
                      <a:pt x="0" y="327"/>
                    </a:cubicBezTo>
                    <a:cubicBezTo>
                      <a:pt x="0" y="288"/>
                      <a:pt x="24" y="262"/>
                      <a:pt x="59" y="242"/>
                    </a:cubicBezTo>
                    <a:cubicBezTo>
                      <a:pt x="154" y="185"/>
                      <a:pt x="353" y="73"/>
                      <a:pt x="436" y="29"/>
                    </a:cubicBezTo>
                    <a:cubicBezTo>
                      <a:pt x="486" y="2"/>
                      <a:pt x="523" y="0"/>
                      <a:pt x="592" y="58"/>
                    </a:cubicBezTo>
                    <a:cubicBezTo>
                      <a:pt x="677" y="130"/>
                      <a:pt x="753" y="195"/>
                      <a:pt x="753" y="195"/>
                    </a:cubicBezTo>
                    <a:cubicBezTo>
                      <a:pt x="753" y="195"/>
                      <a:pt x="778" y="216"/>
                      <a:pt x="817" y="208"/>
                    </a:cubicBezTo>
                    <a:cubicBezTo>
                      <a:pt x="914" y="187"/>
                      <a:pt x="1066" y="153"/>
                      <a:pt x="1066" y="153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19" name="Freeform 47"/>
              <p:cNvSpPr>
                <a:spLocks/>
              </p:cNvSpPr>
              <p:nvPr/>
            </p:nvSpPr>
            <p:spPr bwMode="auto">
              <a:xfrm>
                <a:off x="9913938" y="5619750"/>
                <a:ext cx="396875" cy="400050"/>
              </a:xfrm>
              <a:custGeom>
                <a:avLst/>
                <a:gdLst>
                  <a:gd name="T0" fmla="*/ 420 w 547"/>
                  <a:gd name="T1" fmla="*/ 344 h 552"/>
                  <a:gd name="T2" fmla="*/ 404 w 547"/>
                  <a:gd name="T3" fmla="*/ 249 h 552"/>
                  <a:gd name="T4" fmla="*/ 319 w 547"/>
                  <a:gd name="T5" fmla="*/ 228 h 552"/>
                  <a:gd name="T6" fmla="*/ 301 w 547"/>
                  <a:gd name="T7" fmla="*/ 142 h 552"/>
                  <a:gd name="T8" fmla="*/ 216 w 547"/>
                  <a:gd name="T9" fmla="*/ 121 h 552"/>
                  <a:gd name="T10" fmla="*/ 198 w 547"/>
                  <a:gd name="T11" fmla="*/ 36 h 552"/>
                  <a:gd name="T12" fmla="*/ 64 w 547"/>
                  <a:gd name="T13" fmla="*/ 39 h 552"/>
                  <a:gd name="T14" fmla="*/ 35 w 547"/>
                  <a:gd name="T15" fmla="*/ 185 h 552"/>
                  <a:gd name="T16" fmla="*/ 141 w 547"/>
                  <a:gd name="T17" fmla="*/ 193 h 552"/>
                  <a:gd name="T18" fmla="*/ 138 w 547"/>
                  <a:gd name="T19" fmla="*/ 291 h 552"/>
                  <a:gd name="T20" fmla="*/ 243 w 547"/>
                  <a:gd name="T21" fmla="*/ 300 h 552"/>
                  <a:gd name="T22" fmla="*/ 241 w 547"/>
                  <a:gd name="T23" fmla="*/ 398 h 552"/>
                  <a:gd name="T24" fmla="*/ 354 w 547"/>
                  <a:gd name="T25" fmla="*/ 405 h 552"/>
                  <a:gd name="T26" fmla="*/ 349 w 547"/>
                  <a:gd name="T27" fmla="*/ 512 h 552"/>
                  <a:gd name="T28" fmla="*/ 504 w 547"/>
                  <a:gd name="T29" fmla="*/ 496 h 552"/>
                  <a:gd name="T30" fmla="*/ 512 w 547"/>
                  <a:gd name="T31" fmla="*/ 363 h 552"/>
                  <a:gd name="T32" fmla="*/ 420 w 547"/>
                  <a:gd name="T33" fmla="*/ 344 h 5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547" h="552">
                    <a:moveTo>
                      <a:pt x="420" y="344"/>
                    </a:moveTo>
                    <a:cubicBezTo>
                      <a:pt x="433" y="311"/>
                      <a:pt x="428" y="274"/>
                      <a:pt x="404" y="249"/>
                    </a:cubicBezTo>
                    <a:cubicBezTo>
                      <a:pt x="382" y="227"/>
                      <a:pt x="350" y="221"/>
                      <a:pt x="319" y="228"/>
                    </a:cubicBezTo>
                    <a:cubicBezTo>
                      <a:pt x="328" y="197"/>
                      <a:pt x="323" y="165"/>
                      <a:pt x="301" y="142"/>
                    </a:cubicBezTo>
                    <a:cubicBezTo>
                      <a:pt x="279" y="120"/>
                      <a:pt x="247" y="114"/>
                      <a:pt x="216" y="121"/>
                    </a:cubicBezTo>
                    <a:cubicBezTo>
                      <a:pt x="225" y="91"/>
                      <a:pt x="220" y="58"/>
                      <a:pt x="198" y="36"/>
                    </a:cubicBezTo>
                    <a:cubicBezTo>
                      <a:pt x="164" y="0"/>
                      <a:pt x="104" y="2"/>
                      <a:pt x="64" y="39"/>
                    </a:cubicBezTo>
                    <a:cubicBezTo>
                      <a:pt x="25" y="77"/>
                      <a:pt x="0" y="145"/>
                      <a:pt x="35" y="185"/>
                    </a:cubicBezTo>
                    <a:cubicBezTo>
                      <a:pt x="70" y="225"/>
                      <a:pt x="110" y="200"/>
                      <a:pt x="141" y="193"/>
                    </a:cubicBezTo>
                    <a:cubicBezTo>
                      <a:pt x="132" y="224"/>
                      <a:pt x="107" y="252"/>
                      <a:pt x="138" y="291"/>
                    </a:cubicBezTo>
                    <a:cubicBezTo>
                      <a:pt x="169" y="331"/>
                      <a:pt x="213" y="307"/>
                      <a:pt x="243" y="300"/>
                    </a:cubicBezTo>
                    <a:cubicBezTo>
                      <a:pt x="235" y="330"/>
                      <a:pt x="211" y="361"/>
                      <a:pt x="241" y="398"/>
                    </a:cubicBezTo>
                    <a:cubicBezTo>
                      <a:pt x="271" y="435"/>
                      <a:pt x="321" y="415"/>
                      <a:pt x="354" y="405"/>
                    </a:cubicBezTo>
                    <a:cubicBezTo>
                      <a:pt x="341" y="438"/>
                      <a:pt x="314" y="473"/>
                      <a:pt x="349" y="512"/>
                    </a:cubicBezTo>
                    <a:cubicBezTo>
                      <a:pt x="384" y="552"/>
                      <a:pt x="464" y="534"/>
                      <a:pt x="504" y="496"/>
                    </a:cubicBezTo>
                    <a:cubicBezTo>
                      <a:pt x="543" y="459"/>
                      <a:pt x="547" y="399"/>
                      <a:pt x="512" y="363"/>
                    </a:cubicBezTo>
                    <a:cubicBezTo>
                      <a:pt x="488" y="339"/>
                      <a:pt x="453" y="333"/>
                      <a:pt x="420" y="344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20" name="Freeform 48"/>
              <p:cNvSpPr>
                <a:spLocks/>
              </p:cNvSpPr>
              <p:nvPr/>
            </p:nvSpPr>
            <p:spPr bwMode="auto">
              <a:xfrm>
                <a:off x="9829800" y="5181600"/>
                <a:ext cx="930275" cy="812800"/>
              </a:xfrm>
              <a:custGeom>
                <a:avLst/>
                <a:gdLst>
                  <a:gd name="T0" fmla="*/ 1256 w 1284"/>
                  <a:gd name="T1" fmla="*/ 699 h 1122"/>
                  <a:gd name="T2" fmla="*/ 952 w 1284"/>
                  <a:gd name="T3" fmla="*/ 395 h 1122"/>
                  <a:gd name="T4" fmla="*/ 845 w 1284"/>
                  <a:gd name="T5" fmla="*/ 376 h 1122"/>
                  <a:gd name="T6" fmla="*/ 707 w 1284"/>
                  <a:gd name="T7" fmla="*/ 439 h 1122"/>
                  <a:gd name="T8" fmla="*/ 614 w 1284"/>
                  <a:gd name="T9" fmla="*/ 470 h 1122"/>
                  <a:gd name="T10" fmla="*/ 455 w 1284"/>
                  <a:gd name="T11" fmla="*/ 312 h 1122"/>
                  <a:gd name="T12" fmla="*/ 530 w 1284"/>
                  <a:gd name="T13" fmla="*/ 177 h 1122"/>
                  <a:gd name="T14" fmla="*/ 739 w 1284"/>
                  <a:gd name="T15" fmla="*/ 56 h 1122"/>
                  <a:gd name="T16" fmla="*/ 597 w 1284"/>
                  <a:gd name="T17" fmla="*/ 0 h 1122"/>
                  <a:gd name="T18" fmla="*/ 298 w 1284"/>
                  <a:gd name="T19" fmla="*/ 133 h 1122"/>
                  <a:gd name="T20" fmla="*/ 158 w 1284"/>
                  <a:gd name="T21" fmla="*/ 137 h 1122"/>
                  <a:gd name="T22" fmla="*/ 0 w 1284"/>
                  <a:gd name="T23" fmla="*/ 82 h 1122"/>
                  <a:gd name="T24" fmla="*/ 0 w 1284"/>
                  <a:gd name="T25" fmla="*/ 631 h 1122"/>
                  <a:gd name="T26" fmla="*/ 86 w 1284"/>
                  <a:gd name="T27" fmla="*/ 661 h 1122"/>
                  <a:gd name="T28" fmla="*/ 130 w 1284"/>
                  <a:gd name="T29" fmla="*/ 591 h 1122"/>
                  <a:gd name="T30" fmla="*/ 370 w 1284"/>
                  <a:gd name="T31" fmla="*/ 589 h 1122"/>
                  <a:gd name="T32" fmla="*/ 408 w 1284"/>
                  <a:gd name="T33" fmla="*/ 656 h 1122"/>
                  <a:gd name="T34" fmla="*/ 473 w 1284"/>
                  <a:gd name="T35" fmla="*/ 696 h 1122"/>
                  <a:gd name="T36" fmla="*/ 511 w 1284"/>
                  <a:gd name="T37" fmla="*/ 763 h 1122"/>
                  <a:gd name="T38" fmla="*/ 576 w 1284"/>
                  <a:gd name="T39" fmla="*/ 802 h 1122"/>
                  <a:gd name="T40" fmla="*/ 616 w 1284"/>
                  <a:gd name="T41" fmla="*/ 876 h 1122"/>
                  <a:gd name="T42" fmla="*/ 684 w 1284"/>
                  <a:gd name="T43" fmla="*/ 917 h 1122"/>
                  <a:gd name="T44" fmla="*/ 726 w 1284"/>
                  <a:gd name="T45" fmla="*/ 1055 h 1122"/>
                  <a:gd name="T46" fmla="*/ 726 w 1284"/>
                  <a:gd name="T47" fmla="*/ 1055 h 1122"/>
                  <a:gd name="T48" fmla="*/ 762 w 1284"/>
                  <a:gd name="T49" fmla="*/ 1095 h 1122"/>
                  <a:gd name="T50" fmla="*/ 861 w 1284"/>
                  <a:gd name="T51" fmla="*/ 1095 h 1122"/>
                  <a:gd name="T52" fmla="*/ 861 w 1284"/>
                  <a:gd name="T53" fmla="*/ 996 h 1122"/>
                  <a:gd name="T54" fmla="*/ 771 w 1284"/>
                  <a:gd name="T55" fmla="*/ 886 h 1122"/>
                  <a:gd name="T56" fmla="*/ 904 w 1284"/>
                  <a:gd name="T57" fmla="*/ 1009 h 1122"/>
                  <a:gd name="T58" fmla="*/ 1003 w 1284"/>
                  <a:gd name="T59" fmla="*/ 1009 h 1122"/>
                  <a:gd name="T60" fmla="*/ 1003 w 1284"/>
                  <a:gd name="T61" fmla="*/ 910 h 1122"/>
                  <a:gd name="T62" fmla="*/ 994 w 1284"/>
                  <a:gd name="T63" fmla="*/ 902 h 1122"/>
                  <a:gd name="T64" fmla="*/ 881 w 1284"/>
                  <a:gd name="T65" fmla="*/ 783 h 1122"/>
                  <a:gd name="T66" fmla="*/ 1043 w 1284"/>
                  <a:gd name="T67" fmla="*/ 916 h 1122"/>
                  <a:gd name="T68" fmla="*/ 1138 w 1284"/>
                  <a:gd name="T69" fmla="*/ 914 h 1122"/>
                  <a:gd name="T70" fmla="*/ 1142 w 1284"/>
                  <a:gd name="T71" fmla="*/ 821 h 1122"/>
                  <a:gd name="T72" fmla="*/ 1035 w 1284"/>
                  <a:gd name="T73" fmla="*/ 690 h 1122"/>
                  <a:gd name="T74" fmla="*/ 1159 w 1284"/>
                  <a:gd name="T75" fmla="*/ 798 h 1122"/>
                  <a:gd name="T76" fmla="*/ 1257 w 1284"/>
                  <a:gd name="T77" fmla="*/ 798 h 1122"/>
                  <a:gd name="T78" fmla="*/ 1257 w 1284"/>
                  <a:gd name="T79" fmla="*/ 700 h 1122"/>
                  <a:gd name="T80" fmla="*/ 1256 w 1284"/>
                  <a:gd name="T81" fmla="*/ 699 h 11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1284" h="1122">
                    <a:moveTo>
                      <a:pt x="1256" y="699"/>
                    </a:moveTo>
                    <a:cubicBezTo>
                      <a:pt x="971" y="414"/>
                      <a:pt x="1105" y="548"/>
                      <a:pt x="952" y="395"/>
                    </a:cubicBezTo>
                    <a:cubicBezTo>
                      <a:pt x="952" y="395"/>
                      <a:pt x="906" y="349"/>
                      <a:pt x="845" y="376"/>
                    </a:cubicBezTo>
                    <a:cubicBezTo>
                      <a:pt x="803" y="394"/>
                      <a:pt x="748" y="420"/>
                      <a:pt x="707" y="439"/>
                    </a:cubicBezTo>
                    <a:cubicBezTo>
                      <a:pt x="662" y="463"/>
                      <a:pt x="629" y="470"/>
                      <a:pt x="614" y="470"/>
                    </a:cubicBezTo>
                    <a:cubicBezTo>
                      <a:pt x="526" y="470"/>
                      <a:pt x="455" y="399"/>
                      <a:pt x="455" y="312"/>
                    </a:cubicBezTo>
                    <a:cubicBezTo>
                      <a:pt x="455" y="255"/>
                      <a:pt x="485" y="206"/>
                      <a:pt x="530" y="177"/>
                    </a:cubicBezTo>
                    <a:cubicBezTo>
                      <a:pt x="593" y="134"/>
                      <a:pt x="739" y="56"/>
                      <a:pt x="739" y="56"/>
                    </a:cubicBezTo>
                    <a:cubicBezTo>
                      <a:pt x="739" y="56"/>
                      <a:pt x="694" y="0"/>
                      <a:pt x="597" y="0"/>
                    </a:cubicBezTo>
                    <a:cubicBezTo>
                      <a:pt x="500" y="0"/>
                      <a:pt x="298" y="133"/>
                      <a:pt x="298" y="133"/>
                    </a:cubicBezTo>
                    <a:cubicBezTo>
                      <a:pt x="298" y="133"/>
                      <a:pt x="240" y="170"/>
                      <a:pt x="158" y="137"/>
                    </a:cubicBezTo>
                    <a:cubicBezTo>
                      <a:pt x="0" y="82"/>
                      <a:pt x="0" y="82"/>
                      <a:pt x="0" y="82"/>
                    </a:cubicBezTo>
                    <a:cubicBezTo>
                      <a:pt x="0" y="631"/>
                      <a:pt x="0" y="631"/>
                      <a:pt x="0" y="631"/>
                    </a:cubicBezTo>
                    <a:cubicBezTo>
                      <a:pt x="0" y="631"/>
                      <a:pt x="45" y="644"/>
                      <a:pt x="86" y="661"/>
                    </a:cubicBezTo>
                    <a:cubicBezTo>
                      <a:pt x="95" y="635"/>
                      <a:pt x="110" y="610"/>
                      <a:pt x="130" y="591"/>
                    </a:cubicBezTo>
                    <a:cubicBezTo>
                      <a:pt x="197" y="526"/>
                      <a:pt x="309" y="526"/>
                      <a:pt x="370" y="589"/>
                    </a:cubicBezTo>
                    <a:cubicBezTo>
                      <a:pt x="389" y="608"/>
                      <a:pt x="401" y="631"/>
                      <a:pt x="408" y="656"/>
                    </a:cubicBezTo>
                    <a:cubicBezTo>
                      <a:pt x="433" y="664"/>
                      <a:pt x="455" y="677"/>
                      <a:pt x="473" y="696"/>
                    </a:cubicBezTo>
                    <a:cubicBezTo>
                      <a:pt x="491" y="715"/>
                      <a:pt x="504" y="738"/>
                      <a:pt x="511" y="763"/>
                    </a:cubicBezTo>
                    <a:cubicBezTo>
                      <a:pt x="536" y="770"/>
                      <a:pt x="558" y="784"/>
                      <a:pt x="576" y="802"/>
                    </a:cubicBezTo>
                    <a:cubicBezTo>
                      <a:pt x="596" y="823"/>
                      <a:pt x="610" y="849"/>
                      <a:pt x="616" y="876"/>
                    </a:cubicBezTo>
                    <a:cubicBezTo>
                      <a:pt x="642" y="884"/>
                      <a:pt x="665" y="898"/>
                      <a:pt x="684" y="917"/>
                    </a:cubicBezTo>
                    <a:cubicBezTo>
                      <a:pt x="720" y="954"/>
                      <a:pt x="734" y="1006"/>
                      <a:pt x="726" y="1055"/>
                    </a:cubicBezTo>
                    <a:cubicBezTo>
                      <a:pt x="726" y="1055"/>
                      <a:pt x="726" y="1055"/>
                      <a:pt x="726" y="1055"/>
                    </a:cubicBezTo>
                    <a:cubicBezTo>
                      <a:pt x="726" y="1056"/>
                      <a:pt x="749" y="1081"/>
                      <a:pt x="762" y="1095"/>
                    </a:cubicBezTo>
                    <a:cubicBezTo>
                      <a:pt x="790" y="1122"/>
                      <a:pt x="834" y="1122"/>
                      <a:pt x="861" y="1095"/>
                    </a:cubicBezTo>
                    <a:cubicBezTo>
                      <a:pt x="888" y="1068"/>
                      <a:pt x="888" y="1023"/>
                      <a:pt x="861" y="996"/>
                    </a:cubicBezTo>
                    <a:cubicBezTo>
                      <a:pt x="860" y="995"/>
                      <a:pt x="763" y="894"/>
                      <a:pt x="771" y="886"/>
                    </a:cubicBezTo>
                    <a:cubicBezTo>
                      <a:pt x="779" y="878"/>
                      <a:pt x="902" y="1007"/>
                      <a:pt x="904" y="1009"/>
                    </a:cubicBezTo>
                    <a:cubicBezTo>
                      <a:pt x="932" y="1036"/>
                      <a:pt x="976" y="1036"/>
                      <a:pt x="1003" y="1009"/>
                    </a:cubicBezTo>
                    <a:cubicBezTo>
                      <a:pt x="1030" y="982"/>
                      <a:pt x="1030" y="938"/>
                      <a:pt x="1003" y="910"/>
                    </a:cubicBezTo>
                    <a:cubicBezTo>
                      <a:pt x="1002" y="909"/>
                      <a:pt x="996" y="904"/>
                      <a:pt x="994" y="902"/>
                    </a:cubicBezTo>
                    <a:cubicBezTo>
                      <a:pt x="994" y="902"/>
                      <a:pt x="872" y="793"/>
                      <a:pt x="881" y="783"/>
                    </a:cubicBezTo>
                    <a:cubicBezTo>
                      <a:pt x="890" y="774"/>
                      <a:pt x="1042" y="916"/>
                      <a:pt x="1043" y="916"/>
                    </a:cubicBezTo>
                    <a:cubicBezTo>
                      <a:pt x="1070" y="940"/>
                      <a:pt x="1112" y="940"/>
                      <a:pt x="1138" y="914"/>
                    </a:cubicBezTo>
                    <a:cubicBezTo>
                      <a:pt x="1164" y="888"/>
                      <a:pt x="1164" y="848"/>
                      <a:pt x="1142" y="821"/>
                    </a:cubicBezTo>
                    <a:cubicBezTo>
                      <a:pt x="1141" y="819"/>
                      <a:pt x="1026" y="699"/>
                      <a:pt x="1035" y="690"/>
                    </a:cubicBezTo>
                    <a:cubicBezTo>
                      <a:pt x="1044" y="680"/>
                      <a:pt x="1158" y="798"/>
                      <a:pt x="1159" y="798"/>
                    </a:cubicBezTo>
                    <a:cubicBezTo>
                      <a:pt x="1186" y="825"/>
                      <a:pt x="1230" y="825"/>
                      <a:pt x="1257" y="798"/>
                    </a:cubicBezTo>
                    <a:cubicBezTo>
                      <a:pt x="1284" y="771"/>
                      <a:pt x="1284" y="727"/>
                      <a:pt x="1257" y="700"/>
                    </a:cubicBezTo>
                    <a:cubicBezTo>
                      <a:pt x="1257" y="699"/>
                      <a:pt x="1256" y="699"/>
                      <a:pt x="1256" y="699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</p:grpSp>
      </p:grpSp>
      <p:grpSp>
        <p:nvGrpSpPr>
          <p:cNvPr id="44" name="Group 43"/>
          <p:cNvGrpSpPr/>
          <p:nvPr userDrawn="1"/>
        </p:nvGrpSpPr>
        <p:grpSpPr>
          <a:xfrm>
            <a:off x="6409206" y="116594"/>
            <a:ext cx="721608" cy="721606"/>
            <a:chOff x="6409206" y="116594"/>
            <a:chExt cx="721608" cy="721606"/>
          </a:xfrm>
        </p:grpSpPr>
        <p:sp>
          <p:nvSpPr>
            <p:cNvPr id="46" name="Oval 45"/>
            <p:cNvSpPr/>
            <p:nvPr userDrawn="1"/>
          </p:nvSpPr>
          <p:spPr bwMode="auto">
            <a:xfrm>
              <a:off x="6409206" y="116594"/>
              <a:ext cx="721608" cy="721606"/>
            </a:xfrm>
            <a:prstGeom prst="ellipse">
              <a:avLst/>
            </a:prstGeom>
            <a:solidFill>
              <a:schemeClr val="bg1"/>
            </a:solidFill>
            <a:ln w="19050">
              <a:gradFill>
                <a:gsLst>
                  <a:gs pos="0">
                    <a:schemeClr val="accent2"/>
                  </a:gs>
                  <a:gs pos="100000">
                    <a:schemeClr val="accent1"/>
                  </a:gs>
                </a:gsLst>
                <a:lin ang="5400000" scaled="1"/>
              </a:gradFill>
            </a:ln>
            <a:effectLst/>
            <a:ex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3600" b="0" i="0" u="none" strike="noStrike" cap="none" normalizeH="0" baseline="0" dirty="0">
                <a:ln>
                  <a:noFill/>
                </a:ln>
                <a:solidFill>
                  <a:srgbClr val="3399FF"/>
                </a:solidFill>
                <a:effectLst/>
                <a:latin typeface="Times" pitchFamily="1" charset="0"/>
              </a:endParaRPr>
            </a:p>
          </p:txBody>
        </p:sp>
        <p:grpSp>
          <p:nvGrpSpPr>
            <p:cNvPr id="47" name="Group 4"/>
            <p:cNvGrpSpPr>
              <a:grpSpLocks noChangeAspect="1"/>
            </p:cNvGrpSpPr>
            <p:nvPr userDrawn="1"/>
          </p:nvGrpSpPr>
          <p:grpSpPr bwMode="auto">
            <a:xfrm>
              <a:off x="6537211" y="228626"/>
              <a:ext cx="477025" cy="478915"/>
              <a:chOff x="3360" y="1096"/>
              <a:chExt cx="757" cy="760"/>
            </a:xfrm>
            <a:solidFill>
              <a:srgbClr val="3399FF"/>
            </a:solidFill>
          </p:grpSpPr>
          <p:sp>
            <p:nvSpPr>
              <p:cNvPr id="48" name="Freeform 5"/>
              <p:cNvSpPr>
                <a:spLocks/>
              </p:cNvSpPr>
              <p:nvPr/>
            </p:nvSpPr>
            <p:spPr bwMode="auto">
              <a:xfrm>
                <a:off x="3360" y="1720"/>
                <a:ext cx="757" cy="136"/>
              </a:xfrm>
              <a:custGeom>
                <a:avLst/>
                <a:gdLst>
                  <a:gd name="T0" fmla="*/ 354 w 400"/>
                  <a:gd name="T1" fmla="*/ 11 h 72"/>
                  <a:gd name="T2" fmla="*/ 307 w 400"/>
                  <a:gd name="T3" fmla="*/ 13 h 72"/>
                  <a:gd name="T4" fmla="*/ 252 w 400"/>
                  <a:gd name="T5" fmla="*/ 10 h 72"/>
                  <a:gd name="T6" fmla="*/ 228 w 400"/>
                  <a:gd name="T7" fmla="*/ 16 h 72"/>
                  <a:gd name="T8" fmla="*/ 203 w 400"/>
                  <a:gd name="T9" fmla="*/ 10 h 72"/>
                  <a:gd name="T10" fmla="*/ 148 w 400"/>
                  <a:gd name="T11" fmla="*/ 13 h 72"/>
                  <a:gd name="T12" fmla="*/ 101 w 400"/>
                  <a:gd name="T13" fmla="*/ 11 h 72"/>
                  <a:gd name="T14" fmla="*/ 50 w 400"/>
                  <a:gd name="T15" fmla="*/ 12 h 72"/>
                  <a:gd name="T16" fmla="*/ 5 w 400"/>
                  <a:gd name="T17" fmla="*/ 12 h 72"/>
                  <a:gd name="T18" fmla="*/ 0 w 400"/>
                  <a:gd name="T19" fmla="*/ 10 h 72"/>
                  <a:gd name="T20" fmla="*/ 0 w 400"/>
                  <a:gd name="T21" fmla="*/ 63 h 72"/>
                  <a:gd name="T22" fmla="*/ 5 w 400"/>
                  <a:gd name="T23" fmla="*/ 65 h 72"/>
                  <a:gd name="T24" fmla="*/ 50 w 400"/>
                  <a:gd name="T25" fmla="*/ 65 h 72"/>
                  <a:gd name="T26" fmla="*/ 101 w 400"/>
                  <a:gd name="T27" fmla="*/ 63 h 72"/>
                  <a:gd name="T28" fmla="*/ 148 w 400"/>
                  <a:gd name="T29" fmla="*/ 66 h 72"/>
                  <a:gd name="T30" fmla="*/ 203 w 400"/>
                  <a:gd name="T31" fmla="*/ 63 h 72"/>
                  <a:gd name="T32" fmla="*/ 228 w 400"/>
                  <a:gd name="T33" fmla="*/ 69 h 72"/>
                  <a:gd name="T34" fmla="*/ 252 w 400"/>
                  <a:gd name="T35" fmla="*/ 63 h 72"/>
                  <a:gd name="T36" fmla="*/ 307 w 400"/>
                  <a:gd name="T37" fmla="*/ 66 h 72"/>
                  <a:gd name="T38" fmla="*/ 354 w 400"/>
                  <a:gd name="T39" fmla="*/ 63 h 72"/>
                  <a:gd name="T40" fmla="*/ 400 w 400"/>
                  <a:gd name="T41" fmla="*/ 63 h 72"/>
                  <a:gd name="T42" fmla="*/ 400 w 400"/>
                  <a:gd name="T43" fmla="*/ 10 h 72"/>
                  <a:gd name="T44" fmla="*/ 354 w 400"/>
                  <a:gd name="T45" fmla="*/ 11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400" h="72">
                    <a:moveTo>
                      <a:pt x="354" y="11"/>
                    </a:moveTo>
                    <a:cubicBezTo>
                      <a:pt x="340" y="18"/>
                      <a:pt x="320" y="20"/>
                      <a:pt x="307" y="13"/>
                    </a:cubicBezTo>
                    <a:cubicBezTo>
                      <a:pt x="285" y="2"/>
                      <a:pt x="270" y="0"/>
                      <a:pt x="252" y="10"/>
                    </a:cubicBezTo>
                    <a:cubicBezTo>
                      <a:pt x="252" y="10"/>
                      <a:pt x="244" y="16"/>
                      <a:pt x="228" y="16"/>
                    </a:cubicBezTo>
                    <a:cubicBezTo>
                      <a:pt x="211" y="16"/>
                      <a:pt x="203" y="10"/>
                      <a:pt x="203" y="10"/>
                    </a:cubicBezTo>
                    <a:cubicBezTo>
                      <a:pt x="186" y="0"/>
                      <a:pt x="170" y="2"/>
                      <a:pt x="148" y="13"/>
                    </a:cubicBezTo>
                    <a:cubicBezTo>
                      <a:pt x="135" y="20"/>
                      <a:pt x="115" y="18"/>
                      <a:pt x="101" y="11"/>
                    </a:cubicBezTo>
                    <a:cubicBezTo>
                      <a:pt x="82" y="1"/>
                      <a:pt x="71" y="3"/>
                      <a:pt x="50" y="12"/>
                    </a:cubicBezTo>
                    <a:cubicBezTo>
                      <a:pt x="35" y="19"/>
                      <a:pt x="20" y="19"/>
                      <a:pt x="5" y="12"/>
                    </a:cubicBezTo>
                    <a:cubicBezTo>
                      <a:pt x="3" y="11"/>
                      <a:pt x="2" y="11"/>
                      <a:pt x="0" y="10"/>
                    </a:cubicBezTo>
                    <a:cubicBezTo>
                      <a:pt x="0" y="63"/>
                      <a:pt x="0" y="63"/>
                      <a:pt x="0" y="63"/>
                    </a:cubicBezTo>
                    <a:cubicBezTo>
                      <a:pt x="2" y="63"/>
                      <a:pt x="3" y="64"/>
                      <a:pt x="5" y="65"/>
                    </a:cubicBezTo>
                    <a:cubicBezTo>
                      <a:pt x="20" y="72"/>
                      <a:pt x="35" y="72"/>
                      <a:pt x="50" y="65"/>
                    </a:cubicBezTo>
                    <a:cubicBezTo>
                      <a:pt x="71" y="56"/>
                      <a:pt x="82" y="53"/>
                      <a:pt x="101" y="63"/>
                    </a:cubicBezTo>
                    <a:cubicBezTo>
                      <a:pt x="115" y="71"/>
                      <a:pt x="135" y="72"/>
                      <a:pt x="148" y="66"/>
                    </a:cubicBezTo>
                    <a:cubicBezTo>
                      <a:pt x="170" y="54"/>
                      <a:pt x="186" y="52"/>
                      <a:pt x="203" y="63"/>
                    </a:cubicBezTo>
                    <a:cubicBezTo>
                      <a:pt x="203" y="63"/>
                      <a:pt x="211" y="69"/>
                      <a:pt x="228" y="69"/>
                    </a:cubicBezTo>
                    <a:cubicBezTo>
                      <a:pt x="244" y="69"/>
                      <a:pt x="252" y="63"/>
                      <a:pt x="252" y="63"/>
                    </a:cubicBezTo>
                    <a:cubicBezTo>
                      <a:pt x="270" y="52"/>
                      <a:pt x="285" y="54"/>
                      <a:pt x="307" y="66"/>
                    </a:cubicBezTo>
                    <a:cubicBezTo>
                      <a:pt x="320" y="72"/>
                      <a:pt x="340" y="71"/>
                      <a:pt x="354" y="63"/>
                    </a:cubicBezTo>
                    <a:cubicBezTo>
                      <a:pt x="372" y="54"/>
                      <a:pt x="383" y="55"/>
                      <a:pt x="400" y="63"/>
                    </a:cubicBezTo>
                    <a:cubicBezTo>
                      <a:pt x="400" y="10"/>
                      <a:pt x="400" y="10"/>
                      <a:pt x="400" y="10"/>
                    </a:cubicBezTo>
                    <a:cubicBezTo>
                      <a:pt x="383" y="3"/>
                      <a:pt x="372" y="1"/>
                      <a:pt x="354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49" name="Freeform 6"/>
              <p:cNvSpPr>
                <a:spLocks/>
              </p:cNvSpPr>
              <p:nvPr/>
            </p:nvSpPr>
            <p:spPr bwMode="auto">
              <a:xfrm>
                <a:off x="3644" y="1264"/>
                <a:ext cx="168" cy="259"/>
              </a:xfrm>
              <a:custGeom>
                <a:avLst/>
                <a:gdLst>
                  <a:gd name="T0" fmla="*/ 91 w 168"/>
                  <a:gd name="T1" fmla="*/ 0 h 259"/>
                  <a:gd name="T2" fmla="*/ 0 w 168"/>
                  <a:gd name="T3" fmla="*/ 155 h 259"/>
                  <a:gd name="T4" fmla="*/ 64 w 168"/>
                  <a:gd name="T5" fmla="*/ 155 h 259"/>
                  <a:gd name="T6" fmla="*/ 13 w 168"/>
                  <a:gd name="T7" fmla="*/ 259 h 259"/>
                  <a:gd name="T8" fmla="*/ 168 w 168"/>
                  <a:gd name="T9" fmla="*/ 104 h 259"/>
                  <a:gd name="T10" fmla="*/ 91 w 168"/>
                  <a:gd name="T11" fmla="*/ 104 h 259"/>
                  <a:gd name="T12" fmla="*/ 155 w 168"/>
                  <a:gd name="T13" fmla="*/ 0 h 259"/>
                  <a:gd name="T14" fmla="*/ 91 w 168"/>
                  <a:gd name="T15" fmla="*/ 0 h 2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68" h="259">
                    <a:moveTo>
                      <a:pt x="91" y="0"/>
                    </a:moveTo>
                    <a:lnTo>
                      <a:pt x="0" y="155"/>
                    </a:lnTo>
                    <a:lnTo>
                      <a:pt x="64" y="155"/>
                    </a:lnTo>
                    <a:lnTo>
                      <a:pt x="13" y="259"/>
                    </a:lnTo>
                    <a:lnTo>
                      <a:pt x="168" y="104"/>
                    </a:lnTo>
                    <a:lnTo>
                      <a:pt x="91" y="104"/>
                    </a:lnTo>
                    <a:lnTo>
                      <a:pt x="155" y="0"/>
                    </a:lnTo>
                    <a:lnTo>
                      <a:pt x="91" y="0"/>
                    </a:lnTo>
                    <a:close/>
                  </a:path>
                </a:pathLst>
              </a:custGeom>
              <a:solidFill>
                <a:srgbClr val="1F5C9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50" name="Freeform 7"/>
              <p:cNvSpPr>
                <a:spLocks noEditPoints="1"/>
              </p:cNvSpPr>
              <p:nvPr/>
            </p:nvSpPr>
            <p:spPr bwMode="auto">
              <a:xfrm>
                <a:off x="3434" y="1096"/>
                <a:ext cx="588" cy="588"/>
              </a:xfrm>
              <a:custGeom>
                <a:avLst/>
                <a:gdLst>
                  <a:gd name="T0" fmla="*/ 311 w 311"/>
                  <a:gd name="T1" fmla="*/ 156 h 311"/>
                  <a:gd name="T2" fmla="*/ 272 w 311"/>
                  <a:gd name="T3" fmla="*/ 103 h 311"/>
                  <a:gd name="T4" fmla="*/ 246 w 311"/>
                  <a:gd name="T5" fmla="*/ 65 h 311"/>
                  <a:gd name="T6" fmla="*/ 265 w 311"/>
                  <a:gd name="T7" fmla="*/ 46 h 311"/>
                  <a:gd name="T8" fmla="*/ 201 w 311"/>
                  <a:gd name="T9" fmla="*/ 36 h 311"/>
                  <a:gd name="T10" fmla="*/ 155 w 311"/>
                  <a:gd name="T11" fmla="*/ 28 h 311"/>
                  <a:gd name="T12" fmla="*/ 155 w 311"/>
                  <a:gd name="T13" fmla="*/ 0 h 311"/>
                  <a:gd name="T14" fmla="*/ 103 w 311"/>
                  <a:gd name="T15" fmla="*/ 39 h 311"/>
                  <a:gd name="T16" fmla="*/ 65 w 311"/>
                  <a:gd name="T17" fmla="*/ 65 h 311"/>
                  <a:gd name="T18" fmla="*/ 45 w 311"/>
                  <a:gd name="T19" fmla="*/ 46 h 311"/>
                  <a:gd name="T20" fmla="*/ 36 w 311"/>
                  <a:gd name="T21" fmla="*/ 110 h 311"/>
                  <a:gd name="T22" fmla="*/ 28 w 311"/>
                  <a:gd name="T23" fmla="*/ 156 h 311"/>
                  <a:gd name="T24" fmla="*/ 0 w 311"/>
                  <a:gd name="T25" fmla="*/ 156 h 311"/>
                  <a:gd name="T26" fmla="*/ 39 w 311"/>
                  <a:gd name="T27" fmla="*/ 208 h 311"/>
                  <a:gd name="T28" fmla="*/ 65 w 311"/>
                  <a:gd name="T29" fmla="*/ 246 h 311"/>
                  <a:gd name="T30" fmla="*/ 45 w 311"/>
                  <a:gd name="T31" fmla="*/ 266 h 311"/>
                  <a:gd name="T32" fmla="*/ 110 w 311"/>
                  <a:gd name="T33" fmla="*/ 275 h 311"/>
                  <a:gd name="T34" fmla="*/ 155 w 311"/>
                  <a:gd name="T35" fmla="*/ 283 h 311"/>
                  <a:gd name="T36" fmla="*/ 155 w 311"/>
                  <a:gd name="T37" fmla="*/ 311 h 311"/>
                  <a:gd name="T38" fmla="*/ 208 w 311"/>
                  <a:gd name="T39" fmla="*/ 272 h 311"/>
                  <a:gd name="T40" fmla="*/ 246 w 311"/>
                  <a:gd name="T41" fmla="*/ 246 h 311"/>
                  <a:gd name="T42" fmla="*/ 265 w 311"/>
                  <a:gd name="T43" fmla="*/ 266 h 311"/>
                  <a:gd name="T44" fmla="*/ 275 w 311"/>
                  <a:gd name="T45" fmla="*/ 201 h 311"/>
                  <a:gd name="T46" fmla="*/ 283 w 311"/>
                  <a:gd name="T47" fmla="*/ 156 h 311"/>
                  <a:gd name="T48" fmla="*/ 311 w 311"/>
                  <a:gd name="T49" fmla="*/ 156 h 311"/>
                  <a:gd name="T50" fmla="*/ 155 w 311"/>
                  <a:gd name="T51" fmla="*/ 261 h 311"/>
                  <a:gd name="T52" fmla="*/ 155 w 311"/>
                  <a:gd name="T53" fmla="*/ 261 h 311"/>
                  <a:gd name="T54" fmla="*/ 50 w 311"/>
                  <a:gd name="T55" fmla="*/ 156 h 311"/>
                  <a:gd name="T56" fmla="*/ 155 w 311"/>
                  <a:gd name="T57" fmla="*/ 50 h 311"/>
                  <a:gd name="T58" fmla="*/ 155 w 311"/>
                  <a:gd name="T59" fmla="*/ 50 h 311"/>
                  <a:gd name="T60" fmla="*/ 261 w 311"/>
                  <a:gd name="T61" fmla="*/ 156 h 311"/>
                  <a:gd name="T62" fmla="*/ 155 w 311"/>
                  <a:gd name="T63" fmla="*/ 261 h 3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311" h="311">
                    <a:moveTo>
                      <a:pt x="311" y="156"/>
                    </a:moveTo>
                    <a:cubicBezTo>
                      <a:pt x="307" y="121"/>
                      <a:pt x="285" y="108"/>
                      <a:pt x="272" y="103"/>
                    </a:cubicBezTo>
                    <a:cubicBezTo>
                      <a:pt x="265" y="89"/>
                      <a:pt x="257" y="76"/>
                      <a:pt x="246" y="65"/>
                    </a:cubicBezTo>
                    <a:cubicBezTo>
                      <a:pt x="265" y="46"/>
                      <a:pt x="265" y="46"/>
                      <a:pt x="265" y="46"/>
                    </a:cubicBezTo>
                    <a:cubicBezTo>
                      <a:pt x="239" y="24"/>
                      <a:pt x="214" y="30"/>
                      <a:pt x="201" y="36"/>
                    </a:cubicBezTo>
                    <a:cubicBezTo>
                      <a:pt x="187" y="31"/>
                      <a:pt x="171" y="28"/>
                      <a:pt x="155" y="28"/>
                    </a:cubicBezTo>
                    <a:cubicBezTo>
                      <a:pt x="155" y="0"/>
                      <a:pt x="155" y="0"/>
                      <a:pt x="155" y="0"/>
                    </a:cubicBezTo>
                    <a:cubicBezTo>
                      <a:pt x="121" y="4"/>
                      <a:pt x="108" y="26"/>
                      <a:pt x="103" y="39"/>
                    </a:cubicBezTo>
                    <a:cubicBezTo>
                      <a:pt x="89" y="46"/>
                      <a:pt x="76" y="54"/>
                      <a:pt x="65" y="65"/>
                    </a:cubicBezTo>
                    <a:cubicBezTo>
                      <a:pt x="45" y="46"/>
                      <a:pt x="45" y="46"/>
                      <a:pt x="45" y="46"/>
                    </a:cubicBezTo>
                    <a:cubicBezTo>
                      <a:pt x="24" y="72"/>
                      <a:pt x="30" y="97"/>
                      <a:pt x="36" y="110"/>
                    </a:cubicBezTo>
                    <a:cubicBezTo>
                      <a:pt x="31" y="124"/>
                      <a:pt x="28" y="140"/>
                      <a:pt x="28" y="156"/>
                    </a:cubicBezTo>
                    <a:cubicBezTo>
                      <a:pt x="0" y="156"/>
                      <a:pt x="0" y="156"/>
                      <a:pt x="0" y="156"/>
                    </a:cubicBezTo>
                    <a:cubicBezTo>
                      <a:pt x="4" y="190"/>
                      <a:pt x="26" y="203"/>
                      <a:pt x="39" y="208"/>
                    </a:cubicBezTo>
                    <a:cubicBezTo>
                      <a:pt x="45" y="222"/>
                      <a:pt x="54" y="235"/>
                      <a:pt x="65" y="246"/>
                    </a:cubicBezTo>
                    <a:cubicBezTo>
                      <a:pt x="45" y="266"/>
                      <a:pt x="45" y="266"/>
                      <a:pt x="45" y="266"/>
                    </a:cubicBezTo>
                    <a:cubicBezTo>
                      <a:pt x="72" y="287"/>
                      <a:pt x="97" y="281"/>
                      <a:pt x="110" y="275"/>
                    </a:cubicBezTo>
                    <a:cubicBezTo>
                      <a:pt x="124" y="280"/>
                      <a:pt x="140" y="283"/>
                      <a:pt x="155" y="283"/>
                    </a:cubicBezTo>
                    <a:cubicBezTo>
                      <a:pt x="155" y="311"/>
                      <a:pt x="155" y="311"/>
                      <a:pt x="155" y="311"/>
                    </a:cubicBezTo>
                    <a:cubicBezTo>
                      <a:pt x="190" y="307"/>
                      <a:pt x="203" y="285"/>
                      <a:pt x="208" y="272"/>
                    </a:cubicBezTo>
                    <a:cubicBezTo>
                      <a:pt x="222" y="266"/>
                      <a:pt x="235" y="257"/>
                      <a:pt x="246" y="246"/>
                    </a:cubicBezTo>
                    <a:cubicBezTo>
                      <a:pt x="265" y="266"/>
                      <a:pt x="265" y="266"/>
                      <a:pt x="265" y="266"/>
                    </a:cubicBezTo>
                    <a:cubicBezTo>
                      <a:pt x="287" y="239"/>
                      <a:pt x="281" y="214"/>
                      <a:pt x="275" y="201"/>
                    </a:cubicBezTo>
                    <a:cubicBezTo>
                      <a:pt x="280" y="187"/>
                      <a:pt x="283" y="171"/>
                      <a:pt x="283" y="156"/>
                    </a:cubicBezTo>
                    <a:cubicBezTo>
                      <a:pt x="311" y="156"/>
                      <a:pt x="311" y="156"/>
                      <a:pt x="311" y="156"/>
                    </a:cubicBezTo>
                    <a:close/>
                    <a:moveTo>
                      <a:pt x="155" y="261"/>
                    </a:moveTo>
                    <a:cubicBezTo>
                      <a:pt x="155" y="261"/>
                      <a:pt x="155" y="261"/>
                      <a:pt x="155" y="261"/>
                    </a:cubicBezTo>
                    <a:cubicBezTo>
                      <a:pt x="97" y="261"/>
                      <a:pt x="50" y="214"/>
                      <a:pt x="50" y="156"/>
                    </a:cubicBezTo>
                    <a:cubicBezTo>
                      <a:pt x="50" y="97"/>
                      <a:pt x="97" y="50"/>
                      <a:pt x="155" y="50"/>
                    </a:cubicBezTo>
                    <a:cubicBezTo>
                      <a:pt x="155" y="50"/>
                      <a:pt x="155" y="50"/>
                      <a:pt x="155" y="50"/>
                    </a:cubicBezTo>
                    <a:cubicBezTo>
                      <a:pt x="214" y="50"/>
                      <a:pt x="261" y="97"/>
                      <a:pt x="261" y="156"/>
                    </a:cubicBezTo>
                    <a:cubicBezTo>
                      <a:pt x="261" y="214"/>
                      <a:pt x="214" y="261"/>
                      <a:pt x="155" y="26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</p:grpSp>
      </p:grpSp>
      <p:sp>
        <p:nvSpPr>
          <p:cNvPr id="121" name="Rectangle 120"/>
          <p:cNvSpPr/>
          <p:nvPr userDrawn="1"/>
        </p:nvSpPr>
        <p:spPr bwMode="auto">
          <a:xfrm>
            <a:off x="6331169" y="68301"/>
            <a:ext cx="2584231" cy="798908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  <a:effectLst/>
          <a:ex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3600" b="0" i="0" u="none" strike="noStrike" cap="none" normalizeH="0" baseline="0" dirty="0">
              <a:ln>
                <a:noFill/>
              </a:ln>
              <a:solidFill>
                <a:srgbClr val="3399FF"/>
              </a:solidFill>
              <a:effectLst/>
              <a:latin typeface="Times" pitchFamily="1" charset="0"/>
            </a:endParaRPr>
          </a:p>
        </p:txBody>
      </p:sp>
      <p:sp>
        <p:nvSpPr>
          <p:cNvPr id="51" name="Title 1"/>
          <p:cNvSpPr>
            <a:spLocks noGrp="1"/>
          </p:cNvSpPr>
          <p:nvPr>
            <p:ph type="title"/>
          </p:nvPr>
        </p:nvSpPr>
        <p:spPr>
          <a:xfrm>
            <a:off x="271462" y="152401"/>
            <a:ext cx="5142667" cy="609599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6009564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1462" y="152401"/>
            <a:ext cx="5142667" cy="609599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endParaRPr lang="en-US" alt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95724AE6-7BFF-4DC0-BBE9-BE1DA13CFE64}" type="slidenum">
              <a:rPr lang="en-US" altLang="en-US" smtClean="0"/>
              <a:pPr>
                <a:defRPr/>
              </a:pPr>
              <a:t>‹#›</a:t>
            </a:fld>
            <a:endParaRPr lang="en-US" alt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>
              <a:defRPr/>
            </a:pPr>
            <a:endParaRPr lang="en-US" altLang="en-US" dirty="0"/>
          </a:p>
        </p:txBody>
      </p:sp>
      <p:grpSp>
        <p:nvGrpSpPr>
          <p:cNvPr id="6" name="Group 5"/>
          <p:cNvGrpSpPr/>
          <p:nvPr userDrawn="1"/>
        </p:nvGrpSpPr>
        <p:grpSpPr>
          <a:xfrm>
            <a:off x="5547220" y="116594"/>
            <a:ext cx="721608" cy="721606"/>
            <a:chOff x="5562600" y="-1024176"/>
            <a:chExt cx="721608" cy="721606"/>
          </a:xfrm>
        </p:grpSpPr>
        <p:sp>
          <p:nvSpPr>
            <p:cNvPr id="7" name="Oval 6"/>
            <p:cNvSpPr/>
            <p:nvPr userDrawn="1"/>
          </p:nvSpPr>
          <p:spPr bwMode="auto">
            <a:xfrm>
              <a:off x="5562600" y="-1024176"/>
              <a:ext cx="721608" cy="721606"/>
            </a:xfrm>
            <a:prstGeom prst="ellipse">
              <a:avLst/>
            </a:prstGeom>
            <a:solidFill>
              <a:schemeClr val="bg1"/>
            </a:solidFill>
            <a:ln w="19050">
              <a:gradFill>
                <a:gsLst>
                  <a:gs pos="0">
                    <a:schemeClr val="accent2"/>
                  </a:gs>
                  <a:gs pos="100000">
                    <a:schemeClr val="accent1"/>
                  </a:gs>
                </a:gsLst>
                <a:lin ang="5400000" scaled="1"/>
              </a:gradFill>
            </a:ln>
            <a:effectLst/>
            <a:ex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3600" b="0" i="0" u="none" strike="noStrike" cap="none" normalizeH="0" baseline="0" dirty="0">
                <a:ln>
                  <a:noFill/>
                </a:ln>
                <a:solidFill>
                  <a:srgbClr val="3399FF"/>
                </a:solidFill>
                <a:effectLst/>
                <a:latin typeface="Times" pitchFamily="1" charset="0"/>
              </a:endParaRPr>
            </a:p>
          </p:txBody>
        </p:sp>
        <p:grpSp>
          <p:nvGrpSpPr>
            <p:cNvPr id="8" name="Group 7"/>
            <p:cNvGrpSpPr/>
            <p:nvPr userDrawn="1"/>
          </p:nvGrpSpPr>
          <p:grpSpPr>
            <a:xfrm>
              <a:off x="5683056" y="-888496"/>
              <a:ext cx="491523" cy="458425"/>
              <a:chOff x="-1665288" y="2205037"/>
              <a:chExt cx="1108076" cy="1033463"/>
            </a:xfrm>
          </p:grpSpPr>
          <p:sp>
            <p:nvSpPr>
              <p:cNvPr id="9" name="AutoShape 3"/>
              <p:cNvSpPr>
                <a:spLocks noChangeAspect="1" noChangeArrowheads="1" noTextEdit="1"/>
              </p:cNvSpPr>
              <p:nvPr/>
            </p:nvSpPr>
            <p:spPr bwMode="auto">
              <a:xfrm>
                <a:off x="-1663700" y="2206625"/>
                <a:ext cx="1101725" cy="10302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0" name="Freeform 5"/>
              <p:cNvSpPr>
                <a:spLocks noEditPoints="1"/>
              </p:cNvSpPr>
              <p:nvPr/>
            </p:nvSpPr>
            <p:spPr bwMode="auto">
              <a:xfrm>
                <a:off x="-1665288" y="2205037"/>
                <a:ext cx="1025525" cy="1033463"/>
              </a:xfrm>
              <a:custGeom>
                <a:avLst/>
                <a:gdLst>
                  <a:gd name="T0" fmla="*/ 627 w 651"/>
                  <a:gd name="T1" fmla="*/ 0 h 656"/>
                  <a:gd name="T2" fmla="*/ 549 w 651"/>
                  <a:gd name="T3" fmla="*/ 0 h 656"/>
                  <a:gd name="T4" fmla="*/ 426 w 651"/>
                  <a:gd name="T5" fmla="*/ 121 h 656"/>
                  <a:gd name="T6" fmla="*/ 373 w 651"/>
                  <a:gd name="T7" fmla="*/ 68 h 656"/>
                  <a:gd name="T8" fmla="*/ 356 w 651"/>
                  <a:gd name="T9" fmla="*/ 61 h 656"/>
                  <a:gd name="T10" fmla="*/ 244 w 651"/>
                  <a:gd name="T11" fmla="*/ 61 h 656"/>
                  <a:gd name="T12" fmla="*/ 0 w 651"/>
                  <a:gd name="T13" fmla="*/ 305 h 656"/>
                  <a:gd name="T14" fmla="*/ 0 w 651"/>
                  <a:gd name="T15" fmla="*/ 568 h 656"/>
                  <a:gd name="T16" fmla="*/ 88 w 651"/>
                  <a:gd name="T17" fmla="*/ 656 h 656"/>
                  <a:gd name="T18" fmla="*/ 424 w 651"/>
                  <a:gd name="T19" fmla="*/ 656 h 656"/>
                  <a:gd name="T20" fmla="*/ 511 w 651"/>
                  <a:gd name="T21" fmla="*/ 568 h 656"/>
                  <a:gd name="T22" fmla="*/ 511 w 651"/>
                  <a:gd name="T23" fmla="*/ 216 h 656"/>
                  <a:gd name="T24" fmla="*/ 504 w 651"/>
                  <a:gd name="T25" fmla="*/ 199 h 656"/>
                  <a:gd name="T26" fmla="*/ 474 w 651"/>
                  <a:gd name="T27" fmla="*/ 169 h 656"/>
                  <a:gd name="T28" fmla="*/ 474 w 651"/>
                  <a:gd name="T29" fmla="*/ 123 h 656"/>
                  <a:gd name="T30" fmla="*/ 549 w 651"/>
                  <a:gd name="T31" fmla="*/ 48 h 656"/>
                  <a:gd name="T32" fmla="*/ 627 w 651"/>
                  <a:gd name="T33" fmla="*/ 48 h 656"/>
                  <a:gd name="T34" fmla="*/ 651 w 651"/>
                  <a:gd name="T35" fmla="*/ 24 h 656"/>
                  <a:gd name="T36" fmla="*/ 627 w 651"/>
                  <a:gd name="T37" fmla="*/ 0 h 656"/>
                  <a:gd name="T38" fmla="*/ 78 w 651"/>
                  <a:gd name="T39" fmla="*/ 353 h 656"/>
                  <a:gd name="T40" fmla="*/ 125 w 651"/>
                  <a:gd name="T41" fmla="*/ 197 h 656"/>
                  <a:gd name="T42" fmla="*/ 265 w 651"/>
                  <a:gd name="T43" fmla="*/ 137 h 656"/>
                  <a:gd name="T44" fmla="*/ 285 w 651"/>
                  <a:gd name="T45" fmla="*/ 138 h 656"/>
                  <a:gd name="T46" fmla="*/ 78 w 651"/>
                  <a:gd name="T47" fmla="*/ 353 h 6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651" h="656">
                    <a:moveTo>
                      <a:pt x="627" y="0"/>
                    </a:moveTo>
                    <a:cubicBezTo>
                      <a:pt x="549" y="0"/>
                      <a:pt x="549" y="0"/>
                      <a:pt x="549" y="0"/>
                    </a:cubicBezTo>
                    <a:cubicBezTo>
                      <a:pt x="482" y="0"/>
                      <a:pt x="427" y="54"/>
                      <a:pt x="426" y="121"/>
                    </a:cubicBezTo>
                    <a:cubicBezTo>
                      <a:pt x="373" y="68"/>
                      <a:pt x="373" y="68"/>
                      <a:pt x="373" y="68"/>
                    </a:cubicBezTo>
                    <a:cubicBezTo>
                      <a:pt x="368" y="63"/>
                      <a:pt x="362" y="61"/>
                      <a:pt x="356" y="61"/>
                    </a:cubicBezTo>
                    <a:cubicBezTo>
                      <a:pt x="244" y="61"/>
                      <a:pt x="244" y="61"/>
                      <a:pt x="244" y="61"/>
                    </a:cubicBezTo>
                    <a:cubicBezTo>
                      <a:pt x="110" y="61"/>
                      <a:pt x="0" y="170"/>
                      <a:pt x="0" y="305"/>
                    </a:cubicBezTo>
                    <a:cubicBezTo>
                      <a:pt x="0" y="568"/>
                      <a:pt x="0" y="568"/>
                      <a:pt x="0" y="568"/>
                    </a:cubicBezTo>
                    <a:cubicBezTo>
                      <a:pt x="0" y="616"/>
                      <a:pt x="39" y="656"/>
                      <a:pt x="88" y="656"/>
                    </a:cubicBezTo>
                    <a:cubicBezTo>
                      <a:pt x="424" y="656"/>
                      <a:pt x="424" y="656"/>
                      <a:pt x="424" y="656"/>
                    </a:cubicBezTo>
                    <a:cubicBezTo>
                      <a:pt x="472" y="656"/>
                      <a:pt x="511" y="616"/>
                      <a:pt x="511" y="568"/>
                    </a:cubicBezTo>
                    <a:cubicBezTo>
                      <a:pt x="511" y="216"/>
                      <a:pt x="511" y="216"/>
                      <a:pt x="511" y="216"/>
                    </a:cubicBezTo>
                    <a:cubicBezTo>
                      <a:pt x="511" y="210"/>
                      <a:pt x="509" y="204"/>
                      <a:pt x="504" y="199"/>
                    </a:cubicBezTo>
                    <a:cubicBezTo>
                      <a:pt x="474" y="169"/>
                      <a:pt x="474" y="169"/>
                      <a:pt x="474" y="169"/>
                    </a:cubicBezTo>
                    <a:cubicBezTo>
                      <a:pt x="474" y="123"/>
                      <a:pt x="474" y="123"/>
                      <a:pt x="474" y="123"/>
                    </a:cubicBezTo>
                    <a:cubicBezTo>
                      <a:pt x="474" y="82"/>
                      <a:pt x="508" y="48"/>
                      <a:pt x="549" y="48"/>
                    </a:cubicBezTo>
                    <a:cubicBezTo>
                      <a:pt x="627" y="48"/>
                      <a:pt x="627" y="48"/>
                      <a:pt x="627" y="48"/>
                    </a:cubicBezTo>
                    <a:cubicBezTo>
                      <a:pt x="640" y="48"/>
                      <a:pt x="651" y="37"/>
                      <a:pt x="651" y="24"/>
                    </a:cubicBezTo>
                    <a:cubicBezTo>
                      <a:pt x="651" y="11"/>
                      <a:pt x="640" y="0"/>
                      <a:pt x="627" y="0"/>
                    </a:cubicBezTo>
                    <a:close/>
                    <a:moveTo>
                      <a:pt x="78" y="353"/>
                    </a:moveTo>
                    <a:cubicBezTo>
                      <a:pt x="73" y="292"/>
                      <a:pt x="89" y="237"/>
                      <a:pt x="125" y="197"/>
                    </a:cubicBezTo>
                    <a:cubicBezTo>
                      <a:pt x="159" y="158"/>
                      <a:pt x="209" y="137"/>
                      <a:pt x="265" y="137"/>
                    </a:cubicBezTo>
                    <a:cubicBezTo>
                      <a:pt x="272" y="137"/>
                      <a:pt x="278" y="137"/>
                      <a:pt x="285" y="138"/>
                    </a:cubicBezTo>
                    <a:lnTo>
                      <a:pt x="78" y="353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1" name="Line 6"/>
              <p:cNvSpPr>
                <a:spLocks noChangeShapeType="1"/>
              </p:cNvSpPr>
              <p:nvPr/>
            </p:nvSpPr>
            <p:spPr bwMode="auto">
              <a:xfrm>
                <a:off x="-1216025" y="2422525"/>
                <a:ext cx="0" cy="0"/>
              </a:xfrm>
              <a:prstGeom prst="line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2" name="Line 7"/>
              <p:cNvSpPr>
                <a:spLocks noChangeShapeType="1"/>
              </p:cNvSpPr>
              <p:nvPr/>
            </p:nvSpPr>
            <p:spPr bwMode="auto">
              <a:xfrm>
                <a:off x="-1216025" y="2422525"/>
                <a:ext cx="0" cy="0"/>
              </a:xfrm>
              <a:prstGeom prst="line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3" name="Freeform 8"/>
              <p:cNvSpPr>
                <a:spLocks noEditPoints="1"/>
              </p:cNvSpPr>
              <p:nvPr/>
            </p:nvSpPr>
            <p:spPr bwMode="auto">
              <a:xfrm>
                <a:off x="-819150" y="2341563"/>
                <a:ext cx="261938" cy="368300"/>
              </a:xfrm>
              <a:custGeom>
                <a:avLst/>
                <a:gdLst>
                  <a:gd name="T0" fmla="*/ 154 w 166"/>
                  <a:gd name="T1" fmla="*/ 120 h 233"/>
                  <a:gd name="T2" fmla="*/ 104 w 166"/>
                  <a:gd name="T3" fmla="*/ 14 h 233"/>
                  <a:gd name="T4" fmla="*/ 83 w 166"/>
                  <a:gd name="T5" fmla="*/ 0 h 233"/>
                  <a:gd name="T6" fmla="*/ 61 w 166"/>
                  <a:gd name="T7" fmla="*/ 14 h 233"/>
                  <a:gd name="T8" fmla="*/ 11 w 166"/>
                  <a:gd name="T9" fmla="*/ 120 h 233"/>
                  <a:gd name="T10" fmla="*/ 16 w 166"/>
                  <a:gd name="T11" fmla="*/ 196 h 233"/>
                  <a:gd name="T12" fmla="*/ 83 w 166"/>
                  <a:gd name="T13" fmla="*/ 233 h 233"/>
                  <a:gd name="T14" fmla="*/ 149 w 166"/>
                  <a:gd name="T15" fmla="*/ 196 h 233"/>
                  <a:gd name="T16" fmla="*/ 154 w 166"/>
                  <a:gd name="T17" fmla="*/ 120 h 233"/>
                  <a:gd name="T18" fmla="*/ 154 w 166"/>
                  <a:gd name="T19" fmla="*/ 120 h 233"/>
                  <a:gd name="T20" fmla="*/ 154 w 166"/>
                  <a:gd name="T21" fmla="*/ 120 h 2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66" h="233">
                    <a:moveTo>
                      <a:pt x="154" y="120"/>
                    </a:moveTo>
                    <a:cubicBezTo>
                      <a:pt x="104" y="14"/>
                      <a:pt x="104" y="14"/>
                      <a:pt x="104" y="14"/>
                    </a:cubicBezTo>
                    <a:cubicBezTo>
                      <a:pt x="100" y="5"/>
                      <a:pt x="92" y="0"/>
                      <a:pt x="83" y="0"/>
                    </a:cubicBezTo>
                    <a:cubicBezTo>
                      <a:pt x="73" y="0"/>
                      <a:pt x="65" y="5"/>
                      <a:pt x="61" y="14"/>
                    </a:cubicBezTo>
                    <a:cubicBezTo>
                      <a:pt x="11" y="120"/>
                      <a:pt x="11" y="120"/>
                      <a:pt x="11" y="120"/>
                    </a:cubicBezTo>
                    <a:cubicBezTo>
                      <a:pt x="0" y="145"/>
                      <a:pt x="1" y="173"/>
                      <a:pt x="16" y="196"/>
                    </a:cubicBezTo>
                    <a:cubicBezTo>
                      <a:pt x="31" y="219"/>
                      <a:pt x="56" y="233"/>
                      <a:pt x="83" y="233"/>
                    </a:cubicBezTo>
                    <a:cubicBezTo>
                      <a:pt x="110" y="233"/>
                      <a:pt x="135" y="219"/>
                      <a:pt x="149" y="196"/>
                    </a:cubicBezTo>
                    <a:cubicBezTo>
                      <a:pt x="164" y="173"/>
                      <a:pt x="166" y="145"/>
                      <a:pt x="154" y="120"/>
                    </a:cubicBezTo>
                    <a:close/>
                    <a:moveTo>
                      <a:pt x="154" y="120"/>
                    </a:moveTo>
                    <a:cubicBezTo>
                      <a:pt x="154" y="120"/>
                      <a:pt x="154" y="120"/>
                      <a:pt x="154" y="120"/>
                    </a:cubicBezTo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4" name="Freeform 9"/>
              <p:cNvSpPr>
                <a:spLocks noEditPoints="1"/>
              </p:cNvSpPr>
              <p:nvPr/>
            </p:nvSpPr>
            <p:spPr bwMode="auto">
              <a:xfrm>
                <a:off x="-1443038" y="2690813"/>
                <a:ext cx="503238" cy="420688"/>
              </a:xfrm>
              <a:custGeom>
                <a:avLst/>
                <a:gdLst>
                  <a:gd name="T0" fmla="*/ 79 w 319"/>
                  <a:gd name="T1" fmla="*/ 48 h 267"/>
                  <a:gd name="T2" fmla="*/ 23 w 319"/>
                  <a:gd name="T3" fmla="*/ 163 h 267"/>
                  <a:gd name="T4" fmla="*/ 220 w 319"/>
                  <a:gd name="T5" fmla="*/ 74 h 267"/>
                  <a:gd name="T6" fmla="*/ 3 w 319"/>
                  <a:gd name="T7" fmla="*/ 246 h 267"/>
                  <a:gd name="T8" fmla="*/ 27 w 319"/>
                  <a:gd name="T9" fmla="*/ 257 h 267"/>
                  <a:gd name="T10" fmla="*/ 63 w 319"/>
                  <a:gd name="T11" fmla="*/ 200 h 267"/>
                  <a:gd name="T12" fmla="*/ 185 w 319"/>
                  <a:gd name="T13" fmla="*/ 199 h 267"/>
                  <a:gd name="T14" fmla="*/ 303 w 319"/>
                  <a:gd name="T15" fmla="*/ 46 h 267"/>
                  <a:gd name="T16" fmla="*/ 79 w 319"/>
                  <a:gd name="T17" fmla="*/ 48 h 267"/>
                  <a:gd name="T18" fmla="*/ 79 w 319"/>
                  <a:gd name="T19" fmla="*/ 48 h 267"/>
                  <a:gd name="T20" fmla="*/ 79 w 319"/>
                  <a:gd name="T21" fmla="*/ 48 h 2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19" h="267">
                    <a:moveTo>
                      <a:pt x="79" y="48"/>
                    </a:moveTo>
                    <a:cubicBezTo>
                      <a:pt x="17" y="84"/>
                      <a:pt x="21" y="141"/>
                      <a:pt x="23" y="163"/>
                    </a:cubicBezTo>
                    <a:cubicBezTo>
                      <a:pt x="102" y="69"/>
                      <a:pt x="220" y="74"/>
                      <a:pt x="220" y="74"/>
                    </a:cubicBezTo>
                    <a:cubicBezTo>
                      <a:pt x="220" y="74"/>
                      <a:pt x="53" y="131"/>
                      <a:pt x="3" y="246"/>
                    </a:cubicBezTo>
                    <a:cubicBezTo>
                      <a:pt x="0" y="255"/>
                      <a:pt x="22" y="267"/>
                      <a:pt x="27" y="257"/>
                    </a:cubicBezTo>
                    <a:cubicBezTo>
                      <a:pt x="42" y="224"/>
                      <a:pt x="63" y="200"/>
                      <a:pt x="63" y="200"/>
                    </a:cubicBezTo>
                    <a:cubicBezTo>
                      <a:pt x="94" y="212"/>
                      <a:pt x="147" y="225"/>
                      <a:pt x="185" y="199"/>
                    </a:cubicBezTo>
                    <a:cubicBezTo>
                      <a:pt x="236" y="163"/>
                      <a:pt x="231" y="85"/>
                      <a:pt x="303" y="46"/>
                    </a:cubicBezTo>
                    <a:cubicBezTo>
                      <a:pt x="319" y="37"/>
                      <a:pt x="161" y="0"/>
                      <a:pt x="79" y="48"/>
                    </a:cubicBezTo>
                    <a:close/>
                    <a:moveTo>
                      <a:pt x="79" y="48"/>
                    </a:moveTo>
                    <a:cubicBezTo>
                      <a:pt x="79" y="48"/>
                      <a:pt x="79" y="48"/>
                      <a:pt x="79" y="48"/>
                    </a:cubicBezTo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</p:grpSp>
      </p:grpSp>
      <p:grpSp>
        <p:nvGrpSpPr>
          <p:cNvPr id="30" name="Group 29"/>
          <p:cNvGrpSpPr/>
          <p:nvPr userDrawn="1"/>
        </p:nvGrpSpPr>
        <p:grpSpPr>
          <a:xfrm>
            <a:off x="7271192" y="116594"/>
            <a:ext cx="721608" cy="721606"/>
            <a:chOff x="5562600" y="1093655"/>
            <a:chExt cx="721608" cy="721606"/>
          </a:xfrm>
        </p:grpSpPr>
        <p:sp>
          <p:nvSpPr>
            <p:cNvPr id="31" name="Oval 30"/>
            <p:cNvSpPr/>
            <p:nvPr userDrawn="1"/>
          </p:nvSpPr>
          <p:spPr bwMode="auto">
            <a:xfrm>
              <a:off x="5562600" y="1093655"/>
              <a:ext cx="721608" cy="721606"/>
            </a:xfrm>
            <a:prstGeom prst="ellipse">
              <a:avLst/>
            </a:prstGeom>
            <a:solidFill>
              <a:schemeClr val="bg1"/>
            </a:solidFill>
            <a:ln w="19050">
              <a:gradFill>
                <a:gsLst>
                  <a:gs pos="0">
                    <a:schemeClr val="accent2"/>
                  </a:gs>
                  <a:gs pos="100000">
                    <a:schemeClr val="accent1"/>
                  </a:gs>
                </a:gsLst>
                <a:lin ang="5400000" scaled="1"/>
              </a:gradFill>
            </a:ln>
            <a:effectLst/>
            <a:ex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3600" b="0" i="0" u="none" strike="noStrike" cap="none" normalizeH="0" baseline="0" dirty="0">
                <a:ln>
                  <a:noFill/>
                </a:ln>
                <a:solidFill>
                  <a:srgbClr val="3399FF"/>
                </a:solidFill>
                <a:effectLst/>
                <a:latin typeface="Times" pitchFamily="1" charset="0"/>
              </a:endParaRPr>
            </a:p>
          </p:txBody>
        </p:sp>
        <p:grpSp>
          <p:nvGrpSpPr>
            <p:cNvPr id="32" name="Group 31"/>
            <p:cNvGrpSpPr/>
            <p:nvPr userDrawn="1"/>
          </p:nvGrpSpPr>
          <p:grpSpPr>
            <a:xfrm>
              <a:off x="5652744" y="1299875"/>
              <a:ext cx="568964" cy="317140"/>
              <a:chOff x="3389313" y="7007225"/>
              <a:chExt cx="4300537" cy="2397125"/>
            </a:xfrm>
          </p:grpSpPr>
          <p:sp>
            <p:nvSpPr>
              <p:cNvPr id="33" name="Freeform 29"/>
              <p:cNvSpPr>
                <a:spLocks/>
              </p:cNvSpPr>
              <p:nvPr/>
            </p:nvSpPr>
            <p:spPr bwMode="auto">
              <a:xfrm>
                <a:off x="3457575" y="7321550"/>
                <a:ext cx="2473325" cy="1209675"/>
              </a:xfrm>
              <a:custGeom>
                <a:avLst/>
                <a:gdLst>
                  <a:gd name="T0" fmla="*/ 625 w 828"/>
                  <a:gd name="T1" fmla="*/ 0 h 405"/>
                  <a:gd name="T2" fmla="*/ 203 w 828"/>
                  <a:gd name="T3" fmla="*/ 0 h 405"/>
                  <a:gd name="T4" fmla="*/ 0 w 828"/>
                  <a:gd name="T5" fmla="*/ 203 h 405"/>
                  <a:gd name="T6" fmla="*/ 203 w 828"/>
                  <a:gd name="T7" fmla="*/ 405 h 405"/>
                  <a:gd name="T8" fmla="*/ 625 w 828"/>
                  <a:gd name="T9" fmla="*/ 405 h 405"/>
                  <a:gd name="T10" fmla="*/ 828 w 828"/>
                  <a:gd name="T11" fmla="*/ 203 h 405"/>
                  <a:gd name="T12" fmla="*/ 625 w 828"/>
                  <a:gd name="T13" fmla="*/ 0 h 4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28" h="405">
                    <a:moveTo>
                      <a:pt x="625" y="0"/>
                    </a:moveTo>
                    <a:cubicBezTo>
                      <a:pt x="203" y="0"/>
                      <a:pt x="203" y="0"/>
                      <a:pt x="203" y="0"/>
                    </a:cubicBezTo>
                    <a:cubicBezTo>
                      <a:pt x="91" y="0"/>
                      <a:pt x="0" y="91"/>
                      <a:pt x="0" y="203"/>
                    </a:cubicBezTo>
                    <a:cubicBezTo>
                      <a:pt x="0" y="314"/>
                      <a:pt x="91" y="405"/>
                      <a:pt x="203" y="405"/>
                    </a:cubicBezTo>
                    <a:cubicBezTo>
                      <a:pt x="625" y="405"/>
                      <a:pt x="625" y="405"/>
                      <a:pt x="625" y="405"/>
                    </a:cubicBezTo>
                    <a:cubicBezTo>
                      <a:pt x="737" y="405"/>
                      <a:pt x="828" y="314"/>
                      <a:pt x="828" y="203"/>
                    </a:cubicBezTo>
                    <a:cubicBezTo>
                      <a:pt x="828" y="91"/>
                      <a:pt x="737" y="0"/>
                      <a:pt x="625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grpSp>
            <p:nvGrpSpPr>
              <p:cNvPr id="34" name="Group 33"/>
              <p:cNvGrpSpPr/>
              <p:nvPr/>
            </p:nvGrpSpPr>
            <p:grpSpPr>
              <a:xfrm>
                <a:off x="3389313" y="7007225"/>
                <a:ext cx="4300537" cy="2397125"/>
                <a:chOff x="3389313" y="7007225"/>
                <a:chExt cx="4300537" cy="2397125"/>
              </a:xfrm>
            </p:grpSpPr>
            <p:sp>
              <p:nvSpPr>
                <p:cNvPr id="35" name="Freeform 28"/>
                <p:cNvSpPr>
                  <a:spLocks noEditPoints="1"/>
                </p:cNvSpPr>
                <p:nvPr/>
              </p:nvSpPr>
              <p:spPr bwMode="auto">
                <a:xfrm>
                  <a:off x="3389313" y="7007225"/>
                  <a:ext cx="4300537" cy="2397125"/>
                </a:xfrm>
                <a:custGeom>
                  <a:avLst/>
                  <a:gdLst>
                    <a:gd name="T0" fmla="*/ 1440 w 1440"/>
                    <a:gd name="T1" fmla="*/ 546 h 802"/>
                    <a:gd name="T2" fmla="*/ 1413 w 1440"/>
                    <a:gd name="T3" fmla="*/ 546 h 802"/>
                    <a:gd name="T4" fmla="*/ 1404 w 1440"/>
                    <a:gd name="T5" fmla="*/ 496 h 802"/>
                    <a:gd name="T6" fmla="*/ 1411 w 1440"/>
                    <a:gd name="T7" fmla="*/ 496 h 802"/>
                    <a:gd name="T8" fmla="*/ 1411 w 1440"/>
                    <a:gd name="T9" fmla="*/ 420 h 802"/>
                    <a:gd name="T10" fmla="*/ 1387 w 1440"/>
                    <a:gd name="T11" fmla="*/ 420 h 802"/>
                    <a:gd name="T12" fmla="*/ 1372 w 1440"/>
                    <a:gd name="T13" fmla="*/ 355 h 802"/>
                    <a:gd name="T14" fmla="*/ 1244 w 1440"/>
                    <a:gd name="T15" fmla="*/ 355 h 802"/>
                    <a:gd name="T16" fmla="*/ 1189 w 1440"/>
                    <a:gd name="T17" fmla="*/ 119 h 802"/>
                    <a:gd name="T18" fmla="*/ 941 w 1440"/>
                    <a:gd name="T19" fmla="*/ 119 h 802"/>
                    <a:gd name="T20" fmla="*/ 941 w 1440"/>
                    <a:gd name="T21" fmla="*/ 0 h 802"/>
                    <a:gd name="T22" fmla="*/ 877 w 1440"/>
                    <a:gd name="T23" fmla="*/ 0 h 802"/>
                    <a:gd name="T24" fmla="*/ 877 w 1440"/>
                    <a:gd name="T25" fmla="*/ 546 h 802"/>
                    <a:gd name="T26" fmla="*/ 52 w 1440"/>
                    <a:gd name="T27" fmla="*/ 546 h 802"/>
                    <a:gd name="T28" fmla="*/ 52 w 1440"/>
                    <a:gd name="T29" fmla="*/ 497 h 802"/>
                    <a:gd name="T30" fmla="*/ 0 w 1440"/>
                    <a:gd name="T31" fmla="*/ 497 h 802"/>
                    <a:gd name="T32" fmla="*/ 0 w 1440"/>
                    <a:gd name="T33" fmla="*/ 643 h 802"/>
                    <a:gd name="T34" fmla="*/ 69 w 1440"/>
                    <a:gd name="T35" fmla="*/ 643 h 802"/>
                    <a:gd name="T36" fmla="*/ 64 w 1440"/>
                    <a:gd name="T37" fmla="*/ 677 h 802"/>
                    <a:gd name="T38" fmla="*/ 189 w 1440"/>
                    <a:gd name="T39" fmla="*/ 802 h 802"/>
                    <a:gd name="T40" fmla="*/ 313 w 1440"/>
                    <a:gd name="T41" fmla="*/ 677 h 802"/>
                    <a:gd name="T42" fmla="*/ 308 w 1440"/>
                    <a:gd name="T43" fmla="*/ 643 h 802"/>
                    <a:gd name="T44" fmla="*/ 345 w 1440"/>
                    <a:gd name="T45" fmla="*/ 643 h 802"/>
                    <a:gd name="T46" fmla="*/ 340 w 1440"/>
                    <a:gd name="T47" fmla="*/ 677 h 802"/>
                    <a:gd name="T48" fmla="*/ 465 w 1440"/>
                    <a:gd name="T49" fmla="*/ 802 h 802"/>
                    <a:gd name="T50" fmla="*/ 589 w 1440"/>
                    <a:gd name="T51" fmla="*/ 677 h 802"/>
                    <a:gd name="T52" fmla="*/ 584 w 1440"/>
                    <a:gd name="T53" fmla="*/ 643 h 802"/>
                    <a:gd name="T54" fmla="*/ 1085 w 1440"/>
                    <a:gd name="T55" fmla="*/ 643 h 802"/>
                    <a:gd name="T56" fmla="*/ 1080 w 1440"/>
                    <a:gd name="T57" fmla="*/ 677 h 802"/>
                    <a:gd name="T58" fmla="*/ 1204 w 1440"/>
                    <a:gd name="T59" fmla="*/ 802 h 802"/>
                    <a:gd name="T60" fmla="*/ 1328 w 1440"/>
                    <a:gd name="T61" fmla="*/ 677 h 802"/>
                    <a:gd name="T62" fmla="*/ 1323 w 1440"/>
                    <a:gd name="T63" fmla="*/ 643 h 802"/>
                    <a:gd name="T64" fmla="*/ 1440 w 1440"/>
                    <a:gd name="T65" fmla="*/ 643 h 802"/>
                    <a:gd name="T66" fmla="*/ 1440 w 1440"/>
                    <a:gd name="T67" fmla="*/ 546 h 802"/>
                    <a:gd name="T68" fmla="*/ 189 w 1440"/>
                    <a:gd name="T69" fmla="*/ 745 h 802"/>
                    <a:gd name="T70" fmla="*/ 121 w 1440"/>
                    <a:gd name="T71" fmla="*/ 677 h 802"/>
                    <a:gd name="T72" fmla="*/ 189 w 1440"/>
                    <a:gd name="T73" fmla="*/ 610 h 802"/>
                    <a:gd name="T74" fmla="*/ 256 w 1440"/>
                    <a:gd name="T75" fmla="*/ 677 h 802"/>
                    <a:gd name="T76" fmla="*/ 189 w 1440"/>
                    <a:gd name="T77" fmla="*/ 745 h 802"/>
                    <a:gd name="T78" fmla="*/ 465 w 1440"/>
                    <a:gd name="T79" fmla="*/ 745 h 802"/>
                    <a:gd name="T80" fmla="*/ 397 w 1440"/>
                    <a:gd name="T81" fmla="*/ 677 h 802"/>
                    <a:gd name="T82" fmla="*/ 465 w 1440"/>
                    <a:gd name="T83" fmla="*/ 610 h 802"/>
                    <a:gd name="T84" fmla="*/ 532 w 1440"/>
                    <a:gd name="T85" fmla="*/ 677 h 802"/>
                    <a:gd name="T86" fmla="*/ 465 w 1440"/>
                    <a:gd name="T87" fmla="*/ 745 h 802"/>
                    <a:gd name="T88" fmla="*/ 967 w 1440"/>
                    <a:gd name="T89" fmla="*/ 378 h 802"/>
                    <a:gd name="T90" fmla="*/ 967 w 1440"/>
                    <a:gd name="T91" fmla="*/ 202 h 802"/>
                    <a:gd name="T92" fmla="*/ 1126 w 1440"/>
                    <a:gd name="T93" fmla="*/ 202 h 802"/>
                    <a:gd name="T94" fmla="*/ 1165 w 1440"/>
                    <a:gd name="T95" fmla="*/ 378 h 802"/>
                    <a:gd name="T96" fmla="*/ 967 w 1440"/>
                    <a:gd name="T97" fmla="*/ 378 h 802"/>
                    <a:gd name="T98" fmla="*/ 1204 w 1440"/>
                    <a:gd name="T99" fmla="*/ 745 h 802"/>
                    <a:gd name="T100" fmla="*/ 1137 w 1440"/>
                    <a:gd name="T101" fmla="*/ 677 h 802"/>
                    <a:gd name="T102" fmla="*/ 1204 w 1440"/>
                    <a:gd name="T103" fmla="*/ 610 h 802"/>
                    <a:gd name="T104" fmla="*/ 1272 w 1440"/>
                    <a:gd name="T105" fmla="*/ 677 h 802"/>
                    <a:gd name="T106" fmla="*/ 1204 w 1440"/>
                    <a:gd name="T107" fmla="*/ 745 h 802"/>
                    <a:gd name="T108" fmla="*/ 1204 w 1440"/>
                    <a:gd name="T109" fmla="*/ 745 h 802"/>
                    <a:gd name="T110" fmla="*/ 1204 w 1440"/>
                    <a:gd name="T111" fmla="*/ 745 h 80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</a:cxnLst>
                  <a:rect l="0" t="0" r="r" b="b"/>
                  <a:pathLst>
                    <a:path w="1440" h="802">
                      <a:moveTo>
                        <a:pt x="1440" y="546"/>
                      </a:moveTo>
                      <a:cubicBezTo>
                        <a:pt x="1413" y="546"/>
                        <a:pt x="1413" y="546"/>
                        <a:pt x="1413" y="546"/>
                      </a:cubicBezTo>
                      <a:cubicBezTo>
                        <a:pt x="1404" y="496"/>
                        <a:pt x="1404" y="496"/>
                        <a:pt x="1404" y="496"/>
                      </a:cubicBezTo>
                      <a:cubicBezTo>
                        <a:pt x="1411" y="496"/>
                        <a:pt x="1411" y="496"/>
                        <a:pt x="1411" y="496"/>
                      </a:cubicBezTo>
                      <a:cubicBezTo>
                        <a:pt x="1411" y="420"/>
                        <a:pt x="1411" y="420"/>
                        <a:pt x="1411" y="420"/>
                      </a:cubicBezTo>
                      <a:cubicBezTo>
                        <a:pt x="1387" y="420"/>
                        <a:pt x="1387" y="420"/>
                        <a:pt x="1387" y="420"/>
                      </a:cubicBezTo>
                      <a:cubicBezTo>
                        <a:pt x="1372" y="355"/>
                        <a:pt x="1372" y="355"/>
                        <a:pt x="1372" y="355"/>
                      </a:cubicBezTo>
                      <a:cubicBezTo>
                        <a:pt x="1244" y="355"/>
                        <a:pt x="1244" y="355"/>
                        <a:pt x="1244" y="355"/>
                      </a:cubicBezTo>
                      <a:cubicBezTo>
                        <a:pt x="1189" y="119"/>
                        <a:pt x="1189" y="119"/>
                        <a:pt x="1189" y="119"/>
                      </a:cubicBezTo>
                      <a:cubicBezTo>
                        <a:pt x="941" y="119"/>
                        <a:pt x="941" y="119"/>
                        <a:pt x="941" y="119"/>
                      </a:cubicBezTo>
                      <a:cubicBezTo>
                        <a:pt x="941" y="0"/>
                        <a:pt x="941" y="0"/>
                        <a:pt x="941" y="0"/>
                      </a:cubicBezTo>
                      <a:cubicBezTo>
                        <a:pt x="877" y="0"/>
                        <a:pt x="877" y="0"/>
                        <a:pt x="877" y="0"/>
                      </a:cubicBezTo>
                      <a:cubicBezTo>
                        <a:pt x="877" y="546"/>
                        <a:pt x="877" y="546"/>
                        <a:pt x="877" y="546"/>
                      </a:cubicBezTo>
                      <a:cubicBezTo>
                        <a:pt x="52" y="546"/>
                        <a:pt x="52" y="546"/>
                        <a:pt x="52" y="546"/>
                      </a:cubicBezTo>
                      <a:cubicBezTo>
                        <a:pt x="52" y="497"/>
                        <a:pt x="52" y="497"/>
                        <a:pt x="52" y="497"/>
                      </a:cubicBezTo>
                      <a:cubicBezTo>
                        <a:pt x="0" y="497"/>
                        <a:pt x="0" y="497"/>
                        <a:pt x="0" y="497"/>
                      </a:cubicBezTo>
                      <a:cubicBezTo>
                        <a:pt x="0" y="643"/>
                        <a:pt x="0" y="643"/>
                        <a:pt x="0" y="643"/>
                      </a:cubicBezTo>
                      <a:cubicBezTo>
                        <a:pt x="69" y="643"/>
                        <a:pt x="69" y="643"/>
                        <a:pt x="69" y="643"/>
                      </a:cubicBezTo>
                      <a:cubicBezTo>
                        <a:pt x="66" y="654"/>
                        <a:pt x="64" y="665"/>
                        <a:pt x="64" y="677"/>
                      </a:cubicBezTo>
                      <a:cubicBezTo>
                        <a:pt x="64" y="746"/>
                        <a:pt x="120" y="802"/>
                        <a:pt x="189" y="802"/>
                      </a:cubicBezTo>
                      <a:cubicBezTo>
                        <a:pt x="257" y="802"/>
                        <a:pt x="313" y="746"/>
                        <a:pt x="313" y="677"/>
                      </a:cubicBezTo>
                      <a:cubicBezTo>
                        <a:pt x="313" y="665"/>
                        <a:pt x="311" y="654"/>
                        <a:pt x="308" y="643"/>
                      </a:cubicBezTo>
                      <a:cubicBezTo>
                        <a:pt x="345" y="643"/>
                        <a:pt x="345" y="643"/>
                        <a:pt x="345" y="643"/>
                      </a:cubicBezTo>
                      <a:cubicBezTo>
                        <a:pt x="342" y="654"/>
                        <a:pt x="340" y="665"/>
                        <a:pt x="340" y="677"/>
                      </a:cubicBezTo>
                      <a:cubicBezTo>
                        <a:pt x="340" y="746"/>
                        <a:pt x="396" y="802"/>
                        <a:pt x="465" y="802"/>
                      </a:cubicBezTo>
                      <a:cubicBezTo>
                        <a:pt x="533" y="802"/>
                        <a:pt x="589" y="746"/>
                        <a:pt x="589" y="677"/>
                      </a:cubicBezTo>
                      <a:cubicBezTo>
                        <a:pt x="589" y="665"/>
                        <a:pt x="587" y="654"/>
                        <a:pt x="584" y="643"/>
                      </a:cubicBezTo>
                      <a:cubicBezTo>
                        <a:pt x="1085" y="643"/>
                        <a:pt x="1085" y="643"/>
                        <a:pt x="1085" y="643"/>
                      </a:cubicBezTo>
                      <a:cubicBezTo>
                        <a:pt x="1082" y="654"/>
                        <a:pt x="1080" y="665"/>
                        <a:pt x="1080" y="677"/>
                      </a:cubicBezTo>
                      <a:cubicBezTo>
                        <a:pt x="1080" y="746"/>
                        <a:pt x="1136" y="802"/>
                        <a:pt x="1204" y="802"/>
                      </a:cubicBezTo>
                      <a:cubicBezTo>
                        <a:pt x="1273" y="802"/>
                        <a:pt x="1328" y="746"/>
                        <a:pt x="1328" y="677"/>
                      </a:cubicBezTo>
                      <a:cubicBezTo>
                        <a:pt x="1328" y="665"/>
                        <a:pt x="1327" y="654"/>
                        <a:pt x="1323" y="643"/>
                      </a:cubicBezTo>
                      <a:cubicBezTo>
                        <a:pt x="1440" y="643"/>
                        <a:pt x="1440" y="643"/>
                        <a:pt x="1440" y="643"/>
                      </a:cubicBezTo>
                      <a:lnTo>
                        <a:pt x="1440" y="546"/>
                      </a:lnTo>
                      <a:close/>
                      <a:moveTo>
                        <a:pt x="189" y="745"/>
                      </a:moveTo>
                      <a:cubicBezTo>
                        <a:pt x="151" y="745"/>
                        <a:pt x="121" y="715"/>
                        <a:pt x="121" y="677"/>
                      </a:cubicBezTo>
                      <a:cubicBezTo>
                        <a:pt x="121" y="640"/>
                        <a:pt x="151" y="610"/>
                        <a:pt x="189" y="610"/>
                      </a:cubicBezTo>
                      <a:cubicBezTo>
                        <a:pt x="226" y="610"/>
                        <a:pt x="256" y="640"/>
                        <a:pt x="256" y="677"/>
                      </a:cubicBezTo>
                      <a:cubicBezTo>
                        <a:pt x="256" y="715"/>
                        <a:pt x="226" y="745"/>
                        <a:pt x="189" y="745"/>
                      </a:cubicBezTo>
                      <a:close/>
                      <a:moveTo>
                        <a:pt x="465" y="745"/>
                      </a:moveTo>
                      <a:cubicBezTo>
                        <a:pt x="428" y="745"/>
                        <a:pt x="397" y="715"/>
                        <a:pt x="397" y="677"/>
                      </a:cubicBezTo>
                      <a:cubicBezTo>
                        <a:pt x="397" y="640"/>
                        <a:pt x="428" y="610"/>
                        <a:pt x="465" y="610"/>
                      </a:cubicBezTo>
                      <a:cubicBezTo>
                        <a:pt x="502" y="610"/>
                        <a:pt x="532" y="640"/>
                        <a:pt x="532" y="677"/>
                      </a:cubicBezTo>
                      <a:cubicBezTo>
                        <a:pt x="532" y="715"/>
                        <a:pt x="502" y="745"/>
                        <a:pt x="465" y="745"/>
                      </a:cubicBezTo>
                      <a:close/>
                      <a:moveTo>
                        <a:pt x="967" y="378"/>
                      </a:moveTo>
                      <a:cubicBezTo>
                        <a:pt x="967" y="202"/>
                        <a:pt x="967" y="202"/>
                        <a:pt x="967" y="202"/>
                      </a:cubicBezTo>
                      <a:cubicBezTo>
                        <a:pt x="1126" y="202"/>
                        <a:pt x="1126" y="202"/>
                        <a:pt x="1126" y="202"/>
                      </a:cubicBezTo>
                      <a:cubicBezTo>
                        <a:pt x="1165" y="378"/>
                        <a:pt x="1165" y="378"/>
                        <a:pt x="1165" y="378"/>
                      </a:cubicBezTo>
                      <a:lnTo>
                        <a:pt x="967" y="378"/>
                      </a:lnTo>
                      <a:close/>
                      <a:moveTo>
                        <a:pt x="1204" y="745"/>
                      </a:moveTo>
                      <a:cubicBezTo>
                        <a:pt x="1167" y="745"/>
                        <a:pt x="1137" y="715"/>
                        <a:pt x="1137" y="677"/>
                      </a:cubicBezTo>
                      <a:cubicBezTo>
                        <a:pt x="1137" y="640"/>
                        <a:pt x="1167" y="610"/>
                        <a:pt x="1204" y="610"/>
                      </a:cubicBezTo>
                      <a:cubicBezTo>
                        <a:pt x="1241" y="610"/>
                        <a:pt x="1272" y="640"/>
                        <a:pt x="1272" y="677"/>
                      </a:cubicBezTo>
                      <a:cubicBezTo>
                        <a:pt x="1272" y="715"/>
                        <a:pt x="1241" y="745"/>
                        <a:pt x="1204" y="745"/>
                      </a:cubicBezTo>
                      <a:close/>
                      <a:moveTo>
                        <a:pt x="1204" y="745"/>
                      </a:moveTo>
                      <a:cubicBezTo>
                        <a:pt x="1204" y="745"/>
                        <a:pt x="1204" y="745"/>
                        <a:pt x="1204" y="745"/>
                      </a:cubicBezTo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36" name="Freeform 30"/>
                <p:cNvSpPr>
                  <a:spLocks noEditPoints="1"/>
                </p:cNvSpPr>
                <p:nvPr/>
              </p:nvSpPr>
              <p:spPr bwMode="auto">
                <a:xfrm>
                  <a:off x="4264025" y="7532688"/>
                  <a:ext cx="952500" cy="798513"/>
                </a:xfrm>
                <a:custGeom>
                  <a:avLst/>
                  <a:gdLst>
                    <a:gd name="T0" fmla="*/ 79 w 319"/>
                    <a:gd name="T1" fmla="*/ 48 h 267"/>
                    <a:gd name="T2" fmla="*/ 23 w 319"/>
                    <a:gd name="T3" fmla="*/ 163 h 267"/>
                    <a:gd name="T4" fmla="*/ 220 w 319"/>
                    <a:gd name="T5" fmla="*/ 74 h 267"/>
                    <a:gd name="T6" fmla="*/ 3 w 319"/>
                    <a:gd name="T7" fmla="*/ 246 h 267"/>
                    <a:gd name="T8" fmla="*/ 27 w 319"/>
                    <a:gd name="T9" fmla="*/ 257 h 267"/>
                    <a:gd name="T10" fmla="*/ 63 w 319"/>
                    <a:gd name="T11" fmla="*/ 200 h 267"/>
                    <a:gd name="T12" fmla="*/ 185 w 319"/>
                    <a:gd name="T13" fmla="*/ 199 h 267"/>
                    <a:gd name="T14" fmla="*/ 303 w 319"/>
                    <a:gd name="T15" fmla="*/ 46 h 267"/>
                    <a:gd name="T16" fmla="*/ 79 w 319"/>
                    <a:gd name="T17" fmla="*/ 48 h 267"/>
                    <a:gd name="T18" fmla="*/ 79 w 319"/>
                    <a:gd name="T19" fmla="*/ 48 h 267"/>
                    <a:gd name="T20" fmla="*/ 79 w 319"/>
                    <a:gd name="T21" fmla="*/ 48 h 26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319" h="267">
                      <a:moveTo>
                        <a:pt x="79" y="48"/>
                      </a:moveTo>
                      <a:cubicBezTo>
                        <a:pt x="17" y="84"/>
                        <a:pt x="21" y="141"/>
                        <a:pt x="23" y="163"/>
                      </a:cubicBezTo>
                      <a:cubicBezTo>
                        <a:pt x="102" y="69"/>
                        <a:pt x="220" y="74"/>
                        <a:pt x="220" y="74"/>
                      </a:cubicBezTo>
                      <a:cubicBezTo>
                        <a:pt x="220" y="74"/>
                        <a:pt x="53" y="131"/>
                        <a:pt x="3" y="246"/>
                      </a:cubicBezTo>
                      <a:cubicBezTo>
                        <a:pt x="0" y="255"/>
                        <a:pt x="22" y="267"/>
                        <a:pt x="27" y="257"/>
                      </a:cubicBezTo>
                      <a:cubicBezTo>
                        <a:pt x="42" y="224"/>
                        <a:pt x="63" y="200"/>
                        <a:pt x="63" y="200"/>
                      </a:cubicBezTo>
                      <a:cubicBezTo>
                        <a:pt x="94" y="212"/>
                        <a:pt x="147" y="225"/>
                        <a:pt x="185" y="199"/>
                      </a:cubicBezTo>
                      <a:cubicBezTo>
                        <a:pt x="236" y="163"/>
                        <a:pt x="231" y="85"/>
                        <a:pt x="303" y="46"/>
                      </a:cubicBezTo>
                      <a:cubicBezTo>
                        <a:pt x="319" y="37"/>
                        <a:pt x="161" y="0"/>
                        <a:pt x="79" y="48"/>
                      </a:cubicBezTo>
                      <a:close/>
                      <a:moveTo>
                        <a:pt x="79" y="48"/>
                      </a:moveTo>
                      <a:cubicBezTo>
                        <a:pt x="79" y="48"/>
                        <a:pt x="79" y="48"/>
                        <a:pt x="79" y="48"/>
                      </a:cubicBezTo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</p:grpSp>
      </p:grpSp>
      <p:grpSp>
        <p:nvGrpSpPr>
          <p:cNvPr id="37" name="Group 36"/>
          <p:cNvGrpSpPr/>
          <p:nvPr userDrawn="1"/>
        </p:nvGrpSpPr>
        <p:grpSpPr>
          <a:xfrm>
            <a:off x="8133179" y="115402"/>
            <a:ext cx="721608" cy="721606"/>
            <a:chOff x="10134600" y="1093655"/>
            <a:chExt cx="721608" cy="721606"/>
          </a:xfrm>
        </p:grpSpPr>
        <p:sp>
          <p:nvSpPr>
            <p:cNvPr id="38" name="Oval 37"/>
            <p:cNvSpPr/>
            <p:nvPr userDrawn="1"/>
          </p:nvSpPr>
          <p:spPr bwMode="auto">
            <a:xfrm>
              <a:off x="10134600" y="1093655"/>
              <a:ext cx="721608" cy="721606"/>
            </a:xfrm>
            <a:prstGeom prst="ellipse">
              <a:avLst/>
            </a:prstGeom>
            <a:solidFill>
              <a:schemeClr val="bg1"/>
            </a:solidFill>
            <a:ln w="19050">
              <a:gradFill>
                <a:gsLst>
                  <a:gs pos="0">
                    <a:schemeClr val="accent2"/>
                  </a:gs>
                  <a:gs pos="100000">
                    <a:schemeClr val="accent1"/>
                  </a:gs>
                </a:gsLst>
                <a:lin ang="5400000" scaled="1"/>
              </a:gradFill>
            </a:ln>
            <a:effectLst/>
            <a:ex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3600" b="0" i="0" u="none" strike="noStrike" cap="none" normalizeH="0" baseline="0" dirty="0">
                <a:ln>
                  <a:noFill/>
                </a:ln>
                <a:solidFill>
                  <a:srgbClr val="3399FF"/>
                </a:solidFill>
                <a:effectLst/>
                <a:latin typeface="Times" pitchFamily="1" charset="0"/>
              </a:endParaRPr>
            </a:p>
          </p:txBody>
        </p:sp>
        <p:grpSp>
          <p:nvGrpSpPr>
            <p:cNvPr id="39" name="Group 38"/>
            <p:cNvGrpSpPr/>
            <p:nvPr userDrawn="1"/>
          </p:nvGrpSpPr>
          <p:grpSpPr>
            <a:xfrm>
              <a:off x="10243733" y="1315650"/>
              <a:ext cx="498004" cy="368688"/>
              <a:chOff x="9829800" y="5168900"/>
              <a:chExt cx="1149351" cy="850900"/>
            </a:xfrm>
          </p:grpSpPr>
          <p:sp>
            <p:nvSpPr>
              <p:cNvPr id="40" name="Freeform 46"/>
              <p:cNvSpPr>
                <a:spLocks/>
              </p:cNvSpPr>
              <p:nvPr/>
            </p:nvSpPr>
            <p:spPr bwMode="auto">
              <a:xfrm>
                <a:off x="10206038" y="5168900"/>
                <a:ext cx="773113" cy="492125"/>
              </a:xfrm>
              <a:custGeom>
                <a:avLst/>
                <a:gdLst>
                  <a:gd name="T0" fmla="*/ 1066 w 1066"/>
                  <a:gd name="T1" fmla="*/ 153 h 680"/>
                  <a:gd name="T2" fmla="*/ 1066 w 1066"/>
                  <a:gd name="T3" fmla="*/ 633 h 680"/>
                  <a:gd name="T4" fmla="*/ 942 w 1066"/>
                  <a:gd name="T5" fmla="*/ 656 h 680"/>
                  <a:gd name="T6" fmla="*/ 807 w 1066"/>
                  <a:gd name="T7" fmla="*/ 634 h 680"/>
                  <a:gd name="T8" fmla="*/ 469 w 1066"/>
                  <a:gd name="T9" fmla="*/ 301 h 680"/>
                  <a:gd name="T10" fmla="*/ 351 w 1066"/>
                  <a:gd name="T11" fmla="*/ 295 h 680"/>
                  <a:gd name="T12" fmla="*/ 143 w 1066"/>
                  <a:gd name="T13" fmla="*/ 402 h 680"/>
                  <a:gd name="T14" fmla="*/ 0 w 1066"/>
                  <a:gd name="T15" fmla="*/ 327 h 680"/>
                  <a:gd name="T16" fmla="*/ 59 w 1066"/>
                  <a:gd name="T17" fmla="*/ 242 h 680"/>
                  <a:gd name="T18" fmla="*/ 436 w 1066"/>
                  <a:gd name="T19" fmla="*/ 29 h 680"/>
                  <a:gd name="T20" fmla="*/ 592 w 1066"/>
                  <a:gd name="T21" fmla="*/ 58 h 680"/>
                  <a:gd name="T22" fmla="*/ 753 w 1066"/>
                  <a:gd name="T23" fmla="*/ 195 h 680"/>
                  <a:gd name="T24" fmla="*/ 817 w 1066"/>
                  <a:gd name="T25" fmla="*/ 208 h 680"/>
                  <a:gd name="T26" fmla="*/ 1066 w 1066"/>
                  <a:gd name="T27" fmla="*/ 153 h 6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066" h="680">
                    <a:moveTo>
                      <a:pt x="1066" y="153"/>
                    </a:moveTo>
                    <a:cubicBezTo>
                      <a:pt x="1066" y="633"/>
                      <a:pt x="1066" y="633"/>
                      <a:pt x="1066" y="633"/>
                    </a:cubicBezTo>
                    <a:cubicBezTo>
                      <a:pt x="1066" y="633"/>
                      <a:pt x="963" y="654"/>
                      <a:pt x="942" y="656"/>
                    </a:cubicBezTo>
                    <a:cubicBezTo>
                      <a:pt x="921" y="659"/>
                      <a:pt x="855" y="680"/>
                      <a:pt x="807" y="634"/>
                    </a:cubicBezTo>
                    <a:cubicBezTo>
                      <a:pt x="732" y="563"/>
                      <a:pt x="469" y="301"/>
                      <a:pt x="469" y="301"/>
                    </a:cubicBezTo>
                    <a:cubicBezTo>
                      <a:pt x="469" y="301"/>
                      <a:pt x="424" y="257"/>
                      <a:pt x="351" y="295"/>
                    </a:cubicBezTo>
                    <a:cubicBezTo>
                      <a:pt x="284" y="330"/>
                      <a:pt x="185" y="382"/>
                      <a:pt x="143" y="402"/>
                    </a:cubicBezTo>
                    <a:cubicBezTo>
                      <a:pt x="65" y="444"/>
                      <a:pt x="0" y="378"/>
                      <a:pt x="0" y="327"/>
                    </a:cubicBezTo>
                    <a:cubicBezTo>
                      <a:pt x="0" y="288"/>
                      <a:pt x="24" y="262"/>
                      <a:pt x="59" y="242"/>
                    </a:cubicBezTo>
                    <a:cubicBezTo>
                      <a:pt x="154" y="185"/>
                      <a:pt x="353" y="73"/>
                      <a:pt x="436" y="29"/>
                    </a:cubicBezTo>
                    <a:cubicBezTo>
                      <a:pt x="486" y="2"/>
                      <a:pt x="523" y="0"/>
                      <a:pt x="592" y="58"/>
                    </a:cubicBezTo>
                    <a:cubicBezTo>
                      <a:pt x="677" y="130"/>
                      <a:pt x="753" y="195"/>
                      <a:pt x="753" y="195"/>
                    </a:cubicBezTo>
                    <a:cubicBezTo>
                      <a:pt x="753" y="195"/>
                      <a:pt x="778" y="216"/>
                      <a:pt x="817" y="208"/>
                    </a:cubicBezTo>
                    <a:cubicBezTo>
                      <a:pt x="914" y="187"/>
                      <a:pt x="1066" y="153"/>
                      <a:pt x="1066" y="153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41" name="Freeform 47"/>
              <p:cNvSpPr>
                <a:spLocks/>
              </p:cNvSpPr>
              <p:nvPr/>
            </p:nvSpPr>
            <p:spPr bwMode="auto">
              <a:xfrm>
                <a:off x="9913938" y="5619750"/>
                <a:ext cx="396875" cy="400050"/>
              </a:xfrm>
              <a:custGeom>
                <a:avLst/>
                <a:gdLst>
                  <a:gd name="T0" fmla="*/ 420 w 547"/>
                  <a:gd name="T1" fmla="*/ 344 h 552"/>
                  <a:gd name="T2" fmla="*/ 404 w 547"/>
                  <a:gd name="T3" fmla="*/ 249 h 552"/>
                  <a:gd name="T4" fmla="*/ 319 w 547"/>
                  <a:gd name="T5" fmla="*/ 228 h 552"/>
                  <a:gd name="T6" fmla="*/ 301 w 547"/>
                  <a:gd name="T7" fmla="*/ 142 h 552"/>
                  <a:gd name="T8" fmla="*/ 216 w 547"/>
                  <a:gd name="T9" fmla="*/ 121 h 552"/>
                  <a:gd name="T10" fmla="*/ 198 w 547"/>
                  <a:gd name="T11" fmla="*/ 36 h 552"/>
                  <a:gd name="T12" fmla="*/ 64 w 547"/>
                  <a:gd name="T13" fmla="*/ 39 h 552"/>
                  <a:gd name="T14" fmla="*/ 35 w 547"/>
                  <a:gd name="T15" fmla="*/ 185 h 552"/>
                  <a:gd name="T16" fmla="*/ 141 w 547"/>
                  <a:gd name="T17" fmla="*/ 193 h 552"/>
                  <a:gd name="T18" fmla="*/ 138 w 547"/>
                  <a:gd name="T19" fmla="*/ 291 h 552"/>
                  <a:gd name="T20" fmla="*/ 243 w 547"/>
                  <a:gd name="T21" fmla="*/ 300 h 552"/>
                  <a:gd name="T22" fmla="*/ 241 w 547"/>
                  <a:gd name="T23" fmla="*/ 398 h 552"/>
                  <a:gd name="T24" fmla="*/ 354 w 547"/>
                  <a:gd name="T25" fmla="*/ 405 h 552"/>
                  <a:gd name="T26" fmla="*/ 349 w 547"/>
                  <a:gd name="T27" fmla="*/ 512 h 552"/>
                  <a:gd name="T28" fmla="*/ 504 w 547"/>
                  <a:gd name="T29" fmla="*/ 496 h 552"/>
                  <a:gd name="T30" fmla="*/ 512 w 547"/>
                  <a:gd name="T31" fmla="*/ 363 h 552"/>
                  <a:gd name="T32" fmla="*/ 420 w 547"/>
                  <a:gd name="T33" fmla="*/ 344 h 5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547" h="552">
                    <a:moveTo>
                      <a:pt x="420" y="344"/>
                    </a:moveTo>
                    <a:cubicBezTo>
                      <a:pt x="433" y="311"/>
                      <a:pt x="428" y="274"/>
                      <a:pt x="404" y="249"/>
                    </a:cubicBezTo>
                    <a:cubicBezTo>
                      <a:pt x="382" y="227"/>
                      <a:pt x="350" y="221"/>
                      <a:pt x="319" y="228"/>
                    </a:cubicBezTo>
                    <a:cubicBezTo>
                      <a:pt x="328" y="197"/>
                      <a:pt x="323" y="165"/>
                      <a:pt x="301" y="142"/>
                    </a:cubicBezTo>
                    <a:cubicBezTo>
                      <a:pt x="279" y="120"/>
                      <a:pt x="247" y="114"/>
                      <a:pt x="216" y="121"/>
                    </a:cubicBezTo>
                    <a:cubicBezTo>
                      <a:pt x="225" y="91"/>
                      <a:pt x="220" y="58"/>
                      <a:pt x="198" y="36"/>
                    </a:cubicBezTo>
                    <a:cubicBezTo>
                      <a:pt x="164" y="0"/>
                      <a:pt x="104" y="2"/>
                      <a:pt x="64" y="39"/>
                    </a:cubicBezTo>
                    <a:cubicBezTo>
                      <a:pt x="25" y="77"/>
                      <a:pt x="0" y="145"/>
                      <a:pt x="35" y="185"/>
                    </a:cubicBezTo>
                    <a:cubicBezTo>
                      <a:pt x="70" y="225"/>
                      <a:pt x="110" y="200"/>
                      <a:pt x="141" y="193"/>
                    </a:cubicBezTo>
                    <a:cubicBezTo>
                      <a:pt x="132" y="224"/>
                      <a:pt x="107" y="252"/>
                      <a:pt x="138" y="291"/>
                    </a:cubicBezTo>
                    <a:cubicBezTo>
                      <a:pt x="169" y="331"/>
                      <a:pt x="213" y="307"/>
                      <a:pt x="243" y="300"/>
                    </a:cubicBezTo>
                    <a:cubicBezTo>
                      <a:pt x="235" y="330"/>
                      <a:pt x="211" y="361"/>
                      <a:pt x="241" y="398"/>
                    </a:cubicBezTo>
                    <a:cubicBezTo>
                      <a:pt x="271" y="435"/>
                      <a:pt x="321" y="415"/>
                      <a:pt x="354" y="405"/>
                    </a:cubicBezTo>
                    <a:cubicBezTo>
                      <a:pt x="341" y="438"/>
                      <a:pt x="314" y="473"/>
                      <a:pt x="349" y="512"/>
                    </a:cubicBezTo>
                    <a:cubicBezTo>
                      <a:pt x="384" y="552"/>
                      <a:pt x="464" y="534"/>
                      <a:pt x="504" y="496"/>
                    </a:cubicBezTo>
                    <a:cubicBezTo>
                      <a:pt x="543" y="459"/>
                      <a:pt x="547" y="399"/>
                      <a:pt x="512" y="363"/>
                    </a:cubicBezTo>
                    <a:cubicBezTo>
                      <a:pt x="488" y="339"/>
                      <a:pt x="453" y="333"/>
                      <a:pt x="420" y="344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42" name="Freeform 48"/>
              <p:cNvSpPr>
                <a:spLocks/>
              </p:cNvSpPr>
              <p:nvPr/>
            </p:nvSpPr>
            <p:spPr bwMode="auto">
              <a:xfrm>
                <a:off x="9829800" y="5181600"/>
                <a:ext cx="930275" cy="812800"/>
              </a:xfrm>
              <a:custGeom>
                <a:avLst/>
                <a:gdLst>
                  <a:gd name="T0" fmla="*/ 1256 w 1284"/>
                  <a:gd name="T1" fmla="*/ 699 h 1122"/>
                  <a:gd name="T2" fmla="*/ 952 w 1284"/>
                  <a:gd name="T3" fmla="*/ 395 h 1122"/>
                  <a:gd name="T4" fmla="*/ 845 w 1284"/>
                  <a:gd name="T5" fmla="*/ 376 h 1122"/>
                  <a:gd name="T6" fmla="*/ 707 w 1284"/>
                  <a:gd name="T7" fmla="*/ 439 h 1122"/>
                  <a:gd name="T8" fmla="*/ 614 w 1284"/>
                  <a:gd name="T9" fmla="*/ 470 h 1122"/>
                  <a:gd name="T10" fmla="*/ 455 w 1284"/>
                  <a:gd name="T11" fmla="*/ 312 h 1122"/>
                  <a:gd name="T12" fmla="*/ 530 w 1284"/>
                  <a:gd name="T13" fmla="*/ 177 h 1122"/>
                  <a:gd name="T14" fmla="*/ 739 w 1284"/>
                  <a:gd name="T15" fmla="*/ 56 h 1122"/>
                  <a:gd name="T16" fmla="*/ 597 w 1284"/>
                  <a:gd name="T17" fmla="*/ 0 h 1122"/>
                  <a:gd name="T18" fmla="*/ 298 w 1284"/>
                  <a:gd name="T19" fmla="*/ 133 h 1122"/>
                  <a:gd name="T20" fmla="*/ 158 w 1284"/>
                  <a:gd name="T21" fmla="*/ 137 h 1122"/>
                  <a:gd name="T22" fmla="*/ 0 w 1284"/>
                  <a:gd name="T23" fmla="*/ 82 h 1122"/>
                  <a:gd name="T24" fmla="*/ 0 w 1284"/>
                  <a:gd name="T25" fmla="*/ 631 h 1122"/>
                  <a:gd name="T26" fmla="*/ 86 w 1284"/>
                  <a:gd name="T27" fmla="*/ 661 h 1122"/>
                  <a:gd name="T28" fmla="*/ 130 w 1284"/>
                  <a:gd name="T29" fmla="*/ 591 h 1122"/>
                  <a:gd name="T30" fmla="*/ 370 w 1284"/>
                  <a:gd name="T31" fmla="*/ 589 h 1122"/>
                  <a:gd name="T32" fmla="*/ 408 w 1284"/>
                  <a:gd name="T33" fmla="*/ 656 h 1122"/>
                  <a:gd name="T34" fmla="*/ 473 w 1284"/>
                  <a:gd name="T35" fmla="*/ 696 h 1122"/>
                  <a:gd name="T36" fmla="*/ 511 w 1284"/>
                  <a:gd name="T37" fmla="*/ 763 h 1122"/>
                  <a:gd name="T38" fmla="*/ 576 w 1284"/>
                  <a:gd name="T39" fmla="*/ 802 h 1122"/>
                  <a:gd name="T40" fmla="*/ 616 w 1284"/>
                  <a:gd name="T41" fmla="*/ 876 h 1122"/>
                  <a:gd name="T42" fmla="*/ 684 w 1284"/>
                  <a:gd name="T43" fmla="*/ 917 h 1122"/>
                  <a:gd name="T44" fmla="*/ 726 w 1284"/>
                  <a:gd name="T45" fmla="*/ 1055 h 1122"/>
                  <a:gd name="T46" fmla="*/ 726 w 1284"/>
                  <a:gd name="T47" fmla="*/ 1055 h 1122"/>
                  <a:gd name="T48" fmla="*/ 762 w 1284"/>
                  <a:gd name="T49" fmla="*/ 1095 h 1122"/>
                  <a:gd name="T50" fmla="*/ 861 w 1284"/>
                  <a:gd name="T51" fmla="*/ 1095 h 1122"/>
                  <a:gd name="T52" fmla="*/ 861 w 1284"/>
                  <a:gd name="T53" fmla="*/ 996 h 1122"/>
                  <a:gd name="T54" fmla="*/ 771 w 1284"/>
                  <a:gd name="T55" fmla="*/ 886 h 1122"/>
                  <a:gd name="T56" fmla="*/ 904 w 1284"/>
                  <a:gd name="T57" fmla="*/ 1009 h 1122"/>
                  <a:gd name="T58" fmla="*/ 1003 w 1284"/>
                  <a:gd name="T59" fmla="*/ 1009 h 1122"/>
                  <a:gd name="T60" fmla="*/ 1003 w 1284"/>
                  <a:gd name="T61" fmla="*/ 910 h 1122"/>
                  <a:gd name="T62" fmla="*/ 994 w 1284"/>
                  <a:gd name="T63" fmla="*/ 902 h 1122"/>
                  <a:gd name="T64" fmla="*/ 881 w 1284"/>
                  <a:gd name="T65" fmla="*/ 783 h 1122"/>
                  <a:gd name="T66" fmla="*/ 1043 w 1284"/>
                  <a:gd name="T67" fmla="*/ 916 h 1122"/>
                  <a:gd name="T68" fmla="*/ 1138 w 1284"/>
                  <a:gd name="T69" fmla="*/ 914 h 1122"/>
                  <a:gd name="T70" fmla="*/ 1142 w 1284"/>
                  <a:gd name="T71" fmla="*/ 821 h 1122"/>
                  <a:gd name="T72" fmla="*/ 1035 w 1284"/>
                  <a:gd name="T73" fmla="*/ 690 h 1122"/>
                  <a:gd name="T74" fmla="*/ 1159 w 1284"/>
                  <a:gd name="T75" fmla="*/ 798 h 1122"/>
                  <a:gd name="T76" fmla="*/ 1257 w 1284"/>
                  <a:gd name="T77" fmla="*/ 798 h 1122"/>
                  <a:gd name="T78" fmla="*/ 1257 w 1284"/>
                  <a:gd name="T79" fmla="*/ 700 h 1122"/>
                  <a:gd name="T80" fmla="*/ 1256 w 1284"/>
                  <a:gd name="T81" fmla="*/ 699 h 11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1284" h="1122">
                    <a:moveTo>
                      <a:pt x="1256" y="699"/>
                    </a:moveTo>
                    <a:cubicBezTo>
                      <a:pt x="971" y="414"/>
                      <a:pt x="1105" y="548"/>
                      <a:pt x="952" y="395"/>
                    </a:cubicBezTo>
                    <a:cubicBezTo>
                      <a:pt x="952" y="395"/>
                      <a:pt x="906" y="349"/>
                      <a:pt x="845" y="376"/>
                    </a:cubicBezTo>
                    <a:cubicBezTo>
                      <a:pt x="803" y="394"/>
                      <a:pt x="748" y="420"/>
                      <a:pt x="707" y="439"/>
                    </a:cubicBezTo>
                    <a:cubicBezTo>
                      <a:pt x="662" y="463"/>
                      <a:pt x="629" y="470"/>
                      <a:pt x="614" y="470"/>
                    </a:cubicBezTo>
                    <a:cubicBezTo>
                      <a:pt x="526" y="470"/>
                      <a:pt x="455" y="399"/>
                      <a:pt x="455" y="312"/>
                    </a:cubicBezTo>
                    <a:cubicBezTo>
                      <a:pt x="455" y="255"/>
                      <a:pt x="485" y="206"/>
                      <a:pt x="530" y="177"/>
                    </a:cubicBezTo>
                    <a:cubicBezTo>
                      <a:pt x="593" y="134"/>
                      <a:pt x="739" y="56"/>
                      <a:pt x="739" y="56"/>
                    </a:cubicBezTo>
                    <a:cubicBezTo>
                      <a:pt x="739" y="56"/>
                      <a:pt x="694" y="0"/>
                      <a:pt x="597" y="0"/>
                    </a:cubicBezTo>
                    <a:cubicBezTo>
                      <a:pt x="500" y="0"/>
                      <a:pt x="298" y="133"/>
                      <a:pt x="298" y="133"/>
                    </a:cubicBezTo>
                    <a:cubicBezTo>
                      <a:pt x="298" y="133"/>
                      <a:pt x="240" y="170"/>
                      <a:pt x="158" y="137"/>
                    </a:cubicBezTo>
                    <a:cubicBezTo>
                      <a:pt x="0" y="82"/>
                      <a:pt x="0" y="82"/>
                      <a:pt x="0" y="82"/>
                    </a:cubicBezTo>
                    <a:cubicBezTo>
                      <a:pt x="0" y="631"/>
                      <a:pt x="0" y="631"/>
                      <a:pt x="0" y="631"/>
                    </a:cubicBezTo>
                    <a:cubicBezTo>
                      <a:pt x="0" y="631"/>
                      <a:pt x="45" y="644"/>
                      <a:pt x="86" y="661"/>
                    </a:cubicBezTo>
                    <a:cubicBezTo>
                      <a:pt x="95" y="635"/>
                      <a:pt x="110" y="610"/>
                      <a:pt x="130" y="591"/>
                    </a:cubicBezTo>
                    <a:cubicBezTo>
                      <a:pt x="197" y="526"/>
                      <a:pt x="309" y="526"/>
                      <a:pt x="370" y="589"/>
                    </a:cubicBezTo>
                    <a:cubicBezTo>
                      <a:pt x="389" y="608"/>
                      <a:pt x="401" y="631"/>
                      <a:pt x="408" y="656"/>
                    </a:cubicBezTo>
                    <a:cubicBezTo>
                      <a:pt x="433" y="664"/>
                      <a:pt x="455" y="677"/>
                      <a:pt x="473" y="696"/>
                    </a:cubicBezTo>
                    <a:cubicBezTo>
                      <a:pt x="491" y="715"/>
                      <a:pt x="504" y="738"/>
                      <a:pt x="511" y="763"/>
                    </a:cubicBezTo>
                    <a:cubicBezTo>
                      <a:pt x="536" y="770"/>
                      <a:pt x="558" y="784"/>
                      <a:pt x="576" y="802"/>
                    </a:cubicBezTo>
                    <a:cubicBezTo>
                      <a:pt x="596" y="823"/>
                      <a:pt x="610" y="849"/>
                      <a:pt x="616" y="876"/>
                    </a:cubicBezTo>
                    <a:cubicBezTo>
                      <a:pt x="642" y="884"/>
                      <a:pt x="665" y="898"/>
                      <a:pt x="684" y="917"/>
                    </a:cubicBezTo>
                    <a:cubicBezTo>
                      <a:pt x="720" y="954"/>
                      <a:pt x="734" y="1006"/>
                      <a:pt x="726" y="1055"/>
                    </a:cubicBezTo>
                    <a:cubicBezTo>
                      <a:pt x="726" y="1055"/>
                      <a:pt x="726" y="1055"/>
                      <a:pt x="726" y="1055"/>
                    </a:cubicBezTo>
                    <a:cubicBezTo>
                      <a:pt x="726" y="1056"/>
                      <a:pt x="749" y="1081"/>
                      <a:pt x="762" y="1095"/>
                    </a:cubicBezTo>
                    <a:cubicBezTo>
                      <a:pt x="790" y="1122"/>
                      <a:pt x="834" y="1122"/>
                      <a:pt x="861" y="1095"/>
                    </a:cubicBezTo>
                    <a:cubicBezTo>
                      <a:pt x="888" y="1068"/>
                      <a:pt x="888" y="1023"/>
                      <a:pt x="861" y="996"/>
                    </a:cubicBezTo>
                    <a:cubicBezTo>
                      <a:pt x="860" y="995"/>
                      <a:pt x="763" y="894"/>
                      <a:pt x="771" y="886"/>
                    </a:cubicBezTo>
                    <a:cubicBezTo>
                      <a:pt x="779" y="878"/>
                      <a:pt x="902" y="1007"/>
                      <a:pt x="904" y="1009"/>
                    </a:cubicBezTo>
                    <a:cubicBezTo>
                      <a:pt x="932" y="1036"/>
                      <a:pt x="976" y="1036"/>
                      <a:pt x="1003" y="1009"/>
                    </a:cubicBezTo>
                    <a:cubicBezTo>
                      <a:pt x="1030" y="982"/>
                      <a:pt x="1030" y="938"/>
                      <a:pt x="1003" y="910"/>
                    </a:cubicBezTo>
                    <a:cubicBezTo>
                      <a:pt x="1002" y="909"/>
                      <a:pt x="996" y="904"/>
                      <a:pt x="994" y="902"/>
                    </a:cubicBezTo>
                    <a:cubicBezTo>
                      <a:pt x="994" y="902"/>
                      <a:pt x="872" y="793"/>
                      <a:pt x="881" y="783"/>
                    </a:cubicBezTo>
                    <a:cubicBezTo>
                      <a:pt x="890" y="774"/>
                      <a:pt x="1042" y="916"/>
                      <a:pt x="1043" y="916"/>
                    </a:cubicBezTo>
                    <a:cubicBezTo>
                      <a:pt x="1070" y="940"/>
                      <a:pt x="1112" y="940"/>
                      <a:pt x="1138" y="914"/>
                    </a:cubicBezTo>
                    <a:cubicBezTo>
                      <a:pt x="1164" y="888"/>
                      <a:pt x="1164" y="848"/>
                      <a:pt x="1142" y="821"/>
                    </a:cubicBezTo>
                    <a:cubicBezTo>
                      <a:pt x="1141" y="819"/>
                      <a:pt x="1026" y="699"/>
                      <a:pt x="1035" y="690"/>
                    </a:cubicBezTo>
                    <a:cubicBezTo>
                      <a:pt x="1044" y="680"/>
                      <a:pt x="1158" y="798"/>
                      <a:pt x="1159" y="798"/>
                    </a:cubicBezTo>
                    <a:cubicBezTo>
                      <a:pt x="1186" y="825"/>
                      <a:pt x="1230" y="825"/>
                      <a:pt x="1257" y="798"/>
                    </a:cubicBezTo>
                    <a:cubicBezTo>
                      <a:pt x="1284" y="771"/>
                      <a:pt x="1284" y="727"/>
                      <a:pt x="1257" y="700"/>
                    </a:cubicBezTo>
                    <a:cubicBezTo>
                      <a:pt x="1257" y="699"/>
                      <a:pt x="1256" y="699"/>
                      <a:pt x="1256" y="699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</p:grpSp>
      </p:grpSp>
      <p:sp>
        <p:nvSpPr>
          <p:cNvPr id="43" name="Rectangle 42"/>
          <p:cNvSpPr/>
          <p:nvPr userDrawn="1"/>
        </p:nvSpPr>
        <p:spPr bwMode="auto">
          <a:xfrm>
            <a:off x="7270881" y="68301"/>
            <a:ext cx="1644519" cy="798908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  <a:effectLst/>
          <a:ex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3600" b="0" i="0" u="none" strike="noStrike" cap="none" normalizeH="0" baseline="0" dirty="0">
              <a:ln>
                <a:noFill/>
              </a:ln>
              <a:solidFill>
                <a:srgbClr val="3399FF"/>
              </a:solidFill>
              <a:effectLst/>
              <a:latin typeface="Times" pitchFamily="1" charset="0"/>
            </a:endParaRPr>
          </a:p>
        </p:txBody>
      </p:sp>
      <p:sp>
        <p:nvSpPr>
          <p:cNvPr id="44" name="Rectangle 43"/>
          <p:cNvSpPr/>
          <p:nvPr userDrawn="1"/>
        </p:nvSpPr>
        <p:spPr bwMode="auto">
          <a:xfrm>
            <a:off x="5486606" y="68301"/>
            <a:ext cx="816542" cy="798908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  <a:effectLst/>
          <a:ex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3600" b="0" i="0" u="none" strike="noStrike" cap="none" normalizeH="0" baseline="0" dirty="0">
              <a:ln>
                <a:noFill/>
              </a:ln>
              <a:solidFill>
                <a:srgbClr val="3399FF"/>
              </a:solidFill>
              <a:effectLst/>
              <a:latin typeface="Times" pitchFamily="1" charset="0"/>
            </a:endParaRPr>
          </a:p>
        </p:txBody>
      </p:sp>
      <p:grpSp>
        <p:nvGrpSpPr>
          <p:cNvPr id="45" name="Group 44"/>
          <p:cNvGrpSpPr/>
          <p:nvPr userDrawn="1"/>
        </p:nvGrpSpPr>
        <p:grpSpPr>
          <a:xfrm>
            <a:off x="6409206" y="116594"/>
            <a:ext cx="721608" cy="721606"/>
            <a:chOff x="6409206" y="116594"/>
            <a:chExt cx="721608" cy="721606"/>
          </a:xfrm>
        </p:grpSpPr>
        <p:sp>
          <p:nvSpPr>
            <p:cNvPr id="46" name="Oval 45"/>
            <p:cNvSpPr/>
            <p:nvPr userDrawn="1"/>
          </p:nvSpPr>
          <p:spPr bwMode="auto">
            <a:xfrm>
              <a:off x="6409206" y="116594"/>
              <a:ext cx="721608" cy="721606"/>
            </a:xfrm>
            <a:prstGeom prst="ellipse">
              <a:avLst/>
            </a:prstGeom>
            <a:solidFill>
              <a:schemeClr val="bg1"/>
            </a:solidFill>
            <a:ln w="19050">
              <a:gradFill>
                <a:gsLst>
                  <a:gs pos="0">
                    <a:schemeClr val="accent2"/>
                  </a:gs>
                  <a:gs pos="100000">
                    <a:schemeClr val="accent1"/>
                  </a:gs>
                </a:gsLst>
                <a:lin ang="5400000" scaled="1"/>
              </a:gradFill>
            </a:ln>
            <a:effectLst/>
            <a:ex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3600" b="0" i="0" u="none" strike="noStrike" cap="none" normalizeH="0" baseline="0" dirty="0">
                <a:ln>
                  <a:noFill/>
                </a:ln>
                <a:solidFill>
                  <a:srgbClr val="3399FF"/>
                </a:solidFill>
                <a:effectLst/>
                <a:latin typeface="Times" pitchFamily="1" charset="0"/>
              </a:endParaRPr>
            </a:p>
          </p:txBody>
        </p:sp>
        <p:grpSp>
          <p:nvGrpSpPr>
            <p:cNvPr id="47" name="Group 4"/>
            <p:cNvGrpSpPr>
              <a:grpSpLocks noChangeAspect="1"/>
            </p:cNvGrpSpPr>
            <p:nvPr userDrawn="1"/>
          </p:nvGrpSpPr>
          <p:grpSpPr bwMode="auto">
            <a:xfrm>
              <a:off x="6537211" y="228626"/>
              <a:ext cx="477025" cy="478915"/>
              <a:chOff x="3360" y="1096"/>
              <a:chExt cx="757" cy="760"/>
            </a:xfrm>
            <a:solidFill>
              <a:srgbClr val="3399FF"/>
            </a:solidFill>
          </p:grpSpPr>
          <p:sp>
            <p:nvSpPr>
              <p:cNvPr id="48" name="Freeform 5"/>
              <p:cNvSpPr>
                <a:spLocks/>
              </p:cNvSpPr>
              <p:nvPr/>
            </p:nvSpPr>
            <p:spPr bwMode="auto">
              <a:xfrm>
                <a:off x="3360" y="1720"/>
                <a:ext cx="757" cy="136"/>
              </a:xfrm>
              <a:custGeom>
                <a:avLst/>
                <a:gdLst>
                  <a:gd name="T0" fmla="*/ 354 w 400"/>
                  <a:gd name="T1" fmla="*/ 11 h 72"/>
                  <a:gd name="T2" fmla="*/ 307 w 400"/>
                  <a:gd name="T3" fmla="*/ 13 h 72"/>
                  <a:gd name="T4" fmla="*/ 252 w 400"/>
                  <a:gd name="T5" fmla="*/ 10 h 72"/>
                  <a:gd name="T6" fmla="*/ 228 w 400"/>
                  <a:gd name="T7" fmla="*/ 16 h 72"/>
                  <a:gd name="T8" fmla="*/ 203 w 400"/>
                  <a:gd name="T9" fmla="*/ 10 h 72"/>
                  <a:gd name="T10" fmla="*/ 148 w 400"/>
                  <a:gd name="T11" fmla="*/ 13 h 72"/>
                  <a:gd name="T12" fmla="*/ 101 w 400"/>
                  <a:gd name="T13" fmla="*/ 11 h 72"/>
                  <a:gd name="T14" fmla="*/ 50 w 400"/>
                  <a:gd name="T15" fmla="*/ 12 h 72"/>
                  <a:gd name="T16" fmla="*/ 5 w 400"/>
                  <a:gd name="T17" fmla="*/ 12 h 72"/>
                  <a:gd name="T18" fmla="*/ 0 w 400"/>
                  <a:gd name="T19" fmla="*/ 10 h 72"/>
                  <a:gd name="T20" fmla="*/ 0 w 400"/>
                  <a:gd name="T21" fmla="*/ 63 h 72"/>
                  <a:gd name="T22" fmla="*/ 5 w 400"/>
                  <a:gd name="T23" fmla="*/ 65 h 72"/>
                  <a:gd name="T24" fmla="*/ 50 w 400"/>
                  <a:gd name="T25" fmla="*/ 65 h 72"/>
                  <a:gd name="T26" fmla="*/ 101 w 400"/>
                  <a:gd name="T27" fmla="*/ 63 h 72"/>
                  <a:gd name="T28" fmla="*/ 148 w 400"/>
                  <a:gd name="T29" fmla="*/ 66 h 72"/>
                  <a:gd name="T30" fmla="*/ 203 w 400"/>
                  <a:gd name="T31" fmla="*/ 63 h 72"/>
                  <a:gd name="T32" fmla="*/ 228 w 400"/>
                  <a:gd name="T33" fmla="*/ 69 h 72"/>
                  <a:gd name="T34" fmla="*/ 252 w 400"/>
                  <a:gd name="T35" fmla="*/ 63 h 72"/>
                  <a:gd name="T36" fmla="*/ 307 w 400"/>
                  <a:gd name="T37" fmla="*/ 66 h 72"/>
                  <a:gd name="T38" fmla="*/ 354 w 400"/>
                  <a:gd name="T39" fmla="*/ 63 h 72"/>
                  <a:gd name="T40" fmla="*/ 400 w 400"/>
                  <a:gd name="T41" fmla="*/ 63 h 72"/>
                  <a:gd name="T42" fmla="*/ 400 w 400"/>
                  <a:gd name="T43" fmla="*/ 10 h 72"/>
                  <a:gd name="T44" fmla="*/ 354 w 400"/>
                  <a:gd name="T45" fmla="*/ 11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400" h="72">
                    <a:moveTo>
                      <a:pt x="354" y="11"/>
                    </a:moveTo>
                    <a:cubicBezTo>
                      <a:pt x="340" y="18"/>
                      <a:pt x="320" y="20"/>
                      <a:pt x="307" y="13"/>
                    </a:cubicBezTo>
                    <a:cubicBezTo>
                      <a:pt x="285" y="2"/>
                      <a:pt x="270" y="0"/>
                      <a:pt x="252" y="10"/>
                    </a:cubicBezTo>
                    <a:cubicBezTo>
                      <a:pt x="252" y="10"/>
                      <a:pt x="244" y="16"/>
                      <a:pt x="228" y="16"/>
                    </a:cubicBezTo>
                    <a:cubicBezTo>
                      <a:pt x="211" y="16"/>
                      <a:pt x="203" y="10"/>
                      <a:pt x="203" y="10"/>
                    </a:cubicBezTo>
                    <a:cubicBezTo>
                      <a:pt x="186" y="0"/>
                      <a:pt x="170" y="2"/>
                      <a:pt x="148" y="13"/>
                    </a:cubicBezTo>
                    <a:cubicBezTo>
                      <a:pt x="135" y="20"/>
                      <a:pt x="115" y="18"/>
                      <a:pt x="101" y="11"/>
                    </a:cubicBezTo>
                    <a:cubicBezTo>
                      <a:pt x="82" y="1"/>
                      <a:pt x="71" y="3"/>
                      <a:pt x="50" y="12"/>
                    </a:cubicBezTo>
                    <a:cubicBezTo>
                      <a:pt x="35" y="19"/>
                      <a:pt x="20" y="19"/>
                      <a:pt x="5" y="12"/>
                    </a:cubicBezTo>
                    <a:cubicBezTo>
                      <a:pt x="3" y="11"/>
                      <a:pt x="2" y="11"/>
                      <a:pt x="0" y="10"/>
                    </a:cubicBezTo>
                    <a:cubicBezTo>
                      <a:pt x="0" y="63"/>
                      <a:pt x="0" y="63"/>
                      <a:pt x="0" y="63"/>
                    </a:cubicBezTo>
                    <a:cubicBezTo>
                      <a:pt x="2" y="63"/>
                      <a:pt x="3" y="64"/>
                      <a:pt x="5" y="65"/>
                    </a:cubicBezTo>
                    <a:cubicBezTo>
                      <a:pt x="20" y="72"/>
                      <a:pt x="35" y="72"/>
                      <a:pt x="50" y="65"/>
                    </a:cubicBezTo>
                    <a:cubicBezTo>
                      <a:pt x="71" y="56"/>
                      <a:pt x="82" y="53"/>
                      <a:pt x="101" y="63"/>
                    </a:cubicBezTo>
                    <a:cubicBezTo>
                      <a:pt x="115" y="71"/>
                      <a:pt x="135" y="72"/>
                      <a:pt x="148" y="66"/>
                    </a:cubicBezTo>
                    <a:cubicBezTo>
                      <a:pt x="170" y="54"/>
                      <a:pt x="186" y="52"/>
                      <a:pt x="203" y="63"/>
                    </a:cubicBezTo>
                    <a:cubicBezTo>
                      <a:pt x="203" y="63"/>
                      <a:pt x="211" y="69"/>
                      <a:pt x="228" y="69"/>
                    </a:cubicBezTo>
                    <a:cubicBezTo>
                      <a:pt x="244" y="69"/>
                      <a:pt x="252" y="63"/>
                      <a:pt x="252" y="63"/>
                    </a:cubicBezTo>
                    <a:cubicBezTo>
                      <a:pt x="270" y="52"/>
                      <a:pt x="285" y="54"/>
                      <a:pt x="307" y="66"/>
                    </a:cubicBezTo>
                    <a:cubicBezTo>
                      <a:pt x="320" y="72"/>
                      <a:pt x="340" y="71"/>
                      <a:pt x="354" y="63"/>
                    </a:cubicBezTo>
                    <a:cubicBezTo>
                      <a:pt x="372" y="54"/>
                      <a:pt x="383" y="55"/>
                      <a:pt x="400" y="63"/>
                    </a:cubicBezTo>
                    <a:cubicBezTo>
                      <a:pt x="400" y="10"/>
                      <a:pt x="400" y="10"/>
                      <a:pt x="400" y="10"/>
                    </a:cubicBezTo>
                    <a:cubicBezTo>
                      <a:pt x="383" y="3"/>
                      <a:pt x="372" y="1"/>
                      <a:pt x="354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49" name="Freeform 6"/>
              <p:cNvSpPr>
                <a:spLocks/>
              </p:cNvSpPr>
              <p:nvPr/>
            </p:nvSpPr>
            <p:spPr bwMode="auto">
              <a:xfrm>
                <a:off x="3644" y="1264"/>
                <a:ext cx="168" cy="259"/>
              </a:xfrm>
              <a:custGeom>
                <a:avLst/>
                <a:gdLst>
                  <a:gd name="T0" fmla="*/ 91 w 168"/>
                  <a:gd name="T1" fmla="*/ 0 h 259"/>
                  <a:gd name="T2" fmla="*/ 0 w 168"/>
                  <a:gd name="T3" fmla="*/ 155 h 259"/>
                  <a:gd name="T4" fmla="*/ 64 w 168"/>
                  <a:gd name="T5" fmla="*/ 155 h 259"/>
                  <a:gd name="T6" fmla="*/ 13 w 168"/>
                  <a:gd name="T7" fmla="*/ 259 h 259"/>
                  <a:gd name="T8" fmla="*/ 168 w 168"/>
                  <a:gd name="T9" fmla="*/ 104 h 259"/>
                  <a:gd name="T10" fmla="*/ 91 w 168"/>
                  <a:gd name="T11" fmla="*/ 104 h 259"/>
                  <a:gd name="T12" fmla="*/ 155 w 168"/>
                  <a:gd name="T13" fmla="*/ 0 h 259"/>
                  <a:gd name="T14" fmla="*/ 91 w 168"/>
                  <a:gd name="T15" fmla="*/ 0 h 2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68" h="259">
                    <a:moveTo>
                      <a:pt x="91" y="0"/>
                    </a:moveTo>
                    <a:lnTo>
                      <a:pt x="0" y="155"/>
                    </a:lnTo>
                    <a:lnTo>
                      <a:pt x="64" y="155"/>
                    </a:lnTo>
                    <a:lnTo>
                      <a:pt x="13" y="259"/>
                    </a:lnTo>
                    <a:lnTo>
                      <a:pt x="168" y="104"/>
                    </a:lnTo>
                    <a:lnTo>
                      <a:pt x="91" y="104"/>
                    </a:lnTo>
                    <a:lnTo>
                      <a:pt x="155" y="0"/>
                    </a:lnTo>
                    <a:lnTo>
                      <a:pt x="91" y="0"/>
                    </a:lnTo>
                    <a:close/>
                  </a:path>
                </a:pathLst>
              </a:custGeom>
              <a:solidFill>
                <a:srgbClr val="1F5C9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50" name="Freeform 7"/>
              <p:cNvSpPr>
                <a:spLocks noEditPoints="1"/>
              </p:cNvSpPr>
              <p:nvPr/>
            </p:nvSpPr>
            <p:spPr bwMode="auto">
              <a:xfrm>
                <a:off x="3434" y="1096"/>
                <a:ext cx="588" cy="588"/>
              </a:xfrm>
              <a:custGeom>
                <a:avLst/>
                <a:gdLst>
                  <a:gd name="T0" fmla="*/ 311 w 311"/>
                  <a:gd name="T1" fmla="*/ 156 h 311"/>
                  <a:gd name="T2" fmla="*/ 272 w 311"/>
                  <a:gd name="T3" fmla="*/ 103 h 311"/>
                  <a:gd name="T4" fmla="*/ 246 w 311"/>
                  <a:gd name="T5" fmla="*/ 65 h 311"/>
                  <a:gd name="T6" fmla="*/ 265 w 311"/>
                  <a:gd name="T7" fmla="*/ 46 h 311"/>
                  <a:gd name="T8" fmla="*/ 201 w 311"/>
                  <a:gd name="T9" fmla="*/ 36 h 311"/>
                  <a:gd name="T10" fmla="*/ 155 w 311"/>
                  <a:gd name="T11" fmla="*/ 28 h 311"/>
                  <a:gd name="T12" fmla="*/ 155 w 311"/>
                  <a:gd name="T13" fmla="*/ 0 h 311"/>
                  <a:gd name="T14" fmla="*/ 103 w 311"/>
                  <a:gd name="T15" fmla="*/ 39 h 311"/>
                  <a:gd name="T16" fmla="*/ 65 w 311"/>
                  <a:gd name="T17" fmla="*/ 65 h 311"/>
                  <a:gd name="T18" fmla="*/ 45 w 311"/>
                  <a:gd name="T19" fmla="*/ 46 h 311"/>
                  <a:gd name="T20" fmla="*/ 36 w 311"/>
                  <a:gd name="T21" fmla="*/ 110 h 311"/>
                  <a:gd name="T22" fmla="*/ 28 w 311"/>
                  <a:gd name="T23" fmla="*/ 156 h 311"/>
                  <a:gd name="T24" fmla="*/ 0 w 311"/>
                  <a:gd name="T25" fmla="*/ 156 h 311"/>
                  <a:gd name="T26" fmla="*/ 39 w 311"/>
                  <a:gd name="T27" fmla="*/ 208 h 311"/>
                  <a:gd name="T28" fmla="*/ 65 w 311"/>
                  <a:gd name="T29" fmla="*/ 246 h 311"/>
                  <a:gd name="T30" fmla="*/ 45 w 311"/>
                  <a:gd name="T31" fmla="*/ 266 h 311"/>
                  <a:gd name="T32" fmla="*/ 110 w 311"/>
                  <a:gd name="T33" fmla="*/ 275 h 311"/>
                  <a:gd name="T34" fmla="*/ 155 w 311"/>
                  <a:gd name="T35" fmla="*/ 283 h 311"/>
                  <a:gd name="T36" fmla="*/ 155 w 311"/>
                  <a:gd name="T37" fmla="*/ 311 h 311"/>
                  <a:gd name="T38" fmla="*/ 208 w 311"/>
                  <a:gd name="T39" fmla="*/ 272 h 311"/>
                  <a:gd name="T40" fmla="*/ 246 w 311"/>
                  <a:gd name="T41" fmla="*/ 246 h 311"/>
                  <a:gd name="T42" fmla="*/ 265 w 311"/>
                  <a:gd name="T43" fmla="*/ 266 h 311"/>
                  <a:gd name="T44" fmla="*/ 275 w 311"/>
                  <a:gd name="T45" fmla="*/ 201 h 311"/>
                  <a:gd name="T46" fmla="*/ 283 w 311"/>
                  <a:gd name="T47" fmla="*/ 156 h 311"/>
                  <a:gd name="T48" fmla="*/ 311 w 311"/>
                  <a:gd name="T49" fmla="*/ 156 h 311"/>
                  <a:gd name="T50" fmla="*/ 155 w 311"/>
                  <a:gd name="T51" fmla="*/ 261 h 311"/>
                  <a:gd name="T52" fmla="*/ 155 w 311"/>
                  <a:gd name="T53" fmla="*/ 261 h 311"/>
                  <a:gd name="T54" fmla="*/ 50 w 311"/>
                  <a:gd name="T55" fmla="*/ 156 h 311"/>
                  <a:gd name="T56" fmla="*/ 155 w 311"/>
                  <a:gd name="T57" fmla="*/ 50 h 311"/>
                  <a:gd name="T58" fmla="*/ 155 w 311"/>
                  <a:gd name="T59" fmla="*/ 50 h 311"/>
                  <a:gd name="T60" fmla="*/ 261 w 311"/>
                  <a:gd name="T61" fmla="*/ 156 h 311"/>
                  <a:gd name="T62" fmla="*/ 155 w 311"/>
                  <a:gd name="T63" fmla="*/ 261 h 3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311" h="311">
                    <a:moveTo>
                      <a:pt x="311" y="156"/>
                    </a:moveTo>
                    <a:cubicBezTo>
                      <a:pt x="307" y="121"/>
                      <a:pt x="285" y="108"/>
                      <a:pt x="272" y="103"/>
                    </a:cubicBezTo>
                    <a:cubicBezTo>
                      <a:pt x="265" y="89"/>
                      <a:pt x="257" y="76"/>
                      <a:pt x="246" y="65"/>
                    </a:cubicBezTo>
                    <a:cubicBezTo>
                      <a:pt x="265" y="46"/>
                      <a:pt x="265" y="46"/>
                      <a:pt x="265" y="46"/>
                    </a:cubicBezTo>
                    <a:cubicBezTo>
                      <a:pt x="239" y="24"/>
                      <a:pt x="214" y="30"/>
                      <a:pt x="201" y="36"/>
                    </a:cubicBezTo>
                    <a:cubicBezTo>
                      <a:pt x="187" y="31"/>
                      <a:pt x="171" y="28"/>
                      <a:pt x="155" y="28"/>
                    </a:cubicBezTo>
                    <a:cubicBezTo>
                      <a:pt x="155" y="0"/>
                      <a:pt x="155" y="0"/>
                      <a:pt x="155" y="0"/>
                    </a:cubicBezTo>
                    <a:cubicBezTo>
                      <a:pt x="121" y="4"/>
                      <a:pt x="108" y="26"/>
                      <a:pt x="103" y="39"/>
                    </a:cubicBezTo>
                    <a:cubicBezTo>
                      <a:pt x="89" y="46"/>
                      <a:pt x="76" y="54"/>
                      <a:pt x="65" y="65"/>
                    </a:cubicBezTo>
                    <a:cubicBezTo>
                      <a:pt x="45" y="46"/>
                      <a:pt x="45" y="46"/>
                      <a:pt x="45" y="46"/>
                    </a:cubicBezTo>
                    <a:cubicBezTo>
                      <a:pt x="24" y="72"/>
                      <a:pt x="30" y="97"/>
                      <a:pt x="36" y="110"/>
                    </a:cubicBezTo>
                    <a:cubicBezTo>
                      <a:pt x="31" y="124"/>
                      <a:pt x="28" y="140"/>
                      <a:pt x="28" y="156"/>
                    </a:cubicBezTo>
                    <a:cubicBezTo>
                      <a:pt x="0" y="156"/>
                      <a:pt x="0" y="156"/>
                      <a:pt x="0" y="156"/>
                    </a:cubicBezTo>
                    <a:cubicBezTo>
                      <a:pt x="4" y="190"/>
                      <a:pt x="26" y="203"/>
                      <a:pt x="39" y="208"/>
                    </a:cubicBezTo>
                    <a:cubicBezTo>
                      <a:pt x="45" y="222"/>
                      <a:pt x="54" y="235"/>
                      <a:pt x="65" y="246"/>
                    </a:cubicBezTo>
                    <a:cubicBezTo>
                      <a:pt x="45" y="266"/>
                      <a:pt x="45" y="266"/>
                      <a:pt x="45" y="266"/>
                    </a:cubicBezTo>
                    <a:cubicBezTo>
                      <a:pt x="72" y="287"/>
                      <a:pt x="97" y="281"/>
                      <a:pt x="110" y="275"/>
                    </a:cubicBezTo>
                    <a:cubicBezTo>
                      <a:pt x="124" y="280"/>
                      <a:pt x="140" y="283"/>
                      <a:pt x="155" y="283"/>
                    </a:cubicBezTo>
                    <a:cubicBezTo>
                      <a:pt x="155" y="311"/>
                      <a:pt x="155" y="311"/>
                      <a:pt x="155" y="311"/>
                    </a:cubicBezTo>
                    <a:cubicBezTo>
                      <a:pt x="190" y="307"/>
                      <a:pt x="203" y="285"/>
                      <a:pt x="208" y="272"/>
                    </a:cubicBezTo>
                    <a:cubicBezTo>
                      <a:pt x="222" y="266"/>
                      <a:pt x="235" y="257"/>
                      <a:pt x="246" y="246"/>
                    </a:cubicBezTo>
                    <a:cubicBezTo>
                      <a:pt x="265" y="266"/>
                      <a:pt x="265" y="266"/>
                      <a:pt x="265" y="266"/>
                    </a:cubicBezTo>
                    <a:cubicBezTo>
                      <a:pt x="287" y="239"/>
                      <a:pt x="281" y="214"/>
                      <a:pt x="275" y="201"/>
                    </a:cubicBezTo>
                    <a:cubicBezTo>
                      <a:pt x="280" y="187"/>
                      <a:pt x="283" y="171"/>
                      <a:pt x="283" y="156"/>
                    </a:cubicBezTo>
                    <a:cubicBezTo>
                      <a:pt x="311" y="156"/>
                      <a:pt x="311" y="156"/>
                      <a:pt x="311" y="156"/>
                    </a:cubicBezTo>
                    <a:close/>
                    <a:moveTo>
                      <a:pt x="155" y="261"/>
                    </a:moveTo>
                    <a:cubicBezTo>
                      <a:pt x="155" y="261"/>
                      <a:pt x="155" y="261"/>
                      <a:pt x="155" y="261"/>
                    </a:cubicBezTo>
                    <a:cubicBezTo>
                      <a:pt x="97" y="261"/>
                      <a:pt x="50" y="214"/>
                      <a:pt x="50" y="156"/>
                    </a:cubicBezTo>
                    <a:cubicBezTo>
                      <a:pt x="50" y="97"/>
                      <a:pt x="97" y="50"/>
                      <a:pt x="155" y="50"/>
                    </a:cubicBezTo>
                    <a:cubicBezTo>
                      <a:pt x="155" y="50"/>
                      <a:pt x="155" y="50"/>
                      <a:pt x="155" y="50"/>
                    </a:cubicBezTo>
                    <a:cubicBezTo>
                      <a:pt x="214" y="50"/>
                      <a:pt x="261" y="97"/>
                      <a:pt x="261" y="156"/>
                    </a:cubicBezTo>
                    <a:cubicBezTo>
                      <a:pt x="261" y="214"/>
                      <a:pt x="214" y="261"/>
                      <a:pt x="155" y="26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086665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endParaRPr lang="en-US" alt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95724AE6-7BFF-4DC0-BBE9-BE1DA13CFE64}" type="slidenum">
              <a:rPr lang="en-US" altLang="en-US" smtClean="0"/>
              <a:pPr>
                <a:defRPr/>
              </a:pPr>
              <a:t>‹#›</a:t>
            </a:fld>
            <a:endParaRPr lang="en-US" alt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>
              <a:defRPr/>
            </a:pPr>
            <a:endParaRPr lang="en-US" altLang="en-US" dirty="0"/>
          </a:p>
        </p:txBody>
      </p:sp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246063" y="990600"/>
            <a:ext cx="8593137" cy="4800600"/>
          </a:xfrm>
        </p:spPr>
        <p:txBody>
          <a:bodyPr/>
          <a:lstStyle>
            <a:lvl1pPr>
              <a:spcBef>
                <a:spcPts val="400"/>
              </a:spcBef>
              <a:spcAft>
                <a:spcPts val="800"/>
              </a:spcAft>
              <a:defRPr sz="24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spcBef>
                <a:spcPts val="400"/>
              </a:spcBef>
              <a:spcAft>
                <a:spcPts val="800"/>
              </a:spcAft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spcBef>
                <a:spcPts val="400"/>
              </a:spcBef>
              <a:spcAft>
                <a:spcPts val="800"/>
              </a:spcAft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spcBef>
                <a:spcPts val="400"/>
              </a:spcBef>
              <a:spcAft>
                <a:spcPts val="800"/>
              </a:spcAft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spcBef>
                <a:spcPts val="400"/>
              </a:spcBef>
              <a:spcAft>
                <a:spcPts val="800"/>
              </a:spcAft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grpSp>
        <p:nvGrpSpPr>
          <p:cNvPr id="85" name="Group 84"/>
          <p:cNvGrpSpPr/>
          <p:nvPr userDrawn="1"/>
        </p:nvGrpSpPr>
        <p:grpSpPr>
          <a:xfrm>
            <a:off x="5547220" y="116594"/>
            <a:ext cx="721608" cy="721606"/>
            <a:chOff x="5562600" y="-1024176"/>
            <a:chExt cx="721608" cy="721606"/>
          </a:xfrm>
        </p:grpSpPr>
        <p:sp>
          <p:nvSpPr>
            <p:cNvPr id="86" name="Oval 85"/>
            <p:cNvSpPr/>
            <p:nvPr userDrawn="1"/>
          </p:nvSpPr>
          <p:spPr bwMode="auto">
            <a:xfrm>
              <a:off x="5562600" y="-1024176"/>
              <a:ext cx="721608" cy="721606"/>
            </a:xfrm>
            <a:prstGeom prst="ellipse">
              <a:avLst/>
            </a:prstGeom>
            <a:solidFill>
              <a:schemeClr val="bg1"/>
            </a:solidFill>
            <a:ln w="19050">
              <a:gradFill>
                <a:gsLst>
                  <a:gs pos="0">
                    <a:schemeClr val="accent2"/>
                  </a:gs>
                  <a:gs pos="100000">
                    <a:schemeClr val="accent1"/>
                  </a:gs>
                </a:gsLst>
                <a:lin ang="5400000" scaled="1"/>
              </a:gradFill>
            </a:ln>
            <a:effectLst/>
            <a:ex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3600" b="0" i="0" u="none" strike="noStrike" cap="none" normalizeH="0" baseline="0" dirty="0">
                <a:ln>
                  <a:noFill/>
                </a:ln>
                <a:solidFill>
                  <a:srgbClr val="3399FF"/>
                </a:solidFill>
                <a:effectLst/>
                <a:latin typeface="Times" pitchFamily="1" charset="0"/>
              </a:endParaRPr>
            </a:p>
          </p:txBody>
        </p:sp>
        <p:grpSp>
          <p:nvGrpSpPr>
            <p:cNvPr id="87" name="Group 86"/>
            <p:cNvGrpSpPr/>
            <p:nvPr userDrawn="1"/>
          </p:nvGrpSpPr>
          <p:grpSpPr>
            <a:xfrm>
              <a:off x="5683056" y="-888496"/>
              <a:ext cx="491523" cy="458425"/>
              <a:chOff x="-1665288" y="2205037"/>
              <a:chExt cx="1108076" cy="1033463"/>
            </a:xfrm>
          </p:grpSpPr>
          <p:sp>
            <p:nvSpPr>
              <p:cNvPr id="88" name="AutoShape 3"/>
              <p:cNvSpPr>
                <a:spLocks noChangeAspect="1" noChangeArrowheads="1" noTextEdit="1"/>
              </p:cNvSpPr>
              <p:nvPr/>
            </p:nvSpPr>
            <p:spPr bwMode="auto">
              <a:xfrm>
                <a:off x="-1663700" y="2206625"/>
                <a:ext cx="1101725" cy="10302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89" name="Freeform 5"/>
              <p:cNvSpPr>
                <a:spLocks noEditPoints="1"/>
              </p:cNvSpPr>
              <p:nvPr/>
            </p:nvSpPr>
            <p:spPr bwMode="auto">
              <a:xfrm>
                <a:off x="-1665288" y="2205037"/>
                <a:ext cx="1025525" cy="1033463"/>
              </a:xfrm>
              <a:custGeom>
                <a:avLst/>
                <a:gdLst>
                  <a:gd name="T0" fmla="*/ 627 w 651"/>
                  <a:gd name="T1" fmla="*/ 0 h 656"/>
                  <a:gd name="T2" fmla="*/ 549 w 651"/>
                  <a:gd name="T3" fmla="*/ 0 h 656"/>
                  <a:gd name="T4" fmla="*/ 426 w 651"/>
                  <a:gd name="T5" fmla="*/ 121 h 656"/>
                  <a:gd name="T6" fmla="*/ 373 w 651"/>
                  <a:gd name="T7" fmla="*/ 68 h 656"/>
                  <a:gd name="T8" fmla="*/ 356 w 651"/>
                  <a:gd name="T9" fmla="*/ 61 h 656"/>
                  <a:gd name="T10" fmla="*/ 244 w 651"/>
                  <a:gd name="T11" fmla="*/ 61 h 656"/>
                  <a:gd name="T12" fmla="*/ 0 w 651"/>
                  <a:gd name="T13" fmla="*/ 305 h 656"/>
                  <a:gd name="T14" fmla="*/ 0 w 651"/>
                  <a:gd name="T15" fmla="*/ 568 h 656"/>
                  <a:gd name="T16" fmla="*/ 88 w 651"/>
                  <a:gd name="T17" fmla="*/ 656 h 656"/>
                  <a:gd name="T18" fmla="*/ 424 w 651"/>
                  <a:gd name="T19" fmla="*/ 656 h 656"/>
                  <a:gd name="T20" fmla="*/ 511 w 651"/>
                  <a:gd name="T21" fmla="*/ 568 h 656"/>
                  <a:gd name="T22" fmla="*/ 511 w 651"/>
                  <a:gd name="T23" fmla="*/ 216 h 656"/>
                  <a:gd name="T24" fmla="*/ 504 w 651"/>
                  <a:gd name="T25" fmla="*/ 199 h 656"/>
                  <a:gd name="T26" fmla="*/ 474 w 651"/>
                  <a:gd name="T27" fmla="*/ 169 h 656"/>
                  <a:gd name="T28" fmla="*/ 474 w 651"/>
                  <a:gd name="T29" fmla="*/ 123 h 656"/>
                  <a:gd name="T30" fmla="*/ 549 w 651"/>
                  <a:gd name="T31" fmla="*/ 48 h 656"/>
                  <a:gd name="T32" fmla="*/ 627 w 651"/>
                  <a:gd name="T33" fmla="*/ 48 h 656"/>
                  <a:gd name="T34" fmla="*/ 651 w 651"/>
                  <a:gd name="T35" fmla="*/ 24 h 656"/>
                  <a:gd name="T36" fmla="*/ 627 w 651"/>
                  <a:gd name="T37" fmla="*/ 0 h 656"/>
                  <a:gd name="T38" fmla="*/ 78 w 651"/>
                  <a:gd name="T39" fmla="*/ 353 h 656"/>
                  <a:gd name="T40" fmla="*/ 125 w 651"/>
                  <a:gd name="T41" fmla="*/ 197 h 656"/>
                  <a:gd name="T42" fmla="*/ 265 w 651"/>
                  <a:gd name="T43" fmla="*/ 137 h 656"/>
                  <a:gd name="T44" fmla="*/ 285 w 651"/>
                  <a:gd name="T45" fmla="*/ 138 h 656"/>
                  <a:gd name="T46" fmla="*/ 78 w 651"/>
                  <a:gd name="T47" fmla="*/ 353 h 6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651" h="656">
                    <a:moveTo>
                      <a:pt x="627" y="0"/>
                    </a:moveTo>
                    <a:cubicBezTo>
                      <a:pt x="549" y="0"/>
                      <a:pt x="549" y="0"/>
                      <a:pt x="549" y="0"/>
                    </a:cubicBezTo>
                    <a:cubicBezTo>
                      <a:pt x="482" y="0"/>
                      <a:pt x="427" y="54"/>
                      <a:pt x="426" y="121"/>
                    </a:cubicBezTo>
                    <a:cubicBezTo>
                      <a:pt x="373" y="68"/>
                      <a:pt x="373" y="68"/>
                      <a:pt x="373" y="68"/>
                    </a:cubicBezTo>
                    <a:cubicBezTo>
                      <a:pt x="368" y="63"/>
                      <a:pt x="362" y="61"/>
                      <a:pt x="356" y="61"/>
                    </a:cubicBezTo>
                    <a:cubicBezTo>
                      <a:pt x="244" y="61"/>
                      <a:pt x="244" y="61"/>
                      <a:pt x="244" y="61"/>
                    </a:cubicBezTo>
                    <a:cubicBezTo>
                      <a:pt x="110" y="61"/>
                      <a:pt x="0" y="170"/>
                      <a:pt x="0" y="305"/>
                    </a:cubicBezTo>
                    <a:cubicBezTo>
                      <a:pt x="0" y="568"/>
                      <a:pt x="0" y="568"/>
                      <a:pt x="0" y="568"/>
                    </a:cubicBezTo>
                    <a:cubicBezTo>
                      <a:pt x="0" y="616"/>
                      <a:pt x="39" y="656"/>
                      <a:pt x="88" y="656"/>
                    </a:cubicBezTo>
                    <a:cubicBezTo>
                      <a:pt x="424" y="656"/>
                      <a:pt x="424" y="656"/>
                      <a:pt x="424" y="656"/>
                    </a:cubicBezTo>
                    <a:cubicBezTo>
                      <a:pt x="472" y="656"/>
                      <a:pt x="511" y="616"/>
                      <a:pt x="511" y="568"/>
                    </a:cubicBezTo>
                    <a:cubicBezTo>
                      <a:pt x="511" y="216"/>
                      <a:pt x="511" y="216"/>
                      <a:pt x="511" y="216"/>
                    </a:cubicBezTo>
                    <a:cubicBezTo>
                      <a:pt x="511" y="210"/>
                      <a:pt x="509" y="204"/>
                      <a:pt x="504" y="199"/>
                    </a:cubicBezTo>
                    <a:cubicBezTo>
                      <a:pt x="474" y="169"/>
                      <a:pt x="474" y="169"/>
                      <a:pt x="474" y="169"/>
                    </a:cubicBezTo>
                    <a:cubicBezTo>
                      <a:pt x="474" y="123"/>
                      <a:pt x="474" y="123"/>
                      <a:pt x="474" y="123"/>
                    </a:cubicBezTo>
                    <a:cubicBezTo>
                      <a:pt x="474" y="82"/>
                      <a:pt x="508" y="48"/>
                      <a:pt x="549" y="48"/>
                    </a:cubicBezTo>
                    <a:cubicBezTo>
                      <a:pt x="627" y="48"/>
                      <a:pt x="627" y="48"/>
                      <a:pt x="627" y="48"/>
                    </a:cubicBezTo>
                    <a:cubicBezTo>
                      <a:pt x="640" y="48"/>
                      <a:pt x="651" y="37"/>
                      <a:pt x="651" y="24"/>
                    </a:cubicBezTo>
                    <a:cubicBezTo>
                      <a:pt x="651" y="11"/>
                      <a:pt x="640" y="0"/>
                      <a:pt x="627" y="0"/>
                    </a:cubicBezTo>
                    <a:close/>
                    <a:moveTo>
                      <a:pt x="78" y="353"/>
                    </a:moveTo>
                    <a:cubicBezTo>
                      <a:pt x="73" y="292"/>
                      <a:pt x="89" y="237"/>
                      <a:pt x="125" y="197"/>
                    </a:cubicBezTo>
                    <a:cubicBezTo>
                      <a:pt x="159" y="158"/>
                      <a:pt x="209" y="137"/>
                      <a:pt x="265" y="137"/>
                    </a:cubicBezTo>
                    <a:cubicBezTo>
                      <a:pt x="272" y="137"/>
                      <a:pt x="278" y="137"/>
                      <a:pt x="285" y="138"/>
                    </a:cubicBezTo>
                    <a:lnTo>
                      <a:pt x="78" y="353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90" name="Line 6"/>
              <p:cNvSpPr>
                <a:spLocks noChangeShapeType="1"/>
              </p:cNvSpPr>
              <p:nvPr/>
            </p:nvSpPr>
            <p:spPr bwMode="auto">
              <a:xfrm>
                <a:off x="-1216025" y="2422525"/>
                <a:ext cx="0" cy="0"/>
              </a:xfrm>
              <a:prstGeom prst="line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91" name="Line 7"/>
              <p:cNvSpPr>
                <a:spLocks noChangeShapeType="1"/>
              </p:cNvSpPr>
              <p:nvPr/>
            </p:nvSpPr>
            <p:spPr bwMode="auto">
              <a:xfrm>
                <a:off x="-1216025" y="2422525"/>
                <a:ext cx="0" cy="0"/>
              </a:xfrm>
              <a:prstGeom prst="line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92" name="Freeform 8"/>
              <p:cNvSpPr>
                <a:spLocks noEditPoints="1"/>
              </p:cNvSpPr>
              <p:nvPr/>
            </p:nvSpPr>
            <p:spPr bwMode="auto">
              <a:xfrm>
                <a:off x="-819150" y="2341563"/>
                <a:ext cx="261938" cy="368300"/>
              </a:xfrm>
              <a:custGeom>
                <a:avLst/>
                <a:gdLst>
                  <a:gd name="T0" fmla="*/ 154 w 166"/>
                  <a:gd name="T1" fmla="*/ 120 h 233"/>
                  <a:gd name="T2" fmla="*/ 104 w 166"/>
                  <a:gd name="T3" fmla="*/ 14 h 233"/>
                  <a:gd name="T4" fmla="*/ 83 w 166"/>
                  <a:gd name="T5" fmla="*/ 0 h 233"/>
                  <a:gd name="T6" fmla="*/ 61 w 166"/>
                  <a:gd name="T7" fmla="*/ 14 h 233"/>
                  <a:gd name="T8" fmla="*/ 11 w 166"/>
                  <a:gd name="T9" fmla="*/ 120 h 233"/>
                  <a:gd name="T10" fmla="*/ 16 w 166"/>
                  <a:gd name="T11" fmla="*/ 196 h 233"/>
                  <a:gd name="T12" fmla="*/ 83 w 166"/>
                  <a:gd name="T13" fmla="*/ 233 h 233"/>
                  <a:gd name="T14" fmla="*/ 149 w 166"/>
                  <a:gd name="T15" fmla="*/ 196 h 233"/>
                  <a:gd name="T16" fmla="*/ 154 w 166"/>
                  <a:gd name="T17" fmla="*/ 120 h 233"/>
                  <a:gd name="T18" fmla="*/ 154 w 166"/>
                  <a:gd name="T19" fmla="*/ 120 h 233"/>
                  <a:gd name="T20" fmla="*/ 154 w 166"/>
                  <a:gd name="T21" fmla="*/ 120 h 2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66" h="233">
                    <a:moveTo>
                      <a:pt x="154" y="120"/>
                    </a:moveTo>
                    <a:cubicBezTo>
                      <a:pt x="104" y="14"/>
                      <a:pt x="104" y="14"/>
                      <a:pt x="104" y="14"/>
                    </a:cubicBezTo>
                    <a:cubicBezTo>
                      <a:pt x="100" y="5"/>
                      <a:pt x="92" y="0"/>
                      <a:pt x="83" y="0"/>
                    </a:cubicBezTo>
                    <a:cubicBezTo>
                      <a:pt x="73" y="0"/>
                      <a:pt x="65" y="5"/>
                      <a:pt x="61" y="14"/>
                    </a:cubicBezTo>
                    <a:cubicBezTo>
                      <a:pt x="11" y="120"/>
                      <a:pt x="11" y="120"/>
                      <a:pt x="11" y="120"/>
                    </a:cubicBezTo>
                    <a:cubicBezTo>
                      <a:pt x="0" y="145"/>
                      <a:pt x="1" y="173"/>
                      <a:pt x="16" y="196"/>
                    </a:cubicBezTo>
                    <a:cubicBezTo>
                      <a:pt x="31" y="219"/>
                      <a:pt x="56" y="233"/>
                      <a:pt x="83" y="233"/>
                    </a:cubicBezTo>
                    <a:cubicBezTo>
                      <a:pt x="110" y="233"/>
                      <a:pt x="135" y="219"/>
                      <a:pt x="149" y="196"/>
                    </a:cubicBezTo>
                    <a:cubicBezTo>
                      <a:pt x="164" y="173"/>
                      <a:pt x="166" y="145"/>
                      <a:pt x="154" y="120"/>
                    </a:cubicBezTo>
                    <a:close/>
                    <a:moveTo>
                      <a:pt x="154" y="120"/>
                    </a:moveTo>
                    <a:cubicBezTo>
                      <a:pt x="154" y="120"/>
                      <a:pt x="154" y="120"/>
                      <a:pt x="154" y="120"/>
                    </a:cubicBezTo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93" name="Freeform 9"/>
              <p:cNvSpPr>
                <a:spLocks noEditPoints="1"/>
              </p:cNvSpPr>
              <p:nvPr/>
            </p:nvSpPr>
            <p:spPr bwMode="auto">
              <a:xfrm>
                <a:off x="-1443038" y="2690813"/>
                <a:ext cx="503238" cy="420688"/>
              </a:xfrm>
              <a:custGeom>
                <a:avLst/>
                <a:gdLst>
                  <a:gd name="T0" fmla="*/ 79 w 319"/>
                  <a:gd name="T1" fmla="*/ 48 h 267"/>
                  <a:gd name="T2" fmla="*/ 23 w 319"/>
                  <a:gd name="T3" fmla="*/ 163 h 267"/>
                  <a:gd name="T4" fmla="*/ 220 w 319"/>
                  <a:gd name="T5" fmla="*/ 74 h 267"/>
                  <a:gd name="T6" fmla="*/ 3 w 319"/>
                  <a:gd name="T7" fmla="*/ 246 h 267"/>
                  <a:gd name="T8" fmla="*/ 27 w 319"/>
                  <a:gd name="T9" fmla="*/ 257 h 267"/>
                  <a:gd name="T10" fmla="*/ 63 w 319"/>
                  <a:gd name="T11" fmla="*/ 200 h 267"/>
                  <a:gd name="T12" fmla="*/ 185 w 319"/>
                  <a:gd name="T13" fmla="*/ 199 h 267"/>
                  <a:gd name="T14" fmla="*/ 303 w 319"/>
                  <a:gd name="T15" fmla="*/ 46 h 267"/>
                  <a:gd name="T16" fmla="*/ 79 w 319"/>
                  <a:gd name="T17" fmla="*/ 48 h 267"/>
                  <a:gd name="T18" fmla="*/ 79 w 319"/>
                  <a:gd name="T19" fmla="*/ 48 h 267"/>
                  <a:gd name="T20" fmla="*/ 79 w 319"/>
                  <a:gd name="T21" fmla="*/ 48 h 2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19" h="267">
                    <a:moveTo>
                      <a:pt x="79" y="48"/>
                    </a:moveTo>
                    <a:cubicBezTo>
                      <a:pt x="17" y="84"/>
                      <a:pt x="21" y="141"/>
                      <a:pt x="23" y="163"/>
                    </a:cubicBezTo>
                    <a:cubicBezTo>
                      <a:pt x="102" y="69"/>
                      <a:pt x="220" y="74"/>
                      <a:pt x="220" y="74"/>
                    </a:cubicBezTo>
                    <a:cubicBezTo>
                      <a:pt x="220" y="74"/>
                      <a:pt x="53" y="131"/>
                      <a:pt x="3" y="246"/>
                    </a:cubicBezTo>
                    <a:cubicBezTo>
                      <a:pt x="0" y="255"/>
                      <a:pt x="22" y="267"/>
                      <a:pt x="27" y="257"/>
                    </a:cubicBezTo>
                    <a:cubicBezTo>
                      <a:pt x="42" y="224"/>
                      <a:pt x="63" y="200"/>
                      <a:pt x="63" y="200"/>
                    </a:cubicBezTo>
                    <a:cubicBezTo>
                      <a:pt x="94" y="212"/>
                      <a:pt x="147" y="225"/>
                      <a:pt x="185" y="199"/>
                    </a:cubicBezTo>
                    <a:cubicBezTo>
                      <a:pt x="236" y="163"/>
                      <a:pt x="231" y="85"/>
                      <a:pt x="303" y="46"/>
                    </a:cubicBezTo>
                    <a:cubicBezTo>
                      <a:pt x="319" y="37"/>
                      <a:pt x="161" y="0"/>
                      <a:pt x="79" y="48"/>
                    </a:cubicBezTo>
                    <a:close/>
                    <a:moveTo>
                      <a:pt x="79" y="48"/>
                    </a:moveTo>
                    <a:cubicBezTo>
                      <a:pt x="79" y="48"/>
                      <a:pt x="79" y="48"/>
                      <a:pt x="79" y="48"/>
                    </a:cubicBezTo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</p:grpSp>
      </p:grpSp>
      <p:grpSp>
        <p:nvGrpSpPr>
          <p:cNvPr id="109" name="Group 108"/>
          <p:cNvGrpSpPr/>
          <p:nvPr userDrawn="1"/>
        </p:nvGrpSpPr>
        <p:grpSpPr>
          <a:xfrm>
            <a:off x="7271192" y="116594"/>
            <a:ext cx="721608" cy="721606"/>
            <a:chOff x="5562600" y="1093655"/>
            <a:chExt cx="721608" cy="721606"/>
          </a:xfrm>
        </p:grpSpPr>
        <p:sp>
          <p:nvSpPr>
            <p:cNvPr id="110" name="Oval 109"/>
            <p:cNvSpPr/>
            <p:nvPr userDrawn="1"/>
          </p:nvSpPr>
          <p:spPr bwMode="auto">
            <a:xfrm>
              <a:off x="5562600" y="1093655"/>
              <a:ext cx="721608" cy="721606"/>
            </a:xfrm>
            <a:prstGeom prst="ellipse">
              <a:avLst/>
            </a:prstGeom>
            <a:solidFill>
              <a:schemeClr val="bg1"/>
            </a:solidFill>
            <a:ln w="19050">
              <a:gradFill>
                <a:gsLst>
                  <a:gs pos="0">
                    <a:schemeClr val="accent2"/>
                  </a:gs>
                  <a:gs pos="100000">
                    <a:schemeClr val="accent1"/>
                  </a:gs>
                </a:gsLst>
                <a:lin ang="5400000" scaled="1"/>
              </a:gradFill>
            </a:ln>
            <a:effectLst/>
            <a:ex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3600" b="0" i="0" u="none" strike="noStrike" cap="none" normalizeH="0" baseline="0" dirty="0">
                <a:ln>
                  <a:noFill/>
                </a:ln>
                <a:solidFill>
                  <a:srgbClr val="3399FF"/>
                </a:solidFill>
                <a:effectLst/>
                <a:latin typeface="Times" pitchFamily="1" charset="0"/>
              </a:endParaRPr>
            </a:p>
          </p:txBody>
        </p:sp>
        <p:grpSp>
          <p:nvGrpSpPr>
            <p:cNvPr id="111" name="Group 110"/>
            <p:cNvGrpSpPr/>
            <p:nvPr userDrawn="1"/>
          </p:nvGrpSpPr>
          <p:grpSpPr>
            <a:xfrm>
              <a:off x="5652744" y="1299875"/>
              <a:ext cx="568964" cy="317140"/>
              <a:chOff x="3389313" y="7007225"/>
              <a:chExt cx="4300537" cy="2397125"/>
            </a:xfrm>
          </p:grpSpPr>
          <p:sp>
            <p:nvSpPr>
              <p:cNvPr id="112" name="Freeform 29"/>
              <p:cNvSpPr>
                <a:spLocks/>
              </p:cNvSpPr>
              <p:nvPr/>
            </p:nvSpPr>
            <p:spPr bwMode="auto">
              <a:xfrm>
                <a:off x="3457575" y="7321550"/>
                <a:ext cx="2473325" cy="1209675"/>
              </a:xfrm>
              <a:custGeom>
                <a:avLst/>
                <a:gdLst>
                  <a:gd name="T0" fmla="*/ 625 w 828"/>
                  <a:gd name="T1" fmla="*/ 0 h 405"/>
                  <a:gd name="T2" fmla="*/ 203 w 828"/>
                  <a:gd name="T3" fmla="*/ 0 h 405"/>
                  <a:gd name="T4" fmla="*/ 0 w 828"/>
                  <a:gd name="T5" fmla="*/ 203 h 405"/>
                  <a:gd name="T6" fmla="*/ 203 w 828"/>
                  <a:gd name="T7" fmla="*/ 405 h 405"/>
                  <a:gd name="T8" fmla="*/ 625 w 828"/>
                  <a:gd name="T9" fmla="*/ 405 h 405"/>
                  <a:gd name="T10" fmla="*/ 828 w 828"/>
                  <a:gd name="T11" fmla="*/ 203 h 405"/>
                  <a:gd name="T12" fmla="*/ 625 w 828"/>
                  <a:gd name="T13" fmla="*/ 0 h 4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28" h="405">
                    <a:moveTo>
                      <a:pt x="625" y="0"/>
                    </a:moveTo>
                    <a:cubicBezTo>
                      <a:pt x="203" y="0"/>
                      <a:pt x="203" y="0"/>
                      <a:pt x="203" y="0"/>
                    </a:cubicBezTo>
                    <a:cubicBezTo>
                      <a:pt x="91" y="0"/>
                      <a:pt x="0" y="91"/>
                      <a:pt x="0" y="203"/>
                    </a:cubicBezTo>
                    <a:cubicBezTo>
                      <a:pt x="0" y="314"/>
                      <a:pt x="91" y="405"/>
                      <a:pt x="203" y="405"/>
                    </a:cubicBezTo>
                    <a:cubicBezTo>
                      <a:pt x="625" y="405"/>
                      <a:pt x="625" y="405"/>
                      <a:pt x="625" y="405"/>
                    </a:cubicBezTo>
                    <a:cubicBezTo>
                      <a:pt x="737" y="405"/>
                      <a:pt x="828" y="314"/>
                      <a:pt x="828" y="203"/>
                    </a:cubicBezTo>
                    <a:cubicBezTo>
                      <a:pt x="828" y="91"/>
                      <a:pt x="737" y="0"/>
                      <a:pt x="625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grpSp>
            <p:nvGrpSpPr>
              <p:cNvPr id="113" name="Group 112"/>
              <p:cNvGrpSpPr/>
              <p:nvPr/>
            </p:nvGrpSpPr>
            <p:grpSpPr>
              <a:xfrm>
                <a:off x="3389313" y="7007225"/>
                <a:ext cx="4300537" cy="2397125"/>
                <a:chOff x="3389313" y="7007225"/>
                <a:chExt cx="4300537" cy="2397125"/>
              </a:xfrm>
            </p:grpSpPr>
            <p:sp>
              <p:nvSpPr>
                <p:cNvPr id="114" name="Freeform 28"/>
                <p:cNvSpPr>
                  <a:spLocks noEditPoints="1"/>
                </p:cNvSpPr>
                <p:nvPr/>
              </p:nvSpPr>
              <p:spPr bwMode="auto">
                <a:xfrm>
                  <a:off x="3389313" y="7007225"/>
                  <a:ext cx="4300537" cy="2397125"/>
                </a:xfrm>
                <a:custGeom>
                  <a:avLst/>
                  <a:gdLst>
                    <a:gd name="T0" fmla="*/ 1440 w 1440"/>
                    <a:gd name="T1" fmla="*/ 546 h 802"/>
                    <a:gd name="T2" fmla="*/ 1413 w 1440"/>
                    <a:gd name="T3" fmla="*/ 546 h 802"/>
                    <a:gd name="T4" fmla="*/ 1404 w 1440"/>
                    <a:gd name="T5" fmla="*/ 496 h 802"/>
                    <a:gd name="T6" fmla="*/ 1411 w 1440"/>
                    <a:gd name="T7" fmla="*/ 496 h 802"/>
                    <a:gd name="T8" fmla="*/ 1411 w 1440"/>
                    <a:gd name="T9" fmla="*/ 420 h 802"/>
                    <a:gd name="T10" fmla="*/ 1387 w 1440"/>
                    <a:gd name="T11" fmla="*/ 420 h 802"/>
                    <a:gd name="T12" fmla="*/ 1372 w 1440"/>
                    <a:gd name="T13" fmla="*/ 355 h 802"/>
                    <a:gd name="T14" fmla="*/ 1244 w 1440"/>
                    <a:gd name="T15" fmla="*/ 355 h 802"/>
                    <a:gd name="T16" fmla="*/ 1189 w 1440"/>
                    <a:gd name="T17" fmla="*/ 119 h 802"/>
                    <a:gd name="T18" fmla="*/ 941 w 1440"/>
                    <a:gd name="T19" fmla="*/ 119 h 802"/>
                    <a:gd name="T20" fmla="*/ 941 w 1440"/>
                    <a:gd name="T21" fmla="*/ 0 h 802"/>
                    <a:gd name="T22" fmla="*/ 877 w 1440"/>
                    <a:gd name="T23" fmla="*/ 0 h 802"/>
                    <a:gd name="T24" fmla="*/ 877 w 1440"/>
                    <a:gd name="T25" fmla="*/ 546 h 802"/>
                    <a:gd name="T26" fmla="*/ 52 w 1440"/>
                    <a:gd name="T27" fmla="*/ 546 h 802"/>
                    <a:gd name="T28" fmla="*/ 52 w 1440"/>
                    <a:gd name="T29" fmla="*/ 497 h 802"/>
                    <a:gd name="T30" fmla="*/ 0 w 1440"/>
                    <a:gd name="T31" fmla="*/ 497 h 802"/>
                    <a:gd name="T32" fmla="*/ 0 w 1440"/>
                    <a:gd name="T33" fmla="*/ 643 h 802"/>
                    <a:gd name="T34" fmla="*/ 69 w 1440"/>
                    <a:gd name="T35" fmla="*/ 643 h 802"/>
                    <a:gd name="T36" fmla="*/ 64 w 1440"/>
                    <a:gd name="T37" fmla="*/ 677 h 802"/>
                    <a:gd name="T38" fmla="*/ 189 w 1440"/>
                    <a:gd name="T39" fmla="*/ 802 h 802"/>
                    <a:gd name="T40" fmla="*/ 313 w 1440"/>
                    <a:gd name="T41" fmla="*/ 677 h 802"/>
                    <a:gd name="T42" fmla="*/ 308 w 1440"/>
                    <a:gd name="T43" fmla="*/ 643 h 802"/>
                    <a:gd name="T44" fmla="*/ 345 w 1440"/>
                    <a:gd name="T45" fmla="*/ 643 h 802"/>
                    <a:gd name="T46" fmla="*/ 340 w 1440"/>
                    <a:gd name="T47" fmla="*/ 677 h 802"/>
                    <a:gd name="T48" fmla="*/ 465 w 1440"/>
                    <a:gd name="T49" fmla="*/ 802 h 802"/>
                    <a:gd name="T50" fmla="*/ 589 w 1440"/>
                    <a:gd name="T51" fmla="*/ 677 h 802"/>
                    <a:gd name="T52" fmla="*/ 584 w 1440"/>
                    <a:gd name="T53" fmla="*/ 643 h 802"/>
                    <a:gd name="T54" fmla="*/ 1085 w 1440"/>
                    <a:gd name="T55" fmla="*/ 643 h 802"/>
                    <a:gd name="T56" fmla="*/ 1080 w 1440"/>
                    <a:gd name="T57" fmla="*/ 677 h 802"/>
                    <a:gd name="T58" fmla="*/ 1204 w 1440"/>
                    <a:gd name="T59" fmla="*/ 802 h 802"/>
                    <a:gd name="T60" fmla="*/ 1328 w 1440"/>
                    <a:gd name="T61" fmla="*/ 677 h 802"/>
                    <a:gd name="T62" fmla="*/ 1323 w 1440"/>
                    <a:gd name="T63" fmla="*/ 643 h 802"/>
                    <a:gd name="T64" fmla="*/ 1440 w 1440"/>
                    <a:gd name="T65" fmla="*/ 643 h 802"/>
                    <a:gd name="T66" fmla="*/ 1440 w 1440"/>
                    <a:gd name="T67" fmla="*/ 546 h 802"/>
                    <a:gd name="T68" fmla="*/ 189 w 1440"/>
                    <a:gd name="T69" fmla="*/ 745 h 802"/>
                    <a:gd name="T70" fmla="*/ 121 w 1440"/>
                    <a:gd name="T71" fmla="*/ 677 h 802"/>
                    <a:gd name="T72" fmla="*/ 189 w 1440"/>
                    <a:gd name="T73" fmla="*/ 610 h 802"/>
                    <a:gd name="T74" fmla="*/ 256 w 1440"/>
                    <a:gd name="T75" fmla="*/ 677 h 802"/>
                    <a:gd name="T76" fmla="*/ 189 w 1440"/>
                    <a:gd name="T77" fmla="*/ 745 h 802"/>
                    <a:gd name="T78" fmla="*/ 465 w 1440"/>
                    <a:gd name="T79" fmla="*/ 745 h 802"/>
                    <a:gd name="T80" fmla="*/ 397 w 1440"/>
                    <a:gd name="T81" fmla="*/ 677 h 802"/>
                    <a:gd name="T82" fmla="*/ 465 w 1440"/>
                    <a:gd name="T83" fmla="*/ 610 h 802"/>
                    <a:gd name="T84" fmla="*/ 532 w 1440"/>
                    <a:gd name="T85" fmla="*/ 677 h 802"/>
                    <a:gd name="T86" fmla="*/ 465 w 1440"/>
                    <a:gd name="T87" fmla="*/ 745 h 802"/>
                    <a:gd name="T88" fmla="*/ 967 w 1440"/>
                    <a:gd name="T89" fmla="*/ 378 h 802"/>
                    <a:gd name="T90" fmla="*/ 967 w 1440"/>
                    <a:gd name="T91" fmla="*/ 202 h 802"/>
                    <a:gd name="T92" fmla="*/ 1126 w 1440"/>
                    <a:gd name="T93" fmla="*/ 202 h 802"/>
                    <a:gd name="T94" fmla="*/ 1165 w 1440"/>
                    <a:gd name="T95" fmla="*/ 378 h 802"/>
                    <a:gd name="T96" fmla="*/ 967 w 1440"/>
                    <a:gd name="T97" fmla="*/ 378 h 802"/>
                    <a:gd name="T98" fmla="*/ 1204 w 1440"/>
                    <a:gd name="T99" fmla="*/ 745 h 802"/>
                    <a:gd name="T100" fmla="*/ 1137 w 1440"/>
                    <a:gd name="T101" fmla="*/ 677 h 802"/>
                    <a:gd name="T102" fmla="*/ 1204 w 1440"/>
                    <a:gd name="T103" fmla="*/ 610 h 802"/>
                    <a:gd name="T104" fmla="*/ 1272 w 1440"/>
                    <a:gd name="T105" fmla="*/ 677 h 802"/>
                    <a:gd name="T106" fmla="*/ 1204 w 1440"/>
                    <a:gd name="T107" fmla="*/ 745 h 802"/>
                    <a:gd name="T108" fmla="*/ 1204 w 1440"/>
                    <a:gd name="T109" fmla="*/ 745 h 802"/>
                    <a:gd name="T110" fmla="*/ 1204 w 1440"/>
                    <a:gd name="T111" fmla="*/ 745 h 80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</a:cxnLst>
                  <a:rect l="0" t="0" r="r" b="b"/>
                  <a:pathLst>
                    <a:path w="1440" h="802">
                      <a:moveTo>
                        <a:pt x="1440" y="546"/>
                      </a:moveTo>
                      <a:cubicBezTo>
                        <a:pt x="1413" y="546"/>
                        <a:pt x="1413" y="546"/>
                        <a:pt x="1413" y="546"/>
                      </a:cubicBezTo>
                      <a:cubicBezTo>
                        <a:pt x="1404" y="496"/>
                        <a:pt x="1404" y="496"/>
                        <a:pt x="1404" y="496"/>
                      </a:cubicBezTo>
                      <a:cubicBezTo>
                        <a:pt x="1411" y="496"/>
                        <a:pt x="1411" y="496"/>
                        <a:pt x="1411" y="496"/>
                      </a:cubicBezTo>
                      <a:cubicBezTo>
                        <a:pt x="1411" y="420"/>
                        <a:pt x="1411" y="420"/>
                        <a:pt x="1411" y="420"/>
                      </a:cubicBezTo>
                      <a:cubicBezTo>
                        <a:pt x="1387" y="420"/>
                        <a:pt x="1387" y="420"/>
                        <a:pt x="1387" y="420"/>
                      </a:cubicBezTo>
                      <a:cubicBezTo>
                        <a:pt x="1372" y="355"/>
                        <a:pt x="1372" y="355"/>
                        <a:pt x="1372" y="355"/>
                      </a:cubicBezTo>
                      <a:cubicBezTo>
                        <a:pt x="1244" y="355"/>
                        <a:pt x="1244" y="355"/>
                        <a:pt x="1244" y="355"/>
                      </a:cubicBezTo>
                      <a:cubicBezTo>
                        <a:pt x="1189" y="119"/>
                        <a:pt x="1189" y="119"/>
                        <a:pt x="1189" y="119"/>
                      </a:cubicBezTo>
                      <a:cubicBezTo>
                        <a:pt x="941" y="119"/>
                        <a:pt x="941" y="119"/>
                        <a:pt x="941" y="119"/>
                      </a:cubicBezTo>
                      <a:cubicBezTo>
                        <a:pt x="941" y="0"/>
                        <a:pt x="941" y="0"/>
                        <a:pt x="941" y="0"/>
                      </a:cubicBezTo>
                      <a:cubicBezTo>
                        <a:pt x="877" y="0"/>
                        <a:pt x="877" y="0"/>
                        <a:pt x="877" y="0"/>
                      </a:cubicBezTo>
                      <a:cubicBezTo>
                        <a:pt x="877" y="546"/>
                        <a:pt x="877" y="546"/>
                        <a:pt x="877" y="546"/>
                      </a:cubicBezTo>
                      <a:cubicBezTo>
                        <a:pt x="52" y="546"/>
                        <a:pt x="52" y="546"/>
                        <a:pt x="52" y="546"/>
                      </a:cubicBezTo>
                      <a:cubicBezTo>
                        <a:pt x="52" y="497"/>
                        <a:pt x="52" y="497"/>
                        <a:pt x="52" y="497"/>
                      </a:cubicBezTo>
                      <a:cubicBezTo>
                        <a:pt x="0" y="497"/>
                        <a:pt x="0" y="497"/>
                        <a:pt x="0" y="497"/>
                      </a:cubicBezTo>
                      <a:cubicBezTo>
                        <a:pt x="0" y="643"/>
                        <a:pt x="0" y="643"/>
                        <a:pt x="0" y="643"/>
                      </a:cubicBezTo>
                      <a:cubicBezTo>
                        <a:pt x="69" y="643"/>
                        <a:pt x="69" y="643"/>
                        <a:pt x="69" y="643"/>
                      </a:cubicBezTo>
                      <a:cubicBezTo>
                        <a:pt x="66" y="654"/>
                        <a:pt x="64" y="665"/>
                        <a:pt x="64" y="677"/>
                      </a:cubicBezTo>
                      <a:cubicBezTo>
                        <a:pt x="64" y="746"/>
                        <a:pt x="120" y="802"/>
                        <a:pt x="189" y="802"/>
                      </a:cubicBezTo>
                      <a:cubicBezTo>
                        <a:pt x="257" y="802"/>
                        <a:pt x="313" y="746"/>
                        <a:pt x="313" y="677"/>
                      </a:cubicBezTo>
                      <a:cubicBezTo>
                        <a:pt x="313" y="665"/>
                        <a:pt x="311" y="654"/>
                        <a:pt x="308" y="643"/>
                      </a:cubicBezTo>
                      <a:cubicBezTo>
                        <a:pt x="345" y="643"/>
                        <a:pt x="345" y="643"/>
                        <a:pt x="345" y="643"/>
                      </a:cubicBezTo>
                      <a:cubicBezTo>
                        <a:pt x="342" y="654"/>
                        <a:pt x="340" y="665"/>
                        <a:pt x="340" y="677"/>
                      </a:cubicBezTo>
                      <a:cubicBezTo>
                        <a:pt x="340" y="746"/>
                        <a:pt x="396" y="802"/>
                        <a:pt x="465" y="802"/>
                      </a:cubicBezTo>
                      <a:cubicBezTo>
                        <a:pt x="533" y="802"/>
                        <a:pt x="589" y="746"/>
                        <a:pt x="589" y="677"/>
                      </a:cubicBezTo>
                      <a:cubicBezTo>
                        <a:pt x="589" y="665"/>
                        <a:pt x="587" y="654"/>
                        <a:pt x="584" y="643"/>
                      </a:cubicBezTo>
                      <a:cubicBezTo>
                        <a:pt x="1085" y="643"/>
                        <a:pt x="1085" y="643"/>
                        <a:pt x="1085" y="643"/>
                      </a:cubicBezTo>
                      <a:cubicBezTo>
                        <a:pt x="1082" y="654"/>
                        <a:pt x="1080" y="665"/>
                        <a:pt x="1080" y="677"/>
                      </a:cubicBezTo>
                      <a:cubicBezTo>
                        <a:pt x="1080" y="746"/>
                        <a:pt x="1136" y="802"/>
                        <a:pt x="1204" y="802"/>
                      </a:cubicBezTo>
                      <a:cubicBezTo>
                        <a:pt x="1273" y="802"/>
                        <a:pt x="1328" y="746"/>
                        <a:pt x="1328" y="677"/>
                      </a:cubicBezTo>
                      <a:cubicBezTo>
                        <a:pt x="1328" y="665"/>
                        <a:pt x="1327" y="654"/>
                        <a:pt x="1323" y="643"/>
                      </a:cubicBezTo>
                      <a:cubicBezTo>
                        <a:pt x="1440" y="643"/>
                        <a:pt x="1440" y="643"/>
                        <a:pt x="1440" y="643"/>
                      </a:cubicBezTo>
                      <a:lnTo>
                        <a:pt x="1440" y="546"/>
                      </a:lnTo>
                      <a:close/>
                      <a:moveTo>
                        <a:pt x="189" y="745"/>
                      </a:moveTo>
                      <a:cubicBezTo>
                        <a:pt x="151" y="745"/>
                        <a:pt x="121" y="715"/>
                        <a:pt x="121" y="677"/>
                      </a:cubicBezTo>
                      <a:cubicBezTo>
                        <a:pt x="121" y="640"/>
                        <a:pt x="151" y="610"/>
                        <a:pt x="189" y="610"/>
                      </a:cubicBezTo>
                      <a:cubicBezTo>
                        <a:pt x="226" y="610"/>
                        <a:pt x="256" y="640"/>
                        <a:pt x="256" y="677"/>
                      </a:cubicBezTo>
                      <a:cubicBezTo>
                        <a:pt x="256" y="715"/>
                        <a:pt x="226" y="745"/>
                        <a:pt x="189" y="745"/>
                      </a:cubicBezTo>
                      <a:close/>
                      <a:moveTo>
                        <a:pt x="465" y="745"/>
                      </a:moveTo>
                      <a:cubicBezTo>
                        <a:pt x="428" y="745"/>
                        <a:pt x="397" y="715"/>
                        <a:pt x="397" y="677"/>
                      </a:cubicBezTo>
                      <a:cubicBezTo>
                        <a:pt x="397" y="640"/>
                        <a:pt x="428" y="610"/>
                        <a:pt x="465" y="610"/>
                      </a:cubicBezTo>
                      <a:cubicBezTo>
                        <a:pt x="502" y="610"/>
                        <a:pt x="532" y="640"/>
                        <a:pt x="532" y="677"/>
                      </a:cubicBezTo>
                      <a:cubicBezTo>
                        <a:pt x="532" y="715"/>
                        <a:pt x="502" y="745"/>
                        <a:pt x="465" y="745"/>
                      </a:cubicBezTo>
                      <a:close/>
                      <a:moveTo>
                        <a:pt x="967" y="378"/>
                      </a:moveTo>
                      <a:cubicBezTo>
                        <a:pt x="967" y="202"/>
                        <a:pt x="967" y="202"/>
                        <a:pt x="967" y="202"/>
                      </a:cubicBezTo>
                      <a:cubicBezTo>
                        <a:pt x="1126" y="202"/>
                        <a:pt x="1126" y="202"/>
                        <a:pt x="1126" y="202"/>
                      </a:cubicBezTo>
                      <a:cubicBezTo>
                        <a:pt x="1165" y="378"/>
                        <a:pt x="1165" y="378"/>
                        <a:pt x="1165" y="378"/>
                      </a:cubicBezTo>
                      <a:lnTo>
                        <a:pt x="967" y="378"/>
                      </a:lnTo>
                      <a:close/>
                      <a:moveTo>
                        <a:pt x="1204" y="745"/>
                      </a:moveTo>
                      <a:cubicBezTo>
                        <a:pt x="1167" y="745"/>
                        <a:pt x="1137" y="715"/>
                        <a:pt x="1137" y="677"/>
                      </a:cubicBezTo>
                      <a:cubicBezTo>
                        <a:pt x="1137" y="640"/>
                        <a:pt x="1167" y="610"/>
                        <a:pt x="1204" y="610"/>
                      </a:cubicBezTo>
                      <a:cubicBezTo>
                        <a:pt x="1241" y="610"/>
                        <a:pt x="1272" y="640"/>
                        <a:pt x="1272" y="677"/>
                      </a:cubicBezTo>
                      <a:cubicBezTo>
                        <a:pt x="1272" y="715"/>
                        <a:pt x="1241" y="745"/>
                        <a:pt x="1204" y="745"/>
                      </a:cubicBezTo>
                      <a:close/>
                      <a:moveTo>
                        <a:pt x="1204" y="745"/>
                      </a:moveTo>
                      <a:cubicBezTo>
                        <a:pt x="1204" y="745"/>
                        <a:pt x="1204" y="745"/>
                        <a:pt x="1204" y="745"/>
                      </a:cubicBezTo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15" name="Freeform 30"/>
                <p:cNvSpPr>
                  <a:spLocks noEditPoints="1"/>
                </p:cNvSpPr>
                <p:nvPr/>
              </p:nvSpPr>
              <p:spPr bwMode="auto">
                <a:xfrm>
                  <a:off x="4264025" y="7532688"/>
                  <a:ext cx="952500" cy="798513"/>
                </a:xfrm>
                <a:custGeom>
                  <a:avLst/>
                  <a:gdLst>
                    <a:gd name="T0" fmla="*/ 79 w 319"/>
                    <a:gd name="T1" fmla="*/ 48 h 267"/>
                    <a:gd name="T2" fmla="*/ 23 w 319"/>
                    <a:gd name="T3" fmla="*/ 163 h 267"/>
                    <a:gd name="T4" fmla="*/ 220 w 319"/>
                    <a:gd name="T5" fmla="*/ 74 h 267"/>
                    <a:gd name="T6" fmla="*/ 3 w 319"/>
                    <a:gd name="T7" fmla="*/ 246 h 267"/>
                    <a:gd name="T8" fmla="*/ 27 w 319"/>
                    <a:gd name="T9" fmla="*/ 257 h 267"/>
                    <a:gd name="T10" fmla="*/ 63 w 319"/>
                    <a:gd name="T11" fmla="*/ 200 h 267"/>
                    <a:gd name="T12" fmla="*/ 185 w 319"/>
                    <a:gd name="T13" fmla="*/ 199 h 267"/>
                    <a:gd name="T14" fmla="*/ 303 w 319"/>
                    <a:gd name="T15" fmla="*/ 46 h 267"/>
                    <a:gd name="T16" fmla="*/ 79 w 319"/>
                    <a:gd name="T17" fmla="*/ 48 h 267"/>
                    <a:gd name="T18" fmla="*/ 79 w 319"/>
                    <a:gd name="T19" fmla="*/ 48 h 267"/>
                    <a:gd name="T20" fmla="*/ 79 w 319"/>
                    <a:gd name="T21" fmla="*/ 48 h 26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319" h="267">
                      <a:moveTo>
                        <a:pt x="79" y="48"/>
                      </a:moveTo>
                      <a:cubicBezTo>
                        <a:pt x="17" y="84"/>
                        <a:pt x="21" y="141"/>
                        <a:pt x="23" y="163"/>
                      </a:cubicBezTo>
                      <a:cubicBezTo>
                        <a:pt x="102" y="69"/>
                        <a:pt x="220" y="74"/>
                        <a:pt x="220" y="74"/>
                      </a:cubicBezTo>
                      <a:cubicBezTo>
                        <a:pt x="220" y="74"/>
                        <a:pt x="53" y="131"/>
                        <a:pt x="3" y="246"/>
                      </a:cubicBezTo>
                      <a:cubicBezTo>
                        <a:pt x="0" y="255"/>
                        <a:pt x="22" y="267"/>
                        <a:pt x="27" y="257"/>
                      </a:cubicBezTo>
                      <a:cubicBezTo>
                        <a:pt x="42" y="224"/>
                        <a:pt x="63" y="200"/>
                        <a:pt x="63" y="200"/>
                      </a:cubicBezTo>
                      <a:cubicBezTo>
                        <a:pt x="94" y="212"/>
                        <a:pt x="147" y="225"/>
                        <a:pt x="185" y="199"/>
                      </a:cubicBezTo>
                      <a:cubicBezTo>
                        <a:pt x="236" y="163"/>
                        <a:pt x="231" y="85"/>
                        <a:pt x="303" y="46"/>
                      </a:cubicBezTo>
                      <a:cubicBezTo>
                        <a:pt x="319" y="37"/>
                        <a:pt x="161" y="0"/>
                        <a:pt x="79" y="48"/>
                      </a:cubicBezTo>
                      <a:close/>
                      <a:moveTo>
                        <a:pt x="79" y="48"/>
                      </a:moveTo>
                      <a:cubicBezTo>
                        <a:pt x="79" y="48"/>
                        <a:pt x="79" y="48"/>
                        <a:pt x="79" y="48"/>
                      </a:cubicBezTo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</p:grpSp>
      </p:grpSp>
      <p:grpSp>
        <p:nvGrpSpPr>
          <p:cNvPr id="116" name="Group 115"/>
          <p:cNvGrpSpPr/>
          <p:nvPr userDrawn="1"/>
        </p:nvGrpSpPr>
        <p:grpSpPr>
          <a:xfrm>
            <a:off x="8133179" y="115402"/>
            <a:ext cx="721608" cy="721606"/>
            <a:chOff x="10134600" y="1093655"/>
            <a:chExt cx="721608" cy="721606"/>
          </a:xfrm>
        </p:grpSpPr>
        <p:sp>
          <p:nvSpPr>
            <p:cNvPr id="117" name="Oval 116"/>
            <p:cNvSpPr/>
            <p:nvPr userDrawn="1"/>
          </p:nvSpPr>
          <p:spPr bwMode="auto">
            <a:xfrm>
              <a:off x="10134600" y="1093655"/>
              <a:ext cx="721608" cy="721606"/>
            </a:xfrm>
            <a:prstGeom prst="ellipse">
              <a:avLst/>
            </a:prstGeom>
            <a:solidFill>
              <a:schemeClr val="bg1"/>
            </a:solidFill>
            <a:ln w="19050">
              <a:gradFill>
                <a:gsLst>
                  <a:gs pos="0">
                    <a:schemeClr val="accent2"/>
                  </a:gs>
                  <a:gs pos="100000">
                    <a:schemeClr val="accent1"/>
                  </a:gs>
                </a:gsLst>
                <a:lin ang="5400000" scaled="1"/>
              </a:gradFill>
            </a:ln>
            <a:effectLst/>
            <a:ex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3600" b="0" i="0" u="none" strike="noStrike" cap="none" normalizeH="0" baseline="0" dirty="0">
                <a:ln>
                  <a:noFill/>
                </a:ln>
                <a:solidFill>
                  <a:srgbClr val="3399FF"/>
                </a:solidFill>
                <a:effectLst/>
                <a:latin typeface="Times" pitchFamily="1" charset="0"/>
              </a:endParaRPr>
            </a:p>
          </p:txBody>
        </p:sp>
        <p:grpSp>
          <p:nvGrpSpPr>
            <p:cNvPr id="118" name="Group 117"/>
            <p:cNvGrpSpPr/>
            <p:nvPr userDrawn="1"/>
          </p:nvGrpSpPr>
          <p:grpSpPr>
            <a:xfrm>
              <a:off x="10243733" y="1315650"/>
              <a:ext cx="498004" cy="368688"/>
              <a:chOff x="9829800" y="5168900"/>
              <a:chExt cx="1149351" cy="850900"/>
            </a:xfrm>
          </p:grpSpPr>
          <p:sp>
            <p:nvSpPr>
              <p:cNvPr id="119" name="Freeform 46"/>
              <p:cNvSpPr>
                <a:spLocks/>
              </p:cNvSpPr>
              <p:nvPr/>
            </p:nvSpPr>
            <p:spPr bwMode="auto">
              <a:xfrm>
                <a:off x="10206038" y="5168900"/>
                <a:ext cx="773113" cy="492125"/>
              </a:xfrm>
              <a:custGeom>
                <a:avLst/>
                <a:gdLst>
                  <a:gd name="T0" fmla="*/ 1066 w 1066"/>
                  <a:gd name="T1" fmla="*/ 153 h 680"/>
                  <a:gd name="T2" fmla="*/ 1066 w 1066"/>
                  <a:gd name="T3" fmla="*/ 633 h 680"/>
                  <a:gd name="T4" fmla="*/ 942 w 1066"/>
                  <a:gd name="T5" fmla="*/ 656 h 680"/>
                  <a:gd name="T6" fmla="*/ 807 w 1066"/>
                  <a:gd name="T7" fmla="*/ 634 h 680"/>
                  <a:gd name="T8" fmla="*/ 469 w 1066"/>
                  <a:gd name="T9" fmla="*/ 301 h 680"/>
                  <a:gd name="T10" fmla="*/ 351 w 1066"/>
                  <a:gd name="T11" fmla="*/ 295 h 680"/>
                  <a:gd name="T12" fmla="*/ 143 w 1066"/>
                  <a:gd name="T13" fmla="*/ 402 h 680"/>
                  <a:gd name="T14" fmla="*/ 0 w 1066"/>
                  <a:gd name="T15" fmla="*/ 327 h 680"/>
                  <a:gd name="T16" fmla="*/ 59 w 1066"/>
                  <a:gd name="T17" fmla="*/ 242 h 680"/>
                  <a:gd name="T18" fmla="*/ 436 w 1066"/>
                  <a:gd name="T19" fmla="*/ 29 h 680"/>
                  <a:gd name="T20" fmla="*/ 592 w 1066"/>
                  <a:gd name="T21" fmla="*/ 58 h 680"/>
                  <a:gd name="T22" fmla="*/ 753 w 1066"/>
                  <a:gd name="T23" fmla="*/ 195 h 680"/>
                  <a:gd name="T24" fmla="*/ 817 w 1066"/>
                  <a:gd name="T25" fmla="*/ 208 h 680"/>
                  <a:gd name="T26" fmla="*/ 1066 w 1066"/>
                  <a:gd name="T27" fmla="*/ 153 h 6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066" h="680">
                    <a:moveTo>
                      <a:pt x="1066" y="153"/>
                    </a:moveTo>
                    <a:cubicBezTo>
                      <a:pt x="1066" y="633"/>
                      <a:pt x="1066" y="633"/>
                      <a:pt x="1066" y="633"/>
                    </a:cubicBezTo>
                    <a:cubicBezTo>
                      <a:pt x="1066" y="633"/>
                      <a:pt x="963" y="654"/>
                      <a:pt x="942" y="656"/>
                    </a:cubicBezTo>
                    <a:cubicBezTo>
                      <a:pt x="921" y="659"/>
                      <a:pt x="855" y="680"/>
                      <a:pt x="807" y="634"/>
                    </a:cubicBezTo>
                    <a:cubicBezTo>
                      <a:pt x="732" y="563"/>
                      <a:pt x="469" y="301"/>
                      <a:pt x="469" y="301"/>
                    </a:cubicBezTo>
                    <a:cubicBezTo>
                      <a:pt x="469" y="301"/>
                      <a:pt x="424" y="257"/>
                      <a:pt x="351" y="295"/>
                    </a:cubicBezTo>
                    <a:cubicBezTo>
                      <a:pt x="284" y="330"/>
                      <a:pt x="185" y="382"/>
                      <a:pt x="143" y="402"/>
                    </a:cubicBezTo>
                    <a:cubicBezTo>
                      <a:pt x="65" y="444"/>
                      <a:pt x="0" y="378"/>
                      <a:pt x="0" y="327"/>
                    </a:cubicBezTo>
                    <a:cubicBezTo>
                      <a:pt x="0" y="288"/>
                      <a:pt x="24" y="262"/>
                      <a:pt x="59" y="242"/>
                    </a:cubicBezTo>
                    <a:cubicBezTo>
                      <a:pt x="154" y="185"/>
                      <a:pt x="353" y="73"/>
                      <a:pt x="436" y="29"/>
                    </a:cubicBezTo>
                    <a:cubicBezTo>
                      <a:pt x="486" y="2"/>
                      <a:pt x="523" y="0"/>
                      <a:pt x="592" y="58"/>
                    </a:cubicBezTo>
                    <a:cubicBezTo>
                      <a:pt x="677" y="130"/>
                      <a:pt x="753" y="195"/>
                      <a:pt x="753" y="195"/>
                    </a:cubicBezTo>
                    <a:cubicBezTo>
                      <a:pt x="753" y="195"/>
                      <a:pt x="778" y="216"/>
                      <a:pt x="817" y="208"/>
                    </a:cubicBezTo>
                    <a:cubicBezTo>
                      <a:pt x="914" y="187"/>
                      <a:pt x="1066" y="153"/>
                      <a:pt x="1066" y="153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20" name="Freeform 47"/>
              <p:cNvSpPr>
                <a:spLocks/>
              </p:cNvSpPr>
              <p:nvPr/>
            </p:nvSpPr>
            <p:spPr bwMode="auto">
              <a:xfrm>
                <a:off x="9913938" y="5619750"/>
                <a:ext cx="396875" cy="400050"/>
              </a:xfrm>
              <a:custGeom>
                <a:avLst/>
                <a:gdLst>
                  <a:gd name="T0" fmla="*/ 420 w 547"/>
                  <a:gd name="T1" fmla="*/ 344 h 552"/>
                  <a:gd name="T2" fmla="*/ 404 w 547"/>
                  <a:gd name="T3" fmla="*/ 249 h 552"/>
                  <a:gd name="T4" fmla="*/ 319 w 547"/>
                  <a:gd name="T5" fmla="*/ 228 h 552"/>
                  <a:gd name="T6" fmla="*/ 301 w 547"/>
                  <a:gd name="T7" fmla="*/ 142 h 552"/>
                  <a:gd name="T8" fmla="*/ 216 w 547"/>
                  <a:gd name="T9" fmla="*/ 121 h 552"/>
                  <a:gd name="T10" fmla="*/ 198 w 547"/>
                  <a:gd name="T11" fmla="*/ 36 h 552"/>
                  <a:gd name="T12" fmla="*/ 64 w 547"/>
                  <a:gd name="T13" fmla="*/ 39 h 552"/>
                  <a:gd name="T14" fmla="*/ 35 w 547"/>
                  <a:gd name="T15" fmla="*/ 185 h 552"/>
                  <a:gd name="T16" fmla="*/ 141 w 547"/>
                  <a:gd name="T17" fmla="*/ 193 h 552"/>
                  <a:gd name="T18" fmla="*/ 138 w 547"/>
                  <a:gd name="T19" fmla="*/ 291 h 552"/>
                  <a:gd name="T20" fmla="*/ 243 w 547"/>
                  <a:gd name="T21" fmla="*/ 300 h 552"/>
                  <a:gd name="T22" fmla="*/ 241 w 547"/>
                  <a:gd name="T23" fmla="*/ 398 h 552"/>
                  <a:gd name="T24" fmla="*/ 354 w 547"/>
                  <a:gd name="T25" fmla="*/ 405 h 552"/>
                  <a:gd name="T26" fmla="*/ 349 w 547"/>
                  <a:gd name="T27" fmla="*/ 512 h 552"/>
                  <a:gd name="T28" fmla="*/ 504 w 547"/>
                  <a:gd name="T29" fmla="*/ 496 h 552"/>
                  <a:gd name="T30" fmla="*/ 512 w 547"/>
                  <a:gd name="T31" fmla="*/ 363 h 552"/>
                  <a:gd name="T32" fmla="*/ 420 w 547"/>
                  <a:gd name="T33" fmla="*/ 344 h 5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547" h="552">
                    <a:moveTo>
                      <a:pt x="420" y="344"/>
                    </a:moveTo>
                    <a:cubicBezTo>
                      <a:pt x="433" y="311"/>
                      <a:pt x="428" y="274"/>
                      <a:pt x="404" y="249"/>
                    </a:cubicBezTo>
                    <a:cubicBezTo>
                      <a:pt x="382" y="227"/>
                      <a:pt x="350" y="221"/>
                      <a:pt x="319" y="228"/>
                    </a:cubicBezTo>
                    <a:cubicBezTo>
                      <a:pt x="328" y="197"/>
                      <a:pt x="323" y="165"/>
                      <a:pt x="301" y="142"/>
                    </a:cubicBezTo>
                    <a:cubicBezTo>
                      <a:pt x="279" y="120"/>
                      <a:pt x="247" y="114"/>
                      <a:pt x="216" y="121"/>
                    </a:cubicBezTo>
                    <a:cubicBezTo>
                      <a:pt x="225" y="91"/>
                      <a:pt x="220" y="58"/>
                      <a:pt x="198" y="36"/>
                    </a:cubicBezTo>
                    <a:cubicBezTo>
                      <a:pt x="164" y="0"/>
                      <a:pt x="104" y="2"/>
                      <a:pt x="64" y="39"/>
                    </a:cubicBezTo>
                    <a:cubicBezTo>
                      <a:pt x="25" y="77"/>
                      <a:pt x="0" y="145"/>
                      <a:pt x="35" y="185"/>
                    </a:cubicBezTo>
                    <a:cubicBezTo>
                      <a:pt x="70" y="225"/>
                      <a:pt x="110" y="200"/>
                      <a:pt x="141" y="193"/>
                    </a:cubicBezTo>
                    <a:cubicBezTo>
                      <a:pt x="132" y="224"/>
                      <a:pt x="107" y="252"/>
                      <a:pt x="138" y="291"/>
                    </a:cubicBezTo>
                    <a:cubicBezTo>
                      <a:pt x="169" y="331"/>
                      <a:pt x="213" y="307"/>
                      <a:pt x="243" y="300"/>
                    </a:cubicBezTo>
                    <a:cubicBezTo>
                      <a:pt x="235" y="330"/>
                      <a:pt x="211" y="361"/>
                      <a:pt x="241" y="398"/>
                    </a:cubicBezTo>
                    <a:cubicBezTo>
                      <a:pt x="271" y="435"/>
                      <a:pt x="321" y="415"/>
                      <a:pt x="354" y="405"/>
                    </a:cubicBezTo>
                    <a:cubicBezTo>
                      <a:pt x="341" y="438"/>
                      <a:pt x="314" y="473"/>
                      <a:pt x="349" y="512"/>
                    </a:cubicBezTo>
                    <a:cubicBezTo>
                      <a:pt x="384" y="552"/>
                      <a:pt x="464" y="534"/>
                      <a:pt x="504" y="496"/>
                    </a:cubicBezTo>
                    <a:cubicBezTo>
                      <a:pt x="543" y="459"/>
                      <a:pt x="547" y="399"/>
                      <a:pt x="512" y="363"/>
                    </a:cubicBezTo>
                    <a:cubicBezTo>
                      <a:pt x="488" y="339"/>
                      <a:pt x="453" y="333"/>
                      <a:pt x="420" y="344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21" name="Freeform 48"/>
              <p:cNvSpPr>
                <a:spLocks/>
              </p:cNvSpPr>
              <p:nvPr/>
            </p:nvSpPr>
            <p:spPr bwMode="auto">
              <a:xfrm>
                <a:off x="9829800" y="5181600"/>
                <a:ext cx="930275" cy="812800"/>
              </a:xfrm>
              <a:custGeom>
                <a:avLst/>
                <a:gdLst>
                  <a:gd name="T0" fmla="*/ 1256 w 1284"/>
                  <a:gd name="T1" fmla="*/ 699 h 1122"/>
                  <a:gd name="T2" fmla="*/ 952 w 1284"/>
                  <a:gd name="T3" fmla="*/ 395 h 1122"/>
                  <a:gd name="T4" fmla="*/ 845 w 1284"/>
                  <a:gd name="T5" fmla="*/ 376 h 1122"/>
                  <a:gd name="T6" fmla="*/ 707 w 1284"/>
                  <a:gd name="T7" fmla="*/ 439 h 1122"/>
                  <a:gd name="T8" fmla="*/ 614 w 1284"/>
                  <a:gd name="T9" fmla="*/ 470 h 1122"/>
                  <a:gd name="T10" fmla="*/ 455 w 1284"/>
                  <a:gd name="T11" fmla="*/ 312 h 1122"/>
                  <a:gd name="T12" fmla="*/ 530 w 1284"/>
                  <a:gd name="T13" fmla="*/ 177 h 1122"/>
                  <a:gd name="T14" fmla="*/ 739 w 1284"/>
                  <a:gd name="T15" fmla="*/ 56 h 1122"/>
                  <a:gd name="T16" fmla="*/ 597 w 1284"/>
                  <a:gd name="T17" fmla="*/ 0 h 1122"/>
                  <a:gd name="T18" fmla="*/ 298 w 1284"/>
                  <a:gd name="T19" fmla="*/ 133 h 1122"/>
                  <a:gd name="T20" fmla="*/ 158 w 1284"/>
                  <a:gd name="T21" fmla="*/ 137 h 1122"/>
                  <a:gd name="T22" fmla="*/ 0 w 1284"/>
                  <a:gd name="T23" fmla="*/ 82 h 1122"/>
                  <a:gd name="T24" fmla="*/ 0 w 1284"/>
                  <a:gd name="T25" fmla="*/ 631 h 1122"/>
                  <a:gd name="T26" fmla="*/ 86 w 1284"/>
                  <a:gd name="T27" fmla="*/ 661 h 1122"/>
                  <a:gd name="T28" fmla="*/ 130 w 1284"/>
                  <a:gd name="T29" fmla="*/ 591 h 1122"/>
                  <a:gd name="T30" fmla="*/ 370 w 1284"/>
                  <a:gd name="T31" fmla="*/ 589 h 1122"/>
                  <a:gd name="T32" fmla="*/ 408 w 1284"/>
                  <a:gd name="T33" fmla="*/ 656 h 1122"/>
                  <a:gd name="T34" fmla="*/ 473 w 1284"/>
                  <a:gd name="T35" fmla="*/ 696 h 1122"/>
                  <a:gd name="T36" fmla="*/ 511 w 1284"/>
                  <a:gd name="T37" fmla="*/ 763 h 1122"/>
                  <a:gd name="T38" fmla="*/ 576 w 1284"/>
                  <a:gd name="T39" fmla="*/ 802 h 1122"/>
                  <a:gd name="T40" fmla="*/ 616 w 1284"/>
                  <a:gd name="T41" fmla="*/ 876 h 1122"/>
                  <a:gd name="T42" fmla="*/ 684 w 1284"/>
                  <a:gd name="T43" fmla="*/ 917 h 1122"/>
                  <a:gd name="T44" fmla="*/ 726 w 1284"/>
                  <a:gd name="T45" fmla="*/ 1055 h 1122"/>
                  <a:gd name="T46" fmla="*/ 726 w 1284"/>
                  <a:gd name="T47" fmla="*/ 1055 h 1122"/>
                  <a:gd name="T48" fmla="*/ 762 w 1284"/>
                  <a:gd name="T49" fmla="*/ 1095 h 1122"/>
                  <a:gd name="T50" fmla="*/ 861 w 1284"/>
                  <a:gd name="T51" fmla="*/ 1095 h 1122"/>
                  <a:gd name="T52" fmla="*/ 861 w 1284"/>
                  <a:gd name="T53" fmla="*/ 996 h 1122"/>
                  <a:gd name="T54" fmla="*/ 771 w 1284"/>
                  <a:gd name="T55" fmla="*/ 886 h 1122"/>
                  <a:gd name="T56" fmla="*/ 904 w 1284"/>
                  <a:gd name="T57" fmla="*/ 1009 h 1122"/>
                  <a:gd name="T58" fmla="*/ 1003 w 1284"/>
                  <a:gd name="T59" fmla="*/ 1009 h 1122"/>
                  <a:gd name="T60" fmla="*/ 1003 w 1284"/>
                  <a:gd name="T61" fmla="*/ 910 h 1122"/>
                  <a:gd name="T62" fmla="*/ 994 w 1284"/>
                  <a:gd name="T63" fmla="*/ 902 h 1122"/>
                  <a:gd name="T64" fmla="*/ 881 w 1284"/>
                  <a:gd name="T65" fmla="*/ 783 h 1122"/>
                  <a:gd name="T66" fmla="*/ 1043 w 1284"/>
                  <a:gd name="T67" fmla="*/ 916 h 1122"/>
                  <a:gd name="T68" fmla="*/ 1138 w 1284"/>
                  <a:gd name="T69" fmla="*/ 914 h 1122"/>
                  <a:gd name="T70" fmla="*/ 1142 w 1284"/>
                  <a:gd name="T71" fmla="*/ 821 h 1122"/>
                  <a:gd name="T72" fmla="*/ 1035 w 1284"/>
                  <a:gd name="T73" fmla="*/ 690 h 1122"/>
                  <a:gd name="T74" fmla="*/ 1159 w 1284"/>
                  <a:gd name="T75" fmla="*/ 798 h 1122"/>
                  <a:gd name="T76" fmla="*/ 1257 w 1284"/>
                  <a:gd name="T77" fmla="*/ 798 h 1122"/>
                  <a:gd name="T78" fmla="*/ 1257 w 1284"/>
                  <a:gd name="T79" fmla="*/ 700 h 1122"/>
                  <a:gd name="T80" fmla="*/ 1256 w 1284"/>
                  <a:gd name="T81" fmla="*/ 699 h 11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1284" h="1122">
                    <a:moveTo>
                      <a:pt x="1256" y="699"/>
                    </a:moveTo>
                    <a:cubicBezTo>
                      <a:pt x="971" y="414"/>
                      <a:pt x="1105" y="548"/>
                      <a:pt x="952" y="395"/>
                    </a:cubicBezTo>
                    <a:cubicBezTo>
                      <a:pt x="952" y="395"/>
                      <a:pt x="906" y="349"/>
                      <a:pt x="845" y="376"/>
                    </a:cubicBezTo>
                    <a:cubicBezTo>
                      <a:pt x="803" y="394"/>
                      <a:pt x="748" y="420"/>
                      <a:pt x="707" y="439"/>
                    </a:cubicBezTo>
                    <a:cubicBezTo>
                      <a:pt x="662" y="463"/>
                      <a:pt x="629" y="470"/>
                      <a:pt x="614" y="470"/>
                    </a:cubicBezTo>
                    <a:cubicBezTo>
                      <a:pt x="526" y="470"/>
                      <a:pt x="455" y="399"/>
                      <a:pt x="455" y="312"/>
                    </a:cubicBezTo>
                    <a:cubicBezTo>
                      <a:pt x="455" y="255"/>
                      <a:pt x="485" y="206"/>
                      <a:pt x="530" y="177"/>
                    </a:cubicBezTo>
                    <a:cubicBezTo>
                      <a:pt x="593" y="134"/>
                      <a:pt x="739" y="56"/>
                      <a:pt x="739" y="56"/>
                    </a:cubicBezTo>
                    <a:cubicBezTo>
                      <a:pt x="739" y="56"/>
                      <a:pt x="694" y="0"/>
                      <a:pt x="597" y="0"/>
                    </a:cubicBezTo>
                    <a:cubicBezTo>
                      <a:pt x="500" y="0"/>
                      <a:pt x="298" y="133"/>
                      <a:pt x="298" y="133"/>
                    </a:cubicBezTo>
                    <a:cubicBezTo>
                      <a:pt x="298" y="133"/>
                      <a:pt x="240" y="170"/>
                      <a:pt x="158" y="137"/>
                    </a:cubicBezTo>
                    <a:cubicBezTo>
                      <a:pt x="0" y="82"/>
                      <a:pt x="0" y="82"/>
                      <a:pt x="0" y="82"/>
                    </a:cubicBezTo>
                    <a:cubicBezTo>
                      <a:pt x="0" y="631"/>
                      <a:pt x="0" y="631"/>
                      <a:pt x="0" y="631"/>
                    </a:cubicBezTo>
                    <a:cubicBezTo>
                      <a:pt x="0" y="631"/>
                      <a:pt x="45" y="644"/>
                      <a:pt x="86" y="661"/>
                    </a:cubicBezTo>
                    <a:cubicBezTo>
                      <a:pt x="95" y="635"/>
                      <a:pt x="110" y="610"/>
                      <a:pt x="130" y="591"/>
                    </a:cubicBezTo>
                    <a:cubicBezTo>
                      <a:pt x="197" y="526"/>
                      <a:pt x="309" y="526"/>
                      <a:pt x="370" y="589"/>
                    </a:cubicBezTo>
                    <a:cubicBezTo>
                      <a:pt x="389" y="608"/>
                      <a:pt x="401" y="631"/>
                      <a:pt x="408" y="656"/>
                    </a:cubicBezTo>
                    <a:cubicBezTo>
                      <a:pt x="433" y="664"/>
                      <a:pt x="455" y="677"/>
                      <a:pt x="473" y="696"/>
                    </a:cubicBezTo>
                    <a:cubicBezTo>
                      <a:pt x="491" y="715"/>
                      <a:pt x="504" y="738"/>
                      <a:pt x="511" y="763"/>
                    </a:cubicBezTo>
                    <a:cubicBezTo>
                      <a:pt x="536" y="770"/>
                      <a:pt x="558" y="784"/>
                      <a:pt x="576" y="802"/>
                    </a:cubicBezTo>
                    <a:cubicBezTo>
                      <a:pt x="596" y="823"/>
                      <a:pt x="610" y="849"/>
                      <a:pt x="616" y="876"/>
                    </a:cubicBezTo>
                    <a:cubicBezTo>
                      <a:pt x="642" y="884"/>
                      <a:pt x="665" y="898"/>
                      <a:pt x="684" y="917"/>
                    </a:cubicBezTo>
                    <a:cubicBezTo>
                      <a:pt x="720" y="954"/>
                      <a:pt x="734" y="1006"/>
                      <a:pt x="726" y="1055"/>
                    </a:cubicBezTo>
                    <a:cubicBezTo>
                      <a:pt x="726" y="1055"/>
                      <a:pt x="726" y="1055"/>
                      <a:pt x="726" y="1055"/>
                    </a:cubicBezTo>
                    <a:cubicBezTo>
                      <a:pt x="726" y="1056"/>
                      <a:pt x="749" y="1081"/>
                      <a:pt x="762" y="1095"/>
                    </a:cubicBezTo>
                    <a:cubicBezTo>
                      <a:pt x="790" y="1122"/>
                      <a:pt x="834" y="1122"/>
                      <a:pt x="861" y="1095"/>
                    </a:cubicBezTo>
                    <a:cubicBezTo>
                      <a:pt x="888" y="1068"/>
                      <a:pt x="888" y="1023"/>
                      <a:pt x="861" y="996"/>
                    </a:cubicBezTo>
                    <a:cubicBezTo>
                      <a:pt x="860" y="995"/>
                      <a:pt x="763" y="894"/>
                      <a:pt x="771" y="886"/>
                    </a:cubicBezTo>
                    <a:cubicBezTo>
                      <a:pt x="779" y="878"/>
                      <a:pt x="902" y="1007"/>
                      <a:pt x="904" y="1009"/>
                    </a:cubicBezTo>
                    <a:cubicBezTo>
                      <a:pt x="932" y="1036"/>
                      <a:pt x="976" y="1036"/>
                      <a:pt x="1003" y="1009"/>
                    </a:cubicBezTo>
                    <a:cubicBezTo>
                      <a:pt x="1030" y="982"/>
                      <a:pt x="1030" y="938"/>
                      <a:pt x="1003" y="910"/>
                    </a:cubicBezTo>
                    <a:cubicBezTo>
                      <a:pt x="1002" y="909"/>
                      <a:pt x="996" y="904"/>
                      <a:pt x="994" y="902"/>
                    </a:cubicBezTo>
                    <a:cubicBezTo>
                      <a:pt x="994" y="902"/>
                      <a:pt x="872" y="793"/>
                      <a:pt x="881" y="783"/>
                    </a:cubicBezTo>
                    <a:cubicBezTo>
                      <a:pt x="890" y="774"/>
                      <a:pt x="1042" y="916"/>
                      <a:pt x="1043" y="916"/>
                    </a:cubicBezTo>
                    <a:cubicBezTo>
                      <a:pt x="1070" y="940"/>
                      <a:pt x="1112" y="940"/>
                      <a:pt x="1138" y="914"/>
                    </a:cubicBezTo>
                    <a:cubicBezTo>
                      <a:pt x="1164" y="888"/>
                      <a:pt x="1164" y="848"/>
                      <a:pt x="1142" y="821"/>
                    </a:cubicBezTo>
                    <a:cubicBezTo>
                      <a:pt x="1141" y="819"/>
                      <a:pt x="1026" y="699"/>
                      <a:pt x="1035" y="690"/>
                    </a:cubicBezTo>
                    <a:cubicBezTo>
                      <a:pt x="1044" y="680"/>
                      <a:pt x="1158" y="798"/>
                      <a:pt x="1159" y="798"/>
                    </a:cubicBezTo>
                    <a:cubicBezTo>
                      <a:pt x="1186" y="825"/>
                      <a:pt x="1230" y="825"/>
                      <a:pt x="1257" y="798"/>
                    </a:cubicBezTo>
                    <a:cubicBezTo>
                      <a:pt x="1284" y="771"/>
                      <a:pt x="1284" y="727"/>
                      <a:pt x="1257" y="700"/>
                    </a:cubicBezTo>
                    <a:cubicBezTo>
                      <a:pt x="1257" y="699"/>
                      <a:pt x="1256" y="699"/>
                      <a:pt x="1256" y="699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</p:grpSp>
      </p:grpSp>
      <p:sp>
        <p:nvSpPr>
          <p:cNvPr id="122" name="Rectangle 121"/>
          <p:cNvSpPr/>
          <p:nvPr userDrawn="1"/>
        </p:nvSpPr>
        <p:spPr bwMode="auto">
          <a:xfrm>
            <a:off x="7270881" y="68301"/>
            <a:ext cx="1644519" cy="798908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  <a:effectLst/>
          <a:ex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3600" b="0" i="0" u="none" strike="noStrike" cap="none" normalizeH="0" baseline="0" dirty="0">
              <a:ln>
                <a:noFill/>
              </a:ln>
              <a:solidFill>
                <a:srgbClr val="3399FF"/>
              </a:solidFill>
              <a:effectLst/>
              <a:latin typeface="Times" pitchFamily="1" charset="0"/>
            </a:endParaRPr>
          </a:p>
        </p:txBody>
      </p:sp>
      <p:sp>
        <p:nvSpPr>
          <p:cNvPr id="123" name="Rectangle 122"/>
          <p:cNvSpPr/>
          <p:nvPr userDrawn="1"/>
        </p:nvSpPr>
        <p:spPr bwMode="auto">
          <a:xfrm>
            <a:off x="5486606" y="68301"/>
            <a:ext cx="816542" cy="798908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  <a:effectLst/>
          <a:ex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3600" b="0" i="0" u="none" strike="noStrike" cap="none" normalizeH="0" baseline="0" dirty="0">
              <a:ln>
                <a:noFill/>
              </a:ln>
              <a:solidFill>
                <a:srgbClr val="3399FF"/>
              </a:solidFill>
              <a:effectLst/>
              <a:latin typeface="Times" pitchFamily="1" charset="0"/>
            </a:endParaRPr>
          </a:p>
        </p:txBody>
      </p:sp>
      <p:grpSp>
        <p:nvGrpSpPr>
          <p:cNvPr id="45" name="Group 44"/>
          <p:cNvGrpSpPr/>
          <p:nvPr userDrawn="1"/>
        </p:nvGrpSpPr>
        <p:grpSpPr>
          <a:xfrm>
            <a:off x="6409206" y="116594"/>
            <a:ext cx="721608" cy="721606"/>
            <a:chOff x="6409206" y="116594"/>
            <a:chExt cx="721608" cy="721606"/>
          </a:xfrm>
        </p:grpSpPr>
        <p:sp>
          <p:nvSpPr>
            <p:cNvPr id="46" name="Oval 45"/>
            <p:cNvSpPr/>
            <p:nvPr userDrawn="1"/>
          </p:nvSpPr>
          <p:spPr bwMode="auto">
            <a:xfrm>
              <a:off x="6409206" y="116594"/>
              <a:ext cx="721608" cy="721606"/>
            </a:xfrm>
            <a:prstGeom prst="ellipse">
              <a:avLst/>
            </a:prstGeom>
            <a:solidFill>
              <a:schemeClr val="bg1"/>
            </a:solidFill>
            <a:ln w="19050">
              <a:gradFill>
                <a:gsLst>
                  <a:gs pos="0">
                    <a:schemeClr val="accent2"/>
                  </a:gs>
                  <a:gs pos="100000">
                    <a:schemeClr val="accent1"/>
                  </a:gs>
                </a:gsLst>
                <a:lin ang="5400000" scaled="1"/>
              </a:gradFill>
            </a:ln>
            <a:effectLst/>
            <a:ex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3600" b="0" i="0" u="none" strike="noStrike" cap="none" normalizeH="0" baseline="0" dirty="0">
                <a:ln>
                  <a:noFill/>
                </a:ln>
                <a:solidFill>
                  <a:srgbClr val="3399FF"/>
                </a:solidFill>
                <a:effectLst/>
                <a:latin typeface="Times" pitchFamily="1" charset="0"/>
              </a:endParaRPr>
            </a:p>
          </p:txBody>
        </p:sp>
        <p:grpSp>
          <p:nvGrpSpPr>
            <p:cNvPr id="47" name="Group 4"/>
            <p:cNvGrpSpPr>
              <a:grpSpLocks noChangeAspect="1"/>
            </p:cNvGrpSpPr>
            <p:nvPr userDrawn="1"/>
          </p:nvGrpSpPr>
          <p:grpSpPr bwMode="auto">
            <a:xfrm>
              <a:off x="6537211" y="228626"/>
              <a:ext cx="477025" cy="478915"/>
              <a:chOff x="3360" y="1096"/>
              <a:chExt cx="757" cy="760"/>
            </a:xfrm>
            <a:solidFill>
              <a:srgbClr val="3399FF"/>
            </a:solidFill>
          </p:grpSpPr>
          <p:sp>
            <p:nvSpPr>
              <p:cNvPr id="48" name="Freeform 5"/>
              <p:cNvSpPr>
                <a:spLocks/>
              </p:cNvSpPr>
              <p:nvPr/>
            </p:nvSpPr>
            <p:spPr bwMode="auto">
              <a:xfrm>
                <a:off x="3360" y="1720"/>
                <a:ext cx="757" cy="136"/>
              </a:xfrm>
              <a:custGeom>
                <a:avLst/>
                <a:gdLst>
                  <a:gd name="T0" fmla="*/ 354 w 400"/>
                  <a:gd name="T1" fmla="*/ 11 h 72"/>
                  <a:gd name="T2" fmla="*/ 307 w 400"/>
                  <a:gd name="T3" fmla="*/ 13 h 72"/>
                  <a:gd name="T4" fmla="*/ 252 w 400"/>
                  <a:gd name="T5" fmla="*/ 10 h 72"/>
                  <a:gd name="T6" fmla="*/ 228 w 400"/>
                  <a:gd name="T7" fmla="*/ 16 h 72"/>
                  <a:gd name="T8" fmla="*/ 203 w 400"/>
                  <a:gd name="T9" fmla="*/ 10 h 72"/>
                  <a:gd name="T10" fmla="*/ 148 w 400"/>
                  <a:gd name="T11" fmla="*/ 13 h 72"/>
                  <a:gd name="T12" fmla="*/ 101 w 400"/>
                  <a:gd name="T13" fmla="*/ 11 h 72"/>
                  <a:gd name="T14" fmla="*/ 50 w 400"/>
                  <a:gd name="T15" fmla="*/ 12 h 72"/>
                  <a:gd name="T16" fmla="*/ 5 w 400"/>
                  <a:gd name="T17" fmla="*/ 12 h 72"/>
                  <a:gd name="T18" fmla="*/ 0 w 400"/>
                  <a:gd name="T19" fmla="*/ 10 h 72"/>
                  <a:gd name="T20" fmla="*/ 0 w 400"/>
                  <a:gd name="T21" fmla="*/ 63 h 72"/>
                  <a:gd name="T22" fmla="*/ 5 w 400"/>
                  <a:gd name="T23" fmla="*/ 65 h 72"/>
                  <a:gd name="T24" fmla="*/ 50 w 400"/>
                  <a:gd name="T25" fmla="*/ 65 h 72"/>
                  <a:gd name="T26" fmla="*/ 101 w 400"/>
                  <a:gd name="T27" fmla="*/ 63 h 72"/>
                  <a:gd name="T28" fmla="*/ 148 w 400"/>
                  <a:gd name="T29" fmla="*/ 66 h 72"/>
                  <a:gd name="T30" fmla="*/ 203 w 400"/>
                  <a:gd name="T31" fmla="*/ 63 h 72"/>
                  <a:gd name="T32" fmla="*/ 228 w 400"/>
                  <a:gd name="T33" fmla="*/ 69 h 72"/>
                  <a:gd name="T34" fmla="*/ 252 w 400"/>
                  <a:gd name="T35" fmla="*/ 63 h 72"/>
                  <a:gd name="T36" fmla="*/ 307 w 400"/>
                  <a:gd name="T37" fmla="*/ 66 h 72"/>
                  <a:gd name="T38" fmla="*/ 354 w 400"/>
                  <a:gd name="T39" fmla="*/ 63 h 72"/>
                  <a:gd name="T40" fmla="*/ 400 w 400"/>
                  <a:gd name="T41" fmla="*/ 63 h 72"/>
                  <a:gd name="T42" fmla="*/ 400 w 400"/>
                  <a:gd name="T43" fmla="*/ 10 h 72"/>
                  <a:gd name="T44" fmla="*/ 354 w 400"/>
                  <a:gd name="T45" fmla="*/ 11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400" h="72">
                    <a:moveTo>
                      <a:pt x="354" y="11"/>
                    </a:moveTo>
                    <a:cubicBezTo>
                      <a:pt x="340" y="18"/>
                      <a:pt x="320" y="20"/>
                      <a:pt x="307" y="13"/>
                    </a:cubicBezTo>
                    <a:cubicBezTo>
                      <a:pt x="285" y="2"/>
                      <a:pt x="270" y="0"/>
                      <a:pt x="252" y="10"/>
                    </a:cubicBezTo>
                    <a:cubicBezTo>
                      <a:pt x="252" y="10"/>
                      <a:pt x="244" y="16"/>
                      <a:pt x="228" y="16"/>
                    </a:cubicBezTo>
                    <a:cubicBezTo>
                      <a:pt x="211" y="16"/>
                      <a:pt x="203" y="10"/>
                      <a:pt x="203" y="10"/>
                    </a:cubicBezTo>
                    <a:cubicBezTo>
                      <a:pt x="186" y="0"/>
                      <a:pt x="170" y="2"/>
                      <a:pt x="148" y="13"/>
                    </a:cubicBezTo>
                    <a:cubicBezTo>
                      <a:pt x="135" y="20"/>
                      <a:pt x="115" y="18"/>
                      <a:pt x="101" y="11"/>
                    </a:cubicBezTo>
                    <a:cubicBezTo>
                      <a:pt x="82" y="1"/>
                      <a:pt x="71" y="3"/>
                      <a:pt x="50" y="12"/>
                    </a:cubicBezTo>
                    <a:cubicBezTo>
                      <a:pt x="35" y="19"/>
                      <a:pt x="20" y="19"/>
                      <a:pt x="5" y="12"/>
                    </a:cubicBezTo>
                    <a:cubicBezTo>
                      <a:pt x="3" y="11"/>
                      <a:pt x="2" y="11"/>
                      <a:pt x="0" y="10"/>
                    </a:cubicBezTo>
                    <a:cubicBezTo>
                      <a:pt x="0" y="63"/>
                      <a:pt x="0" y="63"/>
                      <a:pt x="0" y="63"/>
                    </a:cubicBezTo>
                    <a:cubicBezTo>
                      <a:pt x="2" y="63"/>
                      <a:pt x="3" y="64"/>
                      <a:pt x="5" y="65"/>
                    </a:cubicBezTo>
                    <a:cubicBezTo>
                      <a:pt x="20" y="72"/>
                      <a:pt x="35" y="72"/>
                      <a:pt x="50" y="65"/>
                    </a:cubicBezTo>
                    <a:cubicBezTo>
                      <a:pt x="71" y="56"/>
                      <a:pt x="82" y="53"/>
                      <a:pt x="101" y="63"/>
                    </a:cubicBezTo>
                    <a:cubicBezTo>
                      <a:pt x="115" y="71"/>
                      <a:pt x="135" y="72"/>
                      <a:pt x="148" y="66"/>
                    </a:cubicBezTo>
                    <a:cubicBezTo>
                      <a:pt x="170" y="54"/>
                      <a:pt x="186" y="52"/>
                      <a:pt x="203" y="63"/>
                    </a:cubicBezTo>
                    <a:cubicBezTo>
                      <a:pt x="203" y="63"/>
                      <a:pt x="211" y="69"/>
                      <a:pt x="228" y="69"/>
                    </a:cubicBezTo>
                    <a:cubicBezTo>
                      <a:pt x="244" y="69"/>
                      <a:pt x="252" y="63"/>
                      <a:pt x="252" y="63"/>
                    </a:cubicBezTo>
                    <a:cubicBezTo>
                      <a:pt x="270" y="52"/>
                      <a:pt x="285" y="54"/>
                      <a:pt x="307" y="66"/>
                    </a:cubicBezTo>
                    <a:cubicBezTo>
                      <a:pt x="320" y="72"/>
                      <a:pt x="340" y="71"/>
                      <a:pt x="354" y="63"/>
                    </a:cubicBezTo>
                    <a:cubicBezTo>
                      <a:pt x="372" y="54"/>
                      <a:pt x="383" y="55"/>
                      <a:pt x="400" y="63"/>
                    </a:cubicBezTo>
                    <a:cubicBezTo>
                      <a:pt x="400" y="10"/>
                      <a:pt x="400" y="10"/>
                      <a:pt x="400" y="10"/>
                    </a:cubicBezTo>
                    <a:cubicBezTo>
                      <a:pt x="383" y="3"/>
                      <a:pt x="372" y="1"/>
                      <a:pt x="354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49" name="Freeform 6"/>
              <p:cNvSpPr>
                <a:spLocks/>
              </p:cNvSpPr>
              <p:nvPr/>
            </p:nvSpPr>
            <p:spPr bwMode="auto">
              <a:xfrm>
                <a:off x="3644" y="1264"/>
                <a:ext cx="168" cy="259"/>
              </a:xfrm>
              <a:custGeom>
                <a:avLst/>
                <a:gdLst>
                  <a:gd name="T0" fmla="*/ 91 w 168"/>
                  <a:gd name="T1" fmla="*/ 0 h 259"/>
                  <a:gd name="T2" fmla="*/ 0 w 168"/>
                  <a:gd name="T3" fmla="*/ 155 h 259"/>
                  <a:gd name="T4" fmla="*/ 64 w 168"/>
                  <a:gd name="T5" fmla="*/ 155 h 259"/>
                  <a:gd name="T6" fmla="*/ 13 w 168"/>
                  <a:gd name="T7" fmla="*/ 259 h 259"/>
                  <a:gd name="T8" fmla="*/ 168 w 168"/>
                  <a:gd name="T9" fmla="*/ 104 h 259"/>
                  <a:gd name="T10" fmla="*/ 91 w 168"/>
                  <a:gd name="T11" fmla="*/ 104 h 259"/>
                  <a:gd name="T12" fmla="*/ 155 w 168"/>
                  <a:gd name="T13" fmla="*/ 0 h 259"/>
                  <a:gd name="T14" fmla="*/ 91 w 168"/>
                  <a:gd name="T15" fmla="*/ 0 h 2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68" h="259">
                    <a:moveTo>
                      <a:pt x="91" y="0"/>
                    </a:moveTo>
                    <a:lnTo>
                      <a:pt x="0" y="155"/>
                    </a:lnTo>
                    <a:lnTo>
                      <a:pt x="64" y="155"/>
                    </a:lnTo>
                    <a:lnTo>
                      <a:pt x="13" y="259"/>
                    </a:lnTo>
                    <a:lnTo>
                      <a:pt x="168" y="104"/>
                    </a:lnTo>
                    <a:lnTo>
                      <a:pt x="91" y="104"/>
                    </a:lnTo>
                    <a:lnTo>
                      <a:pt x="155" y="0"/>
                    </a:lnTo>
                    <a:lnTo>
                      <a:pt x="91" y="0"/>
                    </a:lnTo>
                    <a:close/>
                  </a:path>
                </a:pathLst>
              </a:custGeom>
              <a:solidFill>
                <a:srgbClr val="1F5C9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50" name="Freeform 7"/>
              <p:cNvSpPr>
                <a:spLocks noEditPoints="1"/>
              </p:cNvSpPr>
              <p:nvPr/>
            </p:nvSpPr>
            <p:spPr bwMode="auto">
              <a:xfrm>
                <a:off x="3434" y="1096"/>
                <a:ext cx="588" cy="588"/>
              </a:xfrm>
              <a:custGeom>
                <a:avLst/>
                <a:gdLst>
                  <a:gd name="T0" fmla="*/ 311 w 311"/>
                  <a:gd name="T1" fmla="*/ 156 h 311"/>
                  <a:gd name="T2" fmla="*/ 272 w 311"/>
                  <a:gd name="T3" fmla="*/ 103 h 311"/>
                  <a:gd name="T4" fmla="*/ 246 w 311"/>
                  <a:gd name="T5" fmla="*/ 65 h 311"/>
                  <a:gd name="T6" fmla="*/ 265 w 311"/>
                  <a:gd name="T7" fmla="*/ 46 h 311"/>
                  <a:gd name="T8" fmla="*/ 201 w 311"/>
                  <a:gd name="T9" fmla="*/ 36 h 311"/>
                  <a:gd name="T10" fmla="*/ 155 w 311"/>
                  <a:gd name="T11" fmla="*/ 28 h 311"/>
                  <a:gd name="T12" fmla="*/ 155 w 311"/>
                  <a:gd name="T13" fmla="*/ 0 h 311"/>
                  <a:gd name="T14" fmla="*/ 103 w 311"/>
                  <a:gd name="T15" fmla="*/ 39 h 311"/>
                  <a:gd name="T16" fmla="*/ 65 w 311"/>
                  <a:gd name="T17" fmla="*/ 65 h 311"/>
                  <a:gd name="T18" fmla="*/ 45 w 311"/>
                  <a:gd name="T19" fmla="*/ 46 h 311"/>
                  <a:gd name="T20" fmla="*/ 36 w 311"/>
                  <a:gd name="T21" fmla="*/ 110 h 311"/>
                  <a:gd name="T22" fmla="*/ 28 w 311"/>
                  <a:gd name="T23" fmla="*/ 156 h 311"/>
                  <a:gd name="T24" fmla="*/ 0 w 311"/>
                  <a:gd name="T25" fmla="*/ 156 h 311"/>
                  <a:gd name="T26" fmla="*/ 39 w 311"/>
                  <a:gd name="T27" fmla="*/ 208 h 311"/>
                  <a:gd name="T28" fmla="*/ 65 w 311"/>
                  <a:gd name="T29" fmla="*/ 246 h 311"/>
                  <a:gd name="T30" fmla="*/ 45 w 311"/>
                  <a:gd name="T31" fmla="*/ 266 h 311"/>
                  <a:gd name="T32" fmla="*/ 110 w 311"/>
                  <a:gd name="T33" fmla="*/ 275 h 311"/>
                  <a:gd name="T34" fmla="*/ 155 w 311"/>
                  <a:gd name="T35" fmla="*/ 283 h 311"/>
                  <a:gd name="T36" fmla="*/ 155 w 311"/>
                  <a:gd name="T37" fmla="*/ 311 h 311"/>
                  <a:gd name="T38" fmla="*/ 208 w 311"/>
                  <a:gd name="T39" fmla="*/ 272 h 311"/>
                  <a:gd name="T40" fmla="*/ 246 w 311"/>
                  <a:gd name="T41" fmla="*/ 246 h 311"/>
                  <a:gd name="T42" fmla="*/ 265 w 311"/>
                  <a:gd name="T43" fmla="*/ 266 h 311"/>
                  <a:gd name="T44" fmla="*/ 275 w 311"/>
                  <a:gd name="T45" fmla="*/ 201 h 311"/>
                  <a:gd name="T46" fmla="*/ 283 w 311"/>
                  <a:gd name="T47" fmla="*/ 156 h 311"/>
                  <a:gd name="T48" fmla="*/ 311 w 311"/>
                  <a:gd name="T49" fmla="*/ 156 h 311"/>
                  <a:gd name="T50" fmla="*/ 155 w 311"/>
                  <a:gd name="T51" fmla="*/ 261 h 311"/>
                  <a:gd name="T52" fmla="*/ 155 w 311"/>
                  <a:gd name="T53" fmla="*/ 261 h 311"/>
                  <a:gd name="T54" fmla="*/ 50 w 311"/>
                  <a:gd name="T55" fmla="*/ 156 h 311"/>
                  <a:gd name="T56" fmla="*/ 155 w 311"/>
                  <a:gd name="T57" fmla="*/ 50 h 311"/>
                  <a:gd name="T58" fmla="*/ 155 w 311"/>
                  <a:gd name="T59" fmla="*/ 50 h 311"/>
                  <a:gd name="T60" fmla="*/ 261 w 311"/>
                  <a:gd name="T61" fmla="*/ 156 h 311"/>
                  <a:gd name="T62" fmla="*/ 155 w 311"/>
                  <a:gd name="T63" fmla="*/ 261 h 3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311" h="311">
                    <a:moveTo>
                      <a:pt x="311" y="156"/>
                    </a:moveTo>
                    <a:cubicBezTo>
                      <a:pt x="307" y="121"/>
                      <a:pt x="285" y="108"/>
                      <a:pt x="272" y="103"/>
                    </a:cubicBezTo>
                    <a:cubicBezTo>
                      <a:pt x="265" y="89"/>
                      <a:pt x="257" y="76"/>
                      <a:pt x="246" y="65"/>
                    </a:cubicBezTo>
                    <a:cubicBezTo>
                      <a:pt x="265" y="46"/>
                      <a:pt x="265" y="46"/>
                      <a:pt x="265" y="46"/>
                    </a:cubicBezTo>
                    <a:cubicBezTo>
                      <a:pt x="239" y="24"/>
                      <a:pt x="214" y="30"/>
                      <a:pt x="201" y="36"/>
                    </a:cubicBezTo>
                    <a:cubicBezTo>
                      <a:pt x="187" y="31"/>
                      <a:pt x="171" y="28"/>
                      <a:pt x="155" y="28"/>
                    </a:cubicBezTo>
                    <a:cubicBezTo>
                      <a:pt x="155" y="0"/>
                      <a:pt x="155" y="0"/>
                      <a:pt x="155" y="0"/>
                    </a:cubicBezTo>
                    <a:cubicBezTo>
                      <a:pt x="121" y="4"/>
                      <a:pt x="108" y="26"/>
                      <a:pt x="103" y="39"/>
                    </a:cubicBezTo>
                    <a:cubicBezTo>
                      <a:pt x="89" y="46"/>
                      <a:pt x="76" y="54"/>
                      <a:pt x="65" y="65"/>
                    </a:cubicBezTo>
                    <a:cubicBezTo>
                      <a:pt x="45" y="46"/>
                      <a:pt x="45" y="46"/>
                      <a:pt x="45" y="46"/>
                    </a:cubicBezTo>
                    <a:cubicBezTo>
                      <a:pt x="24" y="72"/>
                      <a:pt x="30" y="97"/>
                      <a:pt x="36" y="110"/>
                    </a:cubicBezTo>
                    <a:cubicBezTo>
                      <a:pt x="31" y="124"/>
                      <a:pt x="28" y="140"/>
                      <a:pt x="28" y="156"/>
                    </a:cubicBezTo>
                    <a:cubicBezTo>
                      <a:pt x="0" y="156"/>
                      <a:pt x="0" y="156"/>
                      <a:pt x="0" y="156"/>
                    </a:cubicBezTo>
                    <a:cubicBezTo>
                      <a:pt x="4" y="190"/>
                      <a:pt x="26" y="203"/>
                      <a:pt x="39" y="208"/>
                    </a:cubicBezTo>
                    <a:cubicBezTo>
                      <a:pt x="45" y="222"/>
                      <a:pt x="54" y="235"/>
                      <a:pt x="65" y="246"/>
                    </a:cubicBezTo>
                    <a:cubicBezTo>
                      <a:pt x="45" y="266"/>
                      <a:pt x="45" y="266"/>
                      <a:pt x="45" y="266"/>
                    </a:cubicBezTo>
                    <a:cubicBezTo>
                      <a:pt x="72" y="287"/>
                      <a:pt x="97" y="281"/>
                      <a:pt x="110" y="275"/>
                    </a:cubicBezTo>
                    <a:cubicBezTo>
                      <a:pt x="124" y="280"/>
                      <a:pt x="140" y="283"/>
                      <a:pt x="155" y="283"/>
                    </a:cubicBezTo>
                    <a:cubicBezTo>
                      <a:pt x="155" y="311"/>
                      <a:pt x="155" y="311"/>
                      <a:pt x="155" y="311"/>
                    </a:cubicBezTo>
                    <a:cubicBezTo>
                      <a:pt x="190" y="307"/>
                      <a:pt x="203" y="285"/>
                      <a:pt x="208" y="272"/>
                    </a:cubicBezTo>
                    <a:cubicBezTo>
                      <a:pt x="222" y="266"/>
                      <a:pt x="235" y="257"/>
                      <a:pt x="246" y="246"/>
                    </a:cubicBezTo>
                    <a:cubicBezTo>
                      <a:pt x="265" y="266"/>
                      <a:pt x="265" y="266"/>
                      <a:pt x="265" y="266"/>
                    </a:cubicBezTo>
                    <a:cubicBezTo>
                      <a:pt x="287" y="239"/>
                      <a:pt x="281" y="214"/>
                      <a:pt x="275" y="201"/>
                    </a:cubicBezTo>
                    <a:cubicBezTo>
                      <a:pt x="280" y="187"/>
                      <a:pt x="283" y="171"/>
                      <a:pt x="283" y="156"/>
                    </a:cubicBezTo>
                    <a:cubicBezTo>
                      <a:pt x="311" y="156"/>
                      <a:pt x="311" y="156"/>
                      <a:pt x="311" y="156"/>
                    </a:cubicBezTo>
                    <a:close/>
                    <a:moveTo>
                      <a:pt x="155" y="261"/>
                    </a:moveTo>
                    <a:cubicBezTo>
                      <a:pt x="155" y="261"/>
                      <a:pt x="155" y="261"/>
                      <a:pt x="155" y="261"/>
                    </a:cubicBezTo>
                    <a:cubicBezTo>
                      <a:pt x="97" y="261"/>
                      <a:pt x="50" y="214"/>
                      <a:pt x="50" y="156"/>
                    </a:cubicBezTo>
                    <a:cubicBezTo>
                      <a:pt x="50" y="97"/>
                      <a:pt x="97" y="50"/>
                      <a:pt x="155" y="50"/>
                    </a:cubicBezTo>
                    <a:cubicBezTo>
                      <a:pt x="155" y="50"/>
                      <a:pt x="155" y="50"/>
                      <a:pt x="155" y="50"/>
                    </a:cubicBezTo>
                    <a:cubicBezTo>
                      <a:pt x="214" y="50"/>
                      <a:pt x="261" y="97"/>
                      <a:pt x="261" y="156"/>
                    </a:cubicBezTo>
                    <a:cubicBezTo>
                      <a:pt x="261" y="214"/>
                      <a:pt x="214" y="261"/>
                      <a:pt x="155" y="26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549574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1462" y="152401"/>
            <a:ext cx="5081673" cy="609599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endParaRPr lang="en-US" alt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95724AE6-7BFF-4DC0-BBE9-BE1DA13CFE64}" type="slidenum">
              <a:rPr lang="en-US" altLang="en-US" smtClean="0"/>
              <a:pPr>
                <a:defRPr/>
              </a:pPr>
              <a:t>‹#›</a:t>
            </a:fld>
            <a:endParaRPr lang="en-US" alt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>
              <a:defRPr/>
            </a:pPr>
            <a:endParaRPr lang="en-US" altLang="en-US" dirty="0"/>
          </a:p>
        </p:txBody>
      </p:sp>
      <p:grpSp>
        <p:nvGrpSpPr>
          <p:cNvPr id="6" name="Group 5"/>
          <p:cNvGrpSpPr/>
          <p:nvPr userDrawn="1"/>
        </p:nvGrpSpPr>
        <p:grpSpPr>
          <a:xfrm>
            <a:off x="5547220" y="116594"/>
            <a:ext cx="721608" cy="721606"/>
            <a:chOff x="5562600" y="-1024176"/>
            <a:chExt cx="721608" cy="721606"/>
          </a:xfrm>
        </p:grpSpPr>
        <p:sp>
          <p:nvSpPr>
            <p:cNvPr id="7" name="Oval 6"/>
            <p:cNvSpPr/>
            <p:nvPr userDrawn="1"/>
          </p:nvSpPr>
          <p:spPr bwMode="auto">
            <a:xfrm>
              <a:off x="5562600" y="-1024176"/>
              <a:ext cx="721608" cy="721606"/>
            </a:xfrm>
            <a:prstGeom prst="ellipse">
              <a:avLst/>
            </a:prstGeom>
            <a:solidFill>
              <a:schemeClr val="bg1"/>
            </a:solidFill>
            <a:ln w="19050">
              <a:gradFill>
                <a:gsLst>
                  <a:gs pos="0">
                    <a:schemeClr val="accent2"/>
                  </a:gs>
                  <a:gs pos="100000">
                    <a:schemeClr val="accent1"/>
                  </a:gs>
                </a:gsLst>
                <a:lin ang="5400000" scaled="1"/>
              </a:gradFill>
            </a:ln>
            <a:effectLst/>
            <a:ex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3600" b="0" i="0" u="none" strike="noStrike" cap="none" normalizeH="0" baseline="0" dirty="0">
                <a:ln>
                  <a:noFill/>
                </a:ln>
                <a:solidFill>
                  <a:srgbClr val="3399FF"/>
                </a:solidFill>
                <a:effectLst/>
                <a:latin typeface="Times" pitchFamily="1" charset="0"/>
              </a:endParaRPr>
            </a:p>
          </p:txBody>
        </p:sp>
        <p:grpSp>
          <p:nvGrpSpPr>
            <p:cNvPr id="8" name="Group 7"/>
            <p:cNvGrpSpPr/>
            <p:nvPr userDrawn="1"/>
          </p:nvGrpSpPr>
          <p:grpSpPr>
            <a:xfrm>
              <a:off x="5683056" y="-888496"/>
              <a:ext cx="491523" cy="458425"/>
              <a:chOff x="-1665288" y="2205037"/>
              <a:chExt cx="1108076" cy="1033463"/>
            </a:xfrm>
          </p:grpSpPr>
          <p:sp>
            <p:nvSpPr>
              <p:cNvPr id="9" name="AutoShape 3"/>
              <p:cNvSpPr>
                <a:spLocks noChangeAspect="1" noChangeArrowheads="1" noTextEdit="1"/>
              </p:cNvSpPr>
              <p:nvPr/>
            </p:nvSpPr>
            <p:spPr bwMode="auto">
              <a:xfrm>
                <a:off x="-1663700" y="2206625"/>
                <a:ext cx="1101725" cy="10302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0" name="Freeform 5"/>
              <p:cNvSpPr>
                <a:spLocks noEditPoints="1"/>
              </p:cNvSpPr>
              <p:nvPr/>
            </p:nvSpPr>
            <p:spPr bwMode="auto">
              <a:xfrm>
                <a:off x="-1665288" y="2205037"/>
                <a:ext cx="1025525" cy="1033463"/>
              </a:xfrm>
              <a:custGeom>
                <a:avLst/>
                <a:gdLst>
                  <a:gd name="T0" fmla="*/ 627 w 651"/>
                  <a:gd name="T1" fmla="*/ 0 h 656"/>
                  <a:gd name="T2" fmla="*/ 549 w 651"/>
                  <a:gd name="T3" fmla="*/ 0 h 656"/>
                  <a:gd name="T4" fmla="*/ 426 w 651"/>
                  <a:gd name="T5" fmla="*/ 121 h 656"/>
                  <a:gd name="T6" fmla="*/ 373 w 651"/>
                  <a:gd name="T7" fmla="*/ 68 h 656"/>
                  <a:gd name="T8" fmla="*/ 356 w 651"/>
                  <a:gd name="T9" fmla="*/ 61 h 656"/>
                  <a:gd name="T10" fmla="*/ 244 w 651"/>
                  <a:gd name="T11" fmla="*/ 61 h 656"/>
                  <a:gd name="T12" fmla="*/ 0 w 651"/>
                  <a:gd name="T13" fmla="*/ 305 h 656"/>
                  <a:gd name="T14" fmla="*/ 0 w 651"/>
                  <a:gd name="T15" fmla="*/ 568 h 656"/>
                  <a:gd name="T16" fmla="*/ 88 w 651"/>
                  <a:gd name="T17" fmla="*/ 656 h 656"/>
                  <a:gd name="T18" fmla="*/ 424 w 651"/>
                  <a:gd name="T19" fmla="*/ 656 h 656"/>
                  <a:gd name="T20" fmla="*/ 511 w 651"/>
                  <a:gd name="T21" fmla="*/ 568 h 656"/>
                  <a:gd name="T22" fmla="*/ 511 w 651"/>
                  <a:gd name="T23" fmla="*/ 216 h 656"/>
                  <a:gd name="T24" fmla="*/ 504 w 651"/>
                  <a:gd name="T25" fmla="*/ 199 h 656"/>
                  <a:gd name="T26" fmla="*/ 474 w 651"/>
                  <a:gd name="T27" fmla="*/ 169 h 656"/>
                  <a:gd name="T28" fmla="*/ 474 w 651"/>
                  <a:gd name="T29" fmla="*/ 123 h 656"/>
                  <a:gd name="T30" fmla="*/ 549 w 651"/>
                  <a:gd name="T31" fmla="*/ 48 h 656"/>
                  <a:gd name="T32" fmla="*/ 627 w 651"/>
                  <a:gd name="T33" fmla="*/ 48 h 656"/>
                  <a:gd name="T34" fmla="*/ 651 w 651"/>
                  <a:gd name="T35" fmla="*/ 24 h 656"/>
                  <a:gd name="T36" fmla="*/ 627 w 651"/>
                  <a:gd name="T37" fmla="*/ 0 h 656"/>
                  <a:gd name="T38" fmla="*/ 78 w 651"/>
                  <a:gd name="T39" fmla="*/ 353 h 656"/>
                  <a:gd name="T40" fmla="*/ 125 w 651"/>
                  <a:gd name="T41" fmla="*/ 197 h 656"/>
                  <a:gd name="T42" fmla="*/ 265 w 651"/>
                  <a:gd name="T43" fmla="*/ 137 h 656"/>
                  <a:gd name="T44" fmla="*/ 285 w 651"/>
                  <a:gd name="T45" fmla="*/ 138 h 656"/>
                  <a:gd name="T46" fmla="*/ 78 w 651"/>
                  <a:gd name="T47" fmla="*/ 353 h 6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651" h="656">
                    <a:moveTo>
                      <a:pt x="627" y="0"/>
                    </a:moveTo>
                    <a:cubicBezTo>
                      <a:pt x="549" y="0"/>
                      <a:pt x="549" y="0"/>
                      <a:pt x="549" y="0"/>
                    </a:cubicBezTo>
                    <a:cubicBezTo>
                      <a:pt x="482" y="0"/>
                      <a:pt x="427" y="54"/>
                      <a:pt x="426" y="121"/>
                    </a:cubicBezTo>
                    <a:cubicBezTo>
                      <a:pt x="373" y="68"/>
                      <a:pt x="373" y="68"/>
                      <a:pt x="373" y="68"/>
                    </a:cubicBezTo>
                    <a:cubicBezTo>
                      <a:pt x="368" y="63"/>
                      <a:pt x="362" y="61"/>
                      <a:pt x="356" y="61"/>
                    </a:cubicBezTo>
                    <a:cubicBezTo>
                      <a:pt x="244" y="61"/>
                      <a:pt x="244" y="61"/>
                      <a:pt x="244" y="61"/>
                    </a:cubicBezTo>
                    <a:cubicBezTo>
                      <a:pt x="110" y="61"/>
                      <a:pt x="0" y="170"/>
                      <a:pt x="0" y="305"/>
                    </a:cubicBezTo>
                    <a:cubicBezTo>
                      <a:pt x="0" y="568"/>
                      <a:pt x="0" y="568"/>
                      <a:pt x="0" y="568"/>
                    </a:cubicBezTo>
                    <a:cubicBezTo>
                      <a:pt x="0" y="616"/>
                      <a:pt x="39" y="656"/>
                      <a:pt x="88" y="656"/>
                    </a:cubicBezTo>
                    <a:cubicBezTo>
                      <a:pt x="424" y="656"/>
                      <a:pt x="424" y="656"/>
                      <a:pt x="424" y="656"/>
                    </a:cubicBezTo>
                    <a:cubicBezTo>
                      <a:pt x="472" y="656"/>
                      <a:pt x="511" y="616"/>
                      <a:pt x="511" y="568"/>
                    </a:cubicBezTo>
                    <a:cubicBezTo>
                      <a:pt x="511" y="216"/>
                      <a:pt x="511" y="216"/>
                      <a:pt x="511" y="216"/>
                    </a:cubicBezTo>
                    <a:cubicBezTo>
                      <a:pt x="511" y="210"/>
                      <a:pt x="509" y="204"/>
                      <a:pt x="504" y="199"/>
                    </a:cubicBezTo>
                    <a:cubicBezTo>
                      <a:pt x="474" y="169"/>
                      <a:pt x="474" y="169"/>
                      <a:pt x="474" y="169"/>
                    </a:cubicBezTo>
                    <a:cubicBezTo>
                      <a:pt x="474" y="123"/>
                      <a:pt x="474" y="123"/>
                      <a:pt x="474" y="123"/>
                    </a:cubicBezTo>
                    <a:cubicBezTo>
                      <a:pt x="474" y="82"/>
                      <a:pt x="508" y="48"/>
                      <a:pt x="549" y="48"/>
                    </a:cubicBezTo>
                    <a:cubicBezTo>
                      <a:pt x="627" y="48"/>
                      <a:pt x="627" y="48"/>
                      <a:pt x="627" y="48"/>
                    </a:cubicBezTo>
                    <a:cubicBezTo>
                      <a:pt x="640" y="48"/>
                      <a:pt x="651" y="37"/>
                      <a:pt x="651" y="24"/>
                    </a:cubicBezTo>
                    <a:cubicBezTo>
                      <a:pt x="651" y="11"/>
                      <a:pt x="640" y="0"/>
                      <a:pt x="627" y="0"/>
                    </a:cubicBezTo>
                    <a:close/>
                    <a:moveTo>
                      <a:pt x="78" y="353"/>
                    </a:moveTo>
                    <a:cubicBezTo>
                      <a:pt x="73" y="292"/>
                      <a:pt x="89" y="237"/>
                      <a:pt x="125" y="197"/>
                    </a:cubicBezTo>
                    <a:cubicBezTo>
                      <a:pt x="159" y="158"/>
                      <a:pt x="209" y="137"/>
                      <a:pt x="265" y="137"/>
                    </a:cubicBezTo>
                    <a:cubicBezTo>
                      <a:pt x="272" y="137"/>
                      <a:pt x="278" y="137"/>
                      <a:pt x="285" y="138"/>
                    </a:cubicBezTo>
                    <a:lnTo>
                      <a:pt x="78" y="353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1" name="Line 6"/>
              <p:cNvSpPr>
                <a:spLocks noChangeShapeType="1"/>
              </p:cNvSpPr>
              <p:nvPr/>
            </p:nvSpPr>
            <p:spPr bwMode="auto">
              <a:xfrm>
                <a:off x="-1216025" y="2422525"/>
                <a:ext cx="0" cy="0"/>
              </a:xfrm>
              <a:prstGeom prst="line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2" name="Line 7"/>
              <p:cNvSpPr>
                <a:spLocks noChangeShapeType="1"/>
              </p:cNvSpPr>
              <p:nvPr/>
            </p:nvSpPr>
            <p:spPr bwMode="auto">
              <a:xfrm>
                <a:off x="-1216025" y="2422525"/>
                <a:ext cx="0" cy="0"/>
              </a:xfrm>
              <a:prstGeom prst="line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3" name="Freeform 8"/>
              <p:cNvSpPr>
                <a:spLocks noEditPoints="1"/>
              </p:cNvSpPr>
              <p:nvPr/>
            </p:nvSpPr>
            <p:spPr bwMode="auto">
              <a:xfrm>
                <a:off x="-819150" y="2341563"/>
                <a:ext cx="261938" cy="368300"/>
              </a:xfrm>
              <a:custGeom>
                <a:avLst/>
                <a:gdLst>
                  <a:gd name="T0" fmla="*/ 154 w 166"/>
                  <a:gd name="T1" fmla="*/ 120 h 233"/>
                  <a:gd name="T2" fmla="*/ 104 w 166"/>
                  <a:gd name="T3" fmla="*/ 14 h 233"/>
                  <a:gd name="T4" fmla="*/ 83 w 166"/>
                  <a:gd name="T5" fmla="*/ 0 h 233"/>
                  <a:gd name="T6" fmla="*/ 61 w 166"/>
                  <a:gd name="T7" fmla="*/ 14 h 233"/>
                  <a:gd name="T8" fmla="*/ 11 w 166"/>
                  <a:gd name="T9" fmla="*/ 120 h 233"/>
                  <a:gd name="T10" fmla="*/ 16 w 166"/>
                  <a:gd name="T11" fmla="*/ 196 h 233"/>
                  <a:gd name="T12" fmla="*/ 83 w 166"/>
                  <a:gd name="T13" fmla="*/ 233 h 233"/>
                  <a:gd name="T14" fmla="*/ 149 w 166"/>
                  <a:gd name="T15" fmla="*/ 196 h 233"/>
                  <a:gd name="T16" fmla="*/ 154 w 166"/>
                  <a:gd name="T17" fmla="*/ 120 h 233"/>
                  <a:gd name="T18" fmla="*/ 154 w 166"/>
                  <a:gd name="T19" fmla="*/ 120 h 233"/>
                  <a:gd name="T20" fmla="*/ 154 w 166"/>
                  <a:gd name="T21" fmla="*/ 120 h 2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66" h="233">
                    <a:moveTo>
                      <a:pt x="154" y="120"/>
                    </a:moveTo>
                    <a:cubicBezTo>
                      <a:pt x="104" y="14"/>
                      <a:pt x="104" y="14"/>
                      <a:pt x="104" y="14"/>
                    </a:cubicBezTo>
                    <a:cubicBezTo>
                      <a:pt x="100" y="5"/>
                      <a:pt x="92" y="0"/>
                      <a:pt x="83" y="0"/>
                    </a:cubicBezTo>
                    <a:cubicBezTo>
                      <a:pt x="73" y="0"/>
                      <a:pt x="65" y="5"/>
                      <a:pt x="61" y="14"/>
                    </a:cubicBezTo>
                    <a:cubicBezTo>
                      <a:pt x="11" y="120"/>
                      <a:pt x="11" y="120"/>
                      <a:pt x="11" y="120"/>
                    </a:cubicBezTo>
                    <a:cubicBezTo>
                      <a:pt x="0" y="145"/>
                      <a:pt x="1" y="173"/>
                      <a:pt x="16" y="196"/>
                    </a:cubicBezTo>
                    <a:cubicBezTo>
                      <a:pt x="31" y="219"/>
                      <a:pt x="56" y="233"/>
                      <a:pt x="83" y="233"/>
                    </a:cubicBezTo>
                    <a:cubicBezTo>
                      <a:pt x="110" y="233"/>
                      <a:pt x="135" y="219"/>
                      <a:pt x="149" y="196"/>
                    </a:cubicBezTo>
                    <a:cubicBezTo>
                      <a:pt x="164" y="173"/>
                      <a:pt x="166" y="145"/>
                      <a:pt x="154" y="120"/>
                    </a:cubicBezTo>
                    <a:close/>
                    <a:moveTo>
                      <a:pt x="154" y="120"/>
                    </a:moveTo>
                    <a:cubicBezTo>
                      <a:pt x="154" y="120"/>
                      <a:pt x="154" y="120"/>
                      <a:pt x="154" y="120"/>
                    </a:cubicBezTo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4" name="Freeform 9"/>
              <p:cNvSpPr>
                <a:spLocks noEditPoints="1"/>
              </p:cNvSpPr>
              <p:nvPr/>
            </p:nvSpPr>
            <p:spPr bwMode="auto">
              <a:xfrm>
                <a:off x="-1443038" y="2690813"/>
                <a:ext cx="503238" cy="420688"/>
              </a:xfrm>
              <a:custGeom>
                <a:avLst/>
                <a:gdLst>
                  <a:gd name="T0" fmla="*/ 79 w 319"/>
                  <a:gd name="T1" fmla="*/ 48 h 267"/>
                  <a:gd name="T2" fmla="*/ 23 w 319"/>
                  <a:gd name="T3" fmla="*/ 163 h 267"/>
                  <a:gd name="T4" fmla="*/ 220 w 319"/>
                  <a:gd name="T5" fmla="*/ 74 h 267"/>
                  <a:gd name="T6" fmla="*/ 3 w 319"/>
                  <a:gd name="T7" fmla="*/ 246 h 267"/>
                  <a:gd name="T8" fmla="*/ 27 w 319"/>
                  <a:gd name="T9" fmla="*/ 257 h 267"/>
                  <a:gd name="T10" fmla="*/ 63 w 319"/>
                  <a:gd name="T11" fmla="*/ 200 h 267"/>
                  <a:gd name="T12" fmla="*/ 185 w 319"/>
                  <a:gd name="T13" fmla="*/ 199 h 267"/>
                  <a:gd name="T14" fmla="*/ 303 w 319"/>
                  <a:gd name="T15" fmla="*/ 46 h 267"/>
                  <a:gd name="T16" fmla="*/ 79 w 319"/>
                  <a:gd name="T17" fmla="*/ 48 h 267"/>
                  <a:gd name="T18" fmla="*/ 79 w 319"/>
                  <a:gd name="T19" fmla="*/ 48 h 267"/>
                  <a:gd name="T20" fmla="*/ 79 w 319"/>
                  <a:gd name="T21" fmla="*/ 48 h 2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19" h="267">
                    <a:moveTo>
                      <a:pt x="79" y="48"/>
                    </a:moveTo>
                    <a:cubicBezTo>
                      <a:pt x="17" y="84"/>
                      <a:pt x="21" y="141"/>
                      <a:pt x="23" y="163"/>
                    </a:cubicBezTo>
                    <a:cubicBezTo>
                      <a:pt x="102" y="69"/>
                      <a:pt x="220" y="74"/>
                      <a:pt x="220" y="74"/>
                    </a:cubicBezTo>
                    <a:cubicBezTo>
                      <a:pt x="220" y="74"/>
                      <a:pt x="53" y="131"/>
                      <a:pt x="3" y="246"/>
                    </a:cubicBezTo>
                    <a:cubicBezTo>
                      <a:pt x="0" y="255"/>
                      <a:pt x="22" y="267"/>
                      <a:pt x="27" y="257"/>
                    </a:cubicBezTo>
                    <a:cubicBezTo>
                      <a:pt x="42" y="224"/>
                      <a:pt x="63" y="200"/>
                      <a:pt x="63" y="200"/>
                    </a:cubicBezTo>
                    <a:cubicBezTo>
                      <a:pt x="94" y="212"/>
                      <a:pt x="147" y="225"/>
                      <a:pt x="185" y="199"/>
                    </a:cubicBezTo>
                    <a:cubicBezTo>
                      <a:pt x="236" y="163"/>
                      <a:pt x="231" y="85"/>
                      <a:pt x="303" y="46"/>
                    </a:cubicBezTo>
                    <a:cubicBezTo>
                      <a:pt x="319" y="37"/>
                      <a:pt x="161" y="0"/>
                      <a:pt x="79" y="48"/>
                    </a:cubicBezTo>
                    <a:close/>
                    <a:moveTo>
                      <a:pt x="79" y="48"/>
                    </a:moveTo>
                    <a:cubicBezTo>
                      <a:pt x="79" y="48"/>
                      <a:pt x="79" y="48"/>
                      <a:pt x="79" y="48"/>
                    </a:cubicBezTo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</p:grpSp>
      </p:grpSp>
      <p:grpSp>
        <p:nvGrpSpPr>
          <p:cNvPr id="30" name="Group 29"/>
          <p:cNvGrpSpPr/>
          <p:nvPr userDrawn="1"/>
        </p:nvGrpSpPr>
        <p:grpSpPr>
          <a:xfrm>
            <a:off x="7271192" y="116594"/>
            <a:ext cx="721608" cy="721606"/>
            <a:chOff x="5562600" y="1093655"/>
            <a:chExt cx="721608" cy="721606"/>
          </a:xfrm>
        </p:grpSpPr>
        <p:sp>
          <p:nvSpPr>
            <p:cNvPr id="31" name="Oval 30"/>
            <p:cNvSpPr/>
            <p:nvPr userDrawn="1"/>
          </p:nvSpPr>
          <p:spPr bwMode="auto">
            <a:xfrm>
              <a:off x="5562600" y="1093655"/>
              <a:ext cx="721608" cy="721606"/>
            </a:xfrm>
            <a:prstGeom prst="ellipse">
              <a:avLst/>
            </a:prstGeom>
            <a:solidFill>
              <a:schemeClr val="bg1"/>
            </a:solidFill>
            <a:ln w="19050">
              <a:gradFill>
                <a:gsLst>
                  <a:gs pos="0">
                    <a:schemeClr val="accent2"/>
                  </a:gs>
                  <a:gs pos="100000">
                    <a:schemeClr val="accent1"/>
                  </a:gs>
                </a:gsLst>
                <a:lin ang="5400000" scaled="1"/>
              </a:gradFill>
            </a:ln>
            <a:effectLst/>
            <a:ex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3600" b="0" i="0" u="none" strike="noStrike" cap="none" normalizeH="0" baseline="0" dirty="0">
                <a:ln>
                  <a:noFill/>
                </a:ln>
                <a:solidFill>
                  <a:srgbClr val="3399FF"/>
                </a:solidFill>
                <a:effectLst/>
                <a:latin typeface="Times" pitchFamily="1" charset="0"/>
              </a:endParaRPr>
            </a:p>
          </p:txBody>
        </p:sp>
        <p:grpSp>
          <p:nvGrpSpPr>
            <p:cNvPr id="32" name="Group 31"/>
            <p:cNvGrpSpPr/>
            <p:nvPr userDrawn="1"/>
          </p:nvGrpSpPr>
          <p:grpSpPr>
            <a:xfrm>
              <a:off x="5652744" y="1299875"/>
              <a:ext cx="568964" cy="317140"/>
              <a:chOff x="3389313" y="7007225"/>
              <a:chExt cx="4300537" cy="2397125"/>
            </a:xfrm>
          </p:grpSpPr>
          <p:sp>
            <p:nvSpPr>
              <p:cNvPr id="33" name="Freeform 29"/>
              <p:cNvSpPr>
                <a:spLocks/>
              </p:cNvSpPr>
              <p:nvPr/>
            </p:nvSpPr>
            <p:spPr bwMode="auto">
              <a:xfrm>
                <a:off x="3457575" y="7321550"/>
                <a:ext cx="2473325" cy="1209675"/>
              </a:xfrm>
              <a:custGeom>
                <a:avLst/>
                <a:gdLst>
                  <a:gd name="T0" fmla="*/ 625 w 828"/>
                  <a:gd name="T1" fmla="*/ 0 h 405"/>
                  <a:gd name="T2" fmla="*/ 203 w 828"/>
                  <a:gd name="T3" fmla="*/ 0 h 405"/>
                  <a:gd name="T4" fmla="*/ 0 w 828"/>
                  <a:gd name="T5" fmla="*/ 203 h 405"/>
                  <a:gd name="T6" fmla="*/ 203 w 828"/>
                  <a:gd name="T7" fmla="*/ 405 h 405"/>
                  <a:gd name="T8" fmla="*/ 625 w 828"/>
                  <a:gd name="T9" fmla="*/ 405 h 405"/>
                  <a:gd name="T10" fmla="*/ 828 w 828"/>
                  <a:gd name="T11" fmla="*/ 203 h 405"/>
                  <a:gd name="T12" fmla="*/ 625 w 828"/>
                  <a:gd name="T13" fmla="*/ 0 h 4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28" h="405">
                    <a:moveTo>
                      <a:pt x="625" y="0"/>
                    </a:moveTo>
                    <a:cubicBezTo>
                      <a:pt x="203" y="0"/>
                      <a:pt x="203" y="0"/>
                      <a:pt x="203" y="0"/>
                    </a:cubicBezTo>
                    <a:cubicBezTo>
                      <a:pt x="91" y="0"/>
                      <a:pt x="0" y="91"/>
                      <a:pt x="0" y="203"/>
                    </a:cubicBezTo>
                    <a:cubicBezTo>
                      <a:pt x="0" y="314"/>
                      <a:pt x="91" y="405"/>
                      <a:pt x="203" y="405"/>
                    </a:cubicBezTo>
                    <a:cubicBezTo>
                      <a:pt x="625" y="405"/>
                      <a:pt x="625" y="405"/>
                      <a:pt x="625" y="405"/>
                    </a:cubicBezTo>
                    <a:cubicBezTo>
                      <a:pt x="737" y="405"/>
                      <a:pt x="828" y="314"/>
                      <a:pt x="828" y="203"/>
                    </a:cubicBezTo>
                    <a:cubicBezTo>
                      <a:pt x="828" y="91"/>
                      <a:pt x="737" y="0"/>
                      <a:pt x="625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grpSp>
            <p:nvGrpSpPr>
              <p:cNvPr id="34" name="Group 33"/>
              <p:cNvGrpSpPr/>
              <p:nvPr/>
            </p:nvGrpSpPr>
            <p:grpSpPr>
              <a:xfrm>
                <a:off x="3389313" y="7007225"/>
                <a:ext cx="4300537" cy="2397125"/>
                <a:chOff x="3389313" y="7007225"/>
                <a:chExt cx="4300537" cy="2397125"/>
              </a:xfrm>
            </p:grpSpPr>
            <p:sp>
              <p:nvSpPr>
                <p:cNvPr id="35" name="Freeform 28"/>
                <p:cNvSpPr>
                  <a:spLocks noEditPoints="1"/>
                </p:cNvSpPr>
                <p:nvPr/>
              </p:nvSpPr>
              <p:spPr bwMode="auto">
                <a:xfrm>
                  <a:off x="3389313" y="7007225"/>
                  <a:ext cx="4300537" cy="2397125"/>
                </a:xfrm>
                <a:custGeom>
                  <a:avLst/>
                  <a:gdLst>
                    <a:gd name="T0" fmla="*/ 1440 w 1440"/>
                    <a:gd name="T1" fmla="*/ 546 h 802"/>
                    <a:gd name="T2" fmla="*/ 1413 w 1440"/>
                    <a:gd name="T3" fmla="*/ 546 h 802"/>
                    <a:gd name="T4" fmla="*/ 1404 w 1440"/>
                    <a:gd name="T5" fmla="*/ 496 h 802"/>
                    <a:gd name="T6" fmla="*/ 1411 w 1440"/>
                    <a:gd name="T7" fmla="*/ 496 h 802"/>
                    <a:gd name="T8" fmla="*/ 1411 w 1440"/>
                    <a:gd name="T9" fmla="*/ 420 h 802"/>
                    <a:gd name="T10" fmla="*/ 1387 w 1440"/>
                    <a:gd name="T11" fmla="*/ 420 h 802"/>
                    <a:gd name="T12" fmla="*/ 1372 w 1440"/>
                    <a:gd name="T13" fmla="*/ 355 h 802"/>
                    <a:gd name="T14" fmla="*/ 1244 w 1440"/>
                    <a:gd name="T15" fmla="*/ 355 h 802"/>
                    <a:gd name="T16" fmla="*/ 1189 w 1440"/>
                    <a:gd name="T17" fmla="*/ 119 h 802"/>
                    <a:gd name="T18" fmla="*/ 941 w 1440"/>
                    <a:gd name="T19" fmla="*/ 119 h 802"/>
                    <a:gd name="T20" fmla="*/ 941 w 1440"/>
                    <a:gd name="T21" fmla="*/ 0 h 802"/>
                    <a:gd name="T22" fmla="*/ 877 w 1440"/>
                    <a:gd name="T23" fmla="*/ 0 h 802"/>
                    <a:gd name="T24" fmla="*/ 877 w 1440"/>
                    <a:gd name="T25" fmla="*/ 546 h 802"/>
                    <a:gd name="T26" fmla="*/ 52 w 1440"/>
                    <a:gd name="T27" fmla="*/ 546 h 802"/>
                    <a:gd name="T28" fmla="*/ 52 w 1440"/>
                    <a:gd name="T29" fmla="*/ 497 h 802"/>
                    <a:gd name="T30" fmla="*/ 0 w 1440"/>
                    <a:gd name="T31" fmla="*/ 497 h 802"/>
                    <a:gd name="T32" fmla="*/ 0 w 1440"/>
                    <a:gd name="T33" fmla="*/ 643 h 802"/>
                    <a:gd name="T34" fmla="*/ 69 w 1440"/>
                    <a:gd name="T35" fmla="*/ 643 h 802"/>
                    <a:gd name="T36" fmla="*/ 64 w 1440"/>
                    <a:gd name="T37" fmla="*/ 677 h 802"/>
                    <a:gd name="T38" fmla="*/ 189 w 1440"/>
                    <a:gd name="T39" fmla="*/ 802 h 802"/>
                    <a:gd name="T40" fmla="*/ 313 w 1440"/>
                    <a:gd name="T41" fmla="*/ 677 h 802"/>
                    <a:gd name="T42" fmla="*/ 308 w 1440"/>
                    <a:gd name="T43" fmla="*/ 643 h 802"/>
                    <a:gd name="T44" fmla="*/ 345 w 1440"/>
                    <a:gd name="T45" fmla="*/ 643 h 802"/>
                    <a:gd name="T46" fmla="*/ 340 w 1440"/>
                    <a:gd name="T47" fmla="*/ 677 h 802"/>
                    <a:gd name="T48" fmla="*/ 465 w 1440"/>
                    <a:gd name="T49" fmla="*/ 802 h 802"/>
                    <a:gd name="T50" fmla="*/ 589 w 1440"/>
                    <a:gd name="T51" fmla="*/ 677 h 802"/>
                    <a:gd name="T52" fmla="*/ 584 w 1440"/>
                    <a:gd name="T53" fmla="*/ 643 h 802"/>
                    <a:gd name="T54" fmla="*/ 1085 w 1440"/>
                    <a:gd name="T55" fmla="*/ 643 h 802"/>
                    <a:gd name="T56" fmla="*/ 1080 w 1440"/>
                    <a:gd name="T57" fmla="*/ 677 h 802"/>
                    <a:gd name="T58" fmla="*/ 1204 w 1440"/>
                    <a:gd name="T59" fmla="*/ 802 h 802"/>
                    <a:gd name="T60" fmla="*/ 1328 w 1440"/>
                    <a:gd name="T61" fmla="*/ 677 h 802"/>
                    <a:gd name="T62" fmla="*/ 1323 w 1440"/>
                    <a:gd name="T63" fmla="*/ 643 h 802"/>
                    <a:gd name="T64" fmla="*/ 1440 w 1440"/>
                    <a:gd name="T65" fmla="*/ 643 h 802"/>
                    <a:gd name="T66" fmla="*/ 1440 w 1440"/>
                    <a:gd name="T67" fmla="*/ 546 h 802"/>
                    <a:gd name="T68" fmla="*/ 189 w 1440"/>
                    <a:gd name="T69" fmla="*/ 745 h 802"/>
                    <a:gd name="T70" fmla="*/ 121 w 1440"/>
                    <a:gd name="T71" fmla="*/ 677 h 802"/>
                    <a:gd name="T72" fmla="*/ 189 w 1440"/>
                    <a:gd name="T73" fmla="*/ 610 h 802"/>
                    <a:gd name="T74" fmla="*/ 256 w 1440"/>
                    <a:gd name="T75" fmla="*/ 677 h 802"/>
                    <a:gd name="T76" fmla="*/ 189 w 1440"/>
                    <a:gd name="T77" fmla="*/ 745 h 802"/>
                    <a:gd name="T78" fmla="*/ 465 w 1440"/>
                    <a:gd name="T79" fmla="*/ 745 h 802"/>
                    <a:gd name="T80" fmla="*/ 397 w 1440"/>
                    <a:gd name="T81" fmla="*/ 677 h 802"/>
                    <a:gd name="T82" fmla="*/ 465 w 1440"/>
                    <a:gd name="T83" fmla="*/ 610 h 802"/>
                    <a:gd name="T84" fmla="*/ 532 w 1440"/>
                    <a:gd name="T85" fmla="*/ 677 h 802"/>
                    <a:gd name="T86" fmla="*/ 465 w 1440"/>
                    <a:gd name="T87" fmla="*/ 745 h 802"/>
                    <a:gd name="T88" fmla="*/ 967 w 1440"/>
                    <a:gd name="T89" fmla="*/ 378 h 802"/>
                    <a:gd name="T90" fmla="*/ 967 w 1440"/>
                    <a:gd name="T91" fmla="*/ 202 h 802"/>
                    <a:gd name="T92" fmla="*/ 1126 w 1440"/>
                    <a:gd name="T93" fmla="*/ 202 h 802"/>
                    <a:gd name="T94" fmla="*/ 1165 w 1440"/>
                    <a:gd name="T95" fmla="*/ 378 h 802"/>
                    <a:gd name="T96" fmla="*/ 967 w 1440"/>
                    <a:gd name="T97" fmla="*/ 378 h 802"/>
                    <a:gd name="T98" fmla="*/ 1204 w 1440"/>
                    <a:gd name="T99" fmla="*/ 745 h 802"/>
                    <a:gd name="T100" fmla="*/ 1137 w 1440"/>
                    <a:gd name="T101" fmla="*/ 677 h 802"/>
                    <a:gd name="T102" fmla="*/ 1204 w 1440"/>
                    <a:gd name="T103" fmla="*/ 610 h 802"/>
                    <a:gd name="T104" fmla="*/ 1272 w 1440"/>
                    <a:gd name="T105" fmla="*/ 677 h 802"/>
                    <a:gd name="T106" fmla="*/ 1204 w 1440"/>
                    <a:gd name="T107" fmla="*/ 745 h 802"/>
                    <a:gd name="T108" fmla="*/ 1204 w 1440"/>
                    <a:gd name="T109" fmla="*/ 745 h 802"/>
                    <a:gd name="T110" fmla="*/ 1204 w 1440"/>
                    <a:gd name="T111" fmla="*/ 745 h 80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</a:cxnLst>
                  <a:rect l="0" t="0" r="r" b="b"/>
                  <a:pathLst>
                    <a:path w="1440" h="802">
                      <a:moveTo>
                        <a:pt x="1440" y="546"/>
                      </a:moveTo>
                      <a:cubicBezTo>
                        <a:pt x="1413" y="546"/>
                        <a:pt x="1413" y="546"/>
                        <a:pt x="1413" y="546"/>
                      </a:cubicBezTo>
                      <a:cubicBezTo>
                        <a:pt x="1404" y="496"/>
                        <a:pt x="1404" y="496"/>
                        <a:pt x="1404" y="496"/>
                      </a:cubicBezTo>
                      <a:cubicBezTo>
                        <a:pt x="1411" y="496"/>
                        <a:pt x="1411" y="496"/>
                        <a:pt x="1411" y="496"/>
                      </a:cubicBezTo>
                      <a:cubicBezTo>
                        <a:pt x="1411" y="420"/>
                        <a:pt x="1411" y="420"/>
                        <a:pt x="1411" y="420"/>
                      </a:cubicBezTo>
                      <a:cubicBezTo>
                        <a:pt x="1387" y="420"/>
                        <a:pt x="1387" y="420"/>
                        <a:pt x="1387" y="420"/>
                      </a:cubicBezTo>
                      <a:cubicBezTo>
                        <a:pt x="1372" y="355"/>
                        <a:pt x="1372" y="355"/>
                        <a:pt x="1372" y="355"/>
                      </a:cubicBezTo>
                      <a:cubicBezTo>
                        <a:pt x="1244" y="355"/>
                        <a:pt x="1244" y="355"/>
                        <a:pt x="1244" y="355"/>
                      </a:cubicBezTo>
                      <a:cubicBezTo>
                        <a:pt x="1189" y="119"/>
                        <a:pt x="1189" y="119"/>
                        <a:pt x="1189" y="119"/>
                      </a:cubicBezTo>
                      <a:cubicBezTo>
                        <a:pt x="941" y="119"/>
                        <a:pt x="941" y="119"/>
                        <a:pt x="941" y="119"/>
                      </a:cubicBezTo>
                      <a:cubicBezTo>
                        <a:pt x="941" y="0"/>
                        <a:pt x="941" y="0"/>
                        <a:pt x="941" y="0"/>
                      </a:cubicBezTo>
                      <a:cubicBezTo>
                        <a:pt x="877" y="0"/>
                        <a:pt x="877" y="0"/>
                        <a:pt x="877" y="0"/>
                      </a:cubicBezTo>
                      <a:cubicBezTo>
                        <a:pt x="877" y="546"/>
                        <a:pt x="877" y="546"/>
                        <a:pt x="877" y="546"/>
                      </a:cubicBezTo>
                      <a:cubicBezTo>
                        <a:pt x="52" y="546"/>
                        <a:pt x="52" y="546"/>
                        <a:pt x="52" y="546"/>
                      </a:cubicBezTo>
                      <a:cubicBezTo>
                        <a:pt x="52" y="497"/>
                        <a:pt x="52" y="497"/>
                        <a:pt x="52" y="497"/>
                      </a:cubicBezTo>
                      <a:cubicBezTo>
                        <a:pt x="0" y="497"/>
                        <a:pt x="0" y="497"/>
                        <a:pt x="0" y="497"/>
                      </a:cubicBezTo>
                      <a:cubicBezTo>
                        <a:pt x="0" y="643"/>
                        <a:pt x="0" y="643"/>
                        <a:pt x="0" y="643"/>
                      </a:cubicBezTo>
                      <a:cubicBezTo>
                        <a:pt x="69" y="643"/>
                        <a:pt x="69" y="643"/>
                        <a:pt x="69" y="643"/>
                      </a:cubicBezTo>
                      <a:cubicBezTo>
                        <a:pt x="66" y="654"/>
                        <a:pt x="64" y="665"/>
                        <a:pt x="64" y="677"/>
                      </a:cubicBezTo>
                      <a:cubicBezTo>
                        <a:pt x="64" y="746"/>
                        <a:pt x="120" y="802"/>
                        <a:pt x="189" y="802"/>
                      </a:cubicBezTo>
                      <a:cubicBezTo>
                        <a:pt x="257" y="802"/>
                        <a:pt x="313" y="746"/>
                        <a:pt x="313" y="677"/>
                      </a:cubicBezTo>
                      <a:cubicBezTo>
                        <a:pt x="313" y="665"/>
                        <a:pt x="311" y="654"/>
                        <a:pt x="308" y="643"/>
                      </a:cubicBezTo>
                      <a:cubicBezTo>
                        <a:pt x="345" y="643"/>
                        <a:pt x="345" y="643"/>
                        <a:pt x="345" y="643"/>
                      </a:cubicBezTo>
                      <a:cubicBezTo>
                        <a:pt x="342" y="654"/>
                        <a:pt x="340" y="665"/>
                        <a:pt x="340" y="677"/>
                      </a:cubicBezTo>
                      <a:cubicBezTo>
                        <a:pt x="340" y="746"/>
                        <a:pt x="396" y="802"/>
                        <a:pt x="465" y="802"/>
                      </a:cubicBezTo>
                      <a:cubicBezTo>
                        <a:pt x="533" y="802"/>
                        <a:pt x="589" y="746"/>
                        <a:pt x="589" y="677"/>
                      </a:cubicBezTo>
                      <a:cubicBezTo>
                        <a:pt x="589" y="665"/>
                        <a:pt x="587" y="654"/>
                        <a:pt x="584" y="643"/>
                      </a:cubicBezTo>
                      <a:cubicBezTo>
                        <a:pt x="1085" y="643"/>
                        <a:pt x="1085" y="643"/>
                        <a:pt x="1085" y="643"/>
                      </a:cubicBezTo>
                      <a:cubicBezTo>
                        <a:pt x="1082" y="654"/>
                        <a:pt x="1080" y="665"/>
                        <a:pt x="1080" y="677"/>
                      </a:cubicBezTo>
                      <a:cubicBezTo>
                        <a:pt x="1080" y="746"/>
                        <a:pt x="1136" y="802"/>
                        <a:pt x="1204" y="802"/>
                      </a:cubicBezTo>
                      <a:cubicBezTo>
                        <a:pt x="1273" y="802"/>
                        <a:pt x="1328" y="746"/>
                        <a:pt x="1328" y="677"/>
                      </a:cubicBezTo>
                      <a:cubicBezTo>
                        <a:pt x="1328" y="665"/>
                        <a:pt x="1327" y="654"/>
                        <a:pt x="1323" y="643"/>
                      </a:cubicBezTo>
                      <a:cubicBezTo>
                        <a:pt x="1440" y="643"/>
                        <a:pt x="1440" y="643"/>
                        <a:pt x="1440" y="643"/>
                      </a:cubicBezTo>
                      <a:lnTo>
                        <a:pt x="1440" y="546"/>
                      </a:lnTo>
                      <a:close/>
                      <a:moveTo>
                        <a:pt x="189" y="745"/>
                      </a:moveTo>
                      <a:cubicBezTo>
                        <a:pt x="151" y="745"/>
                        <a:pt x="121" y="715"/>
                        <a:pt x="121" y="677"/>
                      </a:cubicBezTo>
                      <a:cubicBezTo>
                        <a:pt x="121" y="640"/>
                        <a:pt x="151" y="610"/>
                        <a:pt x="189" y="610"/>
                      </a:cubicBezTo>
                      <a:cubicBezTo>
                        <a:pt x="226" y="610"/>
                        <a:pt x="256" y="640"/>
                        <a:pt x="256" y="677"/>
                      </a:cubicBezTo>
                      <a:cubicBezTo>
                        <a:pt x="256" y="715"/>
                        <a:pt x="226" y="745"/>
                        <a:pt x="189" y="745"/>
                      </a:cubicBezTo>
                      <a:close/>
                      <a:moveTo>
                        <a:pt x="465" y="745"/>
                      </a:moveTo>
                      <a:cubicBezTo>
                        <a:pt x="428" y="745"/>
                        <a:pt x="397" y="715"/>
                        <a:pt x="397" y="677"/>
                      </a:cubicBezTo>
                      <a:cubicBezTo>
                        <a:pt x="397" y="640"/>
                        <a:pt x="428" y="610"/>
                        <a:pt x="465" y="610"/>
                      </a:cubicBezTo>
                      <a:cubicBezTo>
                        <a:pt x="502" y="610"/>
                        <a:pt x="532" y="640"/>
                        <a:pt x="532" y="677"/>
                      </a:cubicBezTo>
                      <a:cubicBezTo>
                        <a:pt x="532" y="715"/>
                        <a:pt x="502" y="745"/>
                        <a:pt x="465" y="745"/>
                      </a:cubicBezTo>
                      <a:close/>
                      <a:moveTo>
                        <a:pt x="967" y="378"/>
                      </a:moveTo>
                      <a:cubicBezTo>
                        <a:pt x="967" y="202"/>
                        <a:pt x="967" y="202"/>
                        <a:pt x="967" y="202"/>
                      </a:cubicBezTo>
                      <a:cubicBezTo>
                        <a:pt x="1126" y="202"/>
                        <a:pt x="1126" y="202"/>
                        <a:pt x="1126" y="202"/>
                      </a:cubicBezTo>
                      <a:cubicBezTo>
                        <a:pt x="1165" y="378"/>
                        <a:pt x="1165" y="378"/>
                        <a:pt x="1165" y="378"/>
                      </a:cubicBezTo>
                      <a:lnTo>
                        <a:pt x="967" y="378"/>
                      </a:lnTo>
                      <a:close/>
                      <a:moveTo>
                        <a:pt x="1204" y="745"/>
                      </a:moveTo>
                      <a:cubicBezTo>
                        <a:pt x="1167" y="745"/>
                        <a:pt x="1137" y="715"/>
                        <a:pt x="1137" y="677"/>
                      </a:cubicBezTo>
                      <a:cubicBezTo>
                        <a:pt x="1137" y="640"/>
                        <a:pt x="1167" y="610"/>
                        <a:pt x="1204" y="610"/>
                      </a:cubicBezTo>
                      <a:cubicBezTo>
                        <a:pt x="1241" y="610"/>
                        <a:pt x="1272" y="640"/>
                        <a:pt x="1272" y="677"/>
                      </a:cubicBezTo>
                      <a:cubicBezTo>
                        <a:pt x="1272" y="715"/>
                        <a:pt x="1241" y="745"/>
                        <a:pt x="1204" y="745"/>
                      </a:cubicBezTo>
                      <a:close/>
                      <a:moveTo>
                        <a:pt x="1204" y="745"/>
                      </a:moveTo>
                      <a:cubicBezTo>
                        <a:pt x="1204" y="745"/>
                        <a:pt x="1204" y="745"/>
                        <a:pt x="1204" y="745"/>
                      </a:cubicBezTo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36" name="Freeform 30"/>
                <p:cNvSpPr>
                  <a:spLocks noEditPoints="1"/>
                </p:cNvSpPr>
                <p:nvPr/>
              </p:nvSpPr>
              <p:spPr bwMode="auto">
                <a:xfrm>
                  <a:off x="4264025" y="7532688"/>
                  <a:ext cx="952500" cy="798513"/>
                </a:xfrm>
                <a:custGeom>
                  <a:avLst/>
                  <a:gdLst>
                    <a:gd name="T0" fmla="*/ 79 w 319"/>
                    <a:gd name="T1" fmla="*/ 48 h 267"/>
                    <a:gd name="T2" fmla="*/ 23 w 319"/>
                    <a:gd name="T3" fmla="*/ 163 h 267"/>
                    <a:gd name="T4" fmla="*/ 220 w 319"/>
                    <a:gd name="T5" fmla="*/ 74 h 267"/>
                    <a:gd name="T6" fmla="*/ 3 w 319"/>
                    <a:gd name="T7" fmla="*/ 246 h 267"/>
                    <a:gd name="T8" fmla="*/ 27 w 319"/>
                    <a:gd name="T9" fmla="*/ 257 h 267"/>
                    <a:gd name="T10" fmla="*/ 63 w 319"/>
                    <a:gd name="T11" fmla="*/ 200 h 267"/>
                    <a:gd name="T12" fmla="*/ 185 w 319"/>
                    <a:gd name="T13" fmla="*/ 199 h 267"/>
                    <a:gd name="T14" fmla="*/ 303 w 319"/>
                    <a:gd name="T15" fmla="*/ 46 h 267"/>
                    <a:gd name="T16" fmla="*/ 79 w 319"/>
                    <a:gd name="T17" fmla="*/ 48 h 267"/>
                    <a:gd name="T18" fmla="*/ 79 w 319"/>
                    <a:gd name="T19" fmla="*/ 48 h 267"/>
                    <a:gd name="T20" fmla="*/ 79 w 319"/>
                    <a:gd name="T21" fmla="*/ 48 h 26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319" h="267">
                      <a:moveTo>
                        <a:pt x="79" y="48"/>
                      </a:moveTo>
                      <a:cubicBezTo>
                        <a:pt x="17" y="84"/>
                        <a:pt x="21" y="141"/>
                        <a:pt x="23" y="163"/>
                      </a:cubicBezTo>
                      <a:cubicBezTo>
                        <a:pt x="102" y="69"/>
                        <a:pt x="220" y="74"/>
                        <a:pt x="220" y="74"/>
                      </a:cubicBezTo>
                      <a:cubicBezTo>
                        <a:pt x="220" y="74"/>
                        <a:pt x="53" y="131"/>
                        <a:pt x="3" y="246"/>
                      </a:cubicBezTo>
                      <a:cubicBezTo>
                        <a:pt x="0" y="255"/>
                        <a:pt x="22" y="267"/>
                        <a:pt x="27" y="257"/>
                      </a:cubicBezTo>
                      <a:cubicBezTo>
                        <a:pt x="42" y="224"/>
                        <a:pt x="63" y="200"/>
                        <a:pt x="63" y="200"/>
                      </a:cubicBezTo>
                      <a:cubicBezTo>
                        <a:pt x="94" y="212"/>
                        <a:pt x="147" y="225"/>
                        <a:pt x="185" y="199"/>
                      </a:cubicBezTo>
                      <a:cubicBezTo>
                        <a:pt x="236" y="163"/>
                        <a:pt x="231" y="85"/>
                        <a:pt x="303" y="46"/>
                      </a:cubicBezTo>
                      <a:cubicBezTo>
                        <a:pt x="319" y="37"/>
                        <a:pt x="161" y="0"/>
                        <a:pt x="79" y="48"/>
                      </a:cubicBezTo>
                      <a:close/>
                      <a:moveTo>
                        <a:pt x="79" y="48"/>
                      </a:moveTo>
                      <a:cubicBezTo>
                        <a:pt x="79" y="48"/>
                        <a:pt x="79" y="48"/>
                        <a:pt x="79" y="48"/>
                      </a:cubicBezTo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</p:grpSp>
      </p:grpSp>
      <p:grpSp>
        <p:nvGrpSpPr>
          <p:cNvPr id="37" name="Group 36"/>
          <p:cNvGrpSpPr/>
          <p:nvPr userDrawn="1"/>
        </p:nvGrpSpPr>
        <p:grpSpPr>
          <a:xfrm>
            <a:off x="8133179" y="115402"/>
            <a:ext cx="721608" cy="721606"/>
            <a:chOff x="10134600" y="1093655"/>
            <a:chExt cx="721608" cy="721606"/>
          </a:xfrm>
        </p:grpSpPr>
        <p:sp>
          <p:nvSpPr>
            <p:cNvPr id="38" name="Oval 37"/>
            <p:cNvSpPr/>
            <p:nvPr userDrawn="1"/>
          </p:nvSpPr>
          <p:spPr bwMode="auto">
            <a:xfrm>
              <a:off x="10134600" y="1093655"/>
              <a:ext cx="721608" cy="721606"/>
            </a:xfrm>
            <a:prstGeom prst="ellipse">
              <a:avLst/>
            </a:prstGeom>
            <a:solidFill>
              <a:schemeClr val="bg1"/>
            </a:solidFill>
            <a:ln w="19050">
              <a:gradFill>
                <a:gsLst>
                  <a:gs pos="0">
                    <a:schemeClr val="accent2"/>
                  </a:gs>
                  <a:gs pos="100000">
                    <a:schemeClr val="accent1"/>
                  </a:gs>
                </a:gsLst>
                <a:lin ang="5400000" scaled="1"/>
              </a:gradFill>
            </a:ln>
            <a:effectLst/>
            <a:ex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3600" b="0" i="0" u="none" strike="noStrike" cap="none" normalizeH="0" baseline="0" dirty="0">
                <a:ln>
                  <a:noFill/>
                </a:ln>
                <a:solidFill>
                  <a:srgbClr val="3399FF"/>
                </a:solidFill>
                <a:effectLst/>
                <a:latin typeface="Times" pitchFamily="1" charset="0"/>
              </a:endParaRPr>
            </a:p>
          </p:txBody>
        </p:sp>
        <p:grpSp>
          <p:nvGrpSpPr>
            <p:cNvPr id="39" name="Group 38"/>
            <p:cNvGrpSpPr/>
            <p:nvPr userDrawn="1"/>
          </p:nvGrpSpPr>
          <p:grpSpPr>
            <a:xfrm>
              <a:off x="10243733" y="1315650"/>
              <a:ext cx="498004" cy="368688"/>
              <a:chOff x="9829800" y="5168900"/>
              <a:chExt cx="1149351" cy="850900"/>
            </a:xfrm>
          </p:grpSpPr>
          <p:sp>
            <p:nvSpPr>
              <p:cNvPr id="40" name="Freeform 46"/>
              <p:cNvSpPr>
                <a:spLocks/>
              </p:cNvSpPr>
              <p:nvPr/>
            </p:nvSpPr>
            <p:spPr bwMode="auto">
              <a:xfrm>
                <a:off x="10206038" y="5168900"/>
                <a:ext cx="773113" cy="492125"/>
              </a:xfrm>
              <a:custGeom>
                <a:avLst/>
                <a:gdLst>
                  <a:gd name="T0" fmla="*/ 1066 w 1066"/>
                  <a:gd name="T1" fmla="*/ 153 h 680"/>
                  <a:gd name="T2" fmla="*/ 1066 w 1066"/>
                  <a:gd name="T3" fmla="*/ 633 h 680"/>
                  <a:gd name="T4" fmla="*/ 942 w 1066"/>
                  <a:gd name="T5" fmla="*/ 656 h 680"/>
                  <a:gd name="T6" fmla="*/ 807 w 1066"/>
                  <a:gd name="T7" fmla="*/ 634 h 680"/>
                  <a:gd name="T8" fmla="*/ 469 w 1066"/>
                  <a:gd name="T9" fmla="*/ 301 h 680"/>
                  <a:gd name="T10" fmla="*/ 351 w 1066"/>
                  <a:gd name="T11" fmla="*/ 295 h 680"/>
                  <a:gd name="T12" fmla="*/ 143 w 1066"/>
                  <a:gd name="T13" fmla="*/ 402 h 680"/>
                  <a:gd name="T14" fmla="*/ 0 w 1066"/>
                  <a:gd name="T15" fmla="*/ 327 h 680"/>
                  <a:gd name="T16" fmla="*/ 59 w 1066"/>
                  <a:gd name="T17" fmla="*/ 242 h 680"/>
                  <a:gd name="T18" fmla="*/ 436 w 1066"/>
                  <a:gd name="T19" fmla="*/ 29 h 680"/>
                  <a:gd name="T20" fmla="*/ 592 w 1066"/>
                  <a:gd name="T21" fmla="*/ 58 h 680"/>
                  <a:gd name="T22" fmla="*/ 753 w 1066"/>
                  <a:gd name="T23" fmla="*/ 195 h 680"/>
                  <a:gd name="T24" fmla="*/ 817 w 1066"/>
                  <a:gd name="T25" fmla="*/ 208 h 680"/>
                  <a:gd name="T26" fmla="*/ 1066 w 1066"/>
                  <a:gd name="T27" fmla="*/ 153 h 6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066" h="680">
                    <a:moveTo>
                      <a:pt x="1066" y="153"/>
                    </a:moveTo>
                    <a:cubicBezTo>
                      <a:pt x="1066" y="633"/>
                      <a:pt x="1066" y="633"/>
                      <a:pt x="1066" y="633"/>
                    </a:cubicBezTo>
                    <a:cubicBezTo>
                      <a:pt x="1066" y="633"/>
                      <a:pt x="963" y="654"/>
                      <a:pt x="942" y="656"/>
                    </a:cubicBezTo>
                    <a:cubicBezTo>
                      <a:pt x="921" y="659"/>
                      <a:pt x="855" y="680"/>
                      <a:pt x="807" y="634"/>
                    </a:cubicBezTo>
                    <a:cubicBezTo>
                      <a:pt x="732" y="563"/>
                      <a:pt x="469" y="301"/>
                      <a:pt x="469" y="301"/>
                    </a:cubicBezTo>
                    <a:cubicBezTo>
                      <a:pt x="469" y="301"/>
                      <a:pt x="424" y="257"/>
                      <a:pt x="351" y="295"/>
                    </a:cubicBezTo>
                    <a:cubicBezTo>
                      <a:pt x="284" y="330"/>
                      <a:pt x="185" y="382"/>
                      <a:pt x="143" y="402"/>
                    </a:cubicBezTo>
                    <a:cubicBezTo>
                      <a:pt x="65" y="444"/>
                      <a:pt x="0" y="378"/>
                      <a:pt x="0" y="327"/>
                    </a:cubicBezTo>
                    <a:cubicBezTo>
                      <a:pt x="0" y="288"/>
                      <a:pt x="24" y="262"/>
                      <a:pt x="59" y="242"/>
                    </a:cubicBezTo>
                    <a:cubicBezTo>
                      <a:pt x="154" y="185"/>
                      <a:pt x="353" y="73"/>
                      <a:pt x="436" y="29"/>
                    </a:cubicBezTo>
                    <a:cubicBezTo>
                      <a:pt x="486" y="2"/>
                      <a:pt x="523" y="0"/>
                      <a:pt x="592" y="58"/>
                    </a:cubicBezTo>
                    <a:cubicBezTo>
                      <a:pt x="677" y="130"/>
                      <a:pt x="753" y="195"/>
                      <a:pt x="753" y="195"/>
                    </a:cubicBezTo>
                    <a:cubicBezTo>
                      <a:pt x="753" y="195"/>
                      <a:pt x="778" y="216"/>
                      <a:pt x="817" y="208"/>
                    </a:cubicBezTo>
                    <a:cubicBezTo>
                      <a:pt x="914" y="187"/>
                      <a:pt x="1066" y="153"/>
                      <a:pt x="1066" y="153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41" name="Freeform 47"/>
              <p:cNvSpPr>
                <a:spLocks/>
              </p:cNvSpPr>
              <p:nvPr/>
            </p:nvSpPr>
            <p:spPr bwMode="auto">
              <a:xfrm>
                <a:off x="9913938" y="5619750"/>
                <a:ext cx="396875" cy="400050"/>
              </a:xfrm>
              <a:custGeom>
                <a:avLst/>
                <a:gdLst>
                  <a:gd name="T0" fmla="*/ 420 w 547"/>
                  <a:gd name="T1" fmla="*/ 344 h 552"/>
                  <a:gd name="T2" fmla="*/ 404 w 547"/>
                  <a:gd name="T3" fmla="*/ 249 h 552"/>
                  <a:gd name="T4" fmla="*/ 319 w 547"/>
                  <a:gd name="T5" fmla="*/ 228 h 552"/>
                  <a:gd name="T6" fmla="*/ 301 w 547"/>
                  <a:gd name="T7" fmla="*/ 142 h 552"/>
                  <a:gd name="T8" fmla="*/ 216 w 547"/>
                  <a:gd name="T9" fmla="*/ 121 h 552"/>
                  <a:gd name="T10" fmla="*/ 198 w 547"/>
                  <a:gd name="T11" fmla="*/ 36 h 552"/>
                  <a:gd name="T12" fmla="*/ 64 w 547"/>
                  <a:gd name="T13" fmla="*/ 39 h 552"/>
                  <a:gd name="T14" fmla="*/ 35 w 547"/>
                  <a:gd name="T15" fmla="*/ 185 h 552"/>
                  <a:gd name="T16" fmla="*/ 141 w 547"/>
                  <a:gd name="T17" fmla="*/ 193 h 552"/>
                  <a:gd name="T18" fmla="*/ 138 w 547"/>
                  <a:gd name="T19" fmla="*/ 291 h 552"/>
                  <a:gd name="T20" fmla="*/ 243 w 547"/>
                  <a:gd name="T21" fmla="*/ 300 h 552"/>
                  <a:gd name="T22" fmla="*/ 241 w 547"/>
                  <a:gd name="T23" fmla="*/ 398 h 552"/>
                  <a:gd name="T24" fmla="*/ 354 w 547"/>
                  <a:gd name="T25" fmla="*/ 405 h 552"/>
                  <a:gd name="T26" fmla="*/ 349 w 547"/>
                  <a:gd name="T27" fmla="*/ 512 h 552"/>
                  <a:gd name="T28" fmla="*/ 504 w 547"/>
                  <a:gd name="T29" fmla="*/ 496 h 552"/>
                  <a:gd name="T30" fmla="*/ 512 w 547"/>
                  <a:gd name="T31" fmla="*/ 363 h 552"/>
                  <a:gd name="T32" fmla="*/ 420 w 547"/>
                  <a:gd name="T33" fmla="*/ 344 h 5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547" h="552">
                    <a:moveTo>
                      <a:pt x="420" y="344"/>
                    </a:moveTo>
                    <a:cubicBezTo>
                      <a:pt x="433" y="311"/>
                      <a:pt x="428" y="274"/>
                      <a:pt x="404" y="249"/>
                    </a:cubicBezTo>
                    <a:cubicBezTo>
                      <a:pt x="382" y="227"/>
                      <a:pt x="350" y="221"/>
                      <a:pt x="319" y="228"/>
                    </a:cubicBezTo>
                    <a:cubicBezTo>
                      <a:pt x="328" y="197"/>
                      <a:pt x="323" y="165"/>
                      <a:pt x="301" y="142"/>
                    </a:cubicBezTo>
                    <a:cubicBezTo>
                      <a:pt x="279" y="120"/>
                      <a:pt x="247" y="114"/>
                      <a:pt x="216" y="121"/>
                    </a:cubicBezTo>
                    <a:cubicBezTo>
                      <a:pt x="225" y="91"/>
                      <a:pt x="220" y="58"/>
                      <a:pt x="198" y="36"/>
                    </a:cubicBezTo>
                    <a:cubicBezTo>
                      <a:pt x="164" y="0"/>
                      <a:pt x="104" y="2"/>
                      <a:pt x="64" y="39"/>
                    </a:cubicBezTo>
                    <a:cubicBezTo>
                      <a:pt x="25" y="77"/>
                      <a:pt x="0" y="145"/>
                      <a:pt x="35" y="185"/>
                    </a:cubicBezTo>
                    <a:cubicBezTo>
                      <a:pt x="70" y="225"/>
                      <a:pt x="110" y="200"/>
                      <a:pt x="141" y="193"/>
                    </a:cubicBezTo>
                    <a:cubicBezTo>
                      <a:pt x="132" y="224"/>
                      <a:pt x="107" y="252"/>
                      <a:pt x="138" y="291"/>
                    </a:cubicBezTo>
                    <a:cubicBezTo>
                      <a:pt x="169" y="331"/>
                      <a:pt x="213" y="307"/>
                      <a:pt x="243" y="300"/>
                    </a:cubicBezTo>
                    <a:cubicBezTo>
                      <a:pt x="235" y="330"/>
                      <a:pt x="211" y="361"/>
                      <a:pt x="241" y="398"/>
                    </a:cubicBezTo>
                    <a:cubicBezTo>
                      <a:pt x="271" y="435"/>
                      <a:pt x="321" y="415"/>
                      <a:pt x="354" y="405"/>
                    </a:cubicBezTo>
                    <a:cubicBezTo>
                      <a:pt x="341" y="438"/>
                      <a:pt x="314" y="473"/>
                      <a:pt x="349" y="512"/>
                    </a:cubicBezTo>
                    <a:cubicBezTo>
                      <a:pt x="384" y="552"/>
                      <a:pt x="464" y="534"/>
                      <a:pt x="504" y="496"/>
                    </a:cubicBezTo>
                    <a:cubicBezTo>
                      <a:pt x="543" y="459"/>
                      <a:pt x="547" y="399"/>
                      <a:pt x="512" y="363"/>
                    </a:cubicBezTo>
                    <a:cubicBezTo>
                      <a:pt x="488" y="339"/>
                      <a:pt x="453" y="333"/>
                      <a:pt x="420" y="344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42" name="Freeform 48"/>
              <p:cNvSpPr>
                <a:spLocks/>
              </p:cNvSpPr>
              <p:nvPr/>
            </p:nvSpPr>
            <p:spPr bwMode="auto">
              <a:xfrm>
                <a:off x="9829800" y="5181600"/>
                <a:ext cx="930275" cy="812800"/>
              </a:xfrm>
              <a:custGeom>
                <a:avLst/>
                <a:gdLst>
                  <a:gd name="T0" fmla="*/ 1256 w 1284"/>
                  <a:gd name="T1" fmla="*/ 699 h 1122"/>
                  <a:gd name="T2" fmla="*/ 952 w 1284"/>
                  <a:gd name="T3" fmla="*/ 395 h 1122"/>
                  <a:gd name="T4" fmla="*/ 845 w 1284"/>
                  <a:gd name="T5" fmla="*/ 376 h 1122"/>
                  <a:gd name="T6" fmla="*/ 707 w 1284"/>
                  <a:gd name="T7" fmla="*/ 439 h 1122"/>
                  <a:gd name="T8" fmla="*/ 614 w 1284"/>
                  <a:gd name="T9" fmla="*/ 470 h 1122"/>
                  <a:gd name="T10" fmla="*/ 455 w 1284"/>
                  <a:gd name="T11" fmla="*/ 312 h 1122"/>
                  <a:gd name="T12" fmla="*/ 530 w 1284"/>
                  <a:gd name="T13" fmla="*/ 177 h 1122"/>
                  <a:gd name="T14" fmla="*/ 739 w 1284"/>
                  <a:gd name="T15" fmla="*/ 56 h 1122"/>
                  <a:gd name="T16" fmla="*/ 597 w 1284"/>
                  <a:gd name="T17" fmla="*/ 0 h 1122"/>
                  <a:gd name="T18" fmla="*/ 298 w 1284"/>
                  <a:gd name="T19" fmla="*/ 133 h 1122"/>
                  <a:gd name="T20" fmla="*/ 158 w 1284"/>
                  <a:gd name="T21" fmla="*/ 137 h 1122"/>
                  <a:gd name="T22" fmla="*/ 0 w 1284"/>
                  <a:gd name="T23" fmla="*/ 82 h 1122"/>
                  <a:gd name="T24" fmla="*/ 0 w 1284"/>
                  <a:gd name="T25" fmla="*/ 631 h 1122"/>
                  <a:gd name="T26" fmla="*/ 86 w 1284"/>
                  <a:gd name="T27" fmla="*/ 661 h 1122"/>
                  <a:gd name="T28" fmla="*/ 130 w 1284"/>
                  <a:gd name="T29" fmla="*/ 591 h 1122"/>
                  <a:gd name="T30" fmla="*/ 370 w 1284"/>
                  <a:gd name="T31" fmla="*/ 589 h 1122"/>
                  <a:gd name="T32" fmla="*/ 408 w 1284"/>
                  <a:gd name="T33" fmla="*/ 656 h 1122"/>
                  <a:gd name="T34" fmla="*/ 473 w 1284"/>
                  <a:gd name="T35" fmla="*/ 696 h 1122"/>
                  <a:gd name="T36" fmla="*/ 511 w 1284"/>
                  <a:gd name="T37" fmla="*/ 763 h 1122"/>
                  <a:gd name="T38" fmla="*/ 576 w 1284"/>
                  <a:gd name="T39" fmla="*/ 802 h 1122"/>
                  <a:gd name="T40" fmla="*/ 616 w 1284"/>
                  <a:gd name="T41" fmla="*/ 876 h 1122"/>
                  <a:gd name="T42" fmla="*/ 684 w 1284"/>
                  <a:gd name="T43" fmla="*/ 917 h 1122"/>
                  <a:gd name="T44" fmla="*/ 726 w 1284"/>
                  <a:gd name="T45" fmla="*/ 1055 h 1122"/>
                  <a:gd name="T46" fmla="*/ 726 w 1284"/>
                  <a:gd name="T47" fmla="*/ 1055 h 1122"/>
                  <a:gd name="T48" fmla="*/ 762 w 1284"/>
                  <a:gd name="T49" fmla="*/ 1095 h 1122"/>
                  <a:gd name="T50" fmla="*/ 861 w 1284"/>
                  <a:gd name="T51" fmla="*/ 1095 h 1122"/>
                  <a:gd name="T52" fmla="*/ 861 w 1284"/>
                  <a:gd name="T53" fmla="*/ 996 h 1122"/>
                  <a:gd name="T54" fmla="*/ 771 w 1284"/>
                  <a:gd name="T55" fmla="*/ 886 h 1122"/>
                  <a:gd name="T56" fmla="*/ 904 w 1284"/>
                  <a:gd name="T57" fmla="*/ 1009 h 1122"/>
                  <a:gd name="T58" fmla="*/ 1003 w 1284"/>
                  <a:gd name="T59" fmla="*/ 1009 h 1122"/>
                  <a:gd name="T60" fmla="*/ 1003 w 1284"/>
                  <a:gd name="T61" fmla="*/ 910 h 1122"/>
                  <a:gd name="T62" fmla="*/ 994 w 1284"/>
                  <a:gd name="T63" fmla="*/ 902 h 1122"/>
                  <a:gd name="T64" fmla="*/ 881 w 1284"/>
                  <a:gd name="T65" fmla="*/ 783 h 1122"/>
                  <a:gd name="T66" fmla="*/ 1043 w 1284"/>
                  <a:gd name="T67" fmla="*/ 916 h 1122"/>
                  <a:gd name="T68" fmla="*/ 1138 w 1284"/>
                  <a:gd name="T69" fmla="*/ 914 h 1122"/>
                  <a:gd name="T70" fmla="*/ 1142 w 1284"/>
                  <a:gd name="T71" fmla="*/ 821 h 1122"/>
                  <a:gd name="T72" fmla="*/ 1035 w 1284"/>
                  <a:gd name="T73" fmla="*/ 690 h 1122"/>
                  <a:gd name="T74" fmla="*/ 1159 w 1284"/>
                  <a:gd name="T75" fmla="*/ 798 h 1122"/>
                  <a:gd name="T76" fmla="*/ 1257 w 1284"/>
                  <a:gd name="T77" fmla="*/ 798 h 1122"/>
                  <a:gd name="T78" fmla="*/ 1257 w 1284"/>
                  <a:gd name="T79" fmla="*/ 700 h 1122"/>
                  <a:gd name="T80" fmla="*/ 1256 w 1284"/>
                  <a:gd name="T81" fmla="*/ 699 h 11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1284" h="1122">
                    <a:moveTo>
                      <a:pt x="1256" y="699"/>
                    </a:moveTo>
                    <a:cubicBezTo>
                      <a:pt x="971" y="414"/>
                      <a:pt x="1105" y="548"/>
                      <a:pt x="952" y="395"/>
                    </a:cubicBezTo>
                    <a:cubicBezTo>
                      <a:pt x="952" y="395"/>
                      <a:pt x="906" y="349"/>
                      <a:pt x="845" y="376"/>
                    </a:cubicBezTo>
                    <a:cubicBezTo>
                      <a:pt x="803" y="394"/>
                      <a:pt x="748" y="420"/>
                      <a:pt x="707" y="439"/>
                    </a:cubicBezTo>
                    <a:cubicBezTo>
                      <a:pt x="662" y="463"/>
                      <a:pt x="629" y="470"/>
                      <a:pt x="614" y="470"/>
                    </a:cubicBezTo>
                    <a:cubicBezTo>
                      <a:pt x="526" y="470"/>
                      <a:pt x="455" y="399"/>
                      <a:pt x="455" y="312"/>
                    </a:cubicBezTo>
                    <a:cubicBezTo>
                      <a:pt x="455" y="255"/>
                      <a:pt x="485" y="206"/>
                      <a:pt x="530" y="177"/>
                    </a:cubicBezTo>
                    <a:cubicBezTo>
                      <a:pt x="593" y="134"/>
                      <a:pt x="739" y="56"/>
                      <a:pt x="739" y="56"/>
                    </a:cubicBezTo>
                    <a:cubicBezTo>
                      <a:pt x="739" y="56"/>
                      <a:pt x="694" y="0"/>
                      <a:pt x="597" y="0"/>
                    </a:cubicBezTo>
                    <a:cubicBezTo>
                      <a:pt x="500" y="0"/>
                      <a:pt x="298" y="133"/>
                      <a:pt x="298" y="133"/>
                    </a:cubicBezTo>
                    <a:cubicBezTo>
                      <a:pt x="298" y="133"/>
                      <a:pt x="240" y="170"/>
                      <a:pt x="158" y="137"/>
                    </a:cubicBezTo>
                    <a:cubicBezTo>
                      <a:pt x="0" y="82"/>
                      <a:pt x="0" y="82"/>
                      <a:pt x="0" y="82"/>
                    </a:cubicBezTo>
                    <a:cubicBezTo>
                      <a:pt x="0" y="631"/>
                      <a:pt x="0" y="631"/>
                      <a:pt x="0" y="631"/>
                    </a:cubicBezTo>
                    <a:cubicBezTo>
                      <a:pt x="0" y="631"/>
                      <a:pt x="45" y="644"/>
                      <a:pt x="86" y="661"/>
                    </a:cubicBezTo>
                    <a:cubicBezTo>
                      <a:pt x="95" y="635"/>
                      <a:pt x="110" y="610"/>
                      <a:pt x="130" y="591"/>
                    </a:cubicBezTo>
                    <a:cubicBezTo>
                      <a:pt x="197" y="526"/>
                      <a:pt x="309" y="526"/>
                      <a:pt x="370" y="589"/>
                    </a:cubicBezTo>
                    <a:cubicBezTo>
                      <a:pt x="389" y="608"/>
                      <a:pt x="401" y="631"/>
                      <a:pt x="408" y="656"/>
                    </a:cubicBezTo>
                    <a:cubicBezTo>
                      <a:pt x="433" y="664"/>
                      <a:pt x="455" y="677"/>
                      <a:pt x="473" y="696"/>
                    </a:cubicBezTo>
                    <a:cubicBezTo>
                      <a:pt x="491" y="715"/>
                      <a:pt x="504" y="738"/>
                      <a:pt x="511" y="763"/>
                    </a:cubicBezTo>
                    <a:cubicBezTo>
                      <a:pt x="536" y="770"/>
                      <a:pt x="558" y="784"/>
                      <a:pt x="576" y="802"/>
                    </a:cubicBezTo>
                    <a:cubicBezTo>
                      <a:pt x="596" y="823"/>
                      <a:pt x="610" y="849"/>
                      <a:pt x="616" y="876"/>
                    </a:cubicBezTo>
                    <a:cubicBezTo>
                      <a:pt x="642" y="884"/>
                      <a:pt x="665" y="898"/>
                      <a:pt x="684" y="917"/>
                    </a:cubicBezTo>
                    <a:cubicBezTo>
                      <a:pt x="720" y="954"/>
                      <a:pt x="734" y="1006"/>
                      <a:pt x="726" y="1055"/>
                    </a:cubicBezTo>
                    <a:cubicBezTo>
                      <a:pt x="726" y="1055"/>
                      <a:pt x="726" y="1055"/>
                      <a:pt x="726" y="1055"/>
                    </a:cubicBezTo>
                    <a:cubicBezTo>
                      <a:pt x="726" y="1056"/>
                      <a:pt x="749" y="1081"/>
                      <a:pt x="762" y="1095"/>
                    </a:cubicBezTo>
                    <a:cubicBezTo>
                      <a:pt x="790" y="1122"/>
                      <a:pt x="834" y="1122"/>
                      <a:pt x="861" y="1095"/>
                    </a:cubicBezTo>
                    <a:cubicBezTo>
                      <a:pt x="888" y="1068"/>
                      <a:pt x="888" y="1023"/>
                      <a:pt x="861" y="996"/>
                    </a:cubicBezTo>
                    <a:cubicBezTo>
                      <a:pt x="860" y="995"/>
                      <a:pt x="763" y="894"/>
                      <a:pt x="771" y="886"/>
                    </a:cubicBezTo>
                    <a:cubicBezTo>
                      <a:pt x="779" y="878"/>
                      <a:pt x="902" y="1007"/>
                      <a:pt x="904" y="1009"/>
                    </a:cubicBezTo>
                    <a:cubicBezTo>
                      <a:pt x="932" y="1036"/>
                      <a:pt x="976" y="1036"/>
                      <a:pt x="1003" y="1009"/>
                    </a:cubicBezTo>
                    <a:cubicBezTo>
                      <a:pt x="1030" y="982"/>
                      <a:pt x="1030" y="938"/>
                      <a:pt x="1003" y="910"/>
                    </a:cubicBezTo>
                    <a:cubicBezTo>
                      <a:pt x="1002" y="909"/>
                      <a:pt x="996" y="904"/>
                      <a:pt x="994" y="902"/>
                    </a:cubicBezTo>
                    <a:cubicBezTo>
                      <a:pt x="994" y="902"/>
                      <a:pt x="872" y="793"/>
                      <a:pt x="881" y="783"/>
                    </a:cubicBezTo>
                    <a:cubicBezTo>
                      <a:pt x="890" y="774"/>
                      <a:pt x="1042" y="916"/>
                      <a:pt x="1043" y="916"/>
                    </a:cubicBezTo>
                    <a:cubicBezTo>
                      <a:pt x="1070" y="940"/>
                      <a:pt x="1112" y="940"/>
                      <a:pt x="1138" y="914"/>
                    </a:cubicBezTo>
                    <a:cubicBezTo>
                      <a:pt x="1164" y="888"/>
                      <a:pt x="1164" y="848"/>
                      <a:pt x="1142" y="821"/>
                    </a:cubicBezTo>
                    <a:cubicBezTo>
                      <a:pt x="1141" y="819"/>
                      <a:pt x="1026" y="699"/>
                      <a:pt x="1035" y="690"/>
                    </a:cubicBezTo>
                    <a:cubicBezTo>
                      <a:pt x="1044" y="680"/>
                      <a:pt x="1158" y="798"/>
                      <a:pt x="1159" y="798"/>
                    </a:cubicBezTo>
                    <a:cubicBezTo>
                      <a:pt x="1186" y="825"/>
                      <a:pt x="1230" y="825"/>
                      <a:pt x="1257" y="798"/>
                    </a:cubicBezTo>
                    <a:cubicBezTo>
                      <a:pt x="1284" y="771"/>
                      <a:pt x="1284" y="727"/>
                      <a:pt x="1257" y="700"/>
                    </a:cubicBezTo>
                    <a:cubicBezTo>
                      <a:pt x="1257" y="699"/>
                      <a:pt x="1256" y="699"/>
                      <a:pt x="1256" y="699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</p:grpSp>
      </p:grpSp>
      <p:sp>
        <p:nvSpPr>
          <p:cNvPr id="43" name="Rectangle 42"/>
          <p:cNvSpPr/>
          <p:nvPr userDrawn="1"/>
        </p:nvSpPr>
        <p:spPr bwMode="auto">
          <a:xfrm>
            <a:off x="8099494" y="68301"/>
            <a:ext cx="815906" cy="798908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  <a:effectLst/>
          <a:ex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3600" b="0" i="0" u="none" strike="noStrike" cap="none" normalizeH="0" baseline="0" dirty="0">
              <a:ln>
                <a:noFill/>
              </a:ln>
              <a:solidFill>
                <a:srgbClr val="3399FF"/>
              </a:solidFill>
              <a:effectLst/>
              <a:latin typeface="Times" pitchFamily="1" charset="0"/>
            </a:endParaRPr>
          </a:p>
        </p:txBody>
      </p:sp>
      <p:grpSp>
        <p:nvGrpSpPr>
          <p:cNvPr id="45" name="Group 44"/>
          <p:cNvGrpSpPr/>
          <p:nvPr userDrawn="1"/>
        </p:nvGrpSpPr>
        <p:grpSpPr>
          <a:xfrm>
            <a:off x="6409206" y="116594"/>
            <a:ext cx="721608" cy="721606"/>
            <a:chOff x="6409206" y="116594"/>
            <a:chExt cx="721608" cy="721606"/>
          </a:xfrm>
        </p:grpSpPr>
        <p:sp>
          <p:nvSpPr>
            <p:cNvPr id="46" name="Oval 45"/>
            <p:cNvSpPr/>
            <p:nvPr userDrawn="1"/>
          </p:nvSpPr>
          <p:spPr bwMode="auto">
            <a:xfrm>
              <a:off x="6409206" y="116594"/>
              <a:ext cx="721608" cy="721606"/>
            </a:xfrm>
            <a:prstGeom prst="ellipse">
              <a:avLst/>
            </a:prstGeom>
            <a:solidFill>
              <a:schemeClr val="bg1"/>
            </a:solidFill>
            <a:ln w="19050">
              <a:gradFill>
                <a:gsLst>
                  <a:gs pos="0">
                    <a:schemeClr val="accent2"/>
                  </a:gs>
                  <a:gs pos="100000">
                    <a:schemeClr val="accent1"/>
                  </a:gs>
                </a:gsLst>
                <a:lin ang="5400000" scaled="1"/>
              </a:gradFill>
            </a:ln>
            <a:effectLst/>
            <a:ex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3600" b="0" i="0" u="none" strike="noStrike" cap="none" normalizeH="0" baseline="0" dirty="0">
                <a:ln>
                  <a:noFill/>
                </a:ln>
                <a:solidFill>
                  <a:srgbClr val="3399FF"/>
                </a:solidFill>
                <a:effectLst/>
                <a:latin typeface="Times" pitchFamily="1" charset="0"/>
              </a:endParaRPr>
            </a:p>
          </p:txBody>
        </p:sp>
        <p:grpSp>
          <p:nvGrpSpPr>
            <p:cNvPr id="47" name="Group 4"/>
            <p:cNvGrpSpPr>
              <a:grpSpLocks noChangeAspect="1"/>
            </p:cNvGrpSpPr>
            <p:nvPr userDrawn="1"/>
          </p:nvGrpSpPr>
          <p:grpSpPr bwMode="auto">
            <a:xfrm>
              <a:off x="6537211" y="228626"/>
              <a:ext cx="477025" cy="478915"/>
              <a:chOff x="3360" y="1096"/>
              <a:chExt cx="757" cy="760"/>
            </a:xfrm>
            <a:solidFill>
              <a:srgbClr val="3399FF"/>
            </a:solidFill>
          </p:grpSpPr>
          <p:sp>
            <p:nvSpPr>
              <p:cNvPr id="48" name="Freeform 5"/>
              <p:cNvSpPr>
                <a:spLocks/>
              </p:cNvSpPr>
              <p:nvPr/>
            </p:nvSpPr>
            <p:spPr bwMode="auto">
              <a:xfrm>
                <a:off x="3360" y="1720"/>
                <a:ext cx="757" cy="136"/>
              </a:xfrm>
              <a:custGeom>
                <a:avLst/>
                <a:gdLst>
                  <a:gd name="T0" fmla="*/ 354 w 400"/>
                  <a:gd name="T1" fmla="*/ 11 h 72"/>
                  <a:gd name="T2" fmla="*/ 307 w 400"/>
                  <a:gd name="T3" fmla="*/ 13 h 72"/>
                  <a:gd name="T4" fmla="*/ 252 w 400"/>
                  <a:gd name="T5" fmla="*/ 10 h 72"/>
                  <a:gd name="T6" fmla="*/ 228 w 400"/>
                  <a:gd name="T7" fmla="*/ 16 h 72"/>
                  <a:gd name="T8" fmla="*/ 203 w 400"/>
                  <a:gd name="T9" fmla="*/ 10 h 72"/>
                  <a:gd name="T10" fmla="*/ 148 w 400"/>
                  <a:gd name="T11" fmla="*/ 13 h 72"/>
                  <a:gd name="T12" fmla="*/ 101 w 400"/>
                  <a:gd name="T13" fmla="*/ 11 h 72"/>
                  <a:gd name="T14" fmla="*/ 50 w 400"/>
                  <a:gd name="T15" fmla="*/ 12 h 72"/>
                  <a:gd name="T16" fmla="*/ 5 w 400"/>
                  <a:gd name="T17" fmla="*/ 12 h 72"/>
                  <a:gd name="T18" fmla="*/ 0 w 400"/>
                  <a:gd name="T19" fmla="*/ 10 h 72"/>
                  <a:gd name="T20" fmla="*/ 0 w 400"/>
                  <a:gd name="T21" fmla="*/ 63 h 72"/>
                  <a:gd name="T22" fmla="*/ 5 w 400"/>
                  <a:gd name="T23" fmla="*/ 65 h 72"/>
                  <a:gd name="T24" fmla="*/ 50 w 400"/>
                  <a:gd name="T25" fmla="*/ 65 h 72"/>
                  <a:gd name="T26" fmla="*/ 101 w 400"/>
                  <a:gd name="T27" fmla="*/ 63 h 72"/>
                  <a:gd name="T28" fmla="*/ 148 w 400"/>
                  <a:gd name="T29" fmla="*/ 66 h 72"/>
                  <a:gd name="T30" fmla="*/ 203 w 400"/>
                  <a:gd name="T31" fmla="*/ 63 h 72"/>
                  <a:gd name="T32" fmla="*/ 228 w 400"/>
                  <a:gd name="T33" fmla="*/ 69 h 72"/>
                  <a:gd name="T34" fmla="*/ 252 w 400"/>
                  <a:gd name="T35" fmla="*/ 63 h 72"/>
                  <a:gd name="T36" fmla="*/ 307 w 400"/>
                  <a:gd name="T37" fmla="*/ 66 h 72"/>
                  <a:gd name="T38" fmla="*/ 354 w 400"/>
                  <a:gd name="T39" fmla="*/ 63 h 72"/>
                  <a:gd name="T40" fmla="*/ 400 w 400"/>
                  <a:gd name="T41" fmla="*/ 63 h 72"/>
                  <a:gd name="T42" fmla="*/ 400 w 400"/>
                  <a:gd name="T43" fmla="*/ 10 h 72"/>
                  <a:gd name="T44" fmla="*/ 354 w 400"/>
                  <a:gd name="T45" fmla="*/ 11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400" h="72">
                    <a:moveTo>
                      <a:pt x="354" y="11"/>
                    </a:moveTo>
                    <a:cubicBezTo>
                      <a:pt x="340" y="18"/>
                      <a:pt x="320" y="20"/>
                      <a:pt x="307" y="13"/>
                    </a:cubicBezTo>
                    <a:cubicBezTo>
                      <a:pt x="285" y="2"/>
                      <a:pt x="270" y="0"/>
                      <a:pt x="252" y="10"/>
                    </a:cubicBezTo>
                    <a:cubicBezTo>
                      <a:pt x="252" y="10"/>
                      <a:pt x="244" y="16"/>
                      <a:pt x="228" y="16"/>
                    </a:cubicBezTo>
                    <a:cubicBezTo>
                      <a:pt x="211" y="16"/>
                      <a:pt x="203" y="10"/>
                      <a:pt x="203" y="10"/>
                    </a:cubicBezTo>
                    <a:cubicBezTo>
                      <a:pt x="186" y="0"/>
                      <a:pt x="170" y="2"/>
                      <a:pt x="148" y="13"/>
                    </a:cubicBezTo>
                    <a:cubicBezTo>
                      <a:pt x="135" y="20"/>
                      <a:pt x="115" y="18"/>
                      <a:pt x="101" y="11"/>
                    </a:cubicBezTo>
                    <a:cubicBezTo>
                      <a:pt x="82" y="1"/>
                      <a:pt x="71" y="3"/>
                      <a:pt x="50" y="12"/>
                    </a:cubicBezTo>
                    <a:cubicBezTo>
                      <a:pt x="35" y="19"/>
                      <a:pt x="20" y="19"/>
                      <a:pt x="5" y="12"/>
                    </a:cubicBezTo>
                    <a:cubicBezTo>
                      <a:pt x="3" y="11"/>
                      <a:pt x="2" y="11"/>
                      <a:pt x="0" y="10"/>
                    </a:cubicBezTo>
                    <a:cubicBezTo>
                      <a:pt x="0" y="63"/>
                      <a:pt x="0" y="63"/>
                      <a:pt x="0" y="63"/>
                    </a:cubicBezTo>
                    <a:cubicBezTo>
                      <a:pt x="2" y="63"/>
                      <a:pt x="3" y="64"/>
                      <a:pt x="5" y="65"/>
                    </a:cubicBezTo>
                    <a:cubicBezTo>
                      <a:pt x="20" y="72"/>
                      <a:pt x="35" y="72"/>
                      <a:pt x="50" y="65"/>
                    </a:cubicBezTo>
                    <a:cubicBezTo>
                      <a:pt x="71" y="56"/>
                      <a:pt x="82" y="53"/>
                      <a:pt x="101" y="63"/>
                    </a:cubicBezTo>
                    <a:cubicBezTo>
                      <a:pt x="115" y="71"/>
                      <a:pt x="135" y="72"/>
                      <a:pt x="148" y="66"/>
                    </a:cubicBezTo>
                    <a:cubicBezTo>
                      <a:pt x="170" y="54"/>
                      <a:pt x="186" y="52"/>
                      <a:pt x="203" y="63"/>
                    </a:cubicBezTo>
                    <a:cubicBezTo>
                      <a:pt x="203" y="63"/>
                      <a:pt x="211" y="69"/>
                      <a:pt x="228" y="69"/>
                    </a:cubicBezTo>
                    <a:cubicBezTo>
                      <a:pt x="244" y="69"/>
                      <a:pt x="252" y="63"/>
                      <a:pt x="252" y="63"/>
                    </a:cubicBezTo>
                    <a:cubicBezTo>
                      <a:pt x="270" y="52"/>
                      <a:pt x="285" y="54"/>
                      <a:pt x="307" y="66"/>
                    </a:cubicBezTo>
                    <a:cubicBezTo>
                      <a:pt x="320" y="72"/>
                      <a:pt x="340" y="71"/>
                      <a:pt x="354" y="63"/>
                    </a:cubicBezTo>
                    <a:cubicBezTo>
                      <a:pt x="372" y="54"/>
                      <a:pt x="383" y="55"/>
                      <a:pt x="400" y="63"/>
                    </a:cubicBezTo>
                    <a:cubicBezTo>
                      <a:pt x="400" y="10"/>
                      <a:pt x="400" y="10"/>
                      <a:pt x="400" y="10"/>
                    </a:cubicBezTo>
                    <a:cubicBezTo>
                      <a:pt x="383" y="3"/>
                      <a:pt x="372" y="1"/>
                      <a:pt x="354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49" name="Freeform 6"/>
              <p:cNvSpPr>
                <a:spLocks/>
              </p:cNvSpPr>
              <p:nvPr/>
            </p:nvSpPr>
            <p:spPr bwMode="auto">
              <a:xfrm>
                <a:off x="3644" y="1264"/>
                <a:ext cx="168" cy="259"/>
              </a:xfrm>
              <a:custGeom>
                <a:avLst/>
                <a:gdLst>
                  <a:gd name="T0" fmla="*/ 91 w 168"/>
                  <a:gd name="T1" fmla="*/ 0 h 259"/>
                  <a:gd name="T2" fmla="*/ 0 w 168"/>
                  <a:gd name="T3" fmla="*/ 155 h 259"/>
                  <a:gd name="T4" fmla="*/ 64 w 168"/>
                  <a:gd name="T5" fmla="*/ 155 h 259"/>
                  <a:gd name="T6" fmla="*/ 13 w 168"/>
                  <a:gd name="T7" fmla="*/ 259 h 259"/>
                  <a:gd name="T8" fmla="*/ 168 w 168"/>
                  <a:gd name="T9" fmla="*/ 104 h 259"/>
                  <a:gd name="T10" fmla="*/ 91 w 168"/>
                  <a:gd name="T11" fmla="*/ 104 h 259"/>
                  <a:gd name="T12" fmla="*/ 155 w 168"/>
                  <a:gd name="T13" fmla="*/ 0 h 259"/>
                  <a:gd name="T14" fmla="*/ 91 w 168"/>
                  <a:gd name="T15" fmla="*/ 0 h 2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68" h="259">
                    <a:moveTo>
                      <a:pt x="91" y="0"/>
                    </a:moveTo>
                    <a:lnTo>
                      <a:pt x="0" y="155"/>
                    </a:lnTo>
                    <a:lnTo>
                      <a:pt x="64" y="155"/>
                    </a:lnTo>
                    <a:lnTo>
                      <a:pt x="13" y="259"/>
                    </a:lnTo>
                    <a:lnTo>
                      <a:pt x="168" y="104"/>
                    </a:lnTo>
                    <a:lnTo>
                      <a:pt x="91" y="104"/>
                    </a:lnTo>
                    <a:lnTo>
                      <a:pt x="155" y="0"/>
                    </a:lnTo>
                    <a:lnTo>
                      <a:pt x="91" y="0"/>
                    </a:lnTo>
                    <a:close/>
                  </a:path>
                </a:pathLst>
              </a:custGeom>
              <a:solidFill>
                <a:srgbClr val="1F5C9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50" name="Freeform 7"/>
              <p:cNvSpPr>
                <a:spLocks noEditPoints="1"/>
              </p:cNvSpPr>
              <p:nvPr/>
            </p:nvSpPr>
            <p:spPr bwMode="auto">
              <a:xfrm>
                <a:off x="3434" y="1096"/>
                <a:ext cx="588" cy="588"/>
              </a:xfrm>
              <a:custGeom>
                <a:avLst/>
                <a:gdLst>
                  <a:gd name="T0" fmla="*/ 311 w 311"/>
                  <a:gd name="T1" fmla="*/ 156 h 311"/>
                  <a:gd name="T2" fmla="*/ 272 w 311"/>
                  <a:gd name="T3" fmla="*/ 103 h 311"/>
                  <a:gd name="T4" fmla="*/ 246 w 311"/>
                  <a:gd name="T5" fmla="*/ 65 h 311"/>
                  <a:gd name="T6" fmla="*/ 265 w 311"/>
                  <a:gd name="T7" fmla="*/ 46 h 311"/>
                  <a:gd name="T8" fmla="*/ 201 w 311"/>
                  <a:gd name="T9" fmla="*/ 36 h 311"/>
                  <a:gd name="T10" fmla="*/ 155 w 311"/>
                  <a:gd name="T11" fmla="*/ 28 h 311"/>
                  <a:gd name="T12" fmla="*/ 155 w 311"/>
                  <a:gd name="T13" fmla="*/ 0 h 311"/>
                  <a:gd name="T14" fmla="*/ 103 w 311"/>
                  <a:gd name="T15" fmla="*/ 39 h 311"/>
                  <a:gd name="T16" fmla="*/ 65 w 311"/>
                  <a:gd name="T17" fmla="*/ 65 h 311"/>
                  <a:gd name="T18" fmla="*/ 45 w 311"/>
                  <a:gd name="T19" fmla="*/ 46 h 311"/>
                  <a:gd name="T20" fmla="*/ 36 w 311"/>
                  <a:gd name="T21" fmla="*/ 110 h 311"/>
                  <a:gd name="T22" fmla="*/ 28 w 311"/>
                  <a:gd name="T23" fmla="*/ 156 h 311"/>
                  <a:gd name="T24" fmla="*/ 0 w 311"/>
                  <a:gd name="T25" fmla="*/ 156 h 311"/>
                  <a:gd name="T26" fmla="*/ 39 w 311"/>
                  <a:gd name="T27" fmla="*/ 208 h 311"/>
                  <a:gd name="T28" fmla="*/ 65 w 311"/>
                  <a:gd name="T29" fmla="*/ 246 h 311"/>
                  <a:gd name="T30" fmla="*/ 45 w 311"/>
                  <a:gd name="T31" fmla="*/ 266 h 311"/>
                  <a:gd name="T32" fmla="*/ 110 w 311"/>
                  <a:gd name="T33" fmla="*/ 275 h 311"/>
                  <a:gd name="T34" fmla="*/ 155 w 311"/>
                  <a:gd name="T35" fmla="*/ 283 h 311"/>
                  <a:gd name="T36" fmla="*/ 155 w 311"/>
                  <a:gd name="T37" fmla="*/ 311 h 311"/>
                  <a:gd name="T38" fmla="*/ 208 w 311"/>
                  <a:gd name="T39" fmla="*/ 272 h 311"/>
                  <a:gd name="T40" fmla="*/ 246 w 311"/>
                  <a:gd name="T41" fmla="*/ 246 h 311"/>
                  <a:gd name="T42" fmla="*/ 265 w 311"/>
                  <a:gd name="T43" fmla="*/ 266 h 311"/>
                  <a:gd name="T44" fmla="*/ 275 w 311"/>
                  <a:gd name="T45" fmla="*/ 201 h 311"/>
                  <a:gd name="T46" fmla="*/ 283 w 311"/>
                  <a:gd name="T47" fmla="*/ 156 h 311"/>
                  <a:gd name="T48" fmla="*/ 311 w 311"/>
                  <a:gd name="T49" fmla="*/ 156 h 311"/>
                  <a:gd name="T50" fmla="*/ 155 w 311"/>
                  <a:gd name="T51" fmla="*/ 261 h 311"/>
                  <a:gd name="T52" fmla="*/ 155 w 311"/>
                  <a:gd name="T53" fmla="*/ 261 h 311"/>
                  <a:gd name="T54" fmla="*/ 50 w 311"/>
                  <a:gd name="T55" fmla="*/ 156 h 311"/>
                  <a:gd name="T56" fmla="*/ 155 w 311"/>
                  <a:gd name="T57" fmla="*/ 50 h 311"/>
                  <a:gd name="T58" fmla="*/ 155 w 311"/>
                  <a:gd name="T59" fmla="*/ 50 h 311"/>
                  <a:gd name="T60" fmla="*/ 261 w 311"/>
                  <a:gd name="T61" fmla="*/ 156 h 311"/>
                  <a:gd name="T62" fmla="*/ 155 w 311"/>
                  <a:gd name="T63" fmla="*/ 261 h 3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311" h="311">
                    <a:moveTo>
                      <a:pt x="311" y="156"/>
                    </a:moveTo>
                    <a:cubicBezTo>
                      <a:pt x="307" y="121"/>
                      <a:pt x="285" y="108"/>
                      <a:pt x="272" y="103"/>
                    </a:cubicBezTo>
                    <a:cubicBezTo>
                      <a:pt x="265" y="89"/>
                      <a:pt x="257" y="76"/>
                      <a:pt x="246" y="65"/>
                    </a:cubicBezTo>
                    <a:cubicBezTo>
                      <a:pt x="265" y="46"/>
                      <a:pt x="265" y="46"/>
                      <a:pt x="265" y="46"/>
                    </a:cubicBezTo>
                    <a:cubicBezTo>
                      <a:pt x="239" y="24"/>
                      <a:pt x="214" y="30"/>
                      <a:pt x="201" y="36"/>
                    </a:cubicBezTo>
                    <a:cubicBezTo>
                      <a:pt x="187" y="31"/>
                      <a:pt x="171" y="28"/>
                      <a:pt x="155" y="28"/>
                    </a:cubicBezTo>
                    <a:cubicBezTo>
                      <a:pt x="155" y="0"/>
                      <a:pt x="155" y="0"/>
                      <a:pt x="155" y="0"/>
                    </a:cubicBezTo>
                    <a:cubicBezTo>
                      <a:pt x="121" y="4"/>
                      <a:pt x="108" y="26"/>
                      <a:pt x="103" y="39"/>
                    </a:cubicBezTo>
                    <a:cubicBezTo>
                      <a:pt x="89" y="46"/>
                      <a:pt x="76" y="54"/>
                      <a:pt x="65" y="65"/>
                    </a:cubicBezTo>
                    <a:cubicBezTo>
                      <a:pt x="45" y="46"/>
                      <a:pt x="45" y="46"/>
                      <a:pt x="45" y="46"/>
                    </a:cubicBezTo>
                    <a:cubicBezTo>
                      <a:pt x="24" y="72"/>
                      <a:pt x="30" y="97"/>
                      <a:pt x="36" y="110"/>
                    </a:cubicBezTo>
                    <a:cubicBezTo>
                      <a:pt x="31" y="124"/>
                      <a:pt x="28" y="140"/>
                      <a:pt x="28" y="156"/>
                    </a:cubicBezTo>
                    <a:cubicBezTo>
                      <a:pt x="0" y="156"/>
                      <a:pt x="0" y="156"/>
                      <a:pt x="0" y="156"/>
                    </a:cubicBezTo>
                    <a:cubicBezTo>
                      <a:pt x="4" y="190"/>
                      <a:pt x="26" y="203"/>
                      <a:pt x="39" y="208"/>
                    </a:cubicBezTo>
                    <a:cubicBezTo>
                      <a:pt x="45" y="222"/>
                      <a:pt x="54" y="235"/>
                      <a:pt x="65" y="246"/>
                    </a:cubicBezTo>
                    <a:cubicBezTo>
                      <a:pt x="45" y="266"/>
                      <a:pt x="45" y="266"/>
                      <a:pt x="45" y="266"/>
                    </a:cubicBezTo>
                    <a:cubicBezTo>
                      <a:pt x="72" y="287"/>
                      <a:pt x="97" y="281"/>
                      <a:pt x="110" y="275"/>
                    </a:cubicBezTo>
                    <a:cubicBezTo>
                      <a:pt x="124" y="280"/>
                      <a:pt x="140" y="283"/>
                      <a:pt x="155" y="283"/>
                    </a:cubicBezTo>
                    <a:cubicBezTo>
                      <a:pt x="155" y="311"/>
                      <a:pt x="155" y="311"/>
                      <a:pt x="155" y="311"/>
                    </a:cubicBezTo>
                    <a:cubicBezTo>
                      <a:pt x="190" y="307"/>
                      <a:pt x="203" y="285"/>
                      <a:pt x="208" y="272"/>
                    </a:cubicBezTo>
                    <a:cubicBezTo>
                      <a:pt x="222" y="266"/>
                      <a:pt x="235" y="257"/>
                      <a:pt x="246" y="246"/>
                    </a:cubicBezTo>
                    <a:cubicBezTo>
                      <a:pt x="265" y="266"/>
                      <a:pt x="265" y="266"/>
                      <a:pt x="265" y="266"/>
                    </a:cubicBezTo>
                    <a:cubicBezTo>
                      <a:pt x="287" y="239"/>
                      <a:pt x="281" y="214"/>
                      <a:pt x="275" y="201"/>
                    </a:cubicBezTo>
                    <a:cubicBezTo>
                      <a:pt x="280" y="187"/>
                      <a:pt x="283" y="171"/>
                      <a:pt x="283" y="156"/>
                    </a:cubicBezTo>
                    <a:cubicBezTo>
                      <a:pt x="311" y="156"/>
                      <a:pt x="311" y="156"/>
                      <a:pt x="311" y="156"/>
                    </a:cubicBezTo>
                    <a:close/>
                    <a:moveTo>
                      <a:pt x="155" y="261"/>
                    </a:moveTo>
                    <a:cubicBezTo>
                      <a:pt x="155" y="261"/>
                      <a:pt x="155" y="261"/>
                      <a:pt x="155" y="261"/>
                    </a:cubicBezTo>
                    <a:cubicBezTo>
                      <a:pt x="97" y="261"/>
                      <a:pt x="50" y="214"/>
                      <a:pt x="50" y="156"/>
                    </a:cubicBezTo>
                    <a:cubicBezTo>
                      <a:pt x="50" y="97"/>
                      <a:pt x="97" y="50"/>
                      <a:pt x="155" y="50"/>
                    </a:cubicBezTo>
                    <a:cubicBezTo>
                      <a:pt x="155" y="50"/>
                      <a:pt x="155" y="50"/>
                      <a:pt x="155" y="50"/>
                    </a:cubicBezTo>
                    <a:cubicBezTo>
                      <a:pt x="214" y="50"/>
                      <a:pt x="261" y="97"/>
                      <a:pt x="261" y="156"/>
                    </a:cubicBezTo>
                    <a:cubicBezTo>
                      <a:pt x="261" y="214"/>
                      <a:pt x="214" y="261"/>
                      <a:pt x="155" y="26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</p:grpSp>
      </p:grpSp>
      <p:sp>
        <p:nvSpPr>
          <p:cNvPr id="44" name="Rectangle 43"/>
          <p:cNvSpPr/>
          <p:nvPr userDrawn="1"/>
        </p:nvSpPr>
        <p:spPr bwMode="auto">
          <a:xfrm>
            <a:off x="5486606" y="68301"/>
            <a:ext cx="1722086" cy="798908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  <a:effectLst/>
          <a:ex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3600" b="0" i="0" u="none" strike="noStrike" cap="none" normalizeH="0" baseline="0" dirty="0">
              <a:ln>
                <a:noFill/>
              </a:ln>
              <a:solidFill>
                <a:srgbClr val="3399FF"/>
              </a:solidFill>
              <a:effectLst/>
              <a:latin typeface="Times" pitchFamily="1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75174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endParaRPr lang="en-US" alt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95724AE6-7BFF-4DC0-BBE9-BE1DA13CFE64}" type="slidenum">
              <a:rPr lang="en-US" altLang="en-US" smtClean="0"/>
              <a:pPr>
                <a:defRPr/>
              </a:pPr>
              <a:t>‹#›</a:t>
            </a:fld>
            <a:endParaRPr lang="en-US" alt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>
              <a:defRPr/>
            </a:pPr>
            <a:endParaRPr lang="en-US" altLang="en-US" dirty="0"/>
          </a:p>
        </p:txBody>
      </p:sp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246063" y="990600"/>
            <a:ext cx="8593137" cy="4800600"/>
          </a:xfrm>
        </p:spPr>
        <p:txBody>
          <a:bodyPr/>
          <a:lstStyle>
            <a:lvl1pPr>
              <a:spcBef>
                <a:spcPts val="400"/>
              </a:spcBef>
              <a:spcAft>
                <a:spcPts val="800"/>
              </a:spcAft>
              <a:defRPr sz="24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spcBef>
                <a:spcPts val="400"/>
              </a:spcBef>
              <a:spcAft>
                <a:spcPts val="800"/>
              </a:spcAft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spcBef>
                <a:spcPts val="400"/>
              </a:spcBef>
              <a:spcAft>
                <a:spcPts val="800"/>
              </a:spcAft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spcBef>
                <a:spcPts val="400"/>
              </a:spcBef>
              <a:spcAft>
                <a:spcPts val="800"/>
              </a:spcAft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spcBef>
                <a:spcPts val="400"/>
              </a:spcBef>
              <a:spcAft>
                <a:spcPts val="800"/>
              </a:spcAft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grpSp>
        <p:nvGrpSpPr>
          <p:cNvPr id="45" name="Group 44"/>
          <p:cNvGrpSpPr/>
          <p:nvPr userDrawn="1"/>
        </p:nvGrpSpPr>
        <p:grpSpPr>
          <a:xfrm>
            <a:off x="5547220" y="116594"/>
            <a:ext cx="721608" cy="721606"/>
            <a:chOff x="5562600" y="-1024176"/>
            <a:chExt cx="721608" cy="721606"/>
          </a:xfrm>
        </p:grpSpPr>
        <p:sp>
          <p:nvSpPr>
            <p:cNvPr id="85" name="Oval 84"/>
            <p:cNvSpPr/>
            <p:nvPr userDrawn="1"/>
          </p:nvSpPr>
          <p:spPr bwMode="auto">
            <a:xfrm>
              <a:off x="5562600" y="-1024176"/>
              <a:ext cx="721608" cy="721606"/>
            </a:xfrm>
            <a:prstGeom prst="ellipse">
              <a:avLst/>
            </a:prstGeom>
            <a:solidFill>
              <a:schemeClr val="bg1"/>
            </a:solidFill>
            <a:ln w="19050">
              <a:gradFill>
                <a:gsLst>
                  <a:gs pos="0">
                    <a:schemeClr val="accent2"/>
                  </a:gs>
                  <a:gs pos="100000">
                    <a:schemeClr val="accent1"/>
                  </a:gs>
                </a:gsLst>
                <a:lin ang="5400000" scaled="1"/>
              </a:gradFill>
            </a:ln>
            <a:effectLst/>
            <a:ex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3600" b="0" i="0" u="none" strike="noStrike" cap="none" normalizeH="0" baseline="0" dirty="0">
                <a:ln>
                  <a:noFill/>
                </a:ln>
                <a:solidFill>
                  <a:srgbClr val="3399FF"/>
                </a:solidFill>
                <a:effectLst/>
                <a:latin typeface="Times" pitchFamily="1" charset="0"/>
              </a:endParaRPr>
            </a:p>
          </p:txBody>
        </p:sp>
        <p:grpSp>
          <p:nvGrpSpPr>
            <p:cNvPr id="86" name="Group 85"/>
            <p:cNvGrpSpPr/>
            <p:nvPr userDrawn="1"/>
          </p:nvGrpSpPr>
          <p:grpSpPr>
            <a:xfrm>
              <a:off x="5683056" y="-888496"/>
              <a:ext cx="491523" cy="458425"/>
              <a:chOff x="-1665288" y="2205037"/>
              <a:chExt cx="1108076" cy="1033463"/>
            </a:xfrm>
          </p:grpSpPr>
          <p:sp>
            <p:nvSpPr>
              <p:cNvPr id="87" name="AutoShape 3"/>
              <p:cNvSpPr>
                <a:spLocks noChangeAspect="1" noChangeArrowheads="1" noTextEdit="1"/>
              </p:cNvSpPr>
              <p:nvPr/>
            </p:nvSpPr>
            <p:spPr bwMode="auto">
              <a:xfrm>
                <a:off x="-1663700" y="2206625"/>
                <a:ext cx="1101725" cy="10302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88" name="Freeform 5"/>
              <p:cNvSpPr>
                <a:spLocks noEditPoints="1"/>
              </p:cNvSpPr>
              <p:nvPr/>
            </p:nvSpPr>
            <p:spPr bwMode="auto">
              <a:xfrm>
                <a:off x="-1665288" y="2205037"/>
                <a:ext cx="1025525" cy="1033463"/>
              </a:xfrm>
              <a:custGeom>
                <a:avLst/>
                <a:gdLst>
                  <a:gd name="T0" fmla="*/ 627 w 651"/>
                  <a:gd name="T1" fmla="*/ 0 h 656"/>
                  <a:gd name="T2" fmla="*/ 549 w 651"/>
                  <a:gd name="T3" fmla="*/ 0 h 656"/>
                  <a:gd name="T4" fmla="*/ 426 w 651"/>
                  <a:gd name="T5" fmla="*/ 121 h 656"/>
                  <a:gd name="T6" fmla="*/ 373 w 651"/>
                  <a:gd name="T7" fmla="*/ 68 h 656"/>
                  <a:gd name="T8" fmla="*/ 356 w 651"/>
                  <a:gd name="T9" fmla="*/ 61 h 656"/>
                  <a:gd name="T10" fmla="*/ 244 w 651"/>
                  <a:gd name="T11" fmla="*/ 61 h 656"/>
                  <a:gd name="T12" fmla="*/ 0 w 651"/>
                  <a:gd name="T13" fmla="*/ 305 h 656"/>
                  <a:gd name="T14" fmla="*/ 0 w 651"/>
                  <a:gd name="T15" fmla="*/ 568 h 656"/>
                  <a:gd name="T16" fmla="*/ 88 w 651"/>
                  <a:gd name="T17" fmla="*/ 656 h 656"/>
                  <a:gd name="T18" fmla="*/ 424 w 651"/>
                  <a:gd name="T19" fmla="*/ 656 h 656"/>
                  <a:gd name="T20" fmla="*/ 511 w 651"/>
                  <a:gd name="T21" fmla="*/ 568 h 656"/>
                  <a:gd name="T22" fmla="*/ 511 w 651"/>
                  <a:gd name="T23" fmla="*/ 216 h 656"/>
                  <a:gd name="T24" fmla="*/ 504 w 651"/>
                  <a:gd name="T25" fmla="*/ 199 h 656"/>
                  <a:gd name="T26" fmla="*/ 474 w 651"/>
                  <a:gd name="T27" fmla="*/ 169 h 656"/>
                  <a:gd name="T28" fmla="*/ 474 w 651"/>
                  <a:gd name="T29" fmla="*/ 123 h 656"/>
                  <a:gd name="T30" fmla="*/ 549 w 651"/>
                  <a:gd name="T31" fmla="*/ 48 h 656"/>
                  <a:gd name="T32" fmla="*/ 627 w 651"/>
                  <a:gd name="T33" fmla="*/ 48 h 656"/>
                  <a:gd name="T34" fmla="*/ 651 w 651"/>
                  <a:gd name="T35" fmla="*/ 24 h 656"/>
                  <a:gd name="T36" fmla="*/ 627 w 651"/>
                  <a:gd name="T37" fmla="*/ 0 h 656"/>
                  <a:gd name="T38" fmla="*/ 78 w 651"/>
                  <a:gd name="T39" fmla="*/ 353 h 656"/>
                  <a:gd name="T40" fmla="*/ 125 w 651"/>
                  <a:gd name="T41" fmla="*/ 197 h 656"/>
                  <a:gd name="T42" fmla="*/ 265 w 651"/>
                  <a:gd name="T43" fmla="*/ 137 h 656"/>
                  <a:gd name="T44" fmla="*/ 285 w 651"/>
                  <a:gd name="T45" fmla="*/ 138 h 656"/>
                  <a:gd name="T46" fmla="*/ 78 w 651"/>
                  <a:gd name="T47" fmla="*/ 353 h 6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651" h="656">
                    <a:moveTo>
                      <a:pt x="627" y="0"/>
                    </a:moveTo>
                    <a:cubicBezTo>
                      <a:pt x="549" y="0"/>
                      <a:pt x="549" y="0"/>
                      <a:pt x="549" y="0"/>
                    </a:cubicBezTo>
                    <a:cubicBezTo>
                      <a:pt x="482" y="0"/>
                      <a:pt x="427" y="54"/>
                      <a:pt x="426" y="121"/>
                    </a:cubicBezTo>
                    <a:cubicBezTo>
                      <a:pt x="373" y="68"/>
                      <a:pt x="373" y="68"/>
                      <a:pt x="373" y="68"/>
                    </a:cubicBezTo>
                    <a:cubicBezTo>
                      <a:pt x="368" y="63"/>
                      <a:pt x="362" y="61"/>
                      <a:pt x="356" y="61"/>
                    </a:cubicBezTo>
                    <a:cubicBezTo>
                      <a:pt x="244" y="61"/>
                      <a:pt x="244" y="61"/>
                      <a:pt x="244" y="61"/>
                    </a:cubicBezTo>
                    <a:cubicBezTo>
                      <a:pt x="110" y="61"/>
                      <a:pt x="0" y="170"/>
                      <a:pt x="0" y="305"/>
                    </a:cubicBezTo>
                    <a:cubicBezTo>
                      <a:pt x="0" y="568"/>
                      <a:pt x="0" y="568"/>
                      <a:pt x="0" y="568"/>
                    </a:cubicBezTo>
                    <a:cubicBezTo>
                      <a:pt x="0" y="616"/>
                      <a:pt x="39" y="656"/>
                      <a:pt x="88" y="656"/>
                    </a:cubicBezTo>
                    <a:cubicBezTo>
                      <a:pt x="424" y="656"/>
                      <a:pt x="424" y="656"/>
                      <a:pt x="424" y="656"/>
                    </a:cubicBezTo>
                    <a:cubicBezTo>
                      <a:pt x="472" y="656"/>
                      <a:pt x="511" y="616"/>
                      <a:pt x="511" y="568"/>
                    </a:cubicBezTo>
                    <a:cubicBezTo>
                      <a:pt x="511" y="216"/>
                      <a:pt x="511" y="216"/>
                      <a:pt x="511" y="216"/>
                    </a:cubicBezTo>
                    <a:cubicBezTo>
                      <a:pt x="511" y="210"/>
                      <a:pt x="509" y="204"/>
                      <a:pt x="504" y="199"/>
                    </a:cubicBezTo>
                    <a:cubicBezTo>
                      <a:pt x="474" y="169"/>
                      <a:pt x="474" y="169"/>
                      <a:pt x="474" y="169"/>
                    </a:cubicBezTo>
                    <a:cubicBezTo>
                      <a:pt x="474" y="123"/>
                      <a:pt x="474" y="123"/>
                      <a:pt x="474" y="123"/>
                    </a:cubicBezTo>
                    <a:cubicBezTo>
                      <a:pt x="474" y="82"/>
                      <a:pt x="508" y="48"/>
                      <a:pt x="549" y="48"/>
                    </a:cubicBezTo>
                    <a:cubicBezTo>
                      <a:pt x="627" y="48"/>
                      <a:pt x="627" y="48"/>
                      <a:pt x="627" y="48"/>
                    </a:cubicBezTo>
                    <a:cubicBezTo>
                      <a:pt x="640" y="48"/>
                      <a:pt x="651" y="37"/>
                      <a:pt x="651" y="24"/>
                    </a:cubicBezTo>
                    <a:cubicBezTo>
                      <a:pt x="651" y="11"/>
                      <a:pt x="640" y="0"/>
                      <a:pt x="627" y="0"/>
                    </a:cubicBezTo>
                    <a:close/>
                    <a:moveTo>
                      <a:pt x="78" y="353"/>
                    </a:moveTo>
                    <a:cubicBezTo>
                      <a:pt x="73" y="292"/>
                      <a:pt x="89" y="237"/>
                      <a:pt x="125" y="197"/>
                    </a:cubicBezTo>
                    <a:cubicBezTo>
                      <a:pt x="159" y="158"/>
                      <a:pt x="209" y="137"/>
                      <a:pt x="265" y="137"/>
                    </a:cubicBezTo>
                    <a:cubicBezTo>
                      <a:pt x="272" y="137"/>
                      <a:pt x="278" y="137"/>
                      <a:pt x="285" y="138"/>
                    </a:cubicBezTo>
                    <a:lnTo>
                      <a:pt x="78" y="353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89" name="Line 6"/>
              <p:cNvSpPr>
                <a:spLocks noChangeShapeType="1"/>
              </p:cNvSpPr>
              <p:nvPr/>
            </p:nvSpPr>
            <p:spPr bwMode="auto">
              <a:xfrm>
                <a:off x="-1216025" y="2422525"/>
                <a:ext cx="0" cy="0"/>
              </a:xfrm>
              <a:prstGeom prst="line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90" name="Line 7"/>
              <p:cNvSpPr>
                <a:spLocks noChangeShapeType="1"/>
              </p:cNvSpPr>
              <p:nvPr/>
            </p:nvSpPr>
            <p:spPr bwMode="auto">
              <a:xfrm>
                <a:off x="-1216025" y="2422525"/>
                <a:ext cx="0" cy="0"/>
              </a:xfrm>
              <a:prstGeom prst="line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91" name="Freeform 8"/>
              <p:cNvSpPr>
                <a:spLocks noEditPoints="1"/>
              </p:cNvSpPr>
              <p:nvPr/>
            </p:nvSpPr>
            <p:spPr bwMode="auto">
              <a:xfrm>
                <a:off x="-819150" y="2341563"/>
                <a:ext cx="261938" cy="368300"/>
              </a:xfrm>
              <a:custGeom>
                <a:avLst/>
                <a:gdLst>
                  <a:gd name="T0" fmla="*/ 154 w 166"/>
                  <a:gd name="T1" fmla="*/ 120 h 233"/>
                  <a:gd name="T2" fmla="*/ 104 w 166"/>
                  <a:gd name="T3" fmla="*/ 14 h 233"/>
                  <a:gd name="T4" fmla="*/ 83 w 166"/>
                  <a:gd name="T5" fmla="*/ 0 h 233"/>
                  <a:gd name="T6" fmla="*/ 61 w 166"/>
                  <a:gd name="T7" fmla="*/ 14 h 233"/>
                  <a:gd name="T8" fmla="*/ 11 w 166"/>
                  <a:gd name="T9" fmla="*/ 120 h 233"/>
                  <a:gd name="T10" fmla="*/ 16 w 166"/>
                  <a:gd name="T11" fmla="*/ 196 h 233"/>
                  <a:gd name="T12" fmla="*/ 83 w 166"/>
                  <a:gd name="T13" fmla="*/ 233 h 233"/>
                  <a:gd name="T14" fmla="*/ 149 w 166"/>
                  <a:gd name="T15" fmla="*/ 196 h 233"/>
                  <a:gd name="T16" fmla="*/ 154 w 166"/>
                  <a:gd name="T17" fmla="*/ 120 h 233"/>
                  <a:gd name="T18" fmla="*/ 154 w 166"/>
                  <a:gd name="T19" fmla="*/ 120 h 233"/>
                  <a:gd name="T20" fmla="*/ 154 w 166"/>
                  <a:gd name="T21" fmla="*/ 120 h 2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66" h="233">
                    <a:moveTo>
                      <a:pt x="154" y="120"/>
                    </a:moveTo>
                    <a:cubicBezTo>
                      <a:pt x="104" y="14"/>
                      <a:pt x="104" y="14"/>
                      <a:pt x="104" y="14"/>
                    </a:cubicBezTo>
                    <a:cubicBezTo>
                      <a:pt x="100" y="5"/>
                      <a:pt x="92" y="0"/>
                      <a:pt x="83" y="0"/>
                    </a:cubicBezTo>
                    <a:cubicBezTo>
                      <a:pt x="73" y="0"/>
                      <a:pt x="65" y="5"/>
                      <a:pt x="61" y="14"/>
                    </a:cubicBezTo>
                    <a:cubicBezTo>
                      <a:pt x="11" y="120"/>
                      <a:pt x="11" y="120"/>
                      <a:pt x="11" y="120"/>
                    </a:cubicBezTo>
                    <a:cubicBezTo>
                      <a:pt x="0" y="145"/>
                      <a:pt x="1" y="173"/>
                      <a:pt x="16" y="196"/>
                    </a:cubicBezTo>
                    <a:cubicBezTo>
                      <a:pt x="31" y="219"/>
                      <a:pt x="56" y="233"/>
                      <a:pt x="83" y="233"/>
                    </a:cubicBezTo>
                    <a:cubicBezTo>
                      <a:pt x="110" y="233"/>
                      <a:pt x="135" y="219"/>
                      <a:pt x="149" y="196"/>
                    </a:cubicBezTo>
                    <a:cubicBezTo>
                      <a:pt x="164" y="173"/>
                      <a:pt x="166" y="145"/>
                      <a:pt x="154" y="120"/>
                    </a:cubicBezTo>
                    <a:close/>
                    <a:moveTo>
                      <a:pt x="154" y="120"/>
                    </a:moveTo>
                    <a:cubicBezTo>
                      <a:pt x="154" y="120"/>
                      <a:pt x="154" y="120"/>
                      <a:pt x="154" y="120"/>
                    </a:cubicBezTo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92" name="Freeform 9"/>
              <p:cNvSpPr>
                <a:spLocks noEditPoints="1"/>
              </p:cNvSpPr>
              <p:nvPr/>
            </p:nvSpPr>
            <p:spPr bwMode="auto">
              <a:xfrm>
                <a:off x="-1443038" y="2690813"/>
                <a:ext cx="503238" cy="420688"/>
              </a:xfrm>
              <a:custGeom>
                <a:avLst/>
                <a:gdLst>
                  <a:gd name="T0" fmla="*/ 79 w 319"/>
                  <a:gd name="T1" fmla="*/ 48 h 267"/>
                  <a:gd name="T2" fmla="*/ 23 w 319"/>
                  <a:gd name="T3" fmla="*/ 163 h 267"/>
                  <a:gd name="T4" fmla="*/ 220 w 319"/>
                  <a:gd name="T5" fmla="*/ 74 h 267"/>
                  <a:gd name="T6" fmla="*/ 3 w 319"/>
                  <a:gd name="T7" fmla="*/ 246 h 267"/>
                  <a:gd name="T8" fmla="*/ 27 w 319"/>
                  <a:gd name="T9" fmla="*/ 257 h 267"/>
                  <a:gd name="T10" fmla="*/ 63 w 319"/>
                  <a:gd name="T11" fmla="*/ 200 h 267"/>
                  <a:gd name="T12" fmla="*/ 185 w 319"/>
                  <a:gd name="T13" fmla="*/ 199 h 267"/>
                  <a:gd name="T14" fmla="*/ 303 w 319"/>
                  <a:gd name="T15" fmla="*/ 46 h 267"/>
                  <a:gd name="T16" fmla="*/ 79 w 319"/>
                  <a:gd name="T17" fmla="*/ 48 h 267"/>
                  <a:gd name="T18" fmla="*/ 79 w 319"/>
                  <a:gd name="T19" fmla="*/ 48 h 267"/>
                  <a:gd name="T20" fmla="*/ 79 w 319"/>
                  <a:gd name="T21" fmla="*/ 48 h 2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19" h="267">
                    <a:moveTo>
                      <a:pt x="79" y="48"/>
                    </a:moveTo>
                    <a:cubicBezTo>
                      <a:pt x="17" y="84"/>
                      <a:pt x="21" y="141"/>
                      <a:pt x="23" y="163"/>
                    </a:cubicBezTo>
                    <a:cubicBezTo>
                      <a:pt x="102" y="69"/>
                      <a:pt x="220" y="74"/>
                      <a:pt x="220" y="74"/>
                    </a:cubicBezTo>
                    <a:cubicBezTo>
                      <a:pt x="220" y="74"/>
                      <a:pt x="53" y="131"/>
                      <a:pt x="3" y="246"/>
                    </a:cubicBezTo>
                    <a:cubicBezTo>
                      <a:pt x="0" y="255"/>
                      <a:pt x="22" y="267"/>
                      <a:pt x="27" y="257"/>
                    </a:cubicBezTo>
                    <a:cubicBezTo>
                      <a:pt x="42" y="224"/>
                      <a:pt x="63" y="200"/>
                      <a:pt x="63" y="200"/>
                    </a:cubicBezTo>
                    <a:cubicBezTo>
                      <a:pt x="94" y="212"/>
                      <a:pt x="147" y="225"/>
                      <a:pt x="185" y="199"/>
                    </a:cubicBezTo>
                    <a:cubicBezTo>
                      <a:pt x="236" y="163"/>
                      <a:pt x="231" y="85"/>
                      <a:pt x="303" y="46"/>
                    </a:cubicBezTo>
                    <a:cubicBezTo>
                      <a:pt x="319" y="37"/>
                      <a:pt x="161" y="0"/>
                      <a:pt x="79" y="48"/>
                    </a:cubicBezTo>
                    <a:close/>
                    <a:moveTo>
                      <a:pt x="79" y="48"/>
                    </a:moveTo>
                    <a:cubicBezTo>
                      <a:pt x="79" y="48"/>
                      <a:pt x="79" y="48"/>
                      <a:pt x="79" y="48"/>
                    </a:cubicBezTo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</p:grpSp>
      </p:grpSp>
      <p:grpSp>
        <p:nvGrpSpPr>
          <p:cNvPr id="108" name="Group 107"/>
          <p:cNvGrpSpPr/>
          <p:nvPr userDrawn="1"/>
        </p:nvGrpSpPr>
        <p:grpSpPr>
          <a:xfrm>
            <a:off x="7271192" y="116594"/>
            <a:ext cx="721608" cy="721606"/>
            <a:chOff x="5562600" y="1093655"/>
            <a:chExt cx="721608" cy="721606"/>
          </a:xfrm>
        </p:grpSpPr>
        <p:sp>
          <p:nvSpPr>
            <p:cNvPr id="109" name="Oval 108"/>
            <p:cNvSpPr/>
            <p:nvPr userDrawn="1"/>
          </p:nvSpPr>
          <p:spPr bwMode="auto">
            <a:xfrm>
              <a:off x="5562600" y="1093655"/>
              <a:ext cx="721608" cy="721606"/>
            </a:xfrm>
            <a:prstGeom prst="ellipse">
              <a:avLst/>
            </a:prstGeom>
            <a:solidFill>
              <a:schemeClr val="bg1"/>
            </a:solidFill>
            <a:ln w="19050">
              <a:gradFill>
                <a:gsLst>
                  <a:gs pos="0">
                    <a:schemeClr val="accent2"/>
                  </a:gs>
                  <a:gs pos="100000">
                    <a:schemeClr val="accent1"/>
                  </a:gs>
                </a:gsLst>
                <a:lin ang="5400000" scaled="1"/>
              </a:gradFill>
            </a:ln>
            <a:effectLst/>
            <a:ex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3600" b="0" i="0" u="none" strike="noStrike" cap="none" normalizeH="0" baseline="0" dirty="0">
                <a:ln>
                  <a:noFill/>
                </a:ln>
                <a:solidFill>
                  <a:srgbClr val="3399FF"/>
                </a:solidFill>
                <a:effectLst/>
                <a:latin typeface="Times" pitchFamily="1" charset="0"/>
              </a:endParaRPr>
            </a:p>
          </p:txBody>
        </p:sp>
        <p:grpSp>
          <p:nvGrpSpPr>
            <p:cNvPr id="110" name="Group 109"/>
            <p:cNvGrpSpPr/>
            <p:nvPr userDrawn="1"/>
          </p:nvGrpSpPr>
          <p:grpSpPr>
            <a:xfrm>
              <a:off x="5652744" y="1299875"/>
              <a:ext cx="568964" cy="317140"/>
              <a:chOff x="3389313" y="7007225"/>
              <a:chExt cx="4300537" cy="2397125"/>
            </a:xfrm>
          </p:grpSpPr>
          <p:sp>
            <p:nvSpPr>
              <p:cNvPr id="111" name="Freeform 29"/>
              <p:cNvSpPr>
                <a:spLocks/>
              </p:cNvSpPr>
              <p:nvPr/>
            </p:nvSpPr>
            <p:spPr bwMode="auto">
              <a:xfrm>
                <a:off x="3457575" y="7321550"/>
                <a:ext cx="2473325" cy="1209675"/>
              </a:xfrm>
              <a:custGeom>
                <a:avLst/>
                <a:gdLst>
                  <a:gd name="T0" fmla="*/ 625 w 828"/>
                  <a:gd name="T1" fmla="*/ 0 h 405"/>
                  <a:gd name="T2" fmla="*/ 203 w 828"/>
                  <a:gd name="T3" fmla="*/ 0 h 405"/>
                  <a:gd name="T4" fmla="*/ 0 w 828"/>
                  <a:gd name="T5" fmla="*/ 203 h 405"/>
                  <a:gd name="T6" fmla="*/ 203 w 828"/>
                  <a:gd name="T7" fmla="*/ 405 h 405"/>
                  <a:gd name="T8" fmla="*/ 625 w 828"/>
                  <a:gd name="T9" fmla="*/ 405 h 405"/>
                  <a:gd name="T10" fmla="*/ 828 w 828"/>
                  <a:gd name="T11" fmla="*/ 203 h 405"/>
                  <a:gd name="T12" fmla="*/ 625 w 828"/>
                  <a:gd name="T13" fmla="*/ 0 h 4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28" h="405">
                    <a:moveTo>
                      <a:pt x="625" y="0"/>
                    </a:moveTo>
                    <a:cubicBezTo>
                      <a:pt x="203" y="0"/>
                      <a:pt x="203" y="0"/>
                      <a:pt x="203" y="0"/>
                    </a:cubicBezTo>
                    <a:cubicBezTo>
                      <a:pt x="91" y="0"/>
                      <a:pt x="0" y="91"/>
                      <a:pt x="0" y="203"/>
                    </a:cubicBezTo>
                    <a:cubicBezTo>
                      <a:pt x="0" y="314"/>
                      <a:pt x="91" y="405"/>
                      <a:pt x="203" y="405"/>
                    </a:cubicBezTo>
                    <a:cubicBezTo>
                      <a:pt x="625" y="405"/>
                      <a:pt x="625" y="405"/>
                      <a:pt x="625" y="405"/>
                    </a:cubicBezTo>
                    <a:cubicBezTo>
                      <a:pt x="737" y="405"/>
                      <a:pt x="828" y="314"/>
                      <a:pt x="828" y="203"/>
                    </a:cubicBezTo>
                    <a:cubicBezTo>
                      <a:pt x="828" y="91"/>
                      <a:pt x="737" y="0"/>
                      <a:pt x="625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grpSp>
            <p:nvGrpSpPr>
              <p:cNvPr id="112" name="Group 111"/>
              <p:cNvGrpSpPr/>
              <p:nvPr/>
            </p:nvGrpSpPr>
            <p:grpSpPr>
              <a:xfrm>
                <a:off x="3389313" y="7007225"/>
                <a:ext cx="4300537" cy="2397125"/>
                <a:chOff x="3389313" y="7007225"/>
                <a:chExt cx="4300537" cy="2397125"/>
              </a:xfrm>
            </p:grpSpPr>
            <p:sp>
              <p:nvSpPr>
                <p:cNvPr id="113" name="Freeform 28"/>
                <p:cNvSpPr>
                  <a:spLocks noEditPoints="1"/>
                </p:cNvSpPr>
                <p:nvPr/>
              </p:nvSpPr>
              <p:spPr bwMode="auto">
                <a:xfrm>
                  <a:off x="3389313" y="7007225"/>
                  <a:ext cx="4300537" cy="2397125"/>
                </a:xfrm>
                <a:custGeom>
                  <a:avLst/>
                  <a:gdLst>
                    <a:gd name="T0" fmla="*/ 1440 w 1440"/>
                    <a:gd name="T1" fmla="*/ 546 h 802"/>
                    <a:gd name="T2" fmla="*/ 1413 w 1440"/>
                    <a:gd name="T3" fmla="*/ 546 h 802"/>
                    <a:gd name="T4" fmla="*/ 1404 w 1440"/>
                    <a:gd name="T5" fmla="*/ 496 h 802"/>
                    <a:gd name="T6" fmla="*/ 1411 w 1440"/>
                    <a:gd name="T7" fmla="*/ 496 h 802"/>
                    <a:gd name="T8" fmla="*/ 1411 w 1440"/>
                    <a:gd name="T9" fmla="*/ 420 h 802"/>
                    <a:gd name="T10" fmla="*/ 1387 w 1440"/>
                    <a:gd name="T11" fmla="*/ 420 h 802"/>
                    <a:gd name="T12" fmla="*/ 1372 w 1440"/>
                    <a:gd name="T13" fmla="*/ 355 h 802"/>
                    <a:gd name="T14" fmla="*/ 1244 w 1440"/>
                    <a:gd name="T15" fmla="*/ 355 h 802"/>
                    <a:gd name="T16" fmla="*/ 1189 w 1440"/>
                    <a:gd name="T17" fmla="*/ 119 h 802"/>
                    <a:gd name="T18" fmla="*/ 941 w 1440"/>
                    <a:gd name="T19" fmla="*/ 119 h 802"/>
                    <a:gd name="T20" fmla="*/ 941 w 1440"/>
                    <a:gd name="T21" fmla="*/ 0 h 802"/>
                    <a:gd name="T22" fmla="*/ 877 w 1440"/>
                    <a:gd name="T23" fmla="*/ 0 h 802"/>
                    <a:gd name="T24" fmla="*/ 877 w 1440"/>
                    <a:gd name="T25" fmla="*/ 546 h 802"/>
                    <a:gd name="T26" fmla="*/ 52 w 1440"/>
                    <a:gd name="T27" fmla="*/ 546 h 802"/>
                    <a:gd name="T28" fmla="*/ 52 w 1440"/>
                    <a:gd name="T29" fmla="*/ 497 h 802"/>
                    <a:gd name="T30" fmla="*/ 0 w 1440"/>
                    <a:gd name="T31" fmla="*/ 497 h 802"/>
                    <a:gd name="T32" fmla="*/ 0 w 1440"/>
                    <a:gd name="T33" fmla="*/ 643 h 802"/>
                    <a:gd name="T34" fmla="*/ 69 w 1440"/>
                    <a:gd name="T35" fmla="*/ 643 h 802"/>
                    <a:gd name="T36" fmla="*/ 64 w 1440"/>
                    <a:gd name="T37" fmla="*/ 677 h 802"/>
                    <a:gd name="T38" fmla="*/ 189 w 1440"/>
                    <a:gd name="T39" fmla="*/ 802 h 802"/>
                    <a:gd name="T40" fmla="*/ 313 w 1440"/>
                    <a:gd name="T41" fmla="*/ 677 h 802"/>
                    <a:gd name="T42" fmla="*/ 308 w 1440"/>
                    <a:gd name="T43" fmla="*/ 643 h 802"/>
                    <a:gd name="T44" fmla="*/ 345 w 1440"/>
                    <a:gd name="T45" fmla="*/ 643 h 802"/>
                    <a:gd name="T46" fmla="*/ 340 w 1440"/>
                    <a:gd name="T47" fmla="*/ 677 h 802"/>
                    <a:gd name="T48" fmla="*/ 465 w 1440"/>
                    <a:gd name="T49" fmla="*/ 802 h 802"/>
                    <a:gd name="T50" fmla="*/ 589 w 1440"/>
                    <a:gd name="T51" fmla="*/ 677 h 802"/>
                    <a:gd name="T52" fmla="*/ 584 w 1440"/>
                    <a:gd name="T53" fmla="*/ 643 h 802"/>
                    <a:gd name="T54" fmla="*/ 1085 w 1440"/>
                    <a:gd name="T55" fmla="*/ 643 h 802"/>
                    <a:gd name="T56" fmla="*/ 1080 w 1440"/>
                    <a:gd name="T57" fmla="*/ 677 h 802"/>
                    <a:gd name="T58" fmla="*/ 1204 w 1440"/>
                    <a:gd name="T59" fmla="*/ 802 h 802"/>
                    <a:gd name="T60" fmla="*/ 1328 w 1440"/>
                    <a:gd name="T61" fmla="*/ 677 h 802"/>
                    <a:gd name="T62" fmla="*/ 1323 w 1440"/>
                    <a:gd name="T63" fmla="*/ 643 h 802"/>
                    <a:gd name="T64" fmla="*/ 1440 w 1440"/>
                    <a:gd name="T65" fmla="*/ 643 h 802"/>
                    <a:gd name="T66" fmla="*/ 1440 w 1440"/>
                    <a:gd name="T67" fmla="*/ 546 h 802"/>
                    <a:gd name="T68" fmla="*/ 189 w 1440"/>
                    <a:gd name="T69" fmla="*/ 745 h 802"/>
                    <a:gd name="T70" fmla="*/ 121 w 1440"/>
                    <a:gd name="T71" fmla="*/ 677 h 802"/>
                    <a:gd name="T72" fmla="*/ 189 w 1440"/>
                    <a:gd name="T73" fmla="*/ 610 h 802"/>
                    <a:gd name="T74" fmla="*/ 256 w 1440"/>
                    <a:gd name="T75" fmla="*/ 677 h 802"/>
                    <a:gd name="T76" fmla="*/ 189 w 1440"/>
                    <a:gd name="T77" fmla="*/ 745 h 802"/>
                    <a:gd name="T78" fmla="*/ 465 w 1440"/>
                    <a:gd name="T79" fmla="*/ 745 h 802"/>
                    <a:gd name="T80" fmla="*/ 397 w 1440"/>
                    <a:gd name="T81" fmla="*/ 677 h 802"/>
                    <a:gd name="T82" fmla="*/ 465 w 1440"/>
                    <a:gd name="T83" fmla="*/ 610 h 802"/>
                    <a:gd name="T84" fmla="*/ 532 w 1440"/>
                    <a:gd name="T85" fmla="*/ 677 h 802"/>
                    <a:gd name="T86" fmla="*/ 465 w 1440"/>
                    <a:gd name="T87" fmla="*/ 745 h 802"/>
                    <a:gd name="T88" fmla="*/ 967 w 1440"/>
                    <a:gd name="T89" fmla="*/ 378 h 802"/>
                    <a:gd name="T90" fmla="*/ 967 w 1440"/>
                    <a:gd name="T91" fmla="*/ 202 h 802"/>
                    <a:gd name="T92" fmla="*/ 1126 w 1440"/>
                    <a:gd name="T93" fmla="*/ 202 h 802"/>
                    <a:gd name="T94" fmla="*/ 1165 w 1440"/>
                    <a:gd name="T95" fmla="*/ 378 h 802"/>
                    <a:gd name="T96" fmla="*/ 967 w 1440"/>
                    <a:gd name="T97" fmla="*/ 378 h 802"/>
                    <a:gd name="T98" fmla="*/ 1204 w 1440"/>
                    <a:gd name="T99" fmla="*/ 745 h 802"/>
                    <a:gd name="T100" fmla="*/ 1137 w 1440"/>
                    <a:gd name="T101" fmla="*/ 677 h 802"/>
                    <a:gd name="T102" fmla="*/ 1204 w 1440"/>
                    <a:gd name="T103" fmla="*/ 610 h 802"/>
                    <a:gd name="T104" fmla="*/ 1272 w 1440"/>
                    <a:gd name="T105" fmla="*/ 677 h 802"/>
                    <a:gd name="T106" fmla="*/ 1204 w 1440"/>
                    <a:gd name="T107" fmla="*/ 745 h 802"/>
                    <a:gd name="T108" fmla="*/ 1204 w 1440"/>
                    <a:gd name="T109" fmla="*/ 745 h 802"/>
                    <a:gd name="T110" fmla="*/ 1204 w 1440"/>
                    <a:gd name="T111" fmla="*/ 745 h 80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</a:cxnLst>
                  <a:rect l="0" t="0" r="r" b="b"/>
                  <a:pathLst>
                    <a:path w="1440" h="802">
                      <a:moveTo>
                        <a:pt x="1440" y="546"/>
                      </a:moveTo>
                      <a:cubicBezTo>
                        <a:pt x="1413" y="546"/>
                        <a:pt x="1413" y="546"/>
                        <a:pt x="1413" y="546"/>
                      </a:cubicBezTo>
                      <a:cubicBezTo>
                        <a:pt x="1404" y="496"/>
                        <a:pt x="1404" y="496"/>
                        <a:pt x="1404" y="496"/>
                      </a:cubicBezTo>
                      <a:cubicBezTo>
                        <a:pt x="1411" y="496"/>
                        <a:pt x="1411" y="496"/>
                        <a:pt x="1411" y="496"/>
                      </a:cubicBezTo>
                      <a:cubicBezTo>
                        <a:pt x="1411" y="420"/>
                        <a:pt x="1411" y="420"/>
                        <a:pt x="1411" y="420"/>
                      </a:cubicBezTo>
                      <a:cubicBezTo>
                        <a:pt x="1387" y="420"/>
                        <a:pt x="1387" y="420"/>
                        <a:pt x="1387" y="420"/>
                      </a:cubicBezTo>
                      <a:cubicBezTo>
                        <a:pt x="1372" y="355"/>
                        <a:pt x="1372" y="355"/>
                        <a:pt x="1372" y="355"/>
                      </a:cubicBezTo>
                      <a:cubicBezTo>
                        <a:pt x="1244" y="355"/>
                        <a:pt x="1244" y="355"/>
                        <a:pt x="1244" y="355"/>
                      </a:cubicBezTo>
                      <a:cubicBezTo>
                        <a:pt x="1189" y="119"/>
                        <a:pt x="1189" y="119"/>
                        <a:pt x="1189" y="119"/>
                      </a:cubicBezTo>
                      <a:cubicBezTo>
                        <a:pt x="941" y="119"/>
                        <a:pt x="941" y="119"/>
                        <a:pt x="941" y="119"/>
                      </a:cubicBezTo>
                      <a:cubicBezTo>
                        <a:pt x="941" y="0"/>
                        <a:pt x="941" y="0"/>
                        <a:pt x="941" y="0"/>
                      </a:cubicBezTo>
                      <a:cubicBezTo>
                        <a:pt x="877" y="0"/>
                        <a:pt x="877" y="0"/>
                        <a:pt x="877" y="0"/>
                      </a:cubicBezTo>
                      <a:cubicBezTo>
                        <a:pt x="877" y="546"/>
                        <a:pt x="877" y="546"/>
                        <a:pt x="877" y="546"/>
                      </a:cubicBezTo>
                      <a:cubicBezTo>
                        <a:pt x="52" y="546"/>
                        <a:pt x="52" y="546"/>
                        <a:pt x="52" y="546"/>
                      </a:cubicBezTo>
                      <a:cubicBezTo>
                        <a:pt x="52" y="497"/>
                        <a:pt x="52" y="497"/>
                        <a:pt x="52" y="497"/>
                      </a:cubicBezTo>
                      <a:cubicBezTo>
                        <a:pt x="0" y="497"/>
                        <a:pt x="0" y="497"/>
                        <a:pt x="0" y="497"/>
                      </a:cubicBezTo>
                      <a:cubicBezTo>
                        <a:pt x="0" y="643"/>
                        <a:pt x="0" y="643"/>
                        <a:pt x="0" y="643"/>
                      </a:cubicBezTo>
                      <a:cubicBezTo>
                        <a:pt x="69" y="643"/>
                        <a:pt x="69" y="643"/>
                        <a:pt x="69" y="643"/>
                      </a:cubicBezTo>
                      <a:cubicBezTo>
                        <a:pt x="66" y="654"/>
                        <a:pt x="64" y="665"/>
                        <a:pt x="64" y="677"/>
                      </a:cubicBezTo>
                      <a:cubicBezTo>
                        <a:pt x="64" y="746"/>
                        <a:pt x="120" y="802"/>
                        <a:pt x="189" y="802"/>
                      </a:cubicBezTo>
                      <a:cubicBezTo>
                        <a:pt x="257" y="802"/>
                        <a:pt x="313" y="746"/>
                        <a:pt x="313" y="677"/>
                      </a:cubicBezTo>
                      <a:cubicBezTo>
                        <a:pt x="313" y="665"/>
                        <a:pt x="311" y="654"/>
                        <a:pt x="308" y="643"/>
                      </a:cubicBezTo>
                      <a:cubicBezTo>
                        <a:pt x="345" y="643"/>
                        <a:pt x="345" y="643"/>
                        <a:pt x="345" y="643"/>
                      </a:cubicBezTo>
                      <a:cubicBezTo>
                        <a:pt x="342" y="654"/>
                        <a:pt x="340" y="665"/>
                        <a:pt x="340" y="677"/>
                      </a:cubicBezTo>
                      <a:cubicBezTo>
                        <a:pt x="340" y="746"/>
                        <a:pt x="396" y="802"/>
                        <a:pt x="465" y="802"/>
                      </a:cubicBezTo>
                      <a:cubicBezTo>
                        <a:pt x="533" y="802"/>
                        <a:pt x="589" y="746"/>
                        <a:pt x="589" y="677"/>
                      </a:cubicBezTo>
                      <a:cubicBezTo>
                        <a:pt x="589" y="665"/>
                        <a:pt x="587" y="654"/>
                        <a:pt x="584" y="643"/>
                      </a:cubicBezTo>
                      <a:cubicBezTo>
                        <a:pt x="1085" y="643"/>
                        <a:pt x="1085" y="643"/>
                        <a:pt x="1085" y="643"/>
                      </a:cubicBezTo>
                      <a:cubicBezTo>
                        <a:pt x="1082" y="654"/>
                        <a:pt x="1080" y="665"/>
                        <a:pt x="1080" y="677"/>
                      </a:cubicBezTo>
                      <a:cubicBezTo>
                        <a:pt x="1080" y="746"/>
                        <a:pt x="1136" y="802"/>
                        <a:pt x="1204" y="802"/>
                      </a:cubicBezTo>
                      <a:cubicBezTo>
                        <a:pt x="1273" y="802"/>
                        <a:pt x="1328" y="746"/>
                        <a:pt x="1328" y="677"/>
                      </a:cubicBezTo>
                      <a:cubicBezTo>
                        <a:pt x="1328" y="665"/>
                        <a:pt x="1327" y="654"/>
                        <a:pt x="1323" y="643"/>
                      </a:cubicBezTo>
                      <a:cubicBezTo>
                        <a:pt x="1440" y="643"/>
                        <a:pt x="1440" y="643"/>
                        <a:pt x="1440" y="643"/>
                      </a:cubicBezTo>
                      <a:lnTo>
                        <a:pt x="1440" y="546"/>
                      </a:lnTo>
                      <a:close/>
                      <a:moveTo>
                        <a:pt x="189" y="745"/>
                      </a:moveTo>
                      <a:cubicBezTo>
                        <a:pt x="151" y="745"/>
                        <a:pt x="121" y="715"/>
                        <a:pt x="121" y="677"/>
                      </a:cubicBezTo>
                      <a:cubicBezTo>
                        <a:pt x="121" y="640"/>
                        <a:pt x="151" y="610"/>
                        <a:pt x="189" y="610"/>
                      </a:cubicBezTo>
                      <a:cubicBezTo>
                        <a:pt x="226" y="610"/>
                        <a:pt x="256" y="640"/>
                        <a:pt x="256" y="677"/>
                      </a:cubicBezTo>
                      <a:cubicBezTo>
                        <a:pt x="256" y="715"/>
                        <a:pt x="226" y="745"/>
                        <a:pt x="189" y="745"/>
                      </a:cubicBezTo>
                      <a:close/>
                      <a:moveTo>
                        <a:pt x="465" y="745"/>
                      </a:moveTo>
                      <a:cubicBezTo>
                        <a:pt x="428" y="745"/>
                        <a:pt x="397" y="715"/>
                        <a:pt x="397" y="677"/>
                      </a:cubicBezTo>
                      <a:cubicBezTo>
                        <a:pt x="397" y="640"/>
                        <a:pt x="428" y="610"/>
                        <a:pt x="465" y="610"/>
                      </a:cubicBezTo>
                      <a:cubicBezTo>
                        <a:pt x="502" y="610"/>
                        <a:pt x="532" y="640"/>
                        <a:pt x="532" y="677"/>
                      </a:cubicBezTo>
                      <a:cubicBezTo>
                        <a:pt x="532" y="715"/>
                        <a:pt x="502" y="745"/>
                        <a:pt x="465" y="745"/>
                      </a:cubicBezTo>
                      <a:close/>
                      <a:moveTo>
                        <a:pt x="967" y="378"/>
                      </a:moveTo>
                      <a:cubicBezTo>
                        <a:pt x="967" y="202"/>
                        <a:pt x="967" y="202"/>
                        <a:pt x="967" y="202"/>
                      </a:cubicBezTo>
                      <a:cubicBezTo>
                        <a:pt x="1126" y="202"/>
                        <a:pt x="1126" y="202"/>
                        <a:pt x="1126" y="202"/>
                      </a:cubicBezTo>
                      <a:cubicBezTo>
                        <a:pt x="1165" y="378"/>
                        <a:pt x="1165" y="378"/>
                        <a:pt x="1165" y="378"/>
                      </a:cubicBezTo>
                      <a:lnTo>
                        <a:pt x="967" y="378"/>
                      </a:lnTo>
                      <a:close/>
                      <a:moveTo>
                        <a:pt x="1204" y="745"/>
                      </a:moveTo>
                      <a:cubicBezTo>
                        <a:pt x="1167" y="745"/>
                        <a:pt x="1137" y="715"/>
                        <a:pt x="1137" y="677"/>
                      </a:cubicBezTo>
                      <a:cubicBezTo>
                        <a:pt x="1137" y="640"/>
                        <a:pt x="1167" y="610"/>
                        <a:pt x="1204" y="610"/>
                      </a:cubicBezTo>
                      <a:cubicBezTo>
                        <a:pt x="1241" y="610"/>
                        <a:pt x="1272" y="640"/>
                        <a:pt x="1272" y="677"/>
                      </a:cubicBezTo>
                      <a:cubicBezTo>
                        <a:pt x="1272" y="715"/>
                        <a:pt x="1241" y="745"/>
                        <a:pt x="1204" y="745"/>
                      </a:cubicBezTo>
                      <a:close/>
                      <a:moveTo>
                        <a:pt x="1204" y="745"/>
                      </a:moveTo>
                      <a:cubicBezTo>
                        <a:pt x="1204" y="745"/>
                        <a:pt x="1204" y="745"/>
                        <a:pt x="1204" y="745"/>
                      </a:cubicBezTo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14" name="Freeform 30"/>
                <p:cNvSpPr>
                  <a:spLocks noEditPoints="1"/>
                </p:cNvSpPr>
                <p:nvPr/>
              </p:nvSpPr>
              <p:spPr bwMode="auto">
                <a:xfrm>
                  <a:off x="4264025" y="7532688"/>
                  <a:ext cx="952500" cy="798513"/>
                </a:xfrm>
                <a:custGeom>
                  <a:avLst/>
                  <a:gdLst>
                    <a:gd name="T0" fmla="*/ 79 w 319"/>
                    <a:gd name="T1" fmla="*/ 48 h 267"/>
                    <a:gd name="T2" fmla="*/ 23 w 319"/>
                    <a:gd name="T3" fmla="*/ 163 h 267"/>
                    <a:gd name="T4" fmla="*/ 220 w 319"/>
                    <a:gd name="T5" fmla="*/ 74 h 267"/>
                    <a:gd name="T6" fmla="*/ 3 w 319"/>
                    <a:gd name="T7" fmla="*/ 246 h 267"/>
                    <a:gd name="T8" fmla="*/ 27 w 319"/>
                    <a:gd name="T9" fmla="*/ 257 h 267"/>
                    <a:gd name="T10" fmla="*/ 63 w 319"/>
                    <a:gd name="T11" fmla="*/ 200 h 267"/>
                    <a:gd name="T12" fmla="*/ 185 w 319"/>
                    <a:gd name="T13" fmla="*/ 199 h 267"/>
                    <a:gd name="T14" fmla="*/ 303 w 319"/>
                    <a:gd name="T15" fmla="*/ 46 h 267"/>
                    <a:gd name="T16" fmla="*/ 79 w 319"/>
                    <a:gd name="T17" fmla="*/ 48 h 267"/>
                    <a:gd name="T18" fmla="*/ 79 w 319"/>
                    <a:gd name="T19" fmla="*/ 48 h 267"/>
                    <a:gd name="T20" fmla="*/ 79 w 319"/>
                    <a:gd name="T21" fmla="*/ 48 h 26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319" h="267">
                      <a:moveTo>
                        <a:pt x="79" y="48"/>
                      </a:moveTo>
                      <a:cubicBezTo>
                        <a:pt x="17" y="84"/>
                        <a:pt x="21" y="141"/>
                        <a:pt x="23" y="163"/>
                      </a:cubicBezTo>
                      <a:cubicBezTo>
                        <a:pt x="102" y="69"/>
                        <a:pt x="220" y="74"/>
                        <a:pt x="220" y="74"/>
                      </a:cubicBezTo>
                      <a:cubicBezTo>
                        <a:pt x="220" y="74"/>
                        <a:pt x="53" y="131"/>
                        <a:pt x="3" y="246"/>
                      </a:cubicBezTo>
                      <a:cubicBezTo>
                        <a:pt x="0" y="255"/>
                        <a:pt x="22" y="267"/>
                        <a:pt x="27" y="257"/>
                      </a:cubicBezTo>
                      <a:cubicBezTo>
                        <a:pt x="42" y="224"/>
                        <a:pt x="63" y="200"/>
                        <a:pt x="63" y="200"/>
                      </a:cubicBezTo>
                      <a:cubicBezTo>
                        <a:pt x="94" y="212"/>
                        <a:pt x="147" y="225"/>
                        <a:pt x="185" y="199"/>
                      </a:cubicBezTo>
                      <a:cubicBezTo>
                        <a:pt x="236" y="163"/>
                        <a:pt x="231" y="85"/>
                        <a:pt x="303" y="46"/>
                      </a:cubicBezTo>
                      <a:cubicBezTo>
                        <a:pt x="319" y="37"/>
                        <a:pt x="161" y="0"/>
                        <a:pt x="79" y="48"/>
                      </a:cubicBezTo>
                      <a:close/>
                      <a:moveTo>
                        <a:pt x="79" y="48"/>
                      </a:moveTo>
                      <a:cubicBezTo>
                        <a:pt x="79" y="48"/>
                        <a:pt x="79" y="48"/>
                        <a:pt x="79" y="48"/>
                      </a:cubicBezTo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</p:grpSp>
      </p:grpSp>
      <p:grpSp>
        <p:nvGrpSpPr>
          <p:cNvPr id="115" name="Group 114"/>
          <p:cNvGrpSpPr/>
          <p:nvPr userDrawn="1"/>
        </p:nvGrpSpPr>
        <p:grpSpPr>
          <a:xfrm>
            <a:off x="8133179" y="115402"/>
            <a:ext cx="721608" cy="721606"/>
            <a:chOff x="10134600" y="1093655"/>
            <a:chExt cx="721608" cy="721606"/>
          </a:xfrm>
        </p:grpSpPr>
        <p:sp>
          <p:nvSpPr>
            <p:cNvPr id="116" name="Oval 115"/>
            <p:cNvSpPr/>
            <p:nvPr userDrawn="1"/>
          </p:nvSpPr>
          <p:spPr bwMode="auto">
            <a:xfrm>
              <a:off x="10134600" y="1093655"/>
              <a:ext cx="721608" cy="721606"/>
            </a:xfrm>
            <a:prstGeom prst="ellipse">
              <a:avLst/>
            </a:prstGeom>
            <a:solidFill>
              <a:schemeClr val="bg1"/>
            </a:solidFill>
            <a:ln w="19050">
              <a:gradFill>
                <a:gsLst>
                  <a:gs pos="0">
                    <a:schemeClr val="accent2"/>
                  </a:gs>
                  <a:gs pos="100000">
                    <a:schemeClr val="accent1"/>
                  </a:gs>
                </a:gsLst>
                <a:lin ang="5400000" scaled="1"/>
              </a:gradFill>
            </a:ln>
            <a:effectLst/>
            <a:ex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3600" b="0" i="0" u="none" strike="noStrike" cap="none" normalizeH="0" baseline="0" dirty="0">
                <a:ln>
                  <a:noFill/>
                </a:ln>
                <a:solidFill>
                  <a:srgbClr val="3399FF"/>
                </a:solidFill>
                <a:effectLst/>
                <a:latin typeface="Times" pitchFamily="1" charset="0"/>
              </a:endParaRPr>
            </a:p>
          </p:txBody>
        </p:sp>
        <p:grpSp>
          <p:nvGrpSpPr>
            <p:cNvPr id="117" name="Group 116"/>
            <p:cNvGrpSpPr/>
            <p:nvPr userDrawn="1"/>
          </p:nvGrpSpPr>
          <p:grpSpPr>
            <a:xfrm>
              <a:off x="10243733" y="1315650"/>
              <a:ext cx="498004" cy="368688"/>
              <a:chOff x="9829800" y="5168900"/>
              <a:chExt cx="1149351" cy="850900"/>
            </a:xfrm>
          </p:grpSpPr>
          <p:sp>
            <p:nvSpPr>
              <p:cNvPr id="118" name="Freeform 46"/>
              <p:cNvSpPr>
                <a:spLocks/>
              </p:cNvSpPr>
              <p:nvPr/>
            </p:nvSpPr>
            <p:spPr bwMode="auto">
              <a:xfrm>
                <a:off x="10206038" y="5168900"/>
                <a:ext cx="773113" cy="492125"/>
              </a:xfrm>
              <a:custGeom>
                <a:avLst/>
                <a:gdLst>
                  <a:gd name="T0" fmla="*/ 1066 w 1066"/>
                  <a:gd name="T1" fmla="*/ 153 h 680"/>
                  <a:gd name="T2" fmla="*/ 1066 w 1066"/>
                  <a:gd name="T3" fmla="*/ 633 h 680"/>
                  <a:gd name="T4" fmla="*/ 942 w 1066"/>
                  <a:gd name="T5" fmla="*/ 656 h 680"/>
                  <a:gd name="T6" fmla="*/ 807 w 1066"/>
                  <a:gd name="T7" fmla="*/ 634 h 680"/>
                  <a:gd name="T8" fmla="*/ 469 w 1066"/>
                  <a:gd name="T9" fmla="*/ 301 h 680"/>
                  <a:gd name="T10" fmla="*/ 351 w 1066"/>
                  <a:gd name="T11" fmla="*/ 295 h 680"/>
                  <a:gd name="T12" fmla="*/ 143 w 1066"/>
                  <a:gd name="T13" fmla="*/ 402 h 680"/>
                  <a:gd name="T14" fmla="*/ 0 w 1066"/>
                  <a:gd name="T15" fmla="*/ 327 h 680"/>
                  <a:gd name="T16" fmla="*/ 59 w 1066"/>
                  <a:gd name="T17" fmla="*/ 242 h 680"/>
                  <a:gd name="T18" fmla="*/ 436 w 1066"/>
                  <a:gd name="T19" fmla="*/ 29 h 680"/>
                  <a:gd name="T20" fmla="*/ 592 w 1066"/>
                  <a:gd name="T21" fmla="*/ 58 h 680"/>
                  <a:gd name="T22" fmla="*/ 753 w 1066"/>
                  <a:gd name="T23" fmla="*/ 195 h 680"/>
                  <a:gd name="T24" fmla="*/ 817 w 1066"/>
                  <a:gd name="T25" fmla="*/ 208 h 680"/>
                  <a:gd name="T26" fmla="*/ 1066 w 1066"/>
                  <a:gd name="T27" fmla="*/ 153 h 6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066" h="680">
                    <a:moveTo>
                      <a:pt x="1066" y="153"/>
                    </a:moveTo>
                    <a:cubicBezTo>
                      <a:pt x="1066" y="633"/>
                      <a:pt x="1066" y="633"/>
                      <a:pt x="1066" y="633"/>
                    </a:cubicBezTo>
                    <a:cubicBezTo>
                      <a:pt x="1066" y="633"/>
                      <a:pt x="963" y="654"/>
                      <a:pt x="942" y="656"/>
                    </a:cubicBezTo>
                    <a:cubicBezTo>
                      <a:pt x="921" y="659"/>
                      <a:pt x="855" y="680"/>
                      <a:pt x="807" y="634"/>
                    </a:cubicBezTo>
                    <a:cubicBezTo>
                      <a:pt x="732" y="563"/>
                      <a:pt x="469" y="301"/>
                      <a:pt x="469" y="301"/>
                    </a:cubicBezTo>
                    <a:cubicBezTo>
                      <a:pt x="469" y="301"/>
                      <a:pt x="424" y="257"/>
                      <a:pt x="351" y="295"/>
                    </a:cubicBezTo>
                    <a:cubicBezTo>
                      <a:pt x="284" y="330"/>
                      <a:pt x="185" y="382"/>
                      <a:pt x="143" y="402"/>
                    </a:cubicBezTo>
                    <a:cubicBezTo>
                      <a:pt x="65" y="444"/>
                      <a:pt x="0" y="378"/>
                      <a:pt x="0" y="327"/>
                    </a:cubicBezTo>
                    <a:cubicBezTo>
                      <a:pt x="0" y="288"/>
                      <a:pt x="24" y="262"/>
                      <a:pt x="59" y="242"/>
                    </a:cubicBezTo>
                    <a:cubicBezTo>
                      <a:pt x="154" y="185"/>
                      <a:pt x="353" y="73"/>
                      <a:pt x="436" y="29"/>
                    </a:cubicBezTo>
                    <a:cubicBezTo>
                      <a:pt x="486" y="2"/>
                      <a:pt x="523" y="0"/>
                      <a:pt x="592" y="58"/>
                    </a:cubicBezTo>
                    <a:cubicBezTo>
                      <a:pt x="677" y="130"/>
                      <a:pt x="753" y="195"/>
                      <a:pt x="753" y="195"/>
                    </a:cubicBezTo>
                    <a:cubicBezTo>
                      <a:pt x="753" y="195"/>
                      <a:pt x="778" y="216"/>
                      <a:pt x="817" y="208"/>
                    </a:cubicBezTo>
                    <a:cubicBezTo>
                      <a:pt x="914" y="187"/>
                      <a:pt x="1066" y="153"/>
                      <a:pt x="1066" y="153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19" name="Freeform 47"/>
              <p:cNvSpPr>
                <a:spLocks/>
              </p:cNvSpPr>
              <p:nvPr/>
            </p:nvSpPr>
            <p:spPr bwMode="auto">
              <a:xfrm>
                <a:off x="9913938" y="5619750"/>
                <a:ext cx="396875" cy="400050"/>
              </a:xfrm>
              <a:custGeom>
                <a:avLst/>
                <a:gdLst>
                  <a:gd name="T0" fmla="*/ 420 w 547"/>
                  <a:gd name="T1" fmla="*/ 344 h 552"/>
                  <a:gd name="T2" fmla="*/ 404 w 547"/>
                  <a:gd name="T3" fmla="*/ 249 h 552"/>
                  <a:gd name="T4" fmla="*/ 319 w 547"/>
                  <a:gd name="T5" fmla="*/ 228 h 552"/>
                  <a:gd name="T6" fmla="*/ 301 w 547"/>
                  <a:gd name="T7" fmla="*/ 142 h 552"/>
                  <a:gd name="T8" fmla="*/ 216 w 547"/>
                  <a:gd name="T9" fmla="*/ 121 h 552"/>
                  <a:gd name="T10" fmla="*/ 198 w 547"/>
                  <a:gd name="T11" fmla="*/ 36 h 552"/>
                  <a:gd name="T12" fmla="*/ 64 w 547"/>
                  <a:gd name="T13" fmla="*/ 39 h 552"/>
                  <a:gd name="T14" fmla="*/ 35 w 547"/>
                  <a:gd name="T15" fmla="*/ 185 h 552"/>
                  <a:gd name="T16" fmla="*/ 141 w 547"/>
                  <a:gd name="T17" fmla="*/ 193 h 552"/>
                  <a:gd name="T18" fmla="*/ 138 w 547"/>
                  <a:gd name="T19" fmla="*/ 291 h 552"/>
                  <a:gd name="T20" fmla="*/ 243 w 547"/>
                  <a:gd name="T21" fmla="*/ 300 h 552"/>
                  <a:gd name="T22" fmla="*/ 241 w 547"/>
                  <a:gd name="T23" fmla="*/ 398 h 552"/>
                  <a:gd name="T24" fmla="*/ 354 w 547"/>
                  <a:gd name="T25" fmla="*/ 405 h 552"/>
                  <a:gd name="T26" fmla="*/ 349 w 547"/>
                  <a:gd name="T27" fmla="*/ 512 h 552"/>
                  <a:gd name="T28" fmla="*/ 504 w 547"/>
                  <a:gd name="T29" fmla="*/ 496 h 552"/>
                  <a:gd name="T30" fmla="*/ 512 w 547"/>
                  <a:gd name="T31" fmla="*/ 363 h 552"/>
                  <a:gd name="T32" fmla="*/ 420 w 547"/>
                  <a:gd name="T33" fmla="*/ 344 h 5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547" h="552">
                    <a:moveTo>
                      <a:pt x="420" y="344"/>
                    </a:moveTo>
                    <a:cubicBezTo>
                      <a:pt x="433" y="311"/>
                      <a:pt x="428" y="274"/>
                      <a:pt x="404" y="249"/>
                    </a:cubicBezTo>
                    <a:cubicBezTo>
                      <a:pt x="382" y="227"/>
                      <a:pt x="350" y="221"/>
                      <a:pt x="319" y="228"/>
                    </a:cubicBezTo>
                    <a:cubicBezTo>
                      <a:pt x="328" y="197"/>
                      <a:pt x="323" y="165"/>
                      <a:pt x="301" y="142"/>
                    </a:cubicBezTo>
                    <a:cubicBezTo>
                      <a:pt x="279" y="120"/>
                      <a:pt x="247" y="114"/>
                      <a:pt x="216" y="121"/>
                    </a:cubicBezTo>
                    <a:cubicBezTo>
                      <a:pt x="225" y="91"/>
                      <a:pt x="220" y="58"/>
                      <a:pt x="198" y="36"/>
                    </a:cubicBezTo>
                    <a:cubicBezTo>
                      <a:pt x="164" y="0"/>
                      <a:pt x="104" y="2"/>
                      <a:pt x="64" y="39"/>
                    </a:cubicBezTo>
                    <a:cubicBezTo>
                      <a:pt x="25" y="77"/>
                      <a:pt x="0" y="145"/>
                      <a:pt x="35" y="185"/>
                    </a:cubicBezTo>
                    <a:cubicBezTo>
                      <a:pt x="70" y="225"/>
                      <a:pt x="110" y="200"/>
                      <a:pt x="141" y="193"/>
                    </a:cubicBezTo>
                    <a:cubicBezTo>
                      <a:pt x="132" y="224"/>
                      <a:pt x="107" y="252"/>
                      <a:pt x="138" y="291"/>
                    </a:cubicBezTo>
                    <a:cubicBezTo>
                      <a:pt x="169" y="331"/>
                      <a:pt x="213" y="307"/>
                      <a:pt x="243" y="300"/>
                    </a:cubicBezTo>
                    <a:cubicBezTo>
                      <a:pt x="235" y="330"/>
                      <a:pt x="211" y="361"/>
                      <a:pt x="241" y="398"/>
                    </a:cubicBezTo>
                    <a:cubicBezTo>
                      <a:pt x="271" y="435"/>
                      <a:pt x="321" y="415"/>
                      <a:pt x="354" y="405"/>
                    </a:cubicBezTo>
                    <a:cubicBezTo>
                      <a:pt x="341" y="438"/>
                      <a:pt x="314" y="473"/>
                      <a:pt x="349" y="512"/>
                    </a:cubicBezTo>
                    <a:cubicBezTo>
                      <a:pt x="384" y="552"/>
                      <a:pt x="464" y="534"/>
                      <a:pt x="504" y="496"/>
                    </a:cubicBezTo>
                    <a:cubicBezTo>
                      <a:pt x="543" y="459"/>
                      <a:pt x="547" y="399"/>
                      <a:pt x="512" y="363"/>
                    </a:cubicBezTo>
                    <a:cubicBezTo>
                      <a:pt x="488" y="339"/>
                      <a:pt x="453" y="333"/>
                      <a:pt x="420" y="344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20" name="Freeform 48"/>
              <p:cNvSpPr>
                <a:spLocks/>
              </p:cNvSpPr>
              <p:nvPr/>
            </p:nvSpPr>
            <p:spPr bwMode="auto">
              <a:xfrm>
                <a:off x="9829800" y="5181600"/>
                <a:ext cx="930275" cy="812800"/>
              </a:xfrm>
              <a:custGeom>
                <a:avLst/>
                <a:gdLst>
                  <a:gd name="T0" fmla="*/ 1256 w 1284"/>
                  <a:gd name="T1" fmla="*/ 699 h 1122"/>
                  <a:gd name="T2" fmla="*/ 952 w 1284"/>
                  <a:gd name="T3" fmla="*/ 395 h 1122"/>
                  <a:gd name="T4" fmla="*/ 845 w 1284"/>
                  <a:gd name="T5" fmla="*/ 376 h 1122"/>
                  <a:gd name="T6" fmla="*/ 707 w 1284"/>
                  <a:gd name="T7" fmla="*/ 439 h 1122"/>
                  <a:gd name="T8" fmla="*/ 614 w 1284"/>
                  <a:gd name="T9" fmla="*/ 470 h 1122"/>
                  <a:gd name="T10" fmla="*/ 455 w 1284"/>
                  <a:gd name="T11" fmla="*/ 312 h 1122"/>
                  <a:gd name="T12" fmla="*/ 530 w 1284"/>
                  <a:gd name="T13" fmla="*/ 177 h 1122"/>
                  <a:gd name="T14" fmla="*/ 739 w 1284"/>
                  <a:gd name="T15" fmla="*/ 56 h 1122"/>
                  <a:gd name="T16" fmla="*/ 597 w 1284"/>
                  <a:gd name="T17" fmla="*/ 0 h 1122"/>
                  <a:gd name="T18" fmla="*/ 298 w 1284"/>
                  <a:gd name="T19" fmla="*/ 133 h 1122"/>
                  <a:gd name="T20" fmla="*/ 158 w 1284"/>
                  <a:gd name="T21" fmla="*/ 137 h 1122"/>
                  <a:gd name="T22" fmla="*/ 0 w 1284"/>
                  <a:gd name="T23" fmla="*/ 82 h 1122"/>
                  <a:gd name="T24" fmla="*/ 0 w 1284"/>
                  <a:gd name="T25" fmla="*/ 631 h 1122"/>
                  <a:gd name="T26" fmla="*/ 86 w 1284"/>
                  <a:gd name="T27" fmla="*/ 661 h 1122"/>
                  <a:gd name="T28" fmla="*/ 130 w 1284"/>
                  <a:gd name="T29" fmla="*/ 591 h 1122"/>
                  <a:gd name="T30" fmla="*/ 370 w 1284"/>
                  <a:gd name="T31" fmla="*/ 589 h 1122"/>
                  <a:gd name="T32" fmla="*/ 408 w 1284"/>
                  <a:gd name="T33" fmla="*/ 656 h 1122"/>
                  <a:gd name="T34" fmla="*/ 473 w 1284"/>
                  <a:gd name="T35" fmla="*/ 696 h 1122"/>
                  <a:gd name="T36" fmla="*/ 511 w 1284"/>
                  <a:gd name="T37" fmla="*/ 763 h 1122"/>
                  <a:gd name="T38" fmla="*/ 576 w 1284"/>
                  <a:gd name="T39" fmla="*/ 802 h 1122"/>
                  <a:gd name="T40" fmla="*/ 616 w 1284"/>
                  <a:gd name="T41" fmla="*/ 876 h 1122"/>
                  <a:gd name="T42" fmla="*/ 684 w 1284"/>
                  <a:gd name="T43" fmla="*/ 917 h 1122"/>
                  <a:gd name="T44" fmla="*/ 726 w 1284"/>
                  <a:gd name="T45" fmla="*/ 1055 h 1122"/>
                  <a:gd name="T46" fmla="*/ 726 w 1284"/>
                  <a:gd name="T47" fmla="*/ 1055 h 1122"/>
                  <a:gd name="T48" fmla="*/ 762 w 1284"/>
                  <a:gd name="T49" fmla="*/ 1095 h 1122"/>
                  <a:gd name="T50" fmla="*/ 861 w 1284"/>
                  <a:gd name="T51" fmla="*/ 1095 h 1122"/>
                  <a:gd name="T52" fmla="*/ 861 w 1284"/>
                  <a:gd name="T53" fmla="*/ 996 h 1122"/>
                  <a:gd name="T54" fmla="*/ 771 w 1284"/>
                  <a:gd name="T55" fmla="*/ 886 h 1122"/>
                  <a:gd name="T56" fmla="*/ 904 w 1284"/>
                  <a:gd name="T57" fmla="*/ 1009 h 1122"/>
                  <a:gd name="T58" fmla="*/ 1003 w 1284"/>
                  <a:gd name="T59" fmla="*/ 1009 h 1122"/>
                  <a:gd name="T60" fmla="*/ 1003 w 1284"/>
                  <a:gd name="T61" fmla="*/ 910 h 1122"/>
                  <a:gd name="T62" fmla="*/ 994 w 1284"/>
                  <a:gd name="T63" fmla="*/ 902 h 1122"/>
                  <a:gd name="T64" fmla="*/ 881 w 1284"/>
                  <a:gd name="T65" fmla="*/ 783 h 1122"/>
                  <a:gd name="T66" fmla="*/ 1043 w 1284"/>
                  <a:gd name="T67" fmla="*/ 916 h 1122"/>
                  <a:gd name="T68" fmla="*/ 1138 w 1284"/>
                  <a:gd name="T69" fmla="*/ 914 h 1122"/>
                  <a:gd name="T70" fmla="*/ 1142 w 1284"/>
                  <a:gd name="T71" fmla="*/ 821 h 1122"/>
                  <a:gd name="T72" fmla="*/ 1035 w 1284"/>
                  <a:gd name="T73" fmla="*/ 690 h 1122"/>
                  <a:gd name="T74" fmla="*/ 1159 w 1284"/>
                  <a:gd name="T75" fmla="*/ 798 h 1122"/>
                  <a:gd name="T76" fmla="*/ 1257 w 1284"/>
                  <a:gd name="T77" fmla="*/ 798 h 1122"/>
                  <a:gd name="T78" fmla="*/ 1257 w 1284"/>
                  <a:gd name="T79" fmla="*/ 700 h 1122"/>
                  <a:gd name="T80" fmla="*/ 1256 w 1284"/>
                  <a:gd name="T81" fmla="*/ 699 h 11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1284" h="1122">
                    <a:moveTo>
                      <a:pt x="1256" y="699"/>
                    </a:moveTo>
                    <a:cubicBezTo>
                      <a:pt x="971" y="414"/>
                      <a:pt x="1105" y="548"/>
                      <a:pt x="952" y="395"/>
                    </a:cubicBezTo>
                    <a:cubicBezTo>
                      <a:pt x="952" y="395"/>
                      <a:pt x="906" y="349"/>
                      <a:pt x="845" y="376"/>
                    </a:cubicBezTo>
                    <a:cubicBezTo>
                      <a:pt x="803" y="394"/>
                      <a:pt x="748" y="420"/>
                      <a:pt x="707" y="439"/>
                    </a:cubicBezTo>
                    <a:cubicBezTo>
                      <a:pt x="662" y="463"/>
                      <a:pt x="629" y="470"/>
                      <a:pt x="614" y="470"/>
                    </a:cubicBezTo>
                    <a:cubicBezTo>
                      <a:pt x="526" y="470"/>
                      <a:pt x="455" y="399"/>
                      <a:pt x="455" y="312"/>
                    </a:cubicBezTo>
                    <a:cubicBezTo>
                      <a:pt x="455" y="255"/>
                      <a:pt x="485" y="206"/>
                      <a:pt x="530" y="177"/>
                    </a:cubicBezTo>
                    <a:cubicBezTo>
                      <a:pt x="593" y="134"/>
                      <a:pt x="739" y="56"/>
                      <a:pt x="739" y="56"/>
                    </a:cubicBezTo>
                    <a:cubicBezTo>
                      <a:pt x="739" y="56"/>
                      <a:pt x="694" y="0"/>
                      <a:pt x="597" y="0"/>
                    </a:cubicBezTo>
                    <a:cubicBezTo>
                      <a:pt x="500" y="0"/>
                      <a:pt x="298" y="133"/>
                      <a:pt x="298" y="133"/>
                    </a:cubicBezTo>
                    <a:cubicBezTo>
                      <a:pt x="298" y="133"/>
                      <a:pt x="240" y="170"/>
                      <a:pt x="158" y="137"/>
                    </a:cubicBezTo>
                    <a:cubicBezTo>
                      <a:pt x="0" y="82"/>
                      <a:pt x="0" y="82"/>
                      <a:pt x="0" y="82"/>
                    </a:cubicBezTo>
                    <a:cubicBezTo>
                      <a:pt x="0" y="631"/>
                      <a:pt x="0" y="631"/>
                      <a:pt x="0" y="631"/>
                    </a:cubicBezTo>
                    <a:cubicBezTo>
                      <a:pt x="0" y="631"/>
                      <a:pt x="45" y="644"/>
                      <a:pt x="86" y="661"/>
                    </a:cubicBezTo>
                    <a:cubicBezTo>
                      <a:pt x="95" y="635"/>
                      <a:pt x="110" y="610"/>
                      <a:pt x="130" y="591"/>
                    </a:cubicBezTo>
                    <a:cubicBezTo>
                      <a:pt x="197" y="526"/>
                      <a:pt x="309" y="526"/>
                      <a:pt x="370" y="589"/>
                    </a:cubicBezTo>
                    <a:cubicBezTo>
                      <a:pt x="389" y="608"/>
                      <a:pt x="401" y="631"/>
                      <a:pt x="408" y="656"/>
                    </a:cubicBezTo>
                    <a:cubicBezTo>
                      <a:pt x="433" y="664"/>
                      <a:pt x="455" y="677"/>
                      <a:pt x="473" y="696"/>
                    </a:cubicBezTo>
                    <a:cubicBezTo>
                      <a:pt x="491" y="715"/>
                      <a:pt x="504" y="738"/>
                      <a:pt x="511" y="763"/>
                    </a:cubicBezTo>
                    <a:cubicBezTo>
                      <a:pt x="536" y="770"/>
                      <a:pt x="558" y="784"/>
                      <a:pt x="576" y="802"/>
                    </a:cubicBezTo>
                    <a:cubicBezTo>
                      <a:pt x="596" y="823"/>
                      <a:pt x="610" y="849"/>
                      <a:pt x="616" y="876"/>
                    </a:cubicBezTo>
                    <a:cubicBezTo>
                      <a:pt x="642" y="884"/>
                      <a:pt x="665" y="898"/>
                      <a:pt x="684" y="917"/>
                    </a:cubicBezTo>
                    <a:cubicBezTo>
                      <a:pt x="720" y="954"/>
                      <a:pt x="734" y="1006"/>
                      <a:pt x="726" y="1055"/>
                    </a:cubicBezTo>
                    <a:cubicBezTo>
                      <a:pt x="726" y="1055"/>
                      <a:pt x="726" y="1055"/>
                      <a:pt x="726" y="1055"/>
                    </a:cubicBezTo>
                    <a:cubicBezTo>
                      <a:pt x="726" y="1056"/>
                      <a:pt x="749" y="1081"/>
                      <a:pt x="762" y="1095"/>
                    </a:cubicBezTo>
                    <a:cubicBezTo>
                      <a:pt x="790" y="1122"/>
                      <a:pt x="834" y="1122"/>
                      <a:pt x="861" y="1095"/>
                    </a:cubicBezTo>
                    <a:cubicBezTo>
                      <a:pt x="888" y="1068"/>
                      <a:pt x="888" y="1023"/>
                      <a:pt x="861" y="996"/>
                    </a:cubicBezTo>
                    <a:cubicBezTo>
                      <a:pt x="860" y="995"/>
                      <a:pt x="763" y="894"/>
                      <a:pt x="771" y="886"/>
                    </a:cubicBezTo>
                    <a:cubicBezTo>
                      <a:pt x="779" y="878"/>
                      <a:pt x="902" y="1007"/>
                      <a:pt x="904" y="1009"/>
                    </a:cubicBezTo>
                    <a:cubicBezTo>
                      <a:pt x="932" y="1036"/>
                      <a:pt x="976" y="1036"/>
                      <a:pt x="1003" y="1009"/>
                    </a:cubicBezTo>
                    <a:cubicBezTo>
                      <a:pt x="1030" y="982"/>
                      <a:pt x="1030" y="938"/>
                      <a:pt x="1003" y="910"/>
                    </a:cubicBezTo>
                    <a:cubicBezTo>
                      <a:pt x="1002" y="909"/>
                      <a:pt x="996" y="904"/>
                      <a:pt x="994" y="902"/>
                    </a:cubicBezTo>
                    <a:cubicBezTo>
                      <a:pt x="994" y="902"/>
                      <a:pt x="872" y="793"/>
                      <a:pt x="881" y="783"/>
                    </a:cubicBezTo>
                    <a:cubicBezTo>
                      <a:pt x="890" y="774"/>
                      <a:pt x="1042" y="916"/>
                      <a:pt x="1043" y="916"/>
                    </a:cubicBezTo>
                    <a:cubicBezTo>
                      <a:pt x="1070" y="940"/>
                      <a:pt x="1112" y="940"/>
                      <a:pt x="1138" y="914"/>
                    </a:cubicBezTo>
                    <a:cubicBezTo>
                      <a:pt x="1164" y="888"/>
                      <a:pt x="1164" y="848"/>
                      <a:pt x="1142" y="821"/>
                    </a:cubicBezTo>
                    <a:cubicBezTo>
                      <a:pt x="1141" y="819"/>
                      <a:pt x="1026" y="699"/>
                      <a:pt x="1035" y="690"/>
                    </a:cubicBezTo>
                    <a:cubicBezTo>
                      <a:pt x="1044" y="680"/>
                      <a:pt x="1158" y="798"/>
                      <a:pt x="1159" y="798"/>
                    </a:cubicBezTo>
                    <a:cubicBezTo>
                      <a:pt x="1186" y="825"/>
                      <a:pt x="1230" y="825"/>
                      <a:pt x="1257" y="798"/>
                    </a:cubicBezTo>
                    <a:cubicBezTo>
                      <a:pt x="1284" y="771"/>
                      <a:pt x="1284" y="727"/>
                      <a:pt x="1257" y="700"/>
                    </a:cubicBezTo>
                    <a:cubicBezTo>
                      <a:pt x="1257" y="699"/>
                      <a:pt x="1256" y="699"/>
                      <a:pt x="1256" y="699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</p:grpSp>
      </p:grpSp>
      <p:sp>
        <p:nvSpPr>
          <p:cNvPr id="121" name="Rectangle 120"/>
          <p:cNvSpPr/>
          <p:nvPr userDrawn="1"/>
        </p:nvSpPr>
        <p:spPr bwMode="auto">
          <a:xfrm>
            <a:off x="8099494" y="68301"/>
            <a:ext cx="815906" cy="798908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  <a:effectLst/>
          <a:ex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3600" b="0" i="0" u="none" strike="noStrike" cap="none" normalizeH="0" baseline="0" dirty="0">
              <a:ln>
                <a:noFill/>
              </a:ln>
              <a:solidFill>
                <a:srgbClr val="3399FF"/>
              </a:solidFill>
              <a:effectLst/>
              <a:latin typeface="Times" pitchFamily="1" charset="0"/>
            </a:endParaRPr>
          </a:p>
        </p:txBody>
      </p:sp>
      <p:grpSp>
        <p:nvGrpSpPr>
          <p:cNvPr id="46" name="Group 45"/>
          <p:cNvGrpSpPr/>
          <p:nvPr userDrawn="1"/>
        </p:nvGrpSpPr>
        <p:grpSpPr>
          <a:xfrm>
            <a:off x="6409206" y="116594"/>
            <a:ext cx="721608" cy="721606"/>
            <a:chOff x="6409206" y="116594"/>
            <a:chExt cx="721608" cy="721606"/>
          </a:xfrm>
        </p:grpSpPr>
        <p:sp>
          <p:nvSpPr>
            <p:cNvPr id="47" name="Oval 46"/>
            <p:cNvSpPr/>
            <p:nvPr userDrawn="1"/>
          </p:nvSpPr>
          <p:spPr bwMode="auto">
            <a:xfrm>
              <a:off x="6409206" y="116594"/>
              <a:ext cx="721608" cy="721606"/>
            </a:xfrm>
            <a:prstGeom prst="ellipse">
              <a:avLst/>
            </a:prstGeom>
            <a:solidFill>
              <a:schemeClr val="bg1"/>
            </a:solidFill>
            <a:ln w="19050">
              <a:gradFill>
                <a:gsLst>
                  <a:gs pos="0">
                    <a:schemeClr val="accent2"/>
                  </a:gs>
                  <a:gs pos="100000">
                    <a:schemeClr val="accent1"/>
                  </a:gs>
                </a:gsLst>
                <a:lin ang="5400000" scaled="1"/>
              </a:gradFill>
            </a:ln>
            <a:effectLst/>
            <a:ex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3600" b="0" i="0" u="none" strike="noStrike" cap="none" normalizeH="0" baseline="0" dirty="0">
                <a:ln>
                  <a:noFill/>
                </a:ln>
                <a:solidFill>
                  <a:srgbClr val="3399FF"/>
                </a:solidFill>
                <a:effectLst/>
                <a:latin typeface="Times" pitchFamily="1" charset="0"/>
              </a:endParaRPr>
            </a:p>
          </p:txBody>
        </p:sp>
        <p:grpSp>
          <p:nvGrpSpPr>
            <p:cNvPr id="48" name="Group 4"/>
            <p:cNvGrpSpPr>
              <a:grpSpLocks noChangeAspect="1"/>
            </p:cNvGrpSpPr>
            <p:nvPr userDrawn="1"/>
          </p:nvGrpSpPr>
          <p:grpSpPr bwMode="auto">
            <a:xfrm>
              <a:off x="6537211" y="228626"/>
              <a:ext cx="477025" cy="478915"/>
              <a:chOff x="3360" y="1096"/>
              <a:chExt cx="757" cy="760"/>
            </a:xfrm>
            <a:solidFill>
              <a:srgbClr val="3399FF"/>
            </a:solidFill>
          </p:grpSpPr>
          <p:sp>
            <p:nvSpPr>
              <p:cNvPr id="49" name="Freeform 5"/>
              <p:cNvSpPr>
                <a:spLocks/>
              </p:cNvSpPr>
              <p:nvPr/>
            </p:nvSpPr>
            <p:spPr bwMode="auto">
              <a:xfrm>
                <a:off x="3360" y="1720"/>
                <a:ext cx="757" cy="136"/>
              </a:xfrm>
              <a:custGeom>
                <a:avLst/>
                <a:gdLst>
                  <a:gd name="T0" fmla="*/ 354 w 400"/>
                  <a:gd name="T1" fmla="*/ 11 h 72"/>
                  <a:gd name="T2" fmla="*/ 307 w 400"/>
                  <a:gd name="T3" fmla="*/ 13 h 72"/>
                  <a:gd name="T4" fmla="*/ 252 w 400"/>
                  <a:gd name="T5" fmla="*/ 10 h 72"/>
                  <a:gd name="T6" fmla="*/ 228 w 400"/>
                  <a:gd name="T7" fmla="*/ 16 h 72"/>
                  <a:gd name="T8" fmla="*/ 203 w 400"/>
                  <a:gd name="T9" fmla="*/ 10 h 72"/>
                  <a:gd name="T10" fmla="*/ 148 w 400"/>
                  <a:gd name="T11" fmla="*/ 13 h 72"/>
                  <a:gd name="T12" fmla="*/ 101 w 400"/>
                  <a:gd name="T13" fmla="*/ 11 h 72"/>
                  <a:gd name="T14" fmla="*/ 50 w 400"/>
                  <a:gd name="T15" fmla="*/ 12 h 72"/>
                  <a:gd name="T16" fmla="*/ 5 w 400"/>
                  <a:gd name="T17" fmla="*/ 12 h 72"/>
                  <a:gd name="T18" fmla="*/ 0 w 400"/>
                  <a:gd name="T19" fmla="*/ 10 h 72"/>
                  <a:gd name="T20" fmla="*/ 0 w 400"/>
                  <a:gd name="T21" fmla="*/ 63 h 72"/>
                  <a:gd name="T22" fmla="*/ 5 w 400"/>
                  <a:gd name="T23" fmla="*/ 65 h 72"/>
                  <a:gd name="T24" fmla="*/ 50 w 400"/>
                  <a:gd name="T25" fmla="*/ 65 h 72"/>
                  <a:gd name="T26" fmla="*/ 101 w 400"/>
                  <a:gd name="T27" fmla="*/ 63 h 72"/>
                  <a:gd name="T28" fmla="*/ 148 w 400"/>
                  <a:gd name="T29" fmla="*/ 66 h 72"/>
                  <a:gd name="T30" fmla="*/ 203 w 400"/>
                  <a:gd name="T31" fmla="*/ 63 h 72"/>
                  <a:gd name="T32" fmla="*/ 228 w 400"/>
                  <a:gd name="T33" fmla="*/ 69 h 72"/>
                  <a:gd name="T34" fmla="*/ 252 w 400"/>
                  <a:gd name="T35" fmla="*/ 63 h 72"/>
                  <a:gd name="T36" fmla="*/ 307 w 400"/>
                  <a:gd name="T37" fmla="*/ 66 h 72"/>
                  <a:gd name="T38" fmla="*/ 354 w 400"/>
                  <a:gd name="T39" fmla="*/ 63 h 72"/>
                  <a:gd name="T40" fmla="*/ 400 w 400"/>
                  <a:gd name="T41" fmla="*/ 63 h 72"/>
                  <a:gd name="T42" fmla="*/ 400 w 400"/>
                  <a:gd name="T43" fmla="*/ 10 h 72"/>
                  <a:gd name="T44" fmla="*/ 354 w 400"/>
                  <a:gd name="T45" fmla="*/ 11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400" h="72">
                    <a:moveTo>
                      <a:pt x="354" y="11"/>
                    </a:moveTo>
                    <a:cubicBezTo>
                      <a:pt x="340" y="18"/>
                      <a:pt x="320" y="20"/>
                      <a:pt x="307" y="13"/>
                    </a:cubicBezTo>
                    <a:cubicBezTo>
                      <a:pt x="285" y="2"/>
                      <a:pt x="270" y="0"/>
                      <a:pt x="252" y="10"/>
                    </a:cubicBezTo>
                    <a:cubicBezTo>
                      <a:pt x="252" y="10"/>
                      <a:pt x="244" y="16"/>
                      <a:pt x="228" y="16"/>
                    </a:cubicBezTo>
                    <a:cubicBezTo>
                      <a:pt x="211" y="16"/>
                      <a:pt x="203" y="10"/>
                      <a:pt x="203" y="10"/>
                    </a:cubicBezTo>
                    <a:cubicBezTo>
                      <a:pt x="186" y="0"/>
                      <a:pt x="170" y="2"/>
                      <a:pt x="148" y="13"/>
                    </a:cubicBezTo>
                    <a:cubicBezTo>
                      <a:pt x="135" y="20"/>
                      <a:pt x="115" y="18"/>
                      <a:pt x="101" y="11"/>
                    </a:cubicBezTo>
                    <a:cubicBezTo>
                      <a:pt x="82" y="1"/>
                      <a:pt x="71" y="3"/>
                      <a:pt x="50" y="12"/>
                    </a:cubicBezTo>
                    <a:cubicBezTo>
                      <a:pt x="35" y="19"/>
                      <a:pt x="20" y="19"/>
                      <a:pt x="5" y="12"/>
                    </a:cubicBezTo>
                    <a:cubicBezTo>
                      <a:pt x="3" y="11"/>
                      <a:pt x="2" y="11"/>
                      <a:pt x="0" y="10"/>
                    </a:cubicBezTo>
                    <a:cubicBezTo>
                      <a:pt x="0" y="63"/>
                      <a:pt x="0" y="63"/>
                      <a:pt x="0" y="63"/>
                    </a:cubicBezTo>
                    <a:cubicBezTo>
                      <a:pt x="2" y="63"/>
                      <a:pt x="3" y="64"/>
                      <a:pt x="5" y="65"/>
                    </a:cubicBezTo>
                    <a:cubicBezTo>
                      <a:pt x="20" y="72"/>
                      <a:pt x="35" y="72"/>
                      <a:pt x="50" y="65"/>
                    </a:cubicBezTo>
                    <a:cubicBezTo>
                      <a:pt x="71" y="56"/>
                      <a:pt x="82" y="53"/>
                      <a:pt x="101" y="63"/>
                    </a:cubicBezTo>
                    <a:cubicBezTo>
                      <a:pt x="115" y="71"/>
                      <a:pt x="135" y="72"/>
                      <a:pt x="148" y="66"/>
                    </a:cubicBezTo>
                    <a:cubicBezTo>
                      <a:pt x="170" y="54"/>
                      <a:pt x="186" y="52"/>
                      <a:pt x="203" y="63"/>
                    </a:cubicBezTo>
                    <a:cubicBezTo>
                      <a:pt x="203" y="63"/>
                      <a:pt x="211" y="69"/>
                      <a:pt x="228" y="69"/>
                    </a:cubicBezTo>
                    <a:cubicBezTo>
                      <a:pt x="244" y="69"/>
                      <a:pt x="252" y="63"/>
                      <a:pt x="252" y="63"/>
                    </a:cubicBezTo>
                    <a:cubicBezTo>
                      <a:pt x="270" y="52"/>
                      <a:pt x="285" y="54"/>
                      <a:pt x="307" y="66"/>
                    </a:cubicBezTo>
                    <a:cubicBezTo>
                      <a:pt x="320" y="72"/>
                      <a:pt x="340" y="71"/>
                      <a:pt x="354" y="63"/>
                    </a:cubicBezTo>
                    <a:cubicBezTo>
                      <a:pt x="372" y="54"/>
                      <a:pt x="383" y="55"/>
                      <a:pt x="400" y="63"/>
                    </a:cubicBezTo>
                    <a:cubicBezTo>
                      <a:pt x="400" y="10"/>
                      <a:pt x="400" y="10"/>
                      <a:pt x="400" y="10"/>
                    </a:cubicBezTo>
                    <a:cubicBezTo>
                      <a:pt x="383" y="3"/>
                      <a:pt x="372" y="1"/>
                      <a:pt x="354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50" name="Freeform 6"/>
              <p:cNvSpPr>
                <a:spLocks/>
              </p:cNvSpPr>
              <p:nvPr/>
            </p:nvSpPr>
            <p:spPr bwMode="auto">
              <a:xfrm>
                <a:off x="3644" y="1264"/>
                <a:ext cx="168" cy="259"/>
              </a:xfrm>
              <a:custGeom>
                <a:avLst/>
                <a:gdLst>
                  <a:gd name="T0" fmla="*/ 91 w 168"/>
                  <a:gd name="T1" fmla="*/ 0 h 259"/>
                  <a:gd name="T2" fmla="*/ 0 w 168"/>
                  <a:gd name="T3" fmla="*/ 155 h 259"/>
                  <a:gd name="T4" fmla="*/ 64 w 168"/>
                  <a:gd name="T5" fmla="*/ 155 h 259"/>
                  <a:gd name="T6" fmla="*/ 13 w 168"/>
                  <a:gd name="T7" fmla="*/ 259 h 259"/>
                  <a:gd name="T8" fmla="*/ 168 w 168"/>
                  <a:gd name="T9" fmla="*/ 104 h 259"/>
                  <a:gd name="T10" fmla="*/ 91 w 168"/>
                  <a:gd name="T11" fmla="*/ 104 h 259"/>
                  <a:gd name="T12" fmla="*/ 155 w 168"/>
                  <a:gd name="T13" fmla="*/ 0 h 259"/>
                  <a:gd name="T14" fmla="*/ 91 w 168"/>
                  <a:gd name="T15" fmla="*/ 0 h 2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68" h="259">
                    <a:moveTo>
                      <a:pt x="91" y="0"/>
                    </a:moveTo>
                    <a:lnTo>
                      <a:pt x="0" y="155"/>
                    </a:lnTo>
                    <a:lnTo>
                      <a:pt x="64" y="155"/>
                    </a:lnTo>
                    <a:lnTo>
                      <a:pt x="13" y="259"/>
                    </a:lnTo>
                    <a:lnTo>
                      <a:pt x="168" y="104"/>
                    </a:lnTo>
                    <a:lnTo>
                      <a:pt x="91" y="104"/>
                    </a:lnTo>
                    <a:lnTo>
                      <a:pt x="155" y="0"/>
                    </a:lnTo>
                    <a:lnTo>
                      <a:pt x="91" y="0"/>
                    </a:lnTo>
                    <a:close/>
                  </a:path>
                </a:pathLst>
              </a:custGeom>
              <a:solidFill>
                <a:srgbClr val="1F5C9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51" name="Freeform 7"/>
              <p:cNvSpPr>
                <a:spLocks noEditPoints="1"/>
              </p:cNvSpPr>
              <p:nvPr/>
            </p:nvSpPr>
            <p:spPr bwMode="auto">
              <a:xfrm>
                <a:off x="3434" y="1096"/>
                <a:ext cx="588" cy="588"/>
              </a:xfrm>
              <a:custGeom>
                <a:avLst/>
                <a:gdLst>
                  <a:gd name="T0" fmla="*/ 311 w 311"/>
                  <a:gd name="T1" fmla="*/ 156 h 311"/>
                  <a:gd name="T2" fmla="*/ 272 w 311"/>
                  <a:gd name="T3" fmla="*/ 103 h 311"/>
                  <a:gd name="T4" fmla="*/ 246 w 311"/>
                  <a:gd name="T5" fmla="*/ 65 h 311"/>
                  <a:gd name="T6" fmla="*/ 265 w 311"/>
                  <a:gd name="T7" fmla="*/ 46 h 311"/>
                  <a:gd name="T8" fmla="*/ 201 w 311"/>
                  <a:gd name="T9" fmla="*/ 36 h 311"/>
                  <a:gd name="T10" fmla="*/ 155 w 311"/>
                  <a:gd name="T11" fmla="*/ 28 h 311"/>
                  <a:gd name="T12" fmla="*/ 155 w 311"/>
                  <a:gd name="T13" fmla="*/ 0 h 311"/>
                  <a:gd name="T14" fmla="*/ 103 w 311"/>
                  <a:gd name="T15" fmla="*/ 39 h 311"/>
                  <a:gd name="T16" fmla="*/ 65 w 311"/>
                  <a:gd name="T17" fmla="*/ 65 h 311"/>
                  <a:gd name="T18" fmla="*/ 45 w 311"/>
                  <a:gd name="T19" fmla="*/ 46 h 311"/>
                  <a:gd name="T20" fmla="*/ 36 w 311"/>
                  <a:gd name="T21" fmla="*/ 110 h 311"/>
                  <a:gd name="T22" fmla="*/ 28 w 311"/>
                  <a:gd name="T23" fmla="*/ 156 h 311"/>
                  <a:gd name="T24" fmla="*/ 0 w 311"/>
                  <a:gd name="T25" fmla="*/ 156 h 311"/>
                  <a:gd name="T26" fmla="*/ 39 w 311"/>
                  <a:gd name="T27" fmla="*/ 208 h 311"/>
                  <a:gd name="T28" fmla="*/ 65 w 311"/>
                  <a:gd name="T29" fmla="*/ 246 h 311"/>
                  <a:gd name="T30" fmla="*/ 45 w 311"/>
                  <a:gd name="T31" fmla="*/ 266 h 311"/>
                  <a:gd name="T32" fmla="*/ 110 w 311"/>
                  <a:gd name="T33" fmla="*/ 275 h 311"/>
                  <a:gd name="T34" fmla="*/ 155 w 311"/>
                  <a:gd name="T35" fmla="*/ 283 h 311"/>
                  <a:gd name="T36" fmla="*/ 155 w 311"/>
                  <a:gd name="T37" fmla="*/ 311 h 311"/>
                  <a:gd name="T38" fmla="*/ 208 w 311"/>
                  <a:gd name="T39" fmla="*/ 272 h 311"/>
                  <a:gd name="T40" fmla="*/ 246 w 311"/>
                  <a:gd name="T41" fmla="*/ 246 h 311"/>
                  <a:gd name="T42" fmla="*/ 265 w 311"/>
                  <a:gd name="T43" fmla="*/ 266 h 311"/>
                  <a:gd name="T44" fmla="*/ 275 w 311"/>
                  <a:gd name="T45" fmla="*/ 201 h 311"/>
                  <a:gd name="T46" fmla="*/ 283 w 311"/>
                  <a:gd name="T47" fmla="*/ 156 h 311"/>
                  <a:gd name="T48" fmla="*/ 311 w 311"/>
                  <a:gd name="T49" fmla="*/ 156 h 311"/>
                  <a:gd name="T50" fmla="*/ 155 w 311"/>
                  <a:gd name="T51" fmla="*/ 261 h 311"/>
                  <a:gd name="T52" fmla="*/ 155 w 311"/>
                  <a:gd name="T53" fmla="*/ 261 h 311"/>
                  <a:gd name="T54" fmla="*/ 50 w 311"/>
                  <a:gd name="T55" fmla="*/ 156 h 311"/>
                  <a:gd name="T56" fmla="*/ 155 w 311"/>
                  <a:gd name="T57" fmla="*/ 50 h 311"/>
                  <a:gd name="T58" fmla="*/ 155 w 311"/>
                  <a:gd name="T59" fmla="*/ 50 h 311"/>
                  <a:gd name="T60" fmla="*/ 261 w 311"/>
                  <a:gd name="T61" fmla="*/ 156 h 311"/>
                  <a:gd name="T62" fmla="*/ 155 w 311"/>
                  <a:gd name="T63" fmla="*/ 261 h 3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311" h="311">
                    <a:moveTo>
                      <a:pt x="311" y="156"/>
                    </a:moveTo>
                    <a:cubicBezTo>
                      <a:pt x="307" y="121"/>
                      <a:pt x="285" y="108"/>
                      <a:pt x="272" y="103"/>
                    </a:cubicBezTo>
                    <a:cubicBezTo>
                      <a:pt x="265" y="89"/>
                      <a:pt x="257" y="76"/>
                      <a:pt x="246" y="65"/>
                    </a:cubicBezTo>
                    <a:cubicBezTo>
                      <a:pt x="265" y="46"/>
                      <a:pt x="265" y="46"/>
                      <a:pt x="265" y="46"/>
                    </a:cubicBezTo>
                    <a:cubicBezTo>
                      <a:pt x="239" y="24"/>
                      <a:pt x="214" y="30"/>
                      <a:pt x="201" y="36"/>
                    </a:cubicBezTo>
                    <a:cubicBezTo>
                      <a:pt x="187" y="31"/>
                      <a:pt x="171" y="28"/>
                      <a:pt x="155" y="28"/>
                    </a:cubicBezTo>
                    <a:cubicBezTo>
                      <a:pt x="155" y="0"/>
                      <a:pt x="155" y="0"/>
                      <a:pt x="155" y="0"/>
                    </a:cubicBezTo>
                    <a:cubicBezTo>
                      <a:pt x="121" y="4"/>
                      <a:pt x="108" y="26"/>
                      <a:pt x="103" y="39"/>
                    </a:cubicBezTo>
                    <a:cubicBezTo>
                      <a:pt x="89" y="46"/>
                      <a:pt x="76" y="54"/>
                      <a:pt x="65" y="65"/>
                    </a:cubicBezTo>
                    <a:cubicBezTo>
                      <a:pt x="45" y="46"/>
                      <a:pt x="45" y="46"/>
                      <a:pt x="45" y="46"/>
                    </a:cubicBezTo>
                    <a:cubicBezTo>
                      <a:pt x="24" y="72"/>
                      <a:pt x="30" y="97"/>
                      <a:pt x="36" y="110"/>
                    </a:cubicBezTo>
                    <a:cubicBezTo>
                      <a:pt x="31" y="124"/>
                      <a:pt x="28" y="140"/>
                      <a:pt x="28" y="156"/>
                    </a:cubicBezTo>
                    <a:cubicBezTo>
                      <a:pt x="0" y="156"/>
                      <a:pt x="0" y="156"/>
                      <a:pt x="0" y="156"/>
                    </a:cubicBezTo>
                    <a:cubicBezTo>
                      <a:pt x="4" y="190"/>
                      <a:pt x="26" y="203"/>
                      <a:pt x="39" y="208"/>
                    </a:cubicBezTo>
                    <a:cubicBezTo>
                      <a:pt x="45" y="222"/>
                      <a:pt x="54" y="235"/>
                      <a:pt x="65" y="246"/>
                    </a:cubicBezTo>
                    <a:cubicBezTo>
                      <a:pt x="45" y="266"/>
                      <a:pt x="45" y="266"/>
                      <a:pt x="45" y="266"/>
                    </a:cubicBezTo>
                    <a:cubicBezTo>
                      <a:pt x="72" y="287"/>
                      <a:pt x="97" y="281"/>
                      <a:pt x="110" y="275"/>
                    </a:cubicBezTo>
                    <a:cubicBezTo>
                      <a:pt x="124" y="280"/>
                      <a:pt x="140" y="283"/>
                      <a:pt x="155" y="283"/>
                    </a:cubicBezTo>
                    <a:cubicBezTo>
                      <a:pt x="155" y="311"/>
                      <a:pt x="155" y="311"/>
                      <a:pt x="155" y="311"/>
                    </a:cubicBezTo>
                    <a:cubicBezTo>
                      <a:pt x="190" y="307"/>
                      <a:pt x="203" y="285"/>
                      <a:pt x="208" y="272"/>
                    </a:cubicBezTo>
                    <a:cubicBezTo>
                      <a:pt x="222" y="266"/>
                      <a:pt x="235" y="257"/>
                      <a:pt x="246" y="246"/>
                    </a:cubicBezTo>
                    <a:cubicBezTo>
                      <a:pt x="265" y="266"/>
                      <a:pt x="265" y="266"/>
                      <a:pt x="265" y="266"/>
                    </a:cubicBezTo>
                    <a:cubicBezTo>
                      <a:pt x="287" y="239"/>
                      <a:pt x="281" y="214"/>
                      <a:pt x="275" y="201"/>
                    </a:cubicBezTo>
                    <a:cubicBezTo>
                      <a:pt x="280" y="187"/>
                      <a:pt x="283" y="171"/>
                      <a:pt x="283" y="156"/>
                    </a:cubicBezTo>
                    <a:cubicBezTo>
                      <a:pt x="311" y="156"/>
                      <a:pt x="311" y="156"/>
                      <a:pt x="311" y="156"/>
                    </a:cubicBezTo>
                    <a:close/>
                    <a:moveTo>
                      <a:pt x="155" y="261"/>
                    </a:moveTo>
                    <a:cubicBezTo>
                      <a:pt x="155" y="261"/>
                      <a:pt x="155" y="261"/>
                      <a:pt x="155" y="261"/>
                    </a:cubicBezTo>
                    <a:cubicBezTo>
                      <a:pt x="97" y="261"/>
                      <a:pt x="50" y="214"/>
                      <a:pt x="50" y="156"/>
                    </a:cubicBezTo>
                    <a:cubicBezTo>
                      <a:pt x="50" y="97"/>
                      <a:pt x="97" y="50"/>
                      <a:pt x="155" y="50"/>
                    </a:cubicBezTo>
                    <a:cubicBezTo>
                      <a:pt x="155" y="50"/>
                      <a:pt x="155" y="50"/>
                      <a:pt x="155" y="50"/>
                    </a:cubicBezTo>
                    <a:cubicBezTo>
                      <a:pt x="214" y="50"/>
                      <a:pt x="261" y="97"/>
                      <a:pt x="261" y="156"/>
                    </a:cubicBezTo>
                    <a:cubicBezTo>
                      <a:pt x="261" y="214"/>
                      <a:pt x="214" y="261"/>
                      <a:pt x="155" y="26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</p:grpSp>
      </p:grpSp>
      <p:sp>
        <p:nvSpPr>
          <p:cNvPr id="122" name="Rectangle 121"/>
          <p:cNvSpPr/>
          <p:nvPr userDrawn="1"/>
        </p:nvSpPr>
        <p:spPr bwMode="auto">
          <a:xfrm>
            <a:off x="5486606" y="68301"/>
            <a:ext cx="1722086" cy="798908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  <a:effectLst/>
          <a:ex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3600" b="0" i="0" u="none" strike="noStrike" cap="none" normalizeH="0" baseline="0" dirty="0">
              <a:ln>
                <a:noFill/>
              </a:ln>
              <a:solidFill>
                <a:srgbClr val="3399FF"/>
              </a:solidFill>
              <a:effectLst/>
              <a:latin typeface="Times" pitchFamily="1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459989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7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1462" y="152401"/>
            <a:ext cx="5161287" cy="609599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endParaRPr lang="en-US" alt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95724AE6-7BFF-4DC0-BBE9-BE1DA13CFE64}" type="slidenum">
              <a:rPr lang="en-US" altLang="en-US" smtClean="0"/>
              <a:pPr>
                <a:defRPr/>
              </a:pPr>
              <a:t>‹#›</a:t>
            </a:fld>
            <a:endParaRPr lang="en-US" alt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>
              <a:defRPr/>
            </a:pPr>
            <a:endParaRPr lang="en-US" altLang="en-US" dirty="0"/>
          </a:p>
        </p:txBody>
      </p:sp>
      <p:grpSp>
        <p:nvGrpSpPr>
          <p:cNvPr id="6" name="Group 5"/>
          <p:cNvGrpSpPr/>
          <p:nvPr userDrawn="1"/>
        </p:nvGrpSpPr>
        <p:grpSpPr>
          <a:xfrm>
            <a:off x="5547220" y="116594"/>
            <a:ext cx="721608" cy="721606"/>
            <a:chOff x="5562600" y="-1024176"/>
            <a:chExt cx="721608" cy="721606"/>
          </a:xfrm>
        </p:grpSpPr>
        <p:sp>
          <p:nvSpPr>
            <p:cNvPr id="7" name="Oval 6"/>
            <p:cNvSpPr/>
            <p:nvPr userDrawn="1"/>
          </p:nvSpPr>
          <p:spPr bwMode="auto">
            <a:xfrm>
              <a:off x="5562600" y="-1024176"/>
              <a:ext cx="721608" cy="721606"/>
            </a:xfrm>
            <a:prstGeom prst="ellipse">
              <a:avLst/>
            </a:prstGeom>
            <a:solidFill>
              <a:schemeClr val="bg1"/>
            </a:solidFill>
            <a:ln w="19050">
              <a:gradFill>
                <a:gsLst>
                  <a:gs pos="0">
                    <a:schemeClr val="accent2"/>
                  </a:gs>
                  <a:gs pos="100000">
                    <a:schemeClr val="accent1"/>
                  </a:gs>
                </a:gsLst>
                <a:lin ang="5400000" scaled="1"/>
              </a:gradFill>
            </a:ln>
            <a:effectLst/>
            <a:ex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3600" b="0" i="0" u="none" strike="noStrike" cap="none" normalizeH="0" baseline="0" dirty="0">
                <a:ln>
                  <a:noFill/>
                </a:ln>
                <a:solidFill>
                  <a:srgbClr val="3399FF"/>
                </a:solidFill>
                <a:effectLst/>
                <a:latin typeface="Times" pitchFamily="1" charset="0"/>
              </a:endParaRPr>
            </a:p>
          </p:txBody>
        </p:sp>
        <p:grpSp>
          <p:nvGrpSpPr>
            <p:cNvPr id="8" name="Group 7"/>
            <p:cNvGrpSpPr/>
            <p:nvPr userDrawn="1"/>
          </p:nvGrpSpPr>
          <p:grpSpPr>
            <a:xfrm>
              <a:off x="5683056" y="-888496"/>
              <a:ext cx="491523" cy="458425"/>
              <a:chOff x="-1665288" y="2205037"/>
              <a:chExt cx="1108076" cy="1033463"/>
            </a:xfrm>
          </p:grpSpPr>
          <p:sp>
            <p:nvSpPr>
              <p:cNvPr id="9" name="AutoShape 3"/>
              <p:cNvSpPr>
                <a:spLocks noChangeAspect="1" noChangeArrowheads="1" noTextEdit="1"/>
              </p:cNvSpPr>
              <p:nvPr/>
            </p:nvSpPr>
            <p:spPr bwMode="auto">
              <a:xfrm>
                <a:off x="-1663700" y="2206625"/>
                <a:ext cx="1101725" cy="10302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0" name="Freeform 5"/>
              <p:cNvSpPr>
                <a:spLocks noEditPoints="1"/>
              </p:cNvSpPr>
              <p:nvPr/>
            </p:nvSpPr>
            <p:spPr bwMode="auto">
              <a:xfrm>
                <a:off x="-1665288" y="2205037"/>
                <a:ext cx="1025525" cy="1033463"/>
              </a:xfrm>
              <a:custGeom>
                <a:avLst/>
                <a:gdLst>
                  <a:gd name="T0" fmla="*/ 627 w 651"/>
                  <a:gd name="T1" fmla="*/ 0 h 656"/>
                  <a:gd name="T2" fmla="*/ 549 w 651"/>
                  <a:gd name="T3" fmla="*/ 0 h 656"/>
                  <a:gd name="T4" fmla="*/ 426 w 651"/>
                  <a:gd name="T5" fmla="*/ 121 h 656"/>
                  <a:gd name="T6" fmla="*/ 373 w 651"/>
                  <a:gd name="T7" fmla="*/ 68 h 656"/>
                  <a:gd name="T8" fmla="*/ 356 w 651"/>
                  <a:gd name="T9" fmla="*/ 61 h 656"/>
                  <a:gd name="T10" fmla="*/ 244 w 651"/>
                  <a:gd name="T11" fmla="*/ 61 h 656"/>
                  <a:gd name="T12" fmla="*/ 0 w 651"/>
                  <a:gd name="T13" fmla="*/ 305 h 656"/>
                  <a:gd name="T14" fmla="*/ 0 w 651"/>
                  <a:gd name="T15" fmla="*/ 568 h 656"/>
                  <a:gd name="T16" fmla="*/ 88 w 651"/>
                  <a:gd name="T17" fmla="*/ 656 h 656"/>
                  <a:gd name="T18" fmla="*/ 424 w 651"/>
                  <a:gd name="T19" fmla="*/ 656 h 656"/>
                  <a:gd name="T20" fmla="*/ 511 w 651"/>
                  <a:gd name="T21" fmla="*/ 568 h 656"/>
                  <a:gd name="T22" fmla="*/ 511 w 651"/>
                  <a:gd name="T23" fmla="*/ 216 h 656"/>
                  <a:gd name="T24" fmla="*/ 504 w 651"/>
                  <a:gd name="T25" fmla="*/ 199 h 656"/>
                  <a:gd name="T26" fmla="*/ 474 w 651"/>
                  <a:gd name="T27" fmla="*/ 169 h 656"/>
                  <a:gd name="T28" fmla="*/ 474 w 651"/>
                  <a:gd name="T29" fmla="*/ 123 h 656"/>
                  <a:gd name="T30" fmla="*/ 549 w 651"/>
                  <a:gd name="T31" fmla="*/ 48 h 656"/>
                  <a:gd name="T32" fmla="*/ 627 w 651"/>
                  <a:gd name="T33" fmla="*/ 48 h 656"/>
                  <a:gd name="T34" fmla="*/ 651 w 651"/>
                  <a:gd name="T35" fmla="*/ 24 h 656"/>
                  <a:gd name="T36" fmla="*/ 627 w 651"/>
                  <a:gd name="T37" fmla="*/ 0 h 656"/>
                  <a:gd name="T38" fmla="*/ 78 w 651"/>
                  <a:gd name="T39" fmla="*/ 353 h 656"/>
                  <a:gd name="T40" fmla="*/ 125 w 651"/>
                  <a:gd name="T41" fmla="*/ 197 h 656"/>
                  <a:gd name="T42" fmla="*/ 265 w 651"/>
                  <a:gd name="T43" fmla="*/ 137 h 656"/>
                  <a:gd name="T44" fmla="*/ 285 w 651"/>
                  <a:gd name="T45" fmla="*/ 138 h 656"/>
                  <a:gd name="T46" fmla="*/ 78 w 651"/>
                  <a:gd name="T47" fmla="*/ 353 h 6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651" h="656">
                    <a:moveTo>
                      <a:pt x="627" y="0"/>
                    </a:moveTo>
                    <a:cubicBezTo>
                      <a:pt x="549" y="0"/>
                      <a:pt x="549" y="0"/>
                      <a:pt x="549" y="0"/>
                    </a:cubicBezTo>
                    <a:cubicBezTo>
                      <a:pt x="482" y="0"/>
                      <a:pt x="427" y="54"/>
                      <a:pt x="426" y="121"/>
                    </a:cubicBezTo>
                    <a:cubicBezTo>
                      <a:pt x="373" y="68"/>
                      <a:pt x="373" y="68"/>
                      <a:pt x="373" y="68"/>
                    </a:cubicBezTo>
                    <a:cubicBezTo>
                      <a:pt x="368" y="63"/>
                      <a:pt x="362" y="61"/>
                      <a:pt x="356" y="61"/>
                    </a:cubicBezTo>
                    <a:cubicBezTo>
                      <a:pt x="244" y="61"/>
                      <a:pt x="244" y="61"/>
                      <a:pt x="244" y="61"/>
                    </a:cubicBezTo>
                    <a:cubicBezTo>
                      <a:pt x="110" y="61"/>
                      <a:pt x="0" y="170"/>
                      <a:pt x="0" y="305"/>
                    </a:cubicBezTo>
                    <a:cubicBezTo>
                      <a:pt x="0" y="568"/>
                      <a:pt x="0" y="568"/>
                      <a:pt x="0" y="568"/>
                    </a:cubicBezTo>
                    <a:cubicBezTo>
                      <a:pt x="0" y="616"/>
                      <a:pt x="39" y="656"/>
                      <a:pt x="88" y="656"/>
                    </a:cubicBezTo>
                    <a:cubicBezTo>
                      <a:pt x="424" y="656"/>
                      <a:pt x="424" y="656"/>
                      <a:pt x="424" y="656"/>
                    </a:cubicBezTo>
                    <a:cubicBezTo>
                      <a:pt x="472" y="656"/>
                      <a:pt x="511" y="616"/>
                      <a:pt x="511" y="568"/>
                    </a:cubicBezTo>
                    <a:cubicBezTo>
                      <a:pt x="511" y="216"/>
                      <a:pt x="511" y="216"/>
                      <a:pt x="511" y="216"/>
                    </a:cubicBezTo>
                    <a:cubicBezTo>
                      <a:pt x="511" y="210"/>
                      <a:pt x="509" y="204"/>
                      <a:pt x="504" y="199"/>
                    </a:cubicBezTo>
                    <a:cubicBezTo>
                      <a:pt x="474" y="169"/>
                      <a:pt x="474" y="169"/>
                      <a:pt x="474" y="169"/>
                    </a:cubicBezTo>
                    <a:cubicBezTo>
                      <a:pt x="474" y="123"/>
                      <a:pt x="474" y="123"/>
                      <a:pt x="474" y="123"/>
                    </a:cubicBezTo>
                    <a:cubicBezTo>
                      <a:pt x="474" y="82"/>
                      <a:pt x="508" y="48"/>
                      <a:pt x="549" y="48"/>
                    </a:cubicBezTo>
                    <a:cubicBezTo>
                      <a:pt x="627" y="48"/>
                      <a:pt x="627" y="48"/>
                      <a:pt x="627" y="48"/>
                    </a:cubicBezTo>
                    <a:cubicBezTo>
                      <a:pt x="640" y="48"/>
                      <a:pt x="651" y="37"/>
                      <a:pt x="651" y="24"/>
                    </a:cubicBezTo>
                    <a:cubicBezTo>
                      <a:pt x="651" y="11"/>
                      <a:pt x="640" y="0"/>
                      <a:pt x="627" y="0"/>
                    </a:cubicBezTo>
                    <a:close/>
                    <a:moveTo>
                      <a:pt x="78" y="353"/>
                    </a:moveTo>
                    <a:cubicBezTo>
                      <a:pt x="73" y="292"/>
                      <a:pt x="89" y="237"/>
                      <a:pt x="125" y="197"/>
                    </a:cubicBezTo>
                    <a:cubicBezTo>
                      <a:pt x="159" y="158"/>
                      <a:pt x="209" y="137"/>
                      <a:pt x="265" y="137"/>
                    </a:cubicBezTo>
                    <a:cubicBezTo>
                      <a:pt x="272" y="137"/>
                      <a:pt x="278" y="137"/>
                      <a:pt x="285" y="138"/>
                    </a:cubicBezTo>
                    <a:lnTo>
                      <a:pt x="78" y="353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1" name="Line 6"/>
              <p:cNvSpPr>
                <a:spLocks noChangeShapeType="1"/>
              </p:cNvSpPr>
              <p:nvPr/>
            </p:nvSpPr>
            <p:spPr bwMode="auto">
              <a:xfrm>
                <a:off x="-1216025" y="2422525"/>
                <a:ext cx="0" cy="0"/>
              </a:xfrm>
              <a:prstGeom prst="line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2" name="Line 7"/>
              <p:cNvSpPr>
                <a:spLocks noChangeShapeType="1"/>
              </p:cNvSpPr>
              <p:nvPr/>
            </p:nvSpPr>
            <p:spPr bwMode="auto">
              <a:xfrm>
                <a:off x="-1216025" y="2422525"/>
                <a:ext cx="0" cy="0"/>
              </a:xfrm>
              <a:prstGeom prst="line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3" name="Freeform 8"/>
              <p:cNvSpPr>
                <a:spLocks noEditPoints="1"/>
              </p:cNvSpPr>
              <p:nvPr/>
            </p:nvSpPr>
            <p:spPr bwMode="auto">
              <a:xfrm>
                <a:off x="-819150" y="2341563"/>
                <a:ext cx="261938" cy="368300"/>
              </a:xfrm>
              <a:custGeom>
                <a:avLst/>
                <a:gdLst>
                  <a:gd name="T0" fmla="*/ 154 w 166"/>
                  <a:gd name="T1" fmla="*/ 120 h 233"/>
                  <a:gd name="T2" fmla="*/ 104 w 166"/>
                  <a:gd name="T3" fmla="*/ 14 h 233"/>
                  <a:gd name="T4" fmla="*/ 83 w 166"/>
                  <a:gd name="T5" fmla="*/ 0 h 233"/>
                  <a:gd name="T6" fmla="*/ 61 w 166"/>
                  <a:gd name="T7" fmla="*/ 14 h 233"/>
                  <a:gd name="T8" fmla="*/ 11 w 166"/>
                  <a:gd name="T9" fmla="*/ 120 h 233"/>
                  <a:gd name="T10" fmla="*/ 16 w 166"/>
                  <a:gd name="T11" fmla="*/ 196 h 233"/>
                  <a:gd name="T12" fmla="*/ 83 w 166"/>
                  <a:gd name="T13" fmla="*/ 233 h 233"/>
                  <a:gd name="T14" fmla="*/ 149 w 166"/>
                  <a:gd name="T15" fmla="*/ 196 h 233"/>
                  <a:gd name="T16" fmla="*/ 154 w 166"/>
                  <a:gd name="T17" fmla="*/ 120 h 233"/>
                  <a:gd name="T18" fmla="*/ 154 w 166"/>
                  <a:gd name="T19" fmla="*/ 120 h 233"/>
                  <a:gd name="T20" fmla="*/ 154 w 166"/>
                  <a:gd name="T21" fmla="*/ 120 h 2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66" h="233">
                    <a:moveTo>
                      <a:pt x="154" y="120"/>
                    </a:moveTo>
                    <a:cubicBezTo>
                      <a:pt x="104" y="14"/>
                      <a:pt x="104" y="14"/>
                      <a:pt x="104" y="14"/>
                    </a:cubicBezTo>
                    <a:cubicBezTo>
                      <a:pt x="100" y="5"/>
                      <a:pt x="92" y="0"/>
                      <a:pt x="83" y="0"/>
                    </a:cubicBezTo>
                    <a:cubicBezTo>
                      <a:pt x="73" y="0"/>
                      <a:pt x="65" y="5"/>
                      <a:pt x="61" y="14"/>
                    </a:cubicBezTo>
                    <a:cubicBezTo>
                      <a:pt x="11" y="120"/>
                      <a:pt x="11" y="120"/>
                      <a:pt x="11" y="120"/>
                    </a:cubicBezTo>
                    <a:cubicBezTo>
                      <a:pt x="0" y="145"/>
                      <a:pt x="1" y="173"/>
                      <a:pt x="16" y="196"/>
                    </a:cubicBezTo>
                    <a:cubicBezTo>
                      <a:pt x="31" y="219"/>
                      <a:pt x="56" y="233"/>
                      <a:pt x="83" y="233"/>
                    </a:cubicBezTo>
                    <a:cubicBezTo>
                      <a:pt x="110" y="233"/>
                      <a:pt x="135" y="219"/>
                      <a:pt x="149" y="196"/>
                    </a:cubicBezTo>
                    <a:cubicBezTo>
                      <a:pt x="164" y="173"/>
                      <a:pt x="166" y="145"/>
                      <a:pt x="154" y="120"/>
                    </a:cubicBezTo>
                    <a:close/>
                    <a:moveTo>
                      <a:pt x="154" y="120"/>
                    </a:moveTo>
                    <a:cubicBezTo>
                      <a:pt x="154" y="120"/>
                      <a:pt x="154" y="120"/>
                      <a:pt x="154" y="120"/>
                    </a:cubicBezTo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4" name="Freeform 9"/>
              <p:cNvSpPr>
                <a:spLocks noEditPoints="1"/>
              </p:cNvSpPr>
              <p:nvPr/>
            </p:nvSpPr>
            <p:spPr bwMode="auto">
              <a:xfrm>
                <a:off x="-1443038" y="2690813"/>
                <a:ext cx="503238" cy="420688"/>
              </a:xfrm>
              <a:custGeom>
                <a:avLst/>
                <a:gdLst>
                  <a:gd name="T0" fmla="*/ 79 w 319"/>
                  <a:gd name="T1" fmla="*/ 48 h 267"/>
                  <a:gd name="T2" fmla="*/ 23 w 319"/>
                  <a:gd name="T3" fmla="*/ 163 h 267"/>
                  <a:gd name="T4" fmla="*/ 220 w 319"/>
                  <a:gd name="T5" fmla="*/ 74 h 267"/>
                  <a:gd name="T6" fmla="*/ 3 w 319"/>
                  <a:gd name="T7" fmla="*/ 246 h 267"/>
                  <a:gd name="T8" fmla="*/ 27 w 319"/>
                  <a:gd name="T9" fmla="*/ 257 h 267"/>
                  <a:gd name="T10" fmla="*/ 63 w 319"/>
                  <a:gd name="T11" fmla="*/ 200 h 267"/>
                  <a:gd name="T12" fmla="*/ 185 w 319"/>
                  <a:gd name="T13" fmla="*/ 199 h 267"/>
                  <a:gd name="T14" fmla="*/ 303 w 319"/>
                  <a:gd name="T15" fmla="*/ 46 h 267"/>
                  <a:gd name="T16" fmla="*/ 79 w 319"/>
                  <a:gd name="T17" fmla="*/ 48 h 267"/>
                  <a:gd name="T18" fmla="*/ 79 w 319"/>
                  <a:gd name="T19" fmla="*/ 48 h 267"/>
                  <a:gd name="T20" fmla="*/ 79 w 319"/>
                  <a:gd name="T21" fmla="*/ 48 h 2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19" h="267">
                    <a:moveTo>
                      <a:pt x="79" y="48"/>
                    </a:moveTo>
                    <a:cubicBezTo>
                      <a:pt x="17" y="84"/>
                      <a:pt x="21" y="141"/>
                      <a:pt x="23" y="163"/>
                    </a:cubicBezTo>
                    <a:cubicBezTo>
                      <a:pt x="102" y="69"/>
                      <a:pt x="220" y="74"/>
                      <a:pt x="220" y="74"/>
                    </a:cubicBezTo>
                    <a:cubicBezTo>
                      <a:pt x="220" y="74"/>
                      <a:pt x="53" y="131"/>
                      <a:pt x="3" y="246"/>
                    </a:cubicBezTo>
                    <a:cubicBezTo>
                      <a:pt x="0" y="255"/>
                      <a:pt x="22" y="267"/>
                      <a:pt x="27" y="257"/>
                    </a:cubicBezTo>
                    <a:cubicBezTo>
                      <a:pt x="42" y="224"/>
                      <a:pt x="63" y="200"/>
                      <a:pt x="63" y="200"/>
                    </a:cubicBezTo>
                    <a:cubicBezTo>
                      <a:pt x="94" y="212"/>
                      <a:pt x="147" y="225"/>
                      <a:pt x="185" y="199"/>
                    </a:cubicBezTo>
                    <a:cubicBezTo>
                      <a:pt x="236" y="163"/>
                      <a:pt x="231" y="85"/>
                      <a:pt x="303" y="46"/>
                    </a:cubicBezTo>
                    <a:cubicBezTo>
                      <a:pt x="319" y="37"/>
                      <a:pt x="161" y="0"/>
                      <a:pt x="79" y="48"/>
                    </a:cubicBezTo>
                    <a:close/>
                    <a:moveTo>
                      <a:pt x="79" y="48"/>
                    </a:moveTo>
                    <a:cubicBezTo>
                      <a:pt x="79" y="48"/>
                      <a:pt x="79" y="48"/>
                      <a:pt x="79" y="48"/>
                    </a:cubicBezTo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</p:grpSp>
      </p:grpSp>
      <p:grpSp>
        <p:nvGrpSpPr>
          <p:cNvPr id="30" name="Group 29"/>
          <p:cNvGrpSpPr/>
          <p:nvPr userDrawn="1"/>
        </p:nvGrpSpPr>
        <p:grpSpPr>
          <a:xfrm>
            <a:off x="7271192" y="116594"/>
            <a:ext cx="721608" cy="721606"/>
            <a:chOff x="5562600" y="1093655"/>
            <a:chExt cx="721608" cy="721606"/>
          </a:xfrm>
        </p:grpSpPr>
        <p:sp>
          <p:nvSpPr>
            <p:cNvPr id="31" name="Oval 30"/>
            <p:cNvSpPr/>
            <p:nvPr userDrawn="1"/>
          </p:nvSpPr>
          <p:spPr bwMode="auto">
            <a:xfrm>
              <a:off x="5562600" y="1093655"/>
              <a:ext cx="721608" cy="721606"/>
            </a:xfrm>
            <a:prstGeom prst="ellipse">
              <a:avLst/>
            </a:prstGeom>
            <a:solidFill>
              <a:schemeClr val="bg1"/>
            </a:solidFill>
            <a:ln w="19050">
              <a:gradFill>
                <a:gsLst>
                  <a:gs pos="0">
                    <a:schemeClr val="accent2"/>
                  </a:gs>
                  <a:gs pos="100000">
                    <a:schemeClr val="accent1"/>
                  </a:gs>
                </a:gsLst>
                <a:lin ang="5400000" scaled="1"/>
              </a:gradFill>
            </a:ln>
            <a:effectLst/>
            <a:ex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3600" b="0" i="0" u="none" strike="noStrike" cap="none" normalizeH="0" baseline="0" dirty="0">
                <a:ln>
                  <a:noFill/>
                </a:ln>
                <a:solidFill>
                  <a:srgbClr val="3399FF"/>
                </a:solidFill>
                <a:effectLst/>
                <a:latin typeface="Times" pitchFamily="1" charset="0"/>
              </a:endParaRPr>
            </a:p>
          </p:txBody>
        </p:sp>
        <p:grpSp>
          <p:nvGrpSpPr>
            <p:cNvPr id="32" name="Group 31"/>
            <p:cNvGrpSpPr/>
            <p:nvPr userDrawn="1"/>
          </p:nvGrpSpPr>
          <p:grpSpPr>
            <a:xfrm>
              <a:off x="5652744" y="1299875"/>
              <a:ext cx="568964" cy="317140"/>
              <a:chOff x="3389313" y="7007225"/>
              <a:chExt cx="4300537" cy="2397125"/>
            </a:xfrm>
          </p:grpSpPr>
          <p:sp>
            <p:nvSpPr>
              <p:cNvPr id="33" name="Freeform 29"/>
              <p:cNvSpPr>
                <a:spLocks/>
              </p:cNvSpPr>
              <p:nvPr/>
            </p:nvSpPr>
            <p:spPr bwMode="auto">
              <a:xfrm>
                <a:off x="3457575" y="7321550"/>
                <a:ext cx="2473325" cy="1209675"/>
              </a:xfrm>
              <a:custGeom>
                <a:avLst/>
                <a:gdLst>
                  <a:gd name="T0" fmla="*/ 625 w 828"/>
                  <a:gd name="T1" fmla="*/ 0 h 405"/>
                  <a:gd name="T2" fmla="*/ 203 w 828"/>
                  <a:gd name="T3" fmla="*/ 0 h 405"/>
                  <a:gd name="T4" fmla="*/ 0 w 828"/>
                  <a:gd name="T5" fmla="*/ 203 h 405"/>
                  <a:gd name="T6" fmla="*/ 203 w 828"/>
                  <a:gd name="T7" fmla="*/ 405 h 405"/>
                  <a:gd name="T8" fmla="*/ 625 w 828"/>
                  <a:gd name="T9" fmla="*/ 405 h 405"/>
                  <a:gd name="T10" fmla="*/ 828 w 828"/>
                  <a:gd name="T11" fmla="*/ 203 h 405"/>
                  <a:gd name="T12" fmla="*/ 625 w 828"/>
                  <a:gd name="T13" fmla="*/ 0 h 4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28" h="405">
                    <a:moveTo>
                      <a:pt x="625" y="0"/>
                    </a:moveTo>
                    <a:cubicBezTo>
                      <a:pt x="203" y="0"/>
                      <a:pt x="203" y="0"/>
                      <a:pt x="203" y="0"/>
                    </a:cubicBezTo>
                    <a:cubicBezTo>
                      <a:pt x="91" y="0"/>
                      <a:pt x="0" y="91"/>
                      <a:pt x="0" y="203"/>
                    </a:cubicBezTo>
                    <a:cubicBezTo>
                      <a:pt x="0" y="314"/>
                      <a:pt x="91" y="405"/>
                      <a:pt x="203" y="405"/>
                    </a:cubicBezTo>
                    <a:cubicBezTo>
                      <a:pt x="625" y="405"/>
                      <a:pt x="625" y="405"/>
                      <a:pt x="625" y="405"/>
                    </a:cubicBezTo>
                    <a:cubicBezTo>
                      <a:pt x="737" y="405"/>
                      <a:pt x="828" y="314"/>
                      <a:pt x="828" y="203"/>
                    </a:cubicBezTo>
                    <a:cubicBezTo>
                      <a:pt x="828" y="91"/>
                      <a:pt x="737" y="0"/>
                      <a:pt x="625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grpSp>
            <p:nvGrpSpPr>
              <p:cNvPr id="34" name="Group 33"/>
              <p:cNvGrpSpPr/>
              <p:nvPr/>
            </p:nvGrpSpPr>
            <p:grpSpPr>
              <a:xfrm>
                <a:off x="3389313" y="7007225"/>
                <a:ext cx="4300537" cy="2397125"/>
                <a:chOff x="3389313" y="7007225"/>
                <a:chExt cx="4300537" cy="2397125"/>
              </a:xfrm>
            </p:grpSpPr>
            <p:sp>
              <p:nvSpPr>
                <p:cNvPr id="35" name="Freeform 28"/>
                <p:cNvSpPr>
                  <a:spLocks noEditPoints="1"/>
                </p:cNvSpPr>
                <p:nvPr/>
              </p:nvSpPr>
              <p:spPr bwMode="auto">
                <a:xfrm>
                  <a:off x="3389313" y="7007225"/>
                  <a:ext cx="4300537" cy="2397125"/>
                </a:xfrm>
                <a:custGeom>
                  <a:avLst/>
                  <a:gdLst>
                    <a:gd name="T0" fmla="*/ 1440 w 1440"/>
                    <a:gd name="T1" fmla="*/ 546 h 802"/>
                    <a:gd name="T2" fmla="*/ 1413 w 1440"/>
                    <a:gd name="T3" fmla="*/ 546 h 802"/>
                    <a:gd name="T4" fmla="*/ 1404 w 1440"/>
                    <a:gd name="T5" fmla="*/ 496 h 802"/>
                    <a:gd name="T6" fmla="*/ 1411 w 1440"/>
                    <a:gd name="T7" fmla="*/ 496 h 802"/>
                    <a:gd name="T8" fmla="*/ 1411 w 1440"/>
                    <a:gd name="T9" fmla="*/ 420 h 802"/>
                    <a:gd name="T10" fmla="*/ 1387 w 1440"/>
                    <a:gd name="T11" fmla="*/ 420 h 802"/>
                    <a:gd name="T12" fmla="*/ 1372 w 1440"/>
                    <a:gd name="T13" fmla="*/ 355 h 802"/>
                    <a:gd name="T14" fmla="*/ 1244 w 1440"/>
                    <a:gd name="T15" fmla="*/ 355 h 802"/>
                    <a:gd name="T16" fmla="*/ 1189 w 1440"/>
                    <a:gd name="T17" fmla="*/ 119 h 802"/>
                    <a:gd name="T18" fmla="*/ 941 w 1440"/>
                    <a:gd name="T19" fmla="*/ 119 h 802"/>
                    <a:gd name="T20" fmla="*/ 941 w 1440"/>
                    <a:gd name="T21" fmla="*/ 0 h 802"/>
                    <a:gd name="T22" fmla="*/ 877 w 1440"/>
                    <a:gd name="T23" fmla="*/ 0 h 802"/>
                    <a:gd name="T24" fmla="*/ 877 w 1440"/>
                    <a:gd name="T25" fmla="*/ 546 h 802"/>
                    <a:gd name="T26" fmla="*/ 52 w 1440"/>
                    <a:gd name="T27" fmla="*/ 546 h 802"/>
                    <a:gd name="T28" fmla="*/ 52 w 1440"/>
                    <a:gd name="T29" fmla="*/ 497 h 802"/>
                    <a:gd name="T30" fmla="*/ 0 w 1440"/>
                    <a:gd name="T31" fmla="*/ 497 h 802"/>
                    <a:gd name="T32" fmla="*/ 0 w 1440"/>
                    <a:gd name="T33" fmla="*/ 643 h 802"/>
                    <a:gd name="T34" fmla="*/ 69 w 1440"/>
                    <a:gd name="T35" fmla="*/ 643 h 802"/>
                    <a:gd name="T36" fmla="*/ 64 w 1440"/>
                    <a:gd name="T37" fmla="*/ 677 h 802"/>
                    <a:gd name="T38" fmla="*/ 189 w 1440"/>
                    <a:gd name="T39" fmla="*/ 802 h 802"/>
                    <a:gd name="T40" fmla="*/ 313 w 1440"/>
                    <a:gd name="T41" fmla="*/ 677 h 802"/>
                    <a:gd name="T42" fmla="*/ 308 w 1440"/>
                    <a:gd name="T43" fmla="*/ 643 h 802"/>
                    <a:gd name="T44" fmla="*/ 345 w 1440"/>
                    <a:gd name="T45" fmla="*/ 643 h 802"/>
                    <a:gd name="T46" fmla="*/ 340 w 1440"/>
                    <a:gd name="T47" fmla="*/ 677 h 802"/>
                    <a:gd name="T48" fmla="*/ 465 w 1440"/>
                    <a:gd name="T49" fmla="*/ 802 h 802"/>
                    <a:gd name="T50" fmla="*/ 589 w 1440"/>
                    <a:gd name="T51" fmla="*/ 677 h 802"/>
                    <a:gd name="T52" fmla="*/ 584 w 1440"/>
                    <a:gd name="T53" fmla="*/ 643 h 802"/>
                    <a:gd name="T54" fmla="*/ 1085 w 1440"/>
                    <a:gd name="T55" fmla="*/ 643 h 802"/>
                    <a:gd name="T56" fmla="*/ 1080 w 1440"/>
                    <a:gd name="T57" fmla="*/ 677 h 802"/>
                    <a:gd name="T58" fmla="*/ 1204 w 1440"/>
                    <a:gd name="T59" fmla="*/ 802 h 802"/>
                    <a:gd name="T60" fmla="*/ 1328 w 1440"/>
                    <a:gd name="T61" fmla="*/ 677 h 802"/>
                    <a:gd name="T62" fmla="*/ 1323 w 1440"/>
                    <a:gd name="T63" fmla="*/ 643 h 802"/>
                    <a:gd name="T64" fmla="*/ 1440 w 1440"/>
                    <a:gd name="T65" fmla="*/ 643 h 802"/>
                    <a:gd name="T66" fmla="*/ 1440 w 1440"/>
                    <a:gd name="T67" fmla="*/ 546 h 802"/>
                    <a:gd name="T68" fmla="*/ 189 w 1440"/>
                    <a:gd name="T69" fmla="*/ 745 h 802"/>
                    <a:gd name="T70" fmla="*/ 121 w 1440"/>
                    <a:gd name="T71" fmla="*/ 677 h 802"/>
                    <a:gd name="T72" fmla="*/ 189 w 1440"/>
                    <a:gd name="T73" fmla="*/ 610 h 802"/>
                    <a:gd name="T74" fmla="*/ 256 w 1440"/>
                    <a:gd name="T75" fmla="*/ 677 h 802"/>
                    <a:gd name="T76" fmla="*/ 189 w 1440"/>
                    <a:gd name="T77" fmla="*/ 745 h 802"/>
                    <a:gd name="T78" fmla="*/ 465 w 1440"/>
                    <a:gd name="T79" fmla="*/ 745 h 802"/>
                    <a:gd name="T80" fmla="*/ 397 w 1440"/>
                    <a:gd name="T81" fmla="*/ 677 h 802"/>
                    <a:gd name="T82" fmla="*/ 465 w 1440"/>
                    <a:gd name="T83" fmla="*/ 610 h 802"/>
                    <a:gd name="T84" fmla="*/ 532 w 1440"/>
                    <a:gd name="T85" fmla="*/ 677 h 802"/>
                    <a:gd name="T86" fmla="*/ 465 w 1440"/>
                    <a:gd name="T87" fmla="*/ 745 h 802"/>
                    <a:gd name="T88" fmla="*/ 967 w 1440"/>
                    <a:gd name="T89" fmla="*/ 378 h 802"/>
                    <a:gd name="T90" fmla="*/ 967 w 1440"/>
                    <a:gd name="T91" fmla="*/ 202 h 802"/>
                    <a:gd name="T92" fmla="*/ 1126 w 1440"/>
                    <a:gd name="T93" fmla="*/ 202 h 802"/>
                    <a:gd name="T94" fmla="*/ 1165 w 1440"/>
                    <a:gd name="T95" fmla="*/ 378 h 802"/>
                    <a:gd name="T96" fmla="*/ 967 w 1440"/>
                    <a:gd name="T97" fmla="*/ 378 h 802"/>
                    <a:gd name="T98" fmla="*/ 1204 w 1440"/>
                    <a:gd name="T99" fmla="*/ 745 h 802"/>
                    <a:gd name="T100" fmla="*/ 1137 w 1440"/>
                    <a:gd name="T101" fmla="*/ 677 h 802"/>
                    <a:gd name="T102" fmla="*/ 1204 w 1440"/>
                    <a:gd name="T103" fmla="*/ 610 h 802"/>
                    <a:gd name="T104" fmla="*/ 1272 w 1440"/>
                    <a:gd name="T105" fmla="*/ 677 h 802"/>
                    <a:gd name="T106" fmla="*/ 1204 w 1440"/>
                    <a:gd name="T107" fmla="*/ 745 h 802"/>
                    <a:gd name="T108" fmla="*/ 1204 w 1440"/>
                    <a:gd name="T109" fmla="*/ 745 h 802"/>
                    <a:gd name="T110" fmla="*/ 1204 w 1440"/>
                    <a:gd name="T111" fmla="*/ 745 h 80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</a:cxnLst>
                  <a:rect l="0" t="0" r="r" b="b"/>
                  <a:pathLst>
                    <a:path w="1440" h="802">
                      <a:moveTo>
                        <a:pt x="1440" y="546"/>
                      </a:moveTo>
                      <a:cubicBezTo>
                        <a:pt x="1413" y="546"/>
                        <a:pt x="1413" y="546"/>
                        <a:pt x="1413" y="546"/>
                      </a:cubicBezTo>
                      <a:cubicBezTo>
                        <a:pt x="1404" y="496"/>
                        <a:pt x="1404" y="496"/>
                        <a:pt x="1404" y="496"/>
                      </a:cubicBezTo>
                      <a:cubicBezTo>
                        <a:pt x="1411" y="496"/>
                        <a:pt x="1411" y="496"/>
                        <a:pt x="1411" y="496"/>
                      </a:cubicBezTo>
                      <a:cubicBezTo>
                        <a:pt x="1411" y="420"/>
                        <a:pt x="1411" y="420"/>
                        <a:pt x="1411" y="420"/>
                      </a:cubicBezTo>
                      <a:cubicBezTo>
                        <a:pt x="1387" y="420"/>
                        <a:pt x="1387" y="420"/>
                        <a:pt x="1387" y="420"/>
                      </a:cubicBezTo>
                      <a:cubicBezTo>
                        <a:pt x="1372" y="355"/>
                        <a:pt x="1372" y="355"/>
                        <a:pt x="1372" y="355"/>
                      </a:cubicBezTo>
                      <a:cubicBezTo>
                        <a:pt x="1244" y="355"/>
                        <a:pt x="1244" y="355"/>
                        <a:pt x="1244" y="355"/>
                      </a:cubicBezTo>
                      <a:cubicBezTo>
                        <a:pt x="1189" y="119"/>
                        <a:pt x="1189" y="119"/>
                        <a:pt x="1189" y="119"/>
                      </a:cubicBezTo>
                      <a:cubicBezTo>
                        <a:pt x="941" y="119"/>
                        <a:pt x="941" y="119"/>
                        <a:pt x="941" y="119"/>
                      </a:cubicBezTo>
                      <a:cubicBezTo>
                        <a:pt x="941" y="0"/>
                        <a:pt x="941" y="0"/>
                        <a:pt x="941" y="0"/>
                      </a:cubicBezTo>
                      <a:cubicBezTo>
                        <a:pt x="877" y="0"/>
                        <a:pt x="877" y="0"/>
                        <a:pt x="877" y="0"/>
                      </a:cubicBezTo>
                      <a:cubicBezTo>
                        <a:pt x="877" y="546"/>
                        <a:pt x="877" y="546"/>
                        <a:pt x="877" y="546"/>
                      </a:cubicBezTo>
                      <a:cubicBezTo>
                        <a:pt x="52" y="546"/>
                        <a:pt x="52" y="546"/>
                        <a:pt x="52" y="546"/>
                      </a:cubicBezTo>
                      <a:cubicBezTo>
                        <a:pt x="52" y="497"/>
                        <a:pt x="52" y="497"/>
                        <a:pt x="52" y="497"/>
                      </a:cubicBezTo>
                      <a:cubicBezTo>
                        <a:pt x="0" y="497"/>
                        <a:pt x="0" y="497"/>
                        <a:pt x="0" y="497"/>
                      </a:cubicBezTo>
                      <a:cubicBezTo>
                        <a:pt x="0" y="643"/>
                        <a:pt x="0" y="643"/>
                        <a:pt x="0" y="643"/>
                      </a:cubicBezTo>
                      <a:cubicBezTo>
                        <a:pt x="69" y="643"/>
                        <a:pt x="69" y="643"/>
                        <a:pt x="69" y="643"/>
                      </a:cubicBezTo>
                      <a:cubicBezTo>
                        <a:pt x="66" y="654"/>
                        <a:pt x="64" y="665"/>
                        <a:pt x="64" y="677"/>
                      </a:cubicBezTo>
                      <a:cubicBezTo>
                        <a:pt x="64" y="746"/>
                        <a:pt x="120" y="802"/>
                        <a:pt x="189" y="802"/>
                      </a:cubicBezTo>
                      <a:cubicBezTo>
                        <a:pt x="257" y="802"/>
                        <a:pt x="313" y="746"/>
                        <a:pt x="313" y="677"/>
                      </a:cubicBezTo>
                      <a:cubicBezTo>
                        <a:pt x="313" y="665"/>
                        <a:pt x="311" y="654"/>
                        <a:pt x="308" y="643"/>
                      </a:cubicBezTo>
                      <a:cubicBezTo>
                        <a:pt x="345" y="643"/>
                        <a:pt x="345" y="643"/>
                        <a:pt x="345" y="643"/>
                      </a:cubicBezTo>
                      <a:cubicBezTo>
                        <a:pt x="342" y="654"/>
                        <a:pt x="340" y="665"/>
                        <a:pt x="340" y="677"/>
                      </a:cubicBezTo>
                      <a:cubicBezTo>
                        <a:pt x="340" y="746"/>
                        <a:pt x="396" y="802"/>
                        <a:pt x="465" y="802"/>
                      </a:cubicBezTo>
                      <a:cubicBezTo>
                        <a:pt x="533" y="802"/>
                        <a:pt x="589" y="746"/>
                        <a:pt x="589" y="677"/>
                      </a:cubicBezTo>
                      <a:cubicBezTo>
                        <a:pt x="589" y="665"/>
                        <a:pt x="587" y="654"/>
                        <a:pt x="584" y="643"/>
                      </a:cubicBezTo>
                      <a:cubicBezTo>
                        <a:pt x="1085" y="643"/>
                        <a:pt x="1085" y="643"/>
                        <a:pt x="1085" y="643"/>
                      </a:cubicBezTo>
                      <a:cubicBezTo>
                        <a:pt x="1082" y="654"/>
                        <a:pt x="1080" y="665"/>
                        <a:pt x="1080" y="677"/>
                      </a:cubicBezTo>
                      <a:cubicBezTo>
                        <a:pt x="1080" y="746"/>
                        <a:pt x="1136" y="802"/>
                        <a:pt x="1204" y="802"/>
                      </a:cubicBezTo>
                      <a:cubicBezTo>
                        <a:pt x="1273" y="802"/>
                        <a:pt x="1328" y="746"/>
                        <a:pt x="1328" y="677"/>
                      </a:cubicBezTo>
                      <a:cubicBezTo>
                        <a:pt x="1328" y="665"/>
                        <a:pt x="1327" y="654"/>
                        <a:pt x="1323" y="643"/>
                      </a:cubicBezTo>
                      <a:cubicBezTo>
                        <a:pt x="1440" y="643"/>
                        <a:pt x="1440" y="643"/>
                        <a:pt x="1440" y="643"/>
                      </a:cubicBezTo>
                      <a:lnTo>
                        <a:pt x="1440" y="546"/>
                      </a:lnTo>
                      <a:close/>
                      <a:moveTo>
                        <a:pt x="189" y="745"/>
                      </a:moveTo>
                      <a:cubicBezTo>
                        <a:pt x="151" y="745"/>
                        <a:pt x="121" y="715"/>
                        <a:pt x="121" y="677"/>
                      </a:cubicBezTo>
                      <a:cubicBezTo>
                        <a:pt x="121" y="640"/>
                        <a:pt x="151" y="610"/>
                        <a:pt x="189" y="610"/>
                      </a:cubicBezTo>
                      <a:cubicBezTo>
                        <a:pt x="226" y="610"/>
                        <a:pt x="256" y="640"/>
                        <a:pt x="256" y="677"/>
                      </a:cubicBezTo>
                      <a:cubicBezTo>
                        <a:pt x="256" y="715"/>
                        <a:pt x="226" y="745"/>
                        <a:pt x="189" y="745"/>
                      </a:cubicBezTo>
                      <a:close/>
                      <a:moveTo>
                        <a:pt x="465" y="745"/>
                      </a:moveTo>
                      <a:cubicBezTo>
                        <a:pt x="428" y="745"/>
                        <a:pt x="397" y="715"/>
                        <a:pt x="397" y="677"/>
                      </a:cubicBezTo>
                      <a:cubicBezTo>
                        <a:pt x="397" y="640"/>
                        <a:pt x="428" y="610"/>
                        <a:pt x="465" y="610"/>
                      </a:cubicBezTo>
                      <a:cubicBezTo>
                        <a:pt x="502" y="610"/>
                        <a:pt x="532" y="640"/>
                        <a:pt x="532" y="677"/>
                      </a:cubicBezTo>
                      <a:cubicBezTo>
                        <a:pt x="532" y="715"/>
                        <a:pt x="502" y="745"/>
                        <a:pt x="465" y="745"/>
                      </a:cubicBezTo>
                      <a:close/>
                      <a:moveTo>
                        <a:pt x="967" y="378"/>
                      </a:moveTo>
                      <a:cubicBezTo>
                        <a:pt x="967" y="202"/>
                        <a:pt x="967" y="202"/>
                        <a:pt x="967" y="202"/>
                      </a:cubicBezTo>
                      <a:cubicBezTo>
                        <a:pt x="1126" y="202"/>
                        <a:pt x="1126" y="202"/>
                        <a:pt x="1126" y="202"/>
                      </a:cubicBezTo>
                      <a:cubicBezTo>
                        <a:pt x="1165" y="378"/>
                        <a:pt x="1165" y="378"/>
                        <a:pt x="1165" y="378"/>
                      </a:cubicBezTo>
                      <a:lnTo>
                        <a:pt x="967" y="378"/>
                      </a:lnTo>
                      <a:close/>
                      <a:moveTo>
                        <a:pt x="1204" y="745"/>
                      </a:moveTo>
                      <a:cubicBezTo>
                        <a:pt x="1167" y="745"/>
                        <a:pt x="1137" y="715"/>
                        <a:pt x="1137" y="677"/>
                      </a:cubicBezTo>
                      <a:cubicBezTo>
                        <a:pt x="1137" y="640"/>
                        <a:pt x="1167" y="610"/>
                        <a:pt x="1204" y="610"/>
                      </a:cubicBezTo>
                      <a:cubicBezTo>
                        <a:pt x="1241" y="610"/>
                        <a:pt x="1272" y="640"/>
                        <a:pt x="1272" y="677"/>
                      </a:cubicBezTo>
                      <a:cubicBezTo>
                        <a:pt x="1272" y="715"/>
                        <a:pt x="1241" y="745"/>
                        <a:pt x="1204" y="745"/>
                      </a:cubicBezTo>
                      <a:close/>
                      <a:moveTo>
                        <a:pt x="1204" y="745"/>
                      </a:moveTo>
                      <a:cubicBezTo>
                        <a:pt x="1204" y="745"/>
                        <a:pt x="1204" y="745"/>
                        <a:pt x="1204" y="745"/>
                      </a:cubicBezTo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36" name="Freeform 30"/>
                <p:cNvSpPr>
                  <a:spLocks noEditPoints="1"/>
                </p:cNvSpPr>
                <p:nvPr/>
              </p:nvSpPr>
              <p:spPr bwMode="auto">
                <a:xfrm>
                  <a:off x="4264025" y="7532688"/>
                  <a:ext cx="952500" cy="798513"/>
                </a:xfrm>
                <a:custGeom>
                  <a:avLst/>
                  <a:gdLst>
                    <a:gd name="T0" fmla="*/ 79 w 319"/>
                    <a:gd name="T1" fmla="*/ 48 h 267"/>
                    <a:gd name="T2" fmla="*/ 23 w 319"/>
                    <a:gd name="T3" fmla="*/ 163 h 267"/>
                    <a:gd name="T4" fmla="*/ 220 w 319"/>
                    <a:gd name="T5" fmla="*/ 74 h 267"/>
                    <a:gd name="T6" fmla="*/ 3 w 319"/>
                    <a:gd name="T7" fmla="*/ 246 h 267"/>
                    <a:gd name="T8" fmla="*/ 27 w 319"/>
                    <a:gd name="T9" fmla="*/ 257 h 267"/>
                    <a:gd name="T10" fmla="*/ 63 w 319"/>
                    <a:gd name="T11" fmla="*/ 200 h 267"/>
                    <a:gd name="T12" fmla="*/ 185 w 319"/>
                    <a:gd name="T13" fmla="*/ 199 h 267"/>
                    <a:gd name="T14" fmla="*/ 303 w 319"/>
                    <a:gd name="T15" fmla="*/ 46 h 267"/>
                    <a:gd name="T16" fmla="*/ 79 w 319"/>
                    <a:gd name="T17" fmla="*/ 48 h 267"/>
                    <a:gd name="T18" fmla="*/ 79 w 319"/>
                    <a:gd name="T19" fmla="*/ 48 h 267"/>
                    <a:gd name="T20" fmla="*/ 79 w 319"/>
                    <a:gd name="T21" fmla="*/ 48 h 26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319" h="267">
                      <a:moveTo>
                        <a:pt x="79" y="48"/>
                      </a:moveTo>
                      <a:cubicBezTo>
                        <a:pt x="17" y="84"/>
                        <a:pt x="21" y="141"/>
                        <a:pt x="23" y="163"/>
                      </a:cubicBezTo>
                      <a:cubicBezTo>
                        <a:pt x="102" y="69"/>
                        <a:pt x="220" y="74"/>
                        <a:pt x="220" y="74"/>
                      </a:cubicBezTo>
                      <a:cubicBezTo>
                        <a:pt x="220" y="74"/>
                        <a:pt x="53" y="131"/>
                        <a:pt x="3" y="246"/>
                      </a:cubicBezTo>
                      <a:cubicBezTo>
                        <a:pt x="0" y="255"/>
                        <a:pt x="22" y="267"/>
                        <a:pt x="27" y="257"/>
                      </a:cubicBezTo>
                      <a:cubicBezTo>
                        <a:pt x="42" y="224"/>
                        <a:pt x="63" y="200"/>
                        <a:pt x="63" y="200"/>
                      </a:cubicBezTo>
                      <a:cubicBezTo>
                        <a:pt x="94" y="212"/>
                        <a:pt x="147" y="225"/>
                        <a:pt x="185" y="199"/>
                      </a:cubicBezTo>
                      <a:cubicBezTo>
                        <a:pt x="236" y="163"/>
                        <a:pt x="231" y="85"/>
                        <a:pt x="303" y="46"/>
                      </a:cubicBezTo>
                      <a:cubicBezTo>
                        <a:pt x="319" y="37"/>
                        <a:pt x="161" y="0"/>
                        <a:pt x="79" y="48"/>
                      </a:cubicBezTo>
                      <a:close/>
                      <a:moveTo>
                        <a:pt x="79" y="48"/>
                      </a:moveTo>
                      <a:cubicBezTo>
                        <a:pt x="79" y="48"/>
                        <a:pt x="79" y="48"/>
                        <a:pt x="79" y="48"/>
                      </a:cubicBezTo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</p:grpSp>
      </p:grpSp>
      <p:grpSp>
        <p:nvGrpSpPr>
          <p:cNvPr id="37" name="Group 36"/>
          <p:cNvGrpSpPr/>
          <p:nvPr userDrawn="1"/>
        </p:nvGrpSpPr>
        <p:grpSpPr>
          <a:xfrm>
            <a:off x="8133179" y="115402"/>
            <a:ext cx="721608" cy="721606"/>
            <a:chOff x="10134600" y="1093655"/>
            <a:chExt cx="721608" cy="721606"/>
          </a:xfrm>
        </p:grpSpPr>
        <p:sp>
          <p:nvSpPr>
            <p:cNvPr id="38" name="Oval 37"/>
            <p:cNvSpPr/>
            <p:nvPr userDrawn="1"/>
          </p:nvSpPr>
          <p:spPr bwMode="auto">
            <a:xfrm>
              <a:off x="10134600" y="1093655"/>
              <a:ext cx="721608" cy="721606"/>
            </a:xfrm>
            <a:prstGeom prst="ellipse">
              <a:avLst/>
            </a:prstGeom>
            <a:solidFill>
              <a:schemeClr val="bg1"/>
            </a:solidFill>
            <a:ln w="19050">
              <a:gradFill>
                <a:gsLst>
                  <a:gs pos="0">
                    <a:schemeClr val="accent2"/>
                  </a:gs>
                  <a:gs pos="100000">
                    <a:schemeClr val="accent1"/>
                  </a:gs>
                </a:gsLst>
                <a:lin ang="5400000" scaled="1"/>
              </a:gradFill>
            </a:ln>
            <a:effectLst/>
            <a:ex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3600" b="0" i="0" u="none" strike="noStrike" cap="none" normalizeH="0" baseline="0" dirty="0">
                <a:ln>
                  <a:noFill/>
                </a:ln>
                <a:solidFill>
                  <a:srgbClr val="3399FF"/>
                </a:solidFill>
                <a:effectLst/>
                <a:latin typeface="Times" pitchFamily="1" charset="0"/>
              </a:endParaRPr>
            </a:p>
          </p:txBody>
        </p:sp>
        <p:grpSp>
          <p:nvGrpSpPr>
            <p:cNvPr id="39" name="Group 38"/>
            <p:cNvGrpSpPr/>
            <p:nvPr userDrawn="1"/>
          </p:nvGrpSpPr>
          <p:grpSpPr>
            <a:xfrm>
              <a:off x="10243733" y="1315650"/>
              <a:ext cx="498004" cy="368688"/>
              <a:chOff x="9829800" y="5168900"/>
              <a:chExt cx="1149351" cy="850900"/>
            </a:xfrm>
          </p:grpSpPr>
          <p:sp>
            <p:nvSpPr>
              <p:cNvPr id="40" name="Freeform 46"/>
              <p:cNvSpPr>
                <a:spLocks/>
              </p:cNvSpPr>
              <p:nvPr/>
            </p:nvSpPr>
            <p:spPr bwMode="auto">
              <a:xfrm>
                <a:off x="10206038" y="5168900"/>
                <a:ext cx="773113" cy="492125"/>
              </a:xfrm>
              <a:custGeom>
                <a:avLst/>
                <a:gdLst>
                  <a:gd name="T0" fmla="*/ 1066 w 1066"/>
                  <a:gd name="T1" fmla="*/ 153 h 680"/>
                  <a:gd name="T2" fmla="*/ 1066 w 1066"/>
                  <a:gd name="T3" fmla="*/ 633 h 680"/>
                  <a:gd name="T4" fmla="*/ 942 w 1066"/>
                  <a:gd name="T5" fmla="*/ 656 h 680"/>
                  <a:gd name="T6" fmla="*/ 807 w 1066"/>
                  <a:gd name="T7" fmla="*/ 634 h 680"/>
                  <a:gd name="T8" fmla="*/ 469 w 1066"/>
                  <a:gd name="T9" fmla="*/ 301 h 680"/>
                  <a:gd name="T10" fmla="*/ 351 w 1066"/>
                  <a:gd name="T11" fmla="*/ 295 h 680"/>
                  <a:gd name="T12" fmla="*/ 143 w 1066"/>
                  <a:gd name="T13" fmla="*/ 402 h 680"/>
                  <a:gd name="T14" fmla="*/ 0 w 1066"/>
                  <a:gd name="T15" fmla="*/ 327 h 680"/>
                  <a:gd name="T16" fmla="*/ 59 w 1066"/>
                  <a:gd name="T17" fmla="*/ 242 h 680"/>
                  <a:gd name="T18" fmla="*/ 436 w 1066"/>
                  <a:gd name="T19" fmla="*/ 29 h 680"/>
                  <a:gd name="T20" fmla="*/ 592 w 1066"/>
                  <a:gd name="T21" fmla="*/ 58 h 680"/>
                  <a:gd name="T22" fmla="*/ 753 w 1066"/>
                  <a:gd name="T23" fmla="*/ 195 h 680"/>
                  <a:gd name="T24" fmla="*/ 817 w 1066"/>
                  <a:gd name="T25" fmla="*/ 208 h 680"/>
                  <a:gd name="T26" fmla="*/ 1066 w 1066"/>
                  <a:gd name="T27" fmla="*/ 153 h 6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066" h="680">
                    <a:moveTo>
                      <a:pt x="1066" y="153"/>
                    </a:moveTo>
                    <a:cubicBezTo>
                      <a:pt x="1066" y="633"/>
                      <a:pt x="1066" y="633"/>
                      <a:pt x="1066" y="633"/>
                    </a:cubicBezTo>
                    <a:cubicBezTo>
                      <a:pt x="1066" y="633"/>
                      <a:pt x="963" y="654"/>
                      <a:pt x="942" y="656"/>
                    </a:cubicBezTo>
                    <a:cubicBezTo>
                      <a:pt x="921" y="659"/>
                      <a:pt x="855" y="680"/>
                      <a:pt x="807" y="634"/>
                    </a:cubicBezTo>
                    <a:cubicBezTo>
                      <a:pt x="732" y="563"/>
                      <a:pt x="469" y="301"/>
                      <a:pt x="469" y="301"/>
                    </a:cubicBezTo>
                    <a:cubicBezTo>
                      <a:pt x="469" y="301"/>
                      <a:pt x="424" y="257"/>
                      <a:pt x="351" y="295"/>
                    </a:cubicBezTo>
                    <a:cubicBezTo>
                      <a:pt x="284" y="330"/>
                      <a:pt x="185" y="382"/>
                      <a:pt x="143" y="402"/>
                    </a:cubicBezTo>
                    <a:cubicBezTo>
                      <a:pt x="65" y="444"/>
                      <a:pt x="0" y="378"/>
                      <a:pt x="0" y="327"/>
                    </a:cubicBezTo>
                    <a:cubicBezTo>
                      <a:pt x="0" y="288"/>
                      <a:pt x="24" y="262"/>
                      <a:pt x="59" y="242"/>
                    </a:cubicBezTo>
                    <a:cubicBezTo>
                      <a:pt x="154" y="185"/>
                      <a:pt x="353" y="73"/>
                      <a:pt x="436" y="29"/>
                    </a:cubicBezTo>
                    <a:cubicBezTo>
                      <a:pt x="486" y="2"/>
                      <a:pt x="523" y="0"/>
                      <a:pt x="592" y="58"/>
                    </a:cubicBezTo>
                    <a:cubicBezTo>
                      <a:pt x="677" y="130"/>
                      <a:pt x="753" y="195"/>
                      <a:pt x="753" y="195"/>
                    </a:cubicBezTo>
                    <a:cubicBezTo>
                      <a:pt x="753" y="195"/>
                      <a:pt x="778" y="216"/>
                      <a:pt x="817" y="208"/>
                    </a:cubicBezTo>
                    <a:cubicBezTo>
                      <a:pt x="914" y="187"/>
                      <a:pt x="1066" y="153"/>
                      <a:pt x="1066" y="153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41" name="Freeform 47"/>
              <p:cNvSpPr>
                <a:spLocks/>
              </p:cNvSpPr>
              <p:nvPr/>
            </p:nvSpPr>
            <p:spPr bwMode="auto">
              <a:xfrm>
                <a:off x="9913938" y="5619750"/>
                <a:ext cx="396875" cy="400050"/>
              </a:xfrm>
              <a:custGeom>
                <a:avLst/>
                <a:gdLst>
                  <a:gd name="T0" fmla="*/ 420 w 547"/>
                  <a:gd name="T1" fmla="*/ 344 h 552"/>
                  <a:gd name="T2" fmla="*/ 404 w 547"/>
                  <a:gd name="T3" fmla="*/ 249 h 552"/>
                  <a:gd name="T4" fmla="*/ 319 w 547"/>
                  <a:gd name="T5" fmla="*/ 228 h 552"/>
                  <a:gd name="T6" fmla="*/ 301 w 547"/>
                  <a:gd name="T7" fmla="*/ 142 h 552"/>
                  <a:gd name="T8" fmla="*/ 216 w 547"/>
                  <a:gd name="T9" fmla="*/ 121 h 552"/>
                  <a:gd name="T10" fmla="*/ 198 w 547"/>
                  <a:gd name="T11" fmla="*/ 36 h 552"/>
                  <a:gd name="T12" fmla="*/ 64 w 547"/>
                  <a:gd name="T13" fmla="*/ 39 h 552"/>
                  <a:gd name="T14" fmla="*/ 35 w 547"/>
                  <a:gd name="T15" fmla="*/ 185 h 552"/>
                  <a:gd name="T16" fmla="*/ 141 w 547"/>
                  <a:gd name="T17" fmla="*/ 193 h 552"/>
                  <a:gd name="T18" fmla="*/ 138 w 547"/>
                  <a:gd name="T19" fmla="*/ 291 h 552"/>
                  <a:gd name="T20" fmla="*/ 243 w 547"/>
                  <a:gd name="T21" fmla="*/ 300 h 552"/>
                  <a:gd name="T22" fmla="*/ 241 w 547"/>
                  <a:gd name="T23" fmla="*/ 398 h 552"/>
                  <a:gd name="T24" fmla="*/ 354 w 547"/>
                  <a:gd name="T25" fmla="*/ 405 h 552"/>
                  <a:gd name="T26" fmla="*/ 349 w 547"/>
                  <a:gd name="T27" fmla="*/ 512 h 552"/>
                  <a:gd name="T28" fmla="*/ 504 w 547"/>
                  <a:gd name="T29" fmla="*/ 496 h 552"/>
                  <a:gd name="T30" fmla="*/ 512 w 547"/>
                  <a:gd name="T31" fmla="*/ 363 h 552"/>
                  <a:gd name="T32" fmla="*/ 420 w 547"/>
                  <a:gd name="T33" fmla="*/ 344 h 5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547" h="552">
                    <a:moveTo>
                      <a:pt x="420" y="344"/>
                    </a:moveTo>
                    <a:cubicBezTo>
                      <a:pt x="433" y="311"/>
                      <a:pt x="428" y="274"/>
                      <a:pt x="404" y="249"/>
                    </a:cubicBezTo>
                    <a:cubicBezTo>
                      <a:pt x="382" y="227"/>
                      <a:pt x="350" y="221"/>
                      <a:pt x="319" y="228"/>
                    </a:cubicBezTo>
                    <a:cubicBezTo>
                      <a:pt x="328" y="197"/>
                      <a:pt x="323" y="165"/>
                      <a:pt x="301" y="142"/>
                    </a:cubicBezTo>
                    <a:cubicBezTo>
                      <a:pt x="279" y="120"/>
                      <a:pt x="247" y="114"/>
                      <a:pt x="216" y="121"/>
                    </a:cubicBezTo>
                    <a:cubicBezTo>
                      <a:pt x="225" y="91"/>
                      <a:pt x="220" y="58"/>
                      <a:pt x="198" y="36"/>
                    </a:cubicBezTo>
                    <a:cubicBezTo>
                      <a:pt x="164" y="0"/>
                      <a:pt x="104" y="2"/>
                      <a:pt x="64" y="39"/>
                    </a:cubicBezTo>
                    <a:cubicBezTo>
                      <a:pt x="25" y="77"/>
                      <a:pt x="0" y="145"/>
                      <a:pt x="35" y="185"/>
                    </a:cubicBezTo>
                    <a:cubicBezTo>
                      <a:pt x="70" y="225"/>
                      <a:pt x="110" y="200"/>
                      <a:pt x="141" y="193"/>
                    </a:cubicBezTo>
                    <a:cubicBezTo>
                      <a:pt x="132" y="224"/>
                      <a:pt x="107" y="252"/>
                      <a:pt x="138" y="291"/>
                    </a:cubicBezTo>
                    <a:cubicBezTo>
                      <a:pt x="169" y="331"/>
                      <a:pt x="213" y="307"/>
                      <a:pt x="243" y="300"/>
                    </a:cubicBezTo>
                    <a:cubicBezTo>
                      <a:pt x="235" y="330"/>
                      <a:pt x="211" y="361"/>
                      <a:pt x="241" y="398"/>
                    </a:cubicBezTo>
                    <a:cubicBezTo>
                      <a:pt x="271" y="435"/>
                      <a:pt x="321" y="415"/>
                      <a:pt x="354" y="405"/>
                    </a:cubicBezTo>
                    <a:cubicBezTo>
                      <a:pt x="341" y="438"/>
                      <a:pt x="314" y="473"/>
                      <a:pt x="349" y="512"/>
                    </a:cubicBezTo>
                    <a:cubicBezTo>
                      <a:pt x="384" y="552"/>
                      <a:pt x="464" y="534"/>
                      <a:pt x="504" y="496"/>
                    </a:cubicBezTo>
                    <a:cubicBezTo>
                      <a:pt x="543" y="459"/>
                      <a:pt x="547" y="399"/>
                      <a:pt x="512" y="363"/>
                    </a:cubicBezTo>
                    <a:cubicBezTo>
                      <a:pt x="488" y="339"/>
                      <a:pt x="453" y="333"/>
                      <a:pt x="420" y="344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42" name="Freeform 48"/>
              <p:cNvSpPr>
                <a:spLocks/>
              </p:cNvSpPr>
              <p:nvPr/>
            </p:nvSpPr>
            <p:spPr bwMode="auto">
              <a:xfrm>
                <a:off x="9829800" y="5181600"/>
                <a:ext cx="930275" cy="812800"/>
              </a:xfrm>
              <a:custGeom>
                <a:avLst/>
                <a:gdLst>
                  <a:gd name="T0" fmla="*/ 1256 w 1284"/>
                  <a:gd name="T1" fmla="*/ 699 h 1122"/>
                  <a:gd name="T2" fmla="*/ 952 w 1284"/>
                  <a:gd name="T3" fmla="*/ 395 h 1122"/>
                  <a:gd name="T4" fmla="*/ 845 w 1284"/>
                  <a:gd name="T5" fmla="*/ 376 h 1122"/>
                  <a:gd name="T6" fmla="*/ 707 w 1284"/>
                  <a:gd name="T7" fmla="*/ 439 h 1122"/>
                  <a:gd name="T8" fmla="*/ 614 w 1284"/>
                  <a:gd name="T9" fmla="*/ 470 h 1122"/>
                  <a:gd name="T10" fmla="*/ 455 w 1284"/>
                  <a:gd name="T11" fmla="*/ 312 h 1122"/>
                  <a:gd name="T12" fmla="*/ 530 w 1284"/>
                  <a:gd name="T13" fmla="*/ 177 h 1122"/>
                  <a:gd name="T14" fmla="*/ 739 w 1284"/>
                  <a:gd name="T15" fmla="*/ 56 h 1122"/>
                  <a:gd name="T16" fmla="*/ 597 w 1284"/>
                  <a:gd name="T17" fmla="*/ 0 h 1122"/>
                  <a:gd name="T18" fmla="*/ 298 w 1284"/>
                  <a:gd name="T19" fmla="*/ 133 h 1122"/>
                  <a:gd name="T20" fmla="*/ 158 w 1284"/>
                  <a:gd name="T21" fmla="*/ 137 h 1122"/>
                  <a:gd name="T22" fmla="*/ 0 w 1284"/>
                  <a:gd name="T23" fmla="*/ 82 h 1122"/>
                  <a:gd name="T24" fmla="*/ 0 w 1284"/>
                  <a:gd name="T25" fmla="*/ 631 h 1122"/>
                  <a:gd name="T26" fmla="*/ 86 w 1284"/>
                  <a:gd name="T27" fmla="*/ 661 h 1122"/>
                  <a:gd name="T28" fmla="*/ 130 w 1284"/>
                  <a:gd name="T29" fmla="*/ 591 h 1122"/>
                  <a:gd name="T30" fmla="*/ 370 w 1284"/>
                  <a:gd name="T31" fmla="*/ 589 h 1122"/>
                  <a:gd name="T32" fmla="*/ 408 w 1284"/>
                  <a:gd name="T33" fmla="*/ 656 h 1122"/>
                  <a:gd name="T34" fmla="*/ 473 w 1284"/>
                  <a:gd name="T35" fmla="*/ 696 h 1122"/>
                  <a:gd name="T36" fmla="*/ 511 w 1284"/>
                  <a:gd name="T37" fmla="*/ 763 h 1122"/>
                  <a:gd name="T38" fmla="*/ 576 w 1284"/>
                  <a:gd name="T39" fmla="*/ 802 h 1122"/>
                  <a:gd name="T40" fmla="*/ 616 w 1284"/>
                  <a:gd name="T41" fmla="*/ 876 h 1122"/>
                  <a:gd name="T42" fmla="*/ 684 w 1284"/>
                  <a:gd name="T43" fmla="*/ 917 h 1122"/>
                  <a:gd name="T44" fmla="*/ 726 w 1284"/>
                  <a:gd name="T45" fmla="*/ 1055 h 1122"/>
                  <a:gd name="T46" fmla="*/ 726 w 1284"/>
                  <a:gd name="T47" fmla="*/ 1055 h 1122"/>
                  <a:gd name="T48" fmla="*/ 762 w 1284"/>
                  <a:gd name="T49" fmla="*/ 1095 h 1122"/>
                  <a:gd name="T50" fmla="*/ 861 w 1284"/>
                  <a:gd name="T51" fmla="*/ 1095 h 1122"/>
                  <a:gd name="T52" fmla="*/ 861 w 1284"/>
                  <a:gd name="T53" fmla="*/ 996 h 1122"/>
                  <a:gd name="T54" fmla="*/ 771 w 1284"/>
                  <a:gd name="T55" fmla="*/ 886 h 1122"/>
                  <a:gd name="T56" fmla="*/ 904 w 1284"/>
                  <a:gd name="T57" fmla="*/ 1009 h 1122"/>
                  <a:gd name="T58" fmla="*/ 1003 w 1284"/>
                  <a:gd name="T59" fmla="*/ 1009 h 1122"/>
                  <a:gd name="T60" fmla="*/ 1003 w 1284"/>
                  <a:gd name="T61" fmla="*/ 910 h 1122"/>
                  <a:gd name="T62" fmla="*/ 994 w 1284"/>
                  <a:gd name="T63" fmla="*/ 902 h 1122"/>
                  <a:gd name="T64" fmla="*/ 881 w 1284"/>
                  <a:gd name="T65" fmla="*/ 783 h 1122"/>
                  <a:gd name="T66" fmla="*/ 1043 w 1284"/>
                  <a:gd name="T67" fmla="*/ 916 h 1122"/>
                  <a:gd name="T68" fmla="*/ 1138 w 1284"/>
                  <a:gd name="T69" fmla="*/ 914 h 1122"/>
                  <a:gd name="T70" fmla="*/ 1142 w 1284"/>
                  <a:gd name="T71" fmla="*/ 821 h 1122"/>
                  <a:gd name="T72" fmla="*/ 1035 w 1284"/>
                  <a:gd name="T73" fmla="*/ 690 h 1122"/>
                  <a:gd name="T74" fmla="*/ 1159 w 1284"/>
                  <a:gd name="T75" fmla="*/ 798 h 1122"/>
                  <a:gd name="T76" fmla="*/ 1257 w 1284"/>
                  <a:gd name="T77" fmla="*/ 798 h 1122"/>
                  <a:gd name="T78" fmla="*/ 1257 w 1284"/>
                  <a:gd name="T79" fmla="*/ 700 h 1122"/>
                  <a:gd name="T80" fmla="*/ 1256 w 1284"/>
                  <a:gd name="T81" fmla="*/ 699 h 11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1284" h="1122">
                    <a:moveTo>
                      <a:pt x="1256" y="699"/>
                    </a:moveTo>
                    <a:cubicBezTo>
                      <a:pt x="971" y="414"/>
                      <a:pt x="1105" y="548"/>
                      <a:pt x="952" y="395"/>
                    </a:cubicBezTo>
                    <a:cubicBezTo>
                      <a:pt x="952" y="395"/>
                      <a:pt x="906" y="349"/>
                      <a:pt x="845" y="376"/>
                    </a:cubicBezTo>
                    <a:cubicBezTo>
                      <a:pt x="803" y="394"/>
                      <a:pt x="748" y="420"/>
                      <a:pt x="707" y="439"/>
                    </a:cubicBezTo>
                    <a:cubicBezTo>
                      <a:pt x="662" y="463"/>
                      <a:pt x="629" y="470"/>
                      <a:pt x="614" y="470"/>
                    </a:cubicBezTo>
                    <a:cubicBezTo>
                      <a:pt x="526" y="470"/>
                      <a:pt x="455" y="399"/>
                      <a:pt x="455" y="312"/>
                    </a:cubicBezTo>
                    <a:cubicBezTo>
                      <a:pt x="455" y="255"/>
                      <a:pt x="485" y="206"/>
                      <a:pt x="530" y="177"/>
                    </a:cubicBezTo>
                    <a:cubicBezTo>
                      <a:pt x="593" y="134"/>
                      <a:pt x="739" y="56"/>
                      <a:pt x="739" y="56"/>
                    </a:cubicBezTo>
                    <a:cubicBezTo>
                      <a:pt x="739" y="56"/>
                      <a:pt x="694" y="0"/>
                      <a:pt x="597" y="0"/>
                    </a:cubicBezTo>
                    <a:cubicBezTo>
                      <a:pt x="500" y="0"/>
                      <a:pt x="298" y="133"/>
                      <a:pt x="298" y="133"/>
                    </a:cubicBezTo>
                    <a:cubicBezTo>
                      <a:pt x="298" y="133"/>
                      <a:pt x="240" y="170"/>
                      <a:pt x="158" y="137"/>
                    </a:cubicBezTo>
                    <a:cubicBezTo>
                      <a:pt x="0" y="82"/>
                      <a:pt x="0" y="82"/>
                      <a:pt x="0" y="82"/>
                    </a:cubicBezTo>
                    <a:cubicBezTo>
                      <a:pt x="0" y="631"/>
                      <a:pt x="0" y="631"/>
                      <a:pt x="0" y="631"/>
                    </a:cubicBezTo>
                    <a:cubicBezTo>
                      <a:pt x="0" y="631"/>
                      <a:pt x="45" y="644"/>
                      <a:pt x="86" y="661"/>
                    </a:cubicBezTo>
                    <a:cubicBezTo>
                      <a:pt x="95" y="635"/>
                      <a:pt x="110" y="610"/>
                      <a:pt x="130" y="591"/>
                    </a:cubicBezTo>
                    <a:cubicBezTo>
                      <a:pt x="197" y="526"/>
                      <a:pt x="309" y="526"/>
                      <a:pt x="370" y="589"/>
                    </a:cubicBezTo>
                    <a:cubicBezTo>
                      <a:pt x="389" y="608"/>
                      <a:pt x="401" y="631"/>
                      <a:pt x="408" y="656"/>
                    </a:cubicBezTo>
                    <a:cubicBezTo>
                      <a:pt x="433" y="664"/>
                      <a:pt x="455" y="677"/>
                      <a:pt x="473" y="696"/>
                    </a:cubicBezTo>
                    <a:cubicBezTo>
                      <a:pt x="491" y="715"/>
                      <a:pt x="504" y="738"/>
                      <a:pt x="511" y="763"/>
                    </a:cubicBezTo>
                    <a:cubicBezTo>
                      <a:pt x="536" y="770"/>
                      <a:pt x="558" y="784"/>
                      <a:pt x="576" y="802"/>
                    </a:cubicBezTo>
                    <a:cubicBezTo>
                      <a:pt x="596" y="823"/>
                      <a:pt x="610" y="849"/>
                      <a:pt x="616" y="876"/>
                    </a:cubicBezTo>
                    <a:cubicBezTo>
                      <a:pt x="642" y="884"/>
                      <a:pt x="665" y="898"/>
                      <a:pt x="684" y="917"/>
                    </a:cubicBezTo>
                    <a:cubicBezTo>
                      <a:pt x="720" y="954"/>
                      <a:pt x="734" y="1006"/>
                      <a:pt x="726" y="1055"/>
                    </a:cubicBezTo>
                    <a:cubicBezTo>
                      <a:pt x="726" y="1055"/>
                      <a:pt x="726" y="1055"/>
                      <a:pt x="726" y="1055"/>
                    </a:cubicBezTo>
                    <a:cubicBezTo>
                      <a:pt x="726" y="1056"/>
                      <a:pt x="749" y="1081"/>
                      <a:pt x="762" y="1095"/>
                    </a:cubicBezTo>
                    <a:cubicBezTo>
                      <a:pt x="790" y="1122"/>
                      <a:pt x="834" y="1122"/>
                      <a:pt x="861" y="1095"/>
                    </a:cubicBezTo>
                    <a:cubicBezTo>
                      <a:pt x="888" y="1068"/>
                      <a:pt x="888" y="1023"/>
                      <a:pt x="861" y="996"/>
                    </a:cubicBezTo>
                    <a:cubicBezTo>
                      <a:pt x="860" y="995"/>
                      <a:pt x="763" y="894"/>
                      <a:pt x="771" y="886"/>
                    </a:cubicBezTo>
                    <a:cubicBezTo>
                      <a:pt x="779" y="878"/>
                      <a:pt x="902" y="1007"/>
                      <a:pt x="904" y="1009"/>
                    </a:cubicBezTo>
                    <a:cubicBezTo>
                      <a:pt x="932" y="1036"/>
                      <a:pt x="976" y="1036"/>
                      <a:pt x="1003" y="1009"/>
                    </a:cubicBezTo>
                    <a:cubicBezTo>
                      <a:pt x="1030" y="982"/>
                      <a:pt x="1030" y="938"/>
                      <a:pt x="1003" y="910"/>
                    </a:cubicBezTo>
                    <a:cubicBezTo>
                      <a:pt x="1002" y="909"/>
                      <a:pt x="996" y="904"/>
                      <a:pt x="994" y="902"/>
                    </a:cubicBezTo>
                    <a:cubicBezTo>
                      <a:pt x="994" y="902"/>
                      <a:pt x="872" y="793"/>
                      <a:pt x="881" y="783"/>
                    </a:cubicBezTo>
                    <a:cubicBezTo>
                      <a:pt x="890" y="774"/>
                      <a:pt x="1042" y="916"/>
                      <a:pt x="1043" y="916"/>
                    </a:cubicBezTo>
                    <a:cubicBezTo>
                      <a:pt x="1070" y="940"/>
                      <a:pt x="1112" y="940"/>
                      <a:pt x="1138" y="914"/>
                    </a:cubicBezTo>
                    <a:cubicBezTo>
                      <a:pt x="1164" y="888"/>
                      <a:pt x="1164" y="848"/>
                      <a:pt x="1142" y="821"/>
                    </a:cubicBezTo>
                    <a:cubicBezTo>
                      <a:pt x="1141" y="819"/>
                      <a:pt x="1026" y="699"/>
                      <a:pt x="1035" y="690"/>
                    </a:cubicBezTo>
                    <a:cubicBezTo>
                      <a:pt x="1044" y="680"/>
                      <a:pt x="1158" y="798"/>
                      <a:pt x="1159" y="798"/>
                    </a:cubicBezTo>
                    <a:cubicBezTo>
                      <a:pt x="1186" y="825"/>
                      <a:pt x="1230" y="825"/>
                      <a:pt x="1257" y="798"/>
                    </a:cubicBezTo>
                    <a:cubicBezTo>
                      <a:pt x="1284" y="771"/>
                      <a:pt x="1284" y="727"/>
                      <a:pt x="1257" y="700"/>
                    </a:cubicBezTo>
                    <a:cubicBezTo>
                      <a:pt x="1257" y="699"/>
                      <a:pt x="1256" y="699"/>
                      <a:pt x="1256" y="699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</p:grpSp>
      </p:grpSp>
      <p:grpSp>
        <p:nvGrpSpPr>
          <p:cNvPr id="44" name="Group 43"/>
          <p:cNvGrpSpPr/>
          <p:nvPr userDrawn="1"/>
        </p:nvGrpSpPr>
        <p:grpSpPr>
          <a:xfrm>
            <a:off x="6409206" y="116594"/>
            <a:ext cx="721608" cy="721606"/>
            <a:chOff x="6409206" y="116594"/>
            <a:chExt cx="721608" cy="721606"/>
          </a:xfrm>
        </p:grpSpPr>
        <p:sp>
          <p:nvSpPr>
            <p:cNvPr id="45" name="Oval 44"/>
            <p:cNvSpPr/>
            <p:nvPr userDrawn="1"/>
          </p:nvSpPr>
          <p:spPr bwMode="auto">
            <a:xfrm>
              <a:off x="6409206" y="116594"/>
              <a:ext cx="721608" cy="721606"/>
            </a:xfrm>
            <a:prstGeom prst="ellipse">
              <a:avLst/>
            </a:prstGeom>
            <a:solidFill>
              <a:schemeClr val="bg1"/>
            </a:solidFill>
            <a:ln w="19050">
              <a:gradFill>
                <a:gsLst>
                  <a:gs pos="0">
                    <a:schemeClr val="accent2"/>
                  </a:gs>
                  <a:gs pos="100000">
                    <a:schemeClr val="accent1"/>
                  </a:gs>
                </a:gsLst>
                <a:lin ang="5400000" scaled="1"/>
              </a:gradFill>
            </a:ln>
            <a:effectLst/>
            <a:ex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3600" b="0" i="0" u="none" strike="noStrike" cap="none" normalizeH="0" baseline="0" dirty="0">
                <a:ln>
                  <a:noFill/>
                </a:ln>
                <a:solidFill>
                  <a:srgbClr val="3399FF"/>
                </a:solidFill>
                <a:effectLst/>
                <a:latin typeface="Times" pitchFamily="1" charset="0"/>
              </a:endParaRPr>
            </a:p>
          </p:txBody>
        </p:sp>
        <p:grpSp>
          <p:nvGrpSpPr>
            <p:cNvPr id="46" name="Group 4"/>
            <p:cNvGrpSpPr>
              <a:grpSpLocks noChangeAspect="1"/>
            </p:cNvGrpSpPr>
            <p:nvPr userDrawn="1"/>
          </p:nvGrpSpPr>
          <p:grpSpPr bwMode="auto">
            <a:xfrm>
              <a:off x="6537211" y="228626"/>
              <a:ext cx="477025" cy="478915"/>
              <a:chOff x="3360" y="1096"/>
              <a:chExt cx="757" cy="760"/>
            </a:xfrm>
            <a:solidFill>
              <a:srgbClr val="3399FF"/>
            </a:solidFill>
          </p:grpSpPr>
          <p:sp>
            <p:nvSpPr>
              <p:cNvPr id="47" name="Freeform 5"/>
              <p:cNvSpPr>
                <a:spLocks/>
              </p:cNvSpPr>
              <p:nvPr/>
            </p:nvSpPr>
            <p:spPr bwMode="auto">
              <a:xfrm>
                <a:off x="3360" y="1720"/>
                <a:ext cx="757" cy="136"/>
              </a:xfrm>
              <a:custGeom>
                <a:avLst/>
                <a:gdLst>
                  <a:gd name="T0" fmla="*/ 354 w 400"/>
                  <a:gd name="T1" fmla="*/ 11 h 72"/>
                  <a:gd name="T2" fmla="*/ 307 w 400"/>
                  <a:gd name="T3" fmla="*/ 13 h 72"/>
                  <a:gd name="T4" fmla="*/ 252 w 400"/>
                  <a:gd name="T5" fmla="*/ 10 h 72"/>
                  <a:gd name="T6" fmla="*/ 228 w 400"/>
                  <a:gd name="T7" fmla="*/ 16 h 72"/>
                  <a:gd name="T8" fmla="*/ 203 w 400"/>
                  <a:gd name="T9" fmla="*/ 10 h 72"/>
                  <a:gd name="T10" fmla="*/ 148 w 400"/>
                  <a:gd name="T11" fmla="*/ 13 h 72"/>
                  <a:gd name="T12" fmla="*/ 101 w 400"/>
                  <a:gd name="T13" fmla="*/ 11 h 72"/>
                  <a:gd name="T14" fmla="*/ 50 w 400"/>
                  <a:gd name="T15" fmla="*/ 12 h 72"/>
                  <a:gd name="T16" fmla="*/ 5 w 400"/>
                  <a:gd name="T17" fmla="*/ 12 h 72"/>
                  <a:gd name="T18" fmla="*/ 0 w 400"/>
                  <a:gd name="T19" fmla="*/ 10 h 72"/>
                  <a:gd name="T20" fmla="*/ 0 w 400"/>
                  <a:gd name="T21" fmla="*/ 63 h 72"/>
                  <a:gd name="T22" fmla="*/ 5 w 400"/>
                  <a:gd name="T23" fmla="*/ 65 h 72"/>
                  <a:gd name="T24" fmla="*/ 50 w 400"/>
                  <a:gd name="T25" fmla="*/ 65 h 72"/>
                  <a:gd name="T26" fmla="*/ 101 w 400"/>
                  <a:gd name="T27" fmla="*/ 63 h 72"/>
                  <a:gd name="T28" fmla="*/ 148 w 400"/>
                  <a:gd name="T29" fmla="*/ 66 h 72"/>
                  <a:gd name="T30" fmla="*/ 203 w 400"/>
                  <a:gd name="T31" fmla="*/ 63 h 72"/>
                  <a:gd name="T32" fmla="*/ 228 w 400"/>
                  <a:gd name="T33" fmla="*/ 69 h 72"/>
                  <a:gd name="T34" fmla="*/ 252 w 400"/>
                  <a:gd name="T35" fmla="*/ 63 h 72"/>
                  <a:gd name="T36" fmla="*/ 307 w 400"/>
                  <a:gd name="T37" fmla="*/ 66 h 72"/>
                  <a:gd name="T38" fmla="*/ 354 w 400"/>
                  <a:gd name="T39" fmla="*/ 63 h 72"/>
                  <a:gd name="T40" fmla="*/ 400 w 400"/>
                  <a:gd name="T41" fmla="*/ 63 h 72"/>
                  <a:gd name="T42" fmla="*/ 400 w 400"/>
                  <a:gd name="T43" fmla="*/ 10 h 72"/>
                  <a:gd name="T44" fmla="*/ 354 w 400"/>
                  <a:gd name="T45" fmla="*/ 11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400" h="72">
                    <a:moveTo>
                      <a:pt x="354" y="11"/>
                    </a:moveTo>
                    <a:cubicBezTo>
                      <a:pt x="340" y="18"/>
                      <a:pt x="320" y="20"/>
                      <a:pt x="307" y="13"/>
                    </a:cubicBezTo>
                    <a:cubicBezTo>
                      <a:pt x="285" y="2"/>
                      <a:pt x="270" y="0"/>
                      <a:pt x="252" y="10"/>
                    </a:cubicBezTo>
                    <a:cubicBezTo>
                      <a:pt x="252" y="10"/>
                      <a:pt x="244" y="16"/>
                      <a:pt x="228" y="16"/>
                    </a:cubicBezTo>
                    <a:cubicBezTo>
                      <a:pt x="211" y="16"/>
                      <a:pt x="203" y="10"/>
                      <a:pt x="203" y="10"/>
                    </a:cubicBezTo>
                    <a:cubicBezTo>
                      <a:pt x="186" y="0"/>
                      <a:pt x="170" y="2"/>
                      <a:pt x="148" y="13"/>
                    </a:cubicBezTo>
                    <a:cubicBezTo>
                      <a:pt x="135" y="20"/>
                      <a:pt x="115" y="18"/>
                      <a:pt x="101" y="11"/>
                    </a:cubicBezTo>
                    <a:cubicBezTo>
                      <a:pt x="82" y="1"/>
                      <a:pt x="71" y="3"/>
                      <a:pt x="50" y="12"/>
                    </a:cubicBezTo>
                    <a:cubicBezTo>
                      <a:pt x="35" y="19"/>
                      <a:pt x="20" y="19"/>
                      <a:pt x="5" y="12"/>
                    </a:cubicBezTo>
                    <a:cubicBezTo>
                      <a:pt x="3" y="11"/>
                      <a:pt x="2" y="11"/>
                      <a:pt x="0" y="10"/>
                    </a:cubicBezTo>
                    <a:cubicBezTo>
                      <a:pt x="0" y="63"/>
                      <a:pt x="0" y="63"/>
                      <a:pt x="0" y="63"/>
                    </a:cubicBezTo>
                    <a:cubicBezTo>
                      <a:pt x="2" y="63"/>
                      <a:pt x="3" y="64"/>
                      <a:pt x="5" y="65"/>
                    </a:cubicBezTo>
                    <a:cubicBezTo>
                      <a:pt x="20" y="72"/>
                      <a:pt x="35" y="72"/>
                      <a:pt x="50" y="65"/>
                    </a:cubicBezTo>
                    <a:cubicBezTo>
                      <a:pt x="71" y="56"/>
                      <a:pt x="82" y="53"/>
                      <a:pt x="101" y="63"/>
                    </a:cubicBezTo>
                    <a:cubicBezTo>
                      <a:pt x="115" y="71"/>
                      <a:pt x="135" y="72"/>
                      <a:pt x="148" y="66"/>
                    </a:cubicBezTo>
                    <a:cubicBezTo>
                      <a:pt x="170" y="54"/>
                      <a:pt x="186" y="52"/>
                      <a:pt x="203" y="63"/>
                    </a:cubicBezTo>
                    <a:cubicBezTo>
                      <a:pt x="203" y="63"/>
                      <a:pt x="211" y="69"/>
                      <a:pt x="228" y="69"/>
                    </a:cubicBezTo>
                    <a:cubicBezTo>
                      <a:pt x="244" y="69"/>
                      <a:pt x="252" y="63"/>
                      <a:pt x="252" y="63"/>
                    </a:cubicBezTo>
                    <a:cubicBezTo>
                      <a:pt x="270" y="52"/>
                      <a:pt x="285" y="54"/>
                      <a:pt x="307" y="66"/>
                    </a:cubicBezTo>
                    <a:cubicBezTo>
                      <a:pt x="320" y="72"/>
                      <a:pt x="340" y="71"/>
                      <a:pt x="354" y="63"/>
                    </a:cubicBezTo>
                    <a:cubicBezTo>
                      <a:pt x="372" y="54"/>
                      <a:pt x="383" y="55"/>
                      <a:pt x="400" y="63"/>
                    </a:cubicBezTo>
                    <a:cubicBezTo>
                      <a:pt x="400" y="10"/>
                      <a:pt x="400" y="10"/>
                      <a:pt x="400" y="10"/>
                    </a:cubicBezTo>
                    <a:cubicBezTo>
                      <a:pt x="383" y="3"/>
                      <a:pt x="372" y="1"/>
                      <a:pt x="354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48" name="Freeform 6"/>
              <p:cNvSpPr>
                <a:spLocks/>
              </p:cNvSpPr>
              <p:nvPr/>
            </p:nvSpPr>
            <p:spPr bwMode="auto">
              <a:xfrm>
                <a:off x="3644" y="1264"/>
                <a:ext cx="168" cy="259"/>
              </a:xfrm>
              <a:custGeom>
                <a:avLst/>
                <a:gdLst>
                  <a:gd name="T0" fmla="*/ 91 w 168"/>
                  <a:gd name="T1" fmla="*/ 0 h 259"/>
                  <a:gd name="T2" fmla="*/ 0 w 168"/>
                  <a:gd name="T3" fmla="*/ 155 h 259"/>
                  <a:gd name="T4" fmla="*/ 64 w 168"/>
                  <a:gd name="T5" fmla="*/ 155 h 259"/>
                  <a:gd name="T6" fmla="*/ 13 w 168"/>
                  <a:gd name="T7" fmla="*/ 259 h 259"/>
                  <a:gd name="T8" fmla="*/ 168 w 168"/>
                  <a:gd name="T9" fmla="*/ 104 h 259"/>
                  <a:gd name="T10" fmla="*/ 91 w 168"/>
                  <a:gd name="T11" fmla="*/ 104 h 259"/>
                  <a:gd name="T12" fmla="*/ 155 w 168"/>
                  <a:gd name="T13" fmla="*/ 0 h 259"/>
                  <a:gd name="T14" fmla="*/ 91 w 168"/>
                  <a:gd name="T15" fmla="*/ 0 h 2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68" h="259">
                    <a:moveTo>
                      <a:pt x="91" y="0"/>
                    </a:moveTo>
                    <a:lnTo>
                      <a:pt x="0" y="155"/>
                    </a:lnTo>
                    <a:lnTo>
                      <a:pt x="64" y="155"/>
                    </a:lnTo>
                    <a:lnTo>
                      <a:pt x="13" y="259"/>
                    </a:lnTo>
                    <a:lnTo>
                      <a:pt x="168" y="104"/>
                    </a:lnTo>
                    <a:lnTo>
                      <a:pt x="91" y="104"/>
                    </a:lnTo>
                    <a:lnTo>
                      <a:pt x="155" y="0"/>
                    </a:lnTo>
                    <a:lnTo>
                      <a:pt x="91" y="0"/>
                    </a:lnTo>
                    <a:close/>
                  </a:path>
                </a:pathLst>
              </a:custGeom>
              <a:solidFill>
                <a:srgbClr val="1F5C9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49" name="Freeform 7"/>
              <p:cNvSpPr>
                <a:spLocks noEditPoints="1"/>
              </p:cNvSpPr>
              <p:nvPr/>
            </p:nvSpPr>
            <p:spPr bwMode="auto">
              <a:xfrm>
                <a:off x="3434" y="1096"/>
                <a:ext cx="588" cy="588"/>
              </a:xfrm>
              <a:custGeom>
                <a:avLst/>
                <a:gdLst>
                  <a:gd name="T0" fmla="*/ 311 w 311"/>
                  <a:gd name="T1" fmla="*/ 156 h 311"/>
                  <a:gd name="T2" fmla="*/ 272 w 311"/>
                  <a:gd name="T3" fmla="*/ 103 h 311"/>
                  <a:gd name="T4" fmla="*/ 246 w 311"/>
                  <a:gd name="T5" fmla="*/ 65 h 311"/>
                  <a:gd name="T6" fmla="*/ 265 w 311"/>
                  <a:gd name="T7" fmla="*/ 46 h 311"/>
                  <a:gd name="T8" fmla="*/ 201 w 311"/>
                  <a:gd name="T9" fmla="*/ 36 h 311"/>
                  <a:gd name="T10" fmla="*/ 155 w 311"/>
                  <a:gd name="T11" fmla="*/ 28 h 311"/>
                  <a:gd name="T12" fmla="*/ 155 w 311"/>
                  <a:gd name="T13" fmla="*/ 0 h 311"/>
                  <a:gd name="T14" fmla="*/ 103 w 311"/>
                  <a:gd name="T15" fmla="*/ 39 h 311"/>
                  <a:gd name="T16" fmla="*/ 65 w 311"/>
                  <a:gd name="T17" fmla="*/ 65 h 311"/>
                  <a:gd name="T18" fmla="*/ 45 w 311"/>
                  <a:gd name="T19" fmla="*/ 46 h 311"/>
                  <a:gd name="T20" fmla="*/ 36 w 311"/>
                  <a:gd name="T21" fmla="*/ 110 h 311"/>
                  <a:gd name="T22" fmla="*/ 28 w 311"/>
                  <a:gd name="T23" fmla="*/ 156 h 311"/>
                  <a:gd name="T24" fmla="*/ 0 w 311"/>
                  <a:gd name="T25" fmla="*/ 156 h 311"/>
                  <a:gd name="T26" fmla="*/ 39 w 311"/>
                  <a:gd name="T27" fmla="*/ 208 h 311"/>
                  <a:gd name="T28" fmla="*/ 65 w 311"/>
                  <a:gd name="T29" fmla="*/ 246 h 311"/>
                  <a:gd name="T30" fmla="*/ 45 w 311"/>
                  <a:gd name="T31" fmla="*/ 266 h 311"/>
                  <a:gd name="T32" fmla="*/ 110 w 311"/>
                  <a:gd name="T33" fmla="*/ 275 h 311"/>
                  <a:gd name="T34" fmla="*/ 155 w 311"/>
                  <a:gd name="T35" fmla="*/ 283 h 311"/>
                  <a:gd name="T36" fmla="*/ 155 w 311"/>
                  <a:gd name="T37" fmla="*/ 311 h 311"/>
                  <a:gd name="T38" fmla="*/ 208 w 311"/>
                  <a:gd name="T39" fmla="*/ 272 h 311"/>
                  <a:gd name="T40" fmla="*/ 246 w 311"/>
                  <a:gd name="T41" fmla="*/ 246 h 311"/>
                  <a:gd name="T42" fmla="*/ 265 w 311"/>
                  <a:gd name="T43" fmla="*/ 266 h 311"/>
                  <a:gd name="T44" fmla="*/ 275 w 311"/>
                  <a:gd name="T45" fmla="*/ 201 h 311"/>
                  <a:gd name="T46" fmla="*/ 283 w 311"/>
                  <a:gd name="T47" fmla="*/ 156 h 311"/>
                  <a:gd name="T48" fmla="*/ 311 w 311"/>
                  <a:gd name="T49" fmla="*/ 156 h 311"/>
                  <a:gd name="T50" fmla="*/ 155 w 311"/>
                  <a:gd name="T51" fmla="*/ 261 h 311"/>
                  <a:gd name="T52" fmla="*/ 155 w 311"/>
                  <a:gd name="T53" fmla="*/ 261 h 311"/>
                  <a:gd name="T54" fmla="*/ 50 w 311"/>
                  <a:gd name="T55" fmla="*/ 156 h 311"/>
                  <a:gd name="T56" fmla="*/ 155 w 311"/>
                  <a:gd name="T57" fmla="*/ 50 h 311"/>
                  <a:gd name="T58" fmla="*/ 155 w 311"/>
                  <a:gd name="T59" fmla="*/ 50 h 311"/>
                  <a:gd name="T60" fmla="*/ 261 w 311"/>
                  <a:gd name="T61" fmla="*/ 156 h 311"/>
                  <a:gd name="T62" fmla="*/ 155 w 311"/>
                  <a:gd name="T63" fmla="*/ 261 h 3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311" h="311">
                    <a:moveTo>
                      <a:pt x="311" y="156"/>
                    </a:moveTo>
                    <a:cubicBezTo>
                      <a:pt x="307" y="121"/>
                      <a:pt x="285" y="108"/>
                      <a:pt x="272" y="103"/>
                    </a:cubicBezTo>
                    <a:cubicBezTo>
                      <a:pt x="265" y="89"/>
                      <a:pt x="257" y="76"/>
                      <a:pt x="246" y="65"/>
                    </a:cubicBezTo>
                    <a:cubicBezTo>
                      <a:pt x="265" y="46"/>
                      <a:pt x="265" y="46"/>
                      <a:pt x="265" y="46"/>
                    </a:cubicBezTo>
                    <a:cubicBezTo>
                      <a:pt x="239" y="24"/>
                      <a:pt x="214" y="30"/>
                      <a:pt x="201" y="36"/>
                    </a:cubicBezTo>
                    <a:cubicBezTo>
                      <a:pt x="187" y="31"/>
                      <a:pt x="171" y="28"/>
                      <a:pt x="155" y="28"/>
                    </a:cubicBezTo>
                    <a:cubicBezTo>
                      <a:pt x="155" y="0"/>
                      <a:pt x="155" y="0"/>
                      <a:pt x="155" y="0"/>
                    </a:cubicBezTo>
                    <a:cubicBezTo>
                      <a:pt x="121" y="4"/>
                      <a:pt x="108" y="26"/>
                      <a:pt x="103" y="39"/>
                    </a:cubicBezTo>
                    <a:cubicBezTo>
                      <a:pt x="89" y="46"/>
                      <a:pt x="76" y="54"/>
                      <a:pt x="65" y="65"/>
                    </a:cubicBezTo>
                    <a:cubicBezTo>
                      <a:pt x="45" y="46"/>
                      <a:pt x="45" y="46"/>
                      <a:pt x="45" y="46"/>
                    </a:cubicBezTo>
                    <a:cubicBezTo>
                      <a:pt x="24" y="72"/>
                      <a:pt x="30" y="97"/>
                      <a:pt x="36" y="110"/>
                    </a:cubicBezTo>
                    <a:cubicBezTo>
                      <a:pt x="31" y="124"/>
                      <a:pt x="28" y="140"/>
                      <a:pt x="28" y="156"/>
                    </a:cubicBezTo>
                    <a:cubicBezTo>
                      <a:pt x="0" y="156"/>
                      <a:pt x="0" y="156"/>
                      <a:pt x="0" y="156"/>
                    </a:cubicBezTo>
                    <a:cubicBezTo>
                      <a:pt x="4" y="190"/>
                      <a:pt x="26" y="203"/>
                      <a:pt x="39" y="208"/>
                    </a:cubicBezTo>
                    <a:cubicBezTo>
                      <a:pt x="45" y="222"/>
                      <a:pt x="54" y="235"/>
                      <a:pt x="65" y="246"/>
                    </a:cubicBezTo>
                    <a:cubicBezTo>
                      <a:pt x="45" y="266"/>
                      <a:pt x="45" y="266"/>
                      <a:pt x="45" y="266"/>
                    </a:cubicBezTo>
                    <a:cubicBezTo>
                      <a:pt x="72" y="287"/>
                      <a:pt x="97" y="281"/>
                      <a:pt x="110" y="275"/>
                    </a:cubicBezTo>
                    <a:cubicBezTo>
                      <a:pt x="124" y="280"/>
                      <a:pt x="140" y="283"/>
                      <a:pt x="155" y="283"/>
                    </a:cubicBezTo>
                    <a:cubicBezTo>
                      <a:pt x="155" y="311"/>
                      <a:pt x="155" y="311"/>
                      <a:pt x="155" y="311"/>
                    </a:cubicBezTo>
                    <a:cubicBezTo>
                      <a:pt x="190" y="307"/>
                      <a:pt x="203" y="285"/>
                      <a:pt x="208" y="272"/>
                    </a:cubicBezTo>
                    <a:cubicBezTo>
                      <a:pt x="222" y="266"/>
                      <a:pt x="235" y="257"/>
                      <a:pt x="246" y="246"/>
                    </a:cubicBezTo>
                    <a:cubicBezTo>
                      <a:pt x="265" y="266"/>
                      <a:pt x="265" y="266"/>
                      <a:pt x="265" y="266"/>
                    </a:cubicBezTo>
                    <a:cubicBezTo>
                      <a:pt x="287" y="239"/>
                      <a:pt x="281" y="214"/>
                      <a:pt x="275" y="201"/>
                    </a:cubicBezTo>
                    <a:cubicBezTo>
                      <a:pt x="280" y="187"/>
                      <a:pt x="283" y="171"/>
                      <a:pt x="283" y="156"/>
                    </a:cubicBezTo>
                    <a:cubicBezTo>
                      <a:pt x="311" y="156"/>
                      <a:pt x="311" y="156"/>
                      <a:pt x="311" y="156"/>
                    </a:cubicBezTo>
                    <a:close/>
                    <a:moveTo>
                      <a:pt x="155" y="261"/>
                    </a:moveTo>
                    <a:cubicBezTo>
                      <a:pt x="155" y="261"/>
                      <a:pt x="155" y="261"/>
                      <a:pt x="155" y="261"/>
                    </a:cubicBezTo>
                    <a:cubicBezTo>
                      <a:pt x="97" y="261"/>
                      <a:pt x="50" y="214"/>
                      <a:pt x="50" y="156"/>
                    </a:cubicBezTo>
                    <a:cubicBezTo>
                      <a:pt x="50" y="97"/>
                      <a:pt x="97" y="50"/>
                      <a:pt x="155" y="50"/>
                    </a:cubicBezTo>
                    <a:cubicBezTo>
                      <a:pt x="155" y="50"/>
                      <a:pt x="155" y="50"/>
                      <a:pt x="155" y="50"/>
                    </a:cubicBezTo>
                    <a:cubicBezTo>
                      <a:pt x="214" y="50"/>
                      <a:pt x="261" y="97"/>
                      <a:pt x="261" y="156"/>
                    </a:cubicBezTo>
                    <a:cubicBezTo>
                      <a:pt x="261" y="214"/>
                      <a:pt x="214" y="261"/>
                      <a:pt x="155" y="26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</p:grpSp>
      </p:grpSp>
      <p:sp>
        <p:nvSpPr>
          <p:cNvPr id="43" name="Rectangle 42"/>
          <p:cNvSpPr/>
          <p:nvPr userDrawn="1"/>
        </p:nvSpPr>
        <p:spPr bwMode="auto">
          <a:xfrm>
            <a:off x="5486606" y="68301"/>
            <a:ext cx="2585960" cy="798908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  <a:effectLst/>
          <a:ex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3600" b="0" i="0" u="none" strike="noStrike" cap="none" normalizeH="0" baseline="0" dirty="0">
              <a:ln>
                <a:noFill/>
              </a:ln>
              <a:solidFill>
                <a:srgbClr val="3399FF"/>
              </a:solidFill>
              <a:effectLst/>
              <a:latin typeface="Times" pitchFamily="1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7479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endParaRPr lang="en-US" alt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95724AE6-7BFF-4DC0-BBE9-BE1DA13CFE64}" type="slidenum">
              <a:rPr lang="en-US" altLang="en-US" smtClean="0"/>
              <a:pPr>
                <a:defRPr/>
              </a:pPr>
              <a:t>‹#›</a:t>
            </a:fld>
            <a:endParaRPr lang="en-US" alt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>
              <a:defRPr/>
            </a:pPr>
            <a:endParaRPr lang="en-US" altLang="en-US" dirty="0"/>
          </a:p>
        </p:txBody>
      </p:sp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246063" y="990600"/>
            <a:ext cx="8593137" cy="4800600"/>
          </a:xfrm>
        </p:spPr>
        <p:txBody>
          <a:bodyPr/>
          <a:lstStyle>
            <a:lvl1pPr>
              <a:spcBef>
                <a:spcPts val="400"/>
              </a:spcBef>
              <a:spcAft>
                <a:spcPts val="800"/>
              </a:spcAft>
              <a:defRPr sz="24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spcBef>
                <a:spcPts val="400"/>
              </a:spcBef>
              <a:spcAft>
                <a:spcPts val="800"/>
              </a:spcAft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spcBef>
                <a:spcPts val="400"/>
              </a:spcBef>
              <a:spcAft>
                <a:spcPts val="800"/>
              </a:spcAft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spcBef>
                <a:spcPts val="400"/>
              </a:spcBef>
              <a:spcAft>
                <a:spcPts val="800"/>
              </a:spcAft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spcBef>
                <a:spcPts val="400"/>
              </a:spcBef>
              <a:spcAft>
                <a:spcPts val="800"/>
              </a:spcAft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grpSp>
        <p:nvGrpSpPr>
          <p:cNvPr id="44" name="Group 43"/>
          <p:cNvGrpSpPr/>
          <p:nvPr userDrawn="1"/>
        </p:nvGrpSpPr>
        <p:grpSpPr>
          <a:xfrm>
            <a:off x="5547220" y="116594"/>
            <a:ext cx="721608" cy="721606"/>
            <a:chOff x="5562600" y="-1024176"/>
            <a:chExt cx="721608" cy="721606"/>
          </a:xfrm>
        </p:grpSpPr>
        <p:sp>
          <p:nvSpPr>
            <p:cNvPr id="45" name="Oval 44"/>
            <p:cNvSpPr/>
            <p:nvPr userDrawn="1"/>
          </p:nvSpPr>
          <p:spPr bwMode="auto">
            <a:xfrm>
              <a:off x="5562600" y="-1024176"/>
              <a:ext cx="721608" cy="721606"/>
            </a:xfrm>
            <a:prstGeom prst="ellipse">
              <a:avLst/>
            </a:prstGeom>
            <a:solidFill>
              <a:schemeClr val="bg1"/>
            </a:solidFill>
            <a:ln w="19050">
              <a:gradFill>
                <a:gsLst>
                  <a:gs pos="0">
                    <a:schemeClr val="accent2"/>
                  </a:gs>
                  <a:gs pos="100000">
                    <a:schemeClr val="accent1"/>
                  </a:gs>
                </a:gsLst>
                <a:lin ang="5400000" scaled="1"/>
              </a:gradFill>
            </a:ln>
            <a:effectLst/>
            <a:ex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3600" b="0" i="0" u="none" strike="noStrike" cap="none" normalizeH="0" baseline="0" dirty="0">
                <a:ln>
                  <a:noFill/>
                </a:ln>
                <a:solidFill>
                  <a:srgbClr val="3399FF"/>
                </a:solidFill>
                <a:effectLst/>
                <a:latin typeface="Times" pitchFamily="1" charset="0"/>
              </a:endParaRPr>
            </a:p>
          </p:txBody>
        </p:sp>
        <p:grpSp>
          <p:nvGrpSpPr>
            <p:cNvPr id="84" name="Group 83"/>
            <p:cNvGrpSpPr/>
            <p:nvPr userDrawn="1"/>
          </p:nvGrpSpPr>
          <p:grpSpPr>
            <a:xfrm>
              <a:off x="5683056" y="-888496"/>
              <a:ext cx="491523" cy="458425"/>
              <a:chOff x="-1665288" y="2205037"/>
              <a:chExt cx="1108076" cy="1033463"/>
            </a:xfrm>
          </p:grpSpPr>
          <p:sp>
            <p:nvSpPr>
              <p:cNvPr id="85" name="AutoShape 3"/>
              <p:cNvSpPr>
                <a:spLocks noChangeAspect="1" noChangeArrowheads="1" noTextEdit="1"/>
              </p:cNvSpPr>
              <p:nvPr/>
            </p:nvSpPr>
            <p:spPr bwMode="auto">
              <a:xfrm>
                <a:off x="-1663700" y="2206625"/>
                <a:ext cx="1101725" cy="10302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86" name="Freeform 5"/>
              <p:cNvSpPr>
                <a:spLocks noEditPoints="1"/>
              </p:cNvSpPr>
              <p:nvPr/>
            </p:nvSpPr>
            <p:spPr bwMode="auto">
              <a:xfrm>
                <a:off x="-1665288" y="2205037"/>
                <a:ext cx="1025525" cy="1033463"/>
              </a:xfrm>
              <a:custGeom>
                <a:avLst/>
                <a:gdLst>
                  <a:gd name="T0" fmla="*/ 627 w 651"/>
                  <a:gd name="T1" fmla="*/ 0 h 656"/>
                  <a:gd name="T2" fmla="*/ 549 w 651"/>
                  <a:gd name="T3" fmla="*/ 0 h 656"/>
                  <a:gd name="T4" fmla="*/ 426 w 651"/>
                  <a:gd name="T5" fmla="*/ 121 h 656"/>
                  <a:gd name="T6" fmla="*/ 373 w 651"/>
                  <a:gd name="T7" fmla="*/ 68 h 656"/>
                  <a:gd name="T8" fmla="*/ 356 w 651"/>
                  <a:gd name="T9" fmla="*/ 61 h 656"/>
                  <a:gd name="T10" fmla="*/ 244 w 651"/>
                  <a:gd name="T11" fmla="*/ 61 h 656"/>
                  <a:gd name="T12" fmla="*/ 0 w 651"/>
                  <a:gd name="T13" fmla="*/ 305 h 656"/>
                  <a:gd name="T14" fmla="*/ 0 w 651"/>
                  <a:gd name="T15" fmla="*/ 568 h 656"/>
                  <a:gd name="T16" fmla="*/ 88 w 651"/>
                  <a:gd name="T17" fmla="*/ 656 h 656"/>
                  <a:gd name="T18" fmla="*/ 424 w 651"/>
                  <a:gd name="T19" fmla="*/ 656 h 656"/>
                  <a:gd name="T20" fmla="*/ 511 w 651"/>
                  <a:gd name="T21" fmla="*/ 568 h 656"/>
                  <a:gd name="T22" fmla="*/ 511 w 651"/>
                  <a:gd name="T23" fmla="*/ 216 h 656"/>
                  <a:gd name="T24" fmla="*/ 504 w 651"/>
                  <a:gd name="T25" fmla="*/ 199 h 656"/>
                  <a:gd name="T26" fmla="*/ 474 w 651"/>
                  <a:gd name="T27" fmla="*/ 169 h 656"/>
                  <a:gd name="T28" fmla="*/ 474 w 651"/>
                  <a:gd name="T29" fmla="*/ 123 h 656"/>
                  <a:gd name="T30" fmla="*/ 549 w 651"/>
                  <a:gd name="T31" fmla="*/ 48 h 656"/>
                  <a:gd name="T32" fmla="*/ 627 w 651"/>
                  <a:gd name="T33" fmla="*/ 48 h 656"/>
                  <a:gd name="T34" fmla="*/ 651 w 651"/>
                  <a:gd name="T35" fmla="*/ 24 h 656"/>
                  <a:gd name="T36" fmla="*/ 627 w 651"/>
                  <a:gd name="T37" fmla="*/ 0 h 656"/>
                  <a:gd name="T38" fmla="*/ 78 w 651"/>
                  <a:gd name="T39" fmla="*/ 353 h 656"/>
                  <a:gd name="T40" fmla="*/ 125 w 651"/>
                  <a:gd name="T41" fmla="*/ 197 h 656"/>
                  <a:gd name="T42" fmla="*/ 265 w 651"/>
                  <a:gd name="T43" fmla="*/ 137 h 656"/>
                  <a:gd name="T44" fmla="*/ 285 w 651"/>
                  <a:gd name="T45" fmla="*/ 138 h 656"/>
                  <a:gd name="T46" fmla="*/ 78 w 651"/>
                  <a:gd name="T47" fmla="*/ 353 h 6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651" h="656">
                    <a:moveTo>
                      <a:pt x="627" y="0"/>
                    </a:moveTo>
                    <a:cubicBezTo>
                      <a:pt x="549" y="0"/>
                      <a:pt x="549" y="0"/>
                      <a:pt x="549" y="0"/>
                    </a:cubicBezTo>
                    <a:cubicBezTo>
                      <a:pt x="482" y="0"/>
                      <a:pt x="427" y="54"/>
                      <a:pt x="426" y="121"/>
                    </a:cubicBezTo>
                    <a:cubicBezTo>
                      <a:pt x="373" y="68"/>
                      <a:pt x="373" y="68"/>
                      <a:pt x="373" y="68"/>
                    </a:cubicBezTo>
                    <a:cubicBezTo>
                      <a:pt x="368" y="63"/>
                      <a:pt x="362" y="61"/>
                      <a:pt x="356" y="61"/>
                    </a:cubicBezTo>
                    <a:cubicBezTo>
                      <a:pt x="244" y="61"/>
                      <a:pt x="244" y="61"/>
                      <a:pt x="244" y="61"/>
                    </a:cubicBezTo>
                    <a:cubicBezTo>
                      <a:pt x="110" y="61"/>
                      <a:pt x="0" y="170"/>
                      <a:pt x="0" y="305"/>
                    </a:cubicBezTo>
                    <a:cubicBezTo>
                      <a:pt x="0" y="568"/>
                      <a:pt x="0" y="568"/>
                      <a:pt x="0" y="568"/>
                    </a:cubicBezTo>
                    <a:cubicBezTo>
                      <a:pt x="0" y="616"/>
                      <a:pt x="39" y="656"/>
                      <a:pt x="88" y="656"/>
                    </a:cubicBezTo>
                    <a:cubicBezTo>
                      <a:pt x="424" y="656"/>
                      <a:pt x="424" y="656"/>
                      <a:pt x="424" y="656"/>
                    </a:cubicBezTo>
                    <a:cubicBezTo>
                      <a:pt x="472" y="656"/>
                      <a:pt x="511" y="616"/>
                      <a:pt x="511" y="568"/>
                    </a:cubicBezTo>
                    <a:cubicBezTo>
                      <a:pt x="511" y="216"/>
                      <a:pt x="511" y="216"/>
                      <a:pt x="511" y="216"/>
                    </a:cubicBezTo>
                    <a:cubicBezTo>
                      <a:pt x="511" y="210"/>
                      <a:pt x="509" y="204"/>
                      <a:pt x="504" y="199"/>
                    </a:cubicBezTo>
                    <a:cubicBezTo>
                      <a:pt x="474" y="169"/>
                      <a:pt x="474" y="169"/>
                      <a:pt x="474" y="169"/>
                    </a:cubicBezTo>
                    <a:cubicBezTo>
                      <a:pt x="474" y="123"/>
                      <a:pt x="474" y="123"/>
                      <a:pt x="474" y="123"/>
                    </a:cubicBezTo>
                    <a:cubicBezTo>
                      <a:pt x="474" y="82"/>
                      <a:pt x="508" y="48"/>
                      <a:pt x="549" y="48"/>
                    </a:cubicBezTo>
                    <a:cubicBezTo>
                      <a:pt x="627" y="48"/>
                      <a:pt x="627" y="48"/>
                      <a:pt x="627" y="48"/>
                    </a:cubicBezTo>
                    <a:cubicBezTo>
                      <a:pt x="640" y="48"/>
                      <a:pt x="651" y="37"/>
                      <a:pt x="651" y="24"/>
                    </a:cubicBezTo>
                    <a:cubicBezTo>
                      <a:pt x="651" y="11"/>
                      <a:pt x="640" y="0"/>
                      <a:pt x="627" y="0"/>
                    </a:cubicBezTo>
                    <a:close/>
                    <a:moveTo>
                      <a:pt x="78" y="353"/>
                    </a:moveTo>
                    <a:cubicBezTo>
                      <a:pt x="73" y="292"/>
                      <a:pt x="89" y="237"/>
                      <a:pt x="125" y="197"/>
                    </a:cubicBezTo>
                    <a:cubicBezTo>
                      <a:pt x="159" y="158"/>
                      <a:pt x="209" y="137"/>
                      <a:pt x="265" y="137"/>
                    </a:cubicBezTo>
                    <a:cubicBezTo>
                      <a:pt x="272" y="137"/>
                      <a:pt x="278" y="137"/>
                      <a:pt x="285" y="138"/>
                    </a:cubicBezTo>
                    <a:lnTo>
                      <a:pt x="78" y="353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87" name="Line 6"/>
              <p:cNvSpPr>
                <a:spLocks noChangeShapeType="1"/>
              </p:cNvSpPr>
              <p:nvPr/>
            </p:nvSpPr>
            <p:spPr bwMode="auto">
              <a:xfrm>
                <a:off x="-1216025" y="2422525"/>
                <a:ext cx="0" cy="0"/>
              </a:xfrm>
              <a:prstGeom prst="line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88" name="Line 7"/>
              <p:cNvSpPr>
                <a:spLocks noChangeShapeType="1"/>
              </p:cNvSpPr>
              <p:nvPr/>
            </p:nvSpPr>
            <p:spPr bwMode="auto">
              <a:xfrm>
                <a:off x="-1216025" y="2422525"/>
                <a:ext cx="0" cy="0"/>
              </a:xfrm>
              <a:prstGeom prst="line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89" name="Freeform 8"/>
              <p:cNvSpPr>
                <a:spLocks noEditPoints="1"/>
              </p:cNvSpPr>
              <p:nvPr/>
            </p:nvSpPr>
            <p:spPr bwMode="auto">
              <a:xfrm>
                <a:off x="-819150" y="2341563"/>
                <a:ext cx="261938" cy="368300"/>
              </a:xfrm>
              <a:custGeom>
                <a:avLst/>
                <a:gdLst>
                  <a:gd name="T0" fmla="*/ 154 w 166"/>
                  <a:gd name="T1" fmla="*/ 120 h 233"/>
                  <a:gd name="T2" fmla="*/ 104 w 166"/>
                  <a:gd name="T3" fmla="*/ 14 h 233"/>
                  <a:gd name="T4" fmla="*/ 83 w 166"/>
                  <a:gd name="T5" fmla="*/ 0 h 233"/>
                  <a:gd name="T6" fmla="*/ 61 w 166"/>
                  <a:gd name="T7" fmla="*/ 14 h 233"/>
                  <a:gd name="T8" fmla="*/ 11 w 166"/>
                  <a:gd name="T9" fmla="*/ 120 h 233"/>
                  <a:gd name="T10" fmla="*/ 16 w 166"/>
                  <a:gd name="T11" fmla="*/ 196 h 233"/>
                  <a:gd name="T12" fmla="*/ 83 w 166"/>
                  <a:gd name="T13" fmla="*/ 233 h 233"/>
                  <a:gd name="T14" fmla="*/ 149 w 166"/>
                  <a:gd name="T15" fmla="*/ 196 h 233"/>
                  <a:gd name="T16" fmla="*/ 154 w 166"/>
                  <a:gd name="T17" fmla="*/ 120 h 233"/>
                  <a:gd name="T18" fmla="*/ 154 w 166"/>
                  <a:gd name="T19" fmla="*/ 120 h 233"/>
                  <a:gd name="T20" fmla="*/ 154 w 166"/>
                  <a:gd name="T21" fmla="*/ 120 h 2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66" h="233">
                    <a:moveTo>
                      <a:pt x="154" y="120"/>
                    </a:moveTo>
                    <a:cubicBezTo>
                      <a:pt x="104" y="14"/>
                      <a:pt x="104" y="14"/>
                      <a:pt x="104" y="14"/>
                    </a:cubicBezTo>
                    <a:cubicBezTo>
                      <a:pt x="100" y="5"/>
                      <a:pt x="92" y="0"/>
                      <a:pt x="83" y="0"/>
                    </a:cubicBezTo>
                    <a:cubicBezTo>
                      <a:pt x="73" y="0"/>
                      <a:pt x="65" y="5"/>
                      <a:pt x="61" y="14"/>
                    </a:cubicBezTo>
                    <a:cubicBezTo>
                      <a:pt x="11" y="120"/>
                      <a:pt x="11" y="120"/>
                      <a:pt x="11" y="120"/>
                    </a:cubicBezTo>
                    <a:cubicBezTo>
                      <a:pt x="0" y="145"/>
                      <a:pt x="1" y="173"/>
                      <a:pt x="16" y="196"/>
                    </a:cubicBezTo>
                    <a:cubicBezTo>
                      <a:pt x="31" y="219"/>
                      <a:pt x="56" y="233"/>
                      <a:pt x="83" y="233"/>
                    </a:cubicBezTo>
                    <a:cubicBezTo>
                      <a:pt x="110" y="233"/>
                      <a:pt x="135" y="219"/>
                      <a:pt x="149" y="196"/>
                    </a:cubicBezTo>
                    <a:cubicBezTo>
                      <a:pt x="164" y="173"/>
                      <a:pt x="166" y="145"/>
                      <a:pt x="154" y="120"/>
                    </a:cubicBezTo>
                    <a:close/>
                    <a:moveTo>
                      <a:pt x="154" y="120"/>
                    </a:moveTo>
                    <a:cubicBezTo>
                      <a:pt x="154" y="120"/>
                      <a:pt x="154" y="120"/>
                      <a:pt x="154" y="120"/>
                    </a:cubicBezTo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90" name="Freeform 9"/>
              <p:cNvSpPr>
                <a:spLocks noEditPoints="1"/>
              </p:cNvSpPr>
              <p:nvPr/>
            </p:nvSpPr>
            <p:spPr bwMode="auto">
              <a:xfrm>
                <a:off x="-1443038" y="2690813"/>
                <a:ext cx="503238" cy="420688"/>
              </a:xfrm>
              <a:custGeom>
                <a:avLst/>
                <a:gdLst>
                  <a:gd name="T0" fmla="*/ 79 w 319"/>
                  <a:gd name="T1" fmla="*/ 48 h 267"/>
                  <a:gd name="T2" fmla="*/ 23 w 319"/>
                  <a:gd name="T3" fmla="*/ 163 h 267"/>
                  <a:gd name="T4" fmla="*/ 220 w 319"/>
                  <a:gd name="T5" fmla="*/ 74 h 267"/>
                  <a:gd name="T6" fmla="*/ 3 w 319"/>
                  <a:gd name="T7" fmla="*/ 246 h 267"/>
                  <a:gd name="T8" fmla="*/ 27 w 319"/>
                  <a:gd name="T9" fmla="*/ 257 h 267"/>
                  <a:gd name="T10" fmla="*/ 63 w 319"/>
                  <a:gd name="T11" fmla="*/ 200 h 267"/>
                  <a:gd name="T12" fmla="*/ 185 w 319"/>
                  <a:gd name="T13" fmla="*/ 199 h 267"/>
                  <a:gd name="T14" fmla="*/ 303 w 319"/>
                  <a:gd name="T15" fmla="*/ 46 h 267"/>
                  <a:gd name="T16" fmla="*/ 79 w 319"/>
                  <a:gd name="T17" fmla="*/ 48 h 267"/>
                  <a:gd name="T18" fmla="*/ 79 w 319"/>
                  <a:gd name="T19" fmla="*/ 48 h 267"/>
                  <a:gd name="T20" fmla="*/ 79 w 319"/>
                  <a:gd name="T21" fmla="*/ 48 h 2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19" h="267">
                    <a:moveTo>
                      <a:pt x="79" y="48"/>
                    </a:moveTo>
                    <a:cubicBezTo>
                      <a:pt x="17" y="84"/>
                      <a:pt x="21" y="141"/>
                      <a:pt x="23" y="163"/>
                    </a:cubicBezTo>
                    <a:cubicBezTo>
                      <a:pt x="102" y="69"/>
                      <a:pt x="220" y="74"/>
                      <a:pt x="220" y="74"/>
                    </a:cubicBezTo>
                    <a:cubicBezTo>
                      <a:pt x="220" y="74"/>
                      <a:pt x="53" y="131"/>
                      <a:pt x="3" y="246"/>
                    </a:cubicBezTo>
                    <a:cubicBezTo>
                      <a:pt x="0" y="255"/>
                      <a:pt x="22" y="267"/>
                      <a:pt x="27" y="257"/>
                    </a:cubicBezTo>
                    <a:cubicBezTo>
                      <a:pt x="42" y="224"/>
                      <a:pt x="63" y="200"/>
                      <a:pt x="63" y="200"/>
                    </a:cubicBezTo>
                    <a:cubicBezTo>
                      <a:pt x="94" y="212"/>
                      <a:pt x="147" y="225"/>
                      <a:pt x="185" y="199"/>
                    </a:cubicBezTo>
                    <a:cubicBezTo>
                      <a:pt x="236" y="163"/>
                      <a:pt x="231" y="85"/>
                      <a:pt x="303" y="46"/>
                    </a:cubicBezTo>
                    <a:cubicBezTo>
                      <a:pt x="319" y="37"/>
                      <a:pt x="161" y="0"/>
                      <a:pt x="79" y="48"/>
                    </a:cubicBezTo>
                    <a:close/>
                    <a:moveTo>
                      <a:pt x="79" y="48"/>
                    </a:moveTo>
                    <a:cubicBezTo>
                      <a:pt x="79" y="48"/>
                      <a:pt x="79" y="48"/>
                      <a:pt x="79" y="48"/>
                    </a:cubicBezTo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</p:grpSp>
      </p:grpSp>
      <p:grpSp>
        <p:nvGrpSpPr>
          <p:cNvPr id="106" name="Group 105"/>
          <p:cNvGrpSpPr/>
          <p:nvPr userDrawn="1"/>
        </p:nvGrpSpPr>
        <p:grpSpPr>
          <a:xfrm>
            <a:off x="7271192" y="116594"/>
            <a:ext cx="721608" cy="721606"/>
            <a:chOff x="5562600" y="1093655"/>
            <a:chExt cx="721608" cy="721606"/>
          </a:xfrm>
        </p:grpSpPr>
        <p:sp>
          <p:nvSpPr>
            <p:cNvPr id="107" name="Oval 106"/>
            <p:cNvSpPr/>
            <p:nvPr userDrawn="1"/>
          </p:nvSpPr>
          <p:spPr bwMode="auto">
            <a:xfrm>
              <a:off x="5562600" y="1093655"/>
              <a:ext cx="721608" cy="721606"/>
            </a:xfrm>
            <a:prstGeom prst="ellipse">
              <a:avLst/>
            </a:prstGeom>
            <a:solidFill>
              <a:schemeClr val="bg1"/>
            </a:solidFill>
            <a:ln w="19050">
              <a:gradFill>
                <a:gsLst>
                  <a:gs pos="0">
                    <a:schemeClr val="accent2"/>
                  </a:gs>
                  <a:gs pos="100000">
                    <a:schemeClr val="accent1"/>
                  </a:gs>
                </a:gsLst>
                <a:lin ang="5400000" scaled="1"/>
              </a:gradFill>
            </a:ln>
            <a:effectLst/>
            <a:ex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3600" b="0" i="0" u="none" strike="noStrike" cap="none" normalizeH="0" baseline="0" dirty="0">
                <a:ln>
                  <a:noFill/>
                </a:ln>
                <a:solidFill>
                  <a:srgbClr val="3399FF"/>
                </a:solidFill>
                <a:effectLst/>
                <a:latin typeface="Times" pitchFamily="1" charset="0"/>
              </a:endParaRPr>
            </a:p>
          </p:txBody>
        </p:sp>
        <p:grpSp>
          <p:nvGrpSpPr>
            <p:cNvPr id="108" name="Group 107"/>
            <p:cNvGrpSpPr/>
            <p:nvPr userDrawn="1"/>
          </p:nvGrpSpPr>
          <p:grpSpPr>
            <a:xfrm>
              <a:off x="5652744" y="1299875"/>
              <a:ext cx="568964" cy="317140"/>
              <a:chOff x="3389313" y="7007225"/>
              <a:chExt cx="4300537" cy="2397125"/>
            </a:xfrm>
          </p:grpSpPr>
          <p:sp>
            <p:nvSpPr>
              <p:cNvPr id="109" name="Freeform 29"/>
              <p:cNvSpPr>
                <a:spLocks/>
              </p:cNvSpPr>
              <p:nvPr/>
            </p:nvSpPr>
            <p:spPr bwMode="auto">
              <a:xfrm>
                <a:off x="3457575" y="7321550"/>
                <a:ext cx="2473325" cy="1209675"/>
              </a:xfrm>
              <a:custGeom>
                <a:avLst/>
                <a:gdLst>
                  <a:gd name="T0" fmla="*/ 625 w 828"/>
                  <a:gd name="T1" fmla="*/ 0 h 405"/>
                  <a:gd name="T2" fmla="*/ 203 w 828"/>
                  <a:gd name="T3" fmla="*/ 0 h 405"/>
                  <a:gd name="T4" fmla="*/ 0 w 828"/>
                  <a:gd name="T5" fmla="*/ 203 h 405"/>
                  <a:gd name="T6" fmla="*/ 203 w 828"/>
                  <a:gd name="T7" fmla="*/ 405 h 405"/>
                  <a:gd name="T8" fmla="*/ 625 w 828"/>
                  <a:gd name="T9" fmla="*/ 405 h 405"/>
                  <a:gd name="T10" fmla="*/ 828 w 828"/>
                  <a:gd name="T11" fmla="*/ 203 h 405"/>
                  <a:gd name="T12" fmla="*/ 625 w 828"/>
                  <a:gd name="T13" fmla="*/ 0 h 4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28" h="405">
                    <a:moveTo>
                      <a:pt x="625" y="0"/>
                    </a:moveTo>
                    <a:cubicBezTo>
                      <a:pt x="203" y="0"/>
                      <a:pt x="203" y="0"/>
                      <a:pt x="203" y="0"/>
                    </a:cubicBezTo>
                    <a:cubicBezTo>
                      <a:pt x="91" y="0"/>
                      <a:pt x="0" y="91"/>
                      <a:pt x="0" y="203"/>
                    </a:cubicBezTo>
                    <a:cubicBezTo>
                      <a:pt x="0" y="314"/>
                      <a:pt x="91" y="405"/>
                      <a:pt x="203" y="405"/>
                    </a:cubicBezTo>
                    <a:cubicBezTo>
                      <a:pt x="625" y="405"/>
                      <a:pt x="625" y="405"/>
                      <a:pt x="625" y="405"/>
                    </a:cubicBezTo>
                    <a:cubicBezTo>
                      <a:pt x="737" y="405"/>
                      <a:pt x="828" y="314"/>
                      <a:pt x="828" y="203"/>
                    </a:cubicBezTo>
                    <a:cubicBezTo>
                      <a:pt x="828" y="91"/>
                      <a:pt x="737" y="0"/>
                      <a:pt x="625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grpSp>
            <p:nvGrpSpPr>
              <p:cNvPr id="110" name="Group 109"/>
              <p:cNvGrpSpPr/>
              <p:nvPr/>
            </p:nvGrpSpPr>
            <p:grpSpPr>
              <a:xfrm>
                <a:off x="3389313" y="7007225"/>
                <a:ext cx="4300537" cy="2397125"/>
                <a:chOff x="3389313" y="7007225"/>
                <a:chExt cx="4300537" cy="2397125"/>
              </a:xfrm>
            </p:grpSpPr>
            <p:sp>
              <p:nvSpPr>
                <p:cNvPr id="111" name="Freeform 28"/>
                <p:cNvSpPr>
                  <a:spLocks noEditPoints="1"/>
                </p:cNvSpPr>
                <p:nvPr/>
              </p:nvSpPr>
              <p:spPr bwMode="auto">
                <a:xfrm>
                  <a:off x="3389313" y="7007225"/>
                  <a:ext cx="4300537" cy="2397125"/>
                </a:xfrm>
                <a:custGeom>
                  <a:avLst/>
                  <a:gdLst>
                    <a:gd name="T0" fmla="*/ 1440 w 1440"/>
                    <a:gd name="T1" fmla="*/ 546 h 802"/>
                    <a:gd name="T2" fmla="*/ 1413 w 1440"/>
                    <a:gd name="T3" fmla="*/ 546 h 802"/>
                    <a:gd name="T4" fmla="*/ 1404 w 1440"/>
                    <a:gd name="T5" fmla="*/ 496 h 802"/>
                    <a:gd name="T6" fmla="*/ 1411 w 1440"/>
                    <a:gd name="T7" fmla="*/ 496 h 802"/>
                    <a:gd name="T8" fmla="*/ 1411 w 1440"/>
                    <a:gd name="T9" fmla="*/ 420 h 802"/>
                    <a:gd name="T10" fmla="*/ 1387 w 1440"/>
                    <a:gd name="T11" fmla="*/ 420 h 802"/>
                    <a:gd name="T12" fmla="*/ 1372 w 1440"/>
                    <a:gd name="T13" fmla="*/ 355 h 802"/>
                    <a:gd name="T14" fmla="*/ 1244 w 1440"/>
                    <a:gd name="T15" fmla="*/ 355 h 802"/>
                    <a:gd name="T16" fmla="*/ 1189 w 1440"/>
                    <a:gd name="T17" fmla="*/ 119 h 802"/>
                    <a:gd name="T18" fmla="*/ 941 w 1440"/>
                    <a:gd name="T19" fmla="*/ 119 h 802"/>
                    <a:gd name="T20" fmla="*/ 941 w 1440"/>
                    <a:gd name="T21" fmla="*/ 0 h 802"/>
                    <a:gd name="T22" fmla="*/ 877 w 1440"/>
                    <a:gd name="T23" fmla="*/ 0 h 802"/>
                    <a:gd name="T24" fmla="*/ 877 w 1440"/>
                    <a:gd name="T25" fmla="*/ 546 h 802"/>
                    <a:gd name="T26" fmla="*/ 52 w 1440"/>
                    <a:gd name="T27" fmla="*/ 546 h 802"/>
                    <a:gd name="T28" fmla="*/ 52 w 1440"/>
                    <a:gd name="T29" fmla="*/ 497 h 802"/>
                    <a:gd name="T30" fmla="*/ 0 w 1440"/>
                    <a:gd name="T31" fmla="*/ 497 h 802"/>
                    <a:gd name="T32" fmla="*/ 0 w 1440"/>
                    <a:gd name="T33" fmla="*/ 643 h 802"/>
                    <a:gd name="T34" fmla="*/ 69 w 1440"/>
                    <a:gd name="T35" fmla="*/ 643 h 802"/>
                    <a:gd name="T36" fmla="*/ 64 w 1440"/>
                    <a:gd name="T37" fmla="*/ 677 h 802"/>
                    <a:gd name="T38" fmla="*/ 189 w 1440"/>
                    <a:gd name="T39" fmla="*/ 802 h 802"/>
                    <a:gd name="T40" fmla="*/ 313 w 1440"/>
                    <a:gd name="T41" fmla="*/ 677 h 802"/>
                    <a:gd name="T42" fmla="*/ 308 w 1440"/>
                    <a:gd name="T43" fmla="*/ 643 h 802"/>
                    <a:gd name="T44" fmla="*/ 345 w 1440"/>
                    <a:gd name="T45" fmla="*/ 643 h 802"/>
                    <a:gd name="T46" fmla="*/ 340 w 1440"/>
                    <a:gd name="T47" fmla="*/ 677 h 802"/>
                    <a:gd name="T48" fmla="*/ 465 w 1440"/>
                    <a:gd name="T49" fmla="*/ 802 h 802"/>
                    <a:gd name="T50" fmla="*/ 589 w 1440"/>
                    <a:gd name="T51" fmla="*/ 677 h 802"/>
                    <a:gd name="T52" fmla="*/ 584 w 1440"/>
                    <a:gd name="T53" fmla="*/ 643 h 802"/>
                    <a:gd name="T54" fmla="*/ 1085 w 1440"/>
                    <a:gd name="T55" fmla="*/ 643 h 802"/>
                    <a:gd name="T56" fmla="*/ 1080 w 1440"/>
                    <a:gd name="T57" fmla="*/ 677 h 802"/>
                    <a:gd name="T58" fmla="*/ 1204 w 1440"/>
                    <a:gd name="T59" fmla="*/ 802 h 802"/>
                    <a:gd name="T60" fmla="*/ 1328 w 1440"/>
                    <a:gd name="T61" fmla="*/ 677 h 802"/>
                    <a:gd name="T62" fmla="*/ 1323 w 1440"/>
                    <a:gd name="T63" fmla="*/ 643 h 802"/>
                    <a:gd name="T64" fmla="*/ 1440 w 1440"/>
                    <a:gd name="T65" fmla="*/ 643 h 802"/>
                    <a:gd name="T66" fmla="*/ 1440 w 1440"/>
                    <a:gd name="T67" fmla="*/ 546 h 802"/>
                    <a:gd name="T68" fmla="*/ 189 w 1440"/>
                    <a:gd name="T69" fmla="*/ 745 h 802"/>
                    <a:gd name="T70" fmla="*/ 121 w 1440"/>
                    <a:gd name="T71" fmla="*/ 677 h 802"/>
                    <a:gd name="T72" fmla="*/ 189 w 1440"/>
                    <a:gd name="T73" fmla="*/ 610 h 802"/>
                    <a:gd name="T74" fmla="*/ 256 w 1440"/>
                    <a:gd name="T75" fmla="*/ 677 h 802"/>
                    <a:gd name="T76" fmla="*/ 189 w 1440"/>
                    <a:gd name="T77" fmla="*/ 745 h 802"/>
                    <a:gd name="T78" fmla="*/ 465 w 1440"/>
                    <a:gd name="T79" fmla="*/ 745 h 802"/>
                    <a:gd name="T80" fmla="*/ 397 w 1440"/>
                    <a:gd name="T81" fmla="*/ 677 h 802"/>
                    <a:gd name="T82" fmla="*/ 465 w 1440"/>
                    <a:gd name="T83" fmla="*/ 610 h 802"/>
                    <a:gd name="T84" fmla="*/ 532 w 1440"/>
                    <a:gd name="T85" fmla="*/ 677 h 802"/>
                    <a:gd name="T86" fmla="*/ 465 w 1440"/>
                    <a:gd name="T87" fmla="*/ 745 h 802"/>
                    <a:gd name="T88" fmla="*/ 967 w 1440"/>
                    <a:gd name="T89" fmla="*/ 378 h 802"/>
                    <a:gd name="T90" fmla="*/ 967 w 1440"/>
                    <a:gd name="T91" fmla="*/ 202 h 802"/>
                    <a:gd name="T92" fmla="*/ 1126 w 1440"/>
                    <a:gd name="T93" fmla="*/ 202 h 802"/>
                    <a:gd name="T94" fmla="*/ 1165 w 1440"/>
                    <a:gd name="T95" fmla="*/ 378 h 802"/>
                    <a:gd name="T96" fmla="*/ 967 w 1440"/>
                    <a:gd name="T97" fmla="*/ 378 h 802"/>
                    <a:gd name="T98" fmla="*/ 1204 w 1440"/>
                    <a:gd name="T99" fmla="*/ 745 h 802"/>
                    <a:gd name="T100" fmla="*/ 1137 w 1440"/>
                    <a:gd name="T101" fmla="*/ 677 h 802"/>
                    <a:gd name="T102" fmla="*/ 1204 w 1440"/>
                    <a:gd name="T103" fmla="*/ 610 h 802"/>
                    <a:gd name="T104" fmla="*/ 1272 w 1440"/>
                    <a:gd name="T105" fmla="*/ 677 h 802"/>
                    <a:gd name="T106" fmla="*/ 1204 w 1440"/>
                    <a:gd name="T107" fmla="*/ 745 h 802"/>
                    <a:gd name="T108" fmla="*/ 1204 w 1440"/>
                    <a:gd name="T109" fmla="*/ 745 h 802"/>
                    <a:gd name="T110" fmla="*/ 1204 w 1440"/>
                    <a:gd name="T111" fmla="*/ 745 h 80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</a:cxnLst>
                  <a:rect l="0" t="0" r="r" b="b"/>
                  <a:pathLst>
                    <a:path w="1440" h="802">
                      <a:moveTo>
                        <a:pt x="1440" y="546"/>
                      </a:moveTo>
                      <a:cubicBezTo>
                        <a:pt x="1413" y="546"/>
                        <a:pt x="1413" y="546"/>
                        <a:pt x="1413" y="546"/>
                      </a:cubicBezTo>
                      <a:cubicBezTo>
                        <a:pt x="1404" y="496"/>
                        <a:pt x="1404" y="496"/>
                        <a:pt x="1404" y="496"/>
                      </a:cubicBezTo>
                      <a:cubicBezTo>
                        <a:pt x="1411" y="496"/>
                        <a:pt x="1411" y="496"/>
                        <a:pt x="1411" y="496"/>
                      </a:cubicBezTo>
                      <a:cubicBezTo>
                        <a:pt x="1411" y="420"/>
                        <a:pt x="1411" y="420"/>
                        <a:pt x="1411" y="420"/>
                      </a:cubicBezTo>
                      <a:cubicBezTo>
                        <a:pt x="1387" y="420"/>
                        <a:pt x="1387" y="420"/>
                        <a:pt x="1387" y="420"/>
                      </a:cubicBezTo>
                      <a:cubicBezTo>
                        <a:pt x="1372" y="355"/>
                        <a:pt x="1372" y="355"/>
                        <a:pt x="1372" y="355"/>
                      </a:cubicBezTo>
                      <a:cubicBezTo>
                        <a:pt x="1244" y="355"/>
                        <a:pt x="1244" y="355"/>
                        <a:pt x="1244" y="355"/>
                      </a:cubicBezTo>
                      <a:cubicBezTo>
                        <a:pt x="1189" y="119"/>
                        <a:pt x="1189" y="119"/>
                        <a:pt x="1189" y="119"/>
                      </a:cubicBezTo>
                      <a:cubicBezTo>
                        <a:pt x="941" y="119"/>
                        <a:pt x="941" y="119"/>
                        <a:pt x="941" y="119"/>
                      </a:cubicBezTo>
                      <a:cubicBezTo>
                        <a:pt x="941" y="0"/>
                        <a:pt x="941" y="0"/>
                        <a:pt x="941" y="0"/>
                      </a:cubicBezTo>
                      <a:cubicBezTo>
                        <a:pt x="877" y="0"/>
                        <a:pt x="877" y="0"/>
                        <a:pt x="877" y="0"/>
                      </a:cubicBezTo>
                      <a:cubicBezTo>
                        <a:pt x="877" y="546"/>
                        <a:pt x="877" y="546"/>
                        <a:pt x="877" y="546"/>
                      </a:cubicBezTo>
                      <a:cubicBezTo>
                        <a:pt x="52" y="546"/>
                        <a:pt x="52" y="546"/>
                        <a:pt x="52" y="546"/>
                      </a:cubicBezTo>
                      <a:cubicBezTo>
                        <a:pt x="52" y="497"/>
                        <a:pt x="52" y="497"/>
                        <a:pt x="52" y="497"/>
                      </a:cubicBezTo>
                      <a:cubicBezTo>
                        <a:pt x="0" y="497"/>
                        <a:pt x="0" y="497"/>
                        <a:pt x="0" y="497"/>
                      </a:cubicBezTo>
                      <a:cubicBezTo>
                        <a:pt x="0" y="643"/>
                        <a:pt x="0" y="643"/>
                        <a:pt x="0" y="643"/>
                      </a:cubicBezTo>
                      <a:cubicBezTo>
                        <a:pt x="69" y="643"/>
                        <a:pt x="69" y="643"/>
                        <a:pt x="69" y="643"/>
                      </a:cubicBezTo>
                      <a:cubicBezTo>
                        <a:pt x="66" y="654"/>
                        <a:pt x="64" y="665"/>
                        <a:pt x="64" y="677"/>
                      </a:cubicBezTo>
                      <a:cubicBezTo>
                        <a:pt x="64" y="746"/>
                        <a:pt x="120" y="802"/>
                        <a:pt x="189" y="802"/>
                      </a:cubicBezTo>
                      <a:cubicBezTo>
                        <a:pt x="257" y="802"/>
                        <a:pt x="313" y="746"/>
                        <a:pt x="313" y="677"/>
                      </a:cubicBezTo>
                      <a:cubicBezTo>
                        <a:pt x="313" y="665"/>
                        <a:pt x="311" y="654"/>
                        <a:pt x="308" y="643"/>
                      </a:cubicBezTo>
                      <a:cubicBezTo>
                        <a:pt x="345" y="643"/>
                        <a:pt x="345" y="643"/>
                        <a:pt x="345" y="643"/>
                      </a:cubicBezTo>
                      <a:cubicBezTo>
                        <a:pt x="342" y="654"/>
                        <a:pt x="340" y="665"/>
                        <a:pt x="340" y="677"/>
                      </a:cubicBezTo>
                      <a:cubicBezTo>
                        <a:pt x="340" y="746"/>
                        <a:pt x="396" y="802"/>
                        <a:pt x="465" y="802"/>
                      </a:cubicBezTo>
                      <a:cubicBezTo>
                        <a:pt x="533" y="802"/>
                        <a:pt x="589" y="746"/>
                        <a:pt x="589" y="677"/>
                      </a:cubicBezTo>
                      <a:cubicBezTo>
                        <a:pt x="589" y="665"/>
                        <a:pt x="587" y="654"/>
                        <a:pt x="584" y="643"/>
                      </a:cubicBezTo>
                      <a:cubicBezTo>
                        <a:pt x="1085" y="643"/>
                        <a:pt x="1085" y="643"/>
                        <a:pt x="1085" y="643"/>
                      </a:cubicBezTo>
                      <a:cubicBezTo>
                        <a:pt x="1082" y="654"/>
                        <a:pt x="1080" y="665"/>
                        <a:pt x="1080" y="677"/>
                      </a:cubicBezTo>
                      <a:cubicBezTo>
                        <a:pt x="1080" y="746"/>
                        <a:pt x="1136" y="802"/>
                        <a:pt x="1204" y="802"/>
                      </a:cubicBezTo>
                      <a:cubicBezTo>
                        <a:pt x="1273" y="802"/>
                        <a:pt x="1328" y="746"/>
                        <a:pt x="1328" y="677"/>
                      </a:cubicBezTo>
                      <a:cubicBezTo>
                        <a:pt x="1328" y="665"/>
                        <a:pt x="1327" y="654"/>
                        <a:pt x="1323" y="643"/>
                      </a:cubicBezTo>
                      <a:cubicBezTo>
                        <a:pt x="1440" y="643"/>
                        <a:pt x="1440" y="643"/>
                        <a:pt x="1440" y="643"/>
                      </a:cubicBezTo>
                      <a:lnTo>
                        <a:pt x="1440" y="546"/>
                      </a:lnTo>
                      <a:close/>
                      <a:moveTo>
                        <a:pt x="189" y="745"/>
                      </a:moveTo>
                      <a:cubicBezTo>
                        <a:pt x="151" y="745"/>
                        <a:pt x="121" y="715"/>
                        <a:pt x="121" y="677"/>
                      </a:cubicBezTo>
                      <a:cubicBezTo>
                        <a:pt x="121" y="640"/>
                        <a:pt x="151" y="610"/>
                        <a:pt x="189" y="610"/>
                      </a:cubicBezTo>
                      <a:cubicBezTo>
                        <a:pt x="226" y="610"/>
                        <a:pt x="256" y="640"/>
                        <a:pt x="256" y="677"/>
                      </a:cubicBezTo>
                      <a:cubicBezTo>
                        <a:pt x="256" y="715"/>
                        <a:pt x="226" y="745"/>
                        <a:pt x="189" y="745"/>
                      </a:cubicBezTo>
                      <a:close/>
                      <a:moveTo>
                        <a:pt x="465" y="745"/>
                      </a:moveTo>
                      <a:cubicBezTo>
                        <a:pt x="428" y="745"/>
                        <a:pt x="397" y="715"/>
                        <a:pt x="397" y="677"/>
                      </a:cubicBezTo>
                      <a:cubicBezTo>
                        <a:pt x="397" y="640"/>
                        <a:pt x="428" y="610"/>
                        <a:pt x="465" y="610"/>
                      </a:cubicBezTo>
                      <a:cubicBezTo>
                        <a:pt x="502" y="610"/>
                        <a:pt x="532" y="640"/>
                        <a:pt x="532" y="677"/>
                      </a:cubicBezTo>
                      <a:cubicBezTo>
                        <a:pt x="532" y="715"/>
                        <a:pt x="502" y="745"/>
                        <a:pt x="465" y="745"/>
                      </a:cubicBezTo>
                      <a:close/>
                      <a:moveTo>
                        <a:pt x="967" y="378"/>
                      </a:moveTo>
                      <a:cubicBezTo>
                        <a:pt x="967" y="202"/>
                        <a:pt x="967" y="202"/>
                        <a:pt x="967" y="202"/>
                      </a:cubicBezTo>
                      <a:cubicBezTo>
                        <a:pt x="1126" y="202"/>
                        <a:pt x="1126" y="202"/>
                        <a:pt x="1126" y="202"/>
                      </a:cubicBezTo>
                      <a:cubicBezTo>
                        <a:pt x="1165" y="378"/>
                        <a:pt x="1165" y="378"/>
                        <a:pt x="1165" y="378"/>
                      </a:cubicBezTo>
                      <a:lnTo>
                        <a:pt x="967" y="378"/>
                      </a:lnTo>
                      <a:close/>
                      <a:moveTo>
                        <a:pt x="1204" y="745"/>
                      </a:moveTo>
                      <a:cubicBezTo>
                        <a:pt x="1167" y="745"/>
                        <a:pt x="1137" y="715"/>
                        <a:pt x="1137" y="677"/>
                      </a:cubicBezTo>
                      <a:cubicBezTo>
                        <a:pt x="1137" y="640"/>
                        <a:pt x="1167" y="610"/>
                        <a:pt x="1204" y="610"/>
                      </a:cubicBezTo>
                      <a:cubicBezTo>
                        <a:pt x="1241" y="610"/>
                        <a:pt x="1272" y="640"/>
                        <a:pt x="1272" y="677"/>
                      </a:cubicBezTo>
                      <a:cubicBezTo>
                        <a:pt x="1272" y="715"/>
                        <a:pt x="1241" y="745"/>
                        <a:pt x="1204" y="745"/>
                      </a:cubicBezTo>
                      <a:close/>
                      <a:moveTo>
                        <a:pt x="1204" y="745"/>
                      </a:moveTo>
                      <a:cubicBezTo>
                        <a:pt x="1204" y="745"/>
                        <a:pt x="1204" y="745"/>
                        <a:pt x="1204" y="745"/>
                      </a:cubicBezTo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12" name="Freeform 30"/>
                <p:cNvSpPr>
                  <a:spLocks noEditPoints="1"/>
                </p:cNvSpPr>
                <p:nvPr/>
              </p:nvSpPr>
              <p:spPr bwMode="auto">
                <a:xfrm>
                  <a:off x="4264025" y="7532688"/>
                  <a:ext cx="952500" cy="798513"/>
                </a:xfrm>
                <a:custGeom>
                  <a:avLst/>
                  <a:gdLst>
                    <a:gd name="T0" fmla="*/ 79 w 319"/>
                    <a:gd name="T1" fmla="*/ 48 h 267"/>
                    <a:gd name="T2" fmla="*/ 23 w 319"/>
                    <a:gd name="T3" fmla="*/ 163 h 267"/>
                    <a:gd name="T4" fmla="*/ 220 w 319"/>
                    <a:gd name="T5" fmla="*/ 74 h 267"/>
                    <a:gd name="T6" fmla="*/ 3 w 319"/>
                    <a:gd name="T7" fmla="*/ 246 h 267"/>
                    <a:gd name="T8" fmla="*/ 27 w 319"/>
                    <a:gd name="T9" fmla="*/ 257 h 267"/>
                    <a:gd name="T10" fmla="*/ 63 w 319"/>
                    <a:gd name="T11" fmla="*/ 200 h 267"/>
                    <a:gd name="T12" fmla="*/ 185 w 319"/>
                    <a:gd name="T13" fmla="*/ 199 h 267"/>
                    <a:gd name="T14" fmla="*/ 303 w 319"/>
                    <a:gd name="T15" fmla="*/ 46 h 267"/>
                    <a:gd name="T16" fmla="*/ 79 w 319"/>
                    <a:gd name="T17" fmla="*/ 48 h 267"/>
                    <a:gd name="T18" fmla="*/ 79 w 319"/>
                    <a:gd name="T19" fmla="*/ 48 h 267"/>
                    <a:gd name="T20" fmla="*/ 79 w 319"/>
                    <a:gd name="T21" fmla="*/ 48 h 26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319" h="267">
                      <a:moveTo>
                        <a:pt x="79" y="48"/>
                      </a:moveTo>
                      <a:cubicBezTo>
                        <a:pt x="17" y="84"/>
                        <a:pt x="21" y="141"/>
                        <a:pt x="23" y="163"/>
                      </a:cubicBezTo>
                      <a:cubicBezTo>
                        <a:pt x="102" y="69"/>
                        <a:pt x="220" y="74"/>
                        <a:pt x="220" y="74"/>
                      </a:cubicBezTo>
                      <a:cubicBezTo>
                        <a:pt x="220" y="74"/>
                        <a:pt x="53" y="131"/>
                        <a:pt x="3" y="246"/>
                      </a:cubicBezTo>
                      <a:cubicBezTo>
                        <a:pt x="0" y="255"/>
                        <a:pt x="22" y="267"/>
                        <a:pt x="27" y="257"/>
                      </a:cubicBezTo>
                      <a:cubicBezTo>
                        <a:pt x="42" y="224"/>
                        <a:pt x="63" y="200"/>
                        <a:pt x="63" y="200"/>
                      </a:cubicBezTo>
                      <a:cubicBezTo>
                        <a:pt x="94" y="212"/>
                        <a:pt x="147" y="225"/>
                        <a:pt x="185" y="199"/>
                      </a:cubicBezTo>
                      <a:cubicBezTo>
                        <a:pt x="236" y="163"/>
                        <a:pt x="231" y="85"/>
                        <a:pt x="303" y="46"/>
                      </a:cubicBezTo>
                      <a:cubicBezTo>
                        <a:pt x="319" y="37"/>
                        <a:pt x="161" y="0"/>
                        <a:pt x="79" y="48"/>
                      </a:cubicBezTo>
                      <a:close/>
                      <a:moveTo>
                        <a:pt x="79" y="48"/>
                      </a:moveTo>
                      <a:cubicBezTo>
                        <a:pt x="79" y="48"/>
                        <a:pt x="79" y="48"/>
                        <a:pt x="79" y="48"/>
                      </a:cubicBezTo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</p:grpSp>
      </p:grpSp>
      <p:grpSp>
        <p:nvGrpSpPr>
          <p:cNvPr id="113" name="Group 112"/>
          <p:cNvGrpSpPr/>
          <p:nvPr userDrawn="1"/>
        </p:nvGrpSpPr>
        <p:grpSpPr>
          <a:xfrm>
            <a:off x="8133179" y="115402"/>
            <a:ext cx="721608" cy="721606"/>
            <a:chOff x="10134600" y="1093655"/>
            <a:chExt cx="721608" cy="721606"/>
          </a:xfrm>
        </p:grpSpPr>
        <p:sp>
          <p:nvSpPr>
            <p:cNvPr id="114" name="Oval 113"/>
            <p:cNvSpPr/>
            <p:nvPr userDrawn="1"/>
          </p:nvSpPr>
          <p:spPr bwMode="auto">
            <a:xfrm>
              <a:off x="10134600" y="1093655"/>
              <a:ext cx="721608" cy="721606"/>
            </a:xfrm>
            <a:prstGeom prst="ellipse">
              <a:avLst/>
            </a:prstGeom>
            <a:solidFill>
              <a:schemeClr val="bg1"/>
            </a:solidFill>
            <a:ln w="19050">
              <a:gradFill>
                <a:gsLst>
                  <a:gs pos="0">
                    <a:schemeClr val="accent2"/>
                  </a:gs>
                  <a:gs pos="100000">
                    <a:schemeClr val="accent1"/>
                  </a:gs>
                </a:gsLst>
                <a:lin ang="5400000" scaled="1"/>
              </a:gradFill>
            </a:ln>
            <a:effectLst/>
            <a:ex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3600" b="0" i="0" u="none" strike="noStrike" cap="none" normalizeH="0" baseline="0" dirty="0">
                <a:ln>
                  <a:noFill/>
                </a:ln>
                <a:solidFill>
                  <a:srgbClr val="3399FF"/>
                </a:solidFill>
                <a:effectLst/>
                <a:latin typeface="Times" pitchFamily="1" charset="0"/>
              </a:endParaRPr>
            </a:p>
          </p:txBody>
        </p:sp>
        <p:grpSp>
          <p:nvGrpSpPr>
            <p:cNvPr id="115" name="Group 114"/>
            <p:cNvGrpSpPr/>
            <p:nvPr userDrawn="1"/>
          </p:nvGrpSpPr>
          <p:grpSpPr>
            <a:xfrm>
              <a:off x="10243733" y="1315650"/>
              <a:ext cx="498004" cy="368688"/>
              <a:chOff x="9829800" y="5168900"/>
              <a:chExt cx="1149351" cy="850900"/>
            </a:xfrm>
          </p:grpSpPr>
          <p:sp>
            <p:nvSpPr>
              <p:cNvPr id="116" name="Freeform 46"/>
              <p:cNvSpPr>
                <a:spLocks/>
              </p:cNvSpPr>
              <p:nvPr/>
            </p:nvSpPr>
            <p:spPr bwMode="auto">
              <a:xfrm>
                <a:off x="10206038" y="5168900"/>
                <a:ext cx="773113" cy="492125"/>
              </a:xfrm>
              <a:custGeom>
                <a:avLst/>
                <a:gdLst>
                  <a:gd name="T0" fmla="*/ 1066 w 1066"/>
                  <a:gd name="T1" fmla="*/ 153 h 680"/>
                  <a:gd name="T2" fmla="*/ 1066 w 1066"/>
                  <a:gd name="T3" fmla="*/ 633 h 680"/>
                  <a:gd name="T4" fmla="*/ 942 w 1066"/>
                  <a:gd name="T5" fmla="*/ 656 h 680"/>
                  <a:gd name="T6" fmla="*/ 807 w 1066"/>
                  <a:gd name="T7" fmla="*/ 634 h 680"/>
                  <a:gd name="T8" fmla="*/ 469 w 1066"/>
                  <a:gd name="T9" fmla="*/ 301 h 680"/>
                  <a:gd name="T10" fmla="*/ 351 w 1066"/>
                  <a:gd name="T11" fmla="*/ 295 h 680"/>
                  <a:gd name="T12" fmla="*/ 143 w 1066"/>
                  <a:gd name="T13" fmla="*/ 402 h 680"/>
                  <a:gd name="T14" fmla="*/ 0 w 1066"/>
                  <a:gd name="T15" fmla="*/ 327 h 680"/>
                  <a:gd name="T16" fmla="*/ 59 w 1066"/>
                  <a:gd name="T17" fmla="*/ 242 h 680"/>
                  <a:gd name="T18" fmla="*/ 436 w 1066"/>
                  <a:gd name="T19" fmla="*/ 29 h 680"/>
                  <a:gd name="T20" fmla="*/ 592 w 1066"/>
                  <a:gd name="T21" fmla="*/ 58 h 680"/>
                  <a:gd name="T22" fmla="*/ 753 w 1066"/>
                  <a:gd name="T23" fmla="*/ 195 h 680"/>
                  <a:gd name="T24" fmla="*/ 817 w 1066"/>
                  <a:gd name="T25" fmla="*/ 208 h 680"/>
                  <a:gd name="T26" fmla="*/ 1066 w 1066"/>
                  <a:gd name="T27" fmla="*/ 153 h 6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066" h="680">
                    <a:moveTo>
                      <a:pt x="1066" y="153"/>
                    </a:moveTo>
                    <a:cubicBezTo>
                      <a:pt x="1066" y="633"/>
                      <a:pt x="1066" y="633"/>
                      <a:pt x="1066" y="633"/>
                    </a:cubicBezTo>
                    <a:cubicBezTo>
                      <a:pt x="1066" y="633"/>
                      <a:pt x="963" y="654"/>
                      <a:pt x="942" y="656"/>
                    </a:cubicBezTo>
                    <a:cubicBezTo>
                      <a:pt x="921" y="659"/>
                      <a:pt x="855" y="680"/>
                      <a:pt x="807" y="634"/>
                    </a:cubicBezTo>
                    <a:cubicBezTo>
                      <a:pt x="732" y="563"/>
                      <a:pt x="469" y="301"/>
                      <a:pt x="469" y="301"/>
                    </a:cubicBezTo>
                    <a:cubicBezTo>
                      <a:pt x="469" y="301"/>
                      <a:pt x="424" y="257"/>
                      <a:pt x="351" y="295"/>
                    </a:cubicBezTo>
                    <a:cubicBezTo>
                      <a:pt x="284" y="330"/>
                      <a:pt x="185" y="382"/>
                      <a:pt x="143" y="402"/>
                    </a:cubicBezTo>
                    <a:cubicBezTo>
                      <a:pt x="65" y="444"/>
                      <a:pt x="0" y="378"/>
                      <a:pt x="0" y="327"/>
                    </a:cubicBezTo>
                    <a:cubicBezTo>
                      <a:pt x="0" y="288"/>
                      <a:pt x="24" y="262"/>
                      <a:pt x="59" y="242"/>
                    </a:cubicBezTo>
                    <a:cubicBezTo>
                      <a:pt x="154" y="185"/>
                      <a:pt x="353" y="73"/>
                      <a:pt x="436" y="29"/>
                    </a:cubicBezTo>
                    <a:cubicBezTo>
                      <a:pt x="486" y="2"/>
                      <a:pt x="523" y="0"/>
                      <a:pt x="592" y="58"/>
                    </a:cubicBezTo>
                    <a:cubicBezTo>
                      <a:pt x="677" y="130"/>
                      <a:pt x="753" y="195"/>
                      <a:pt x="753" y="195"/>
                    </a:cubicBezTo>
                    <a:cubicBezTo>
                      <a:pt x="753" y="195"/>
                      <a:pt x="778" y="216"/>
                      <a:pt x="817" y="208"/>
                    </a:cubicBezTo>
                    <a:cubicBezTo>
                      <a:pt x="914" y="187"/>
                      <a:pt x="1066" y="153"/>
                      <a:pt x="1066" y="153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17" name="Freeform 47"/>
              <p:cNvSpPr>
                <a:spLocks/>
              </p:cNvSpPr>
              <p:nvPr/>
            </p:nvSpPr>
            <p:spPr bwMode="auto">
              <a:xfrm>
                <a:off x="9913938" y="5619750"/>
                <a:ext cx="396875" cy="400050"/>
              </a:xfrm>
              <a:custGeom>
                <a:avLst/>
                <a:gdLst>
                  <a:gd name="T0" fmla="*/ 420 w 547"/>
                  <a:gd name="T1" fmla="*/ 344 h 552"/>
                  <a:gd name="T2" fmla="*/ 404 w 547"/>
                  <a:gd name="T3" fmla="*/ 249 h 552"/>
                  <a:gd name="T4" fmla="*/ 319 w 547"/>
                  <a:gd name="T5" fmla="*/ 228 h 552"/>
                  <a:gd name="T6" fmla="*/ 301 w 547"/>
                  <a:gd name="T7" fmla="*/ 142 h 552"/>
                  <a:gd name="T8" fmla="*/ 216 w 547"/>
                  <a:gd name="T9" fmla="*/ 121 h 552"/>
                  <a:gd name="T10" fmla="*/ 198 w 547"/>
                  <a:gd name="T11" fmla="*/ 36 h 552"/>
                  <a:gd name="T12" fmla="*/ 64 w 547"/>
                  <a:gd name="T13" fmla="*/ 39 h 552"/>
                  <a:gd name="T14" fmla="*/ 35 w 547"/>
                  <a:gd name="T15" fmla="*/ 185 h 552"/>
                  <a:gd name="T16" fmla="*/ 141 w 547"/>
                  <a:gd name="T17" fmla="*/ 193 h 552"/>
                  <a:gd name="T18" fmla="*/ 138 w 547"/>
                  <a:gd name="T19" fmla="*/ 291 h 552"/>
                  <a:gd name="T20" fmla="*/ 243 w 547"/>
                  <a:gd name="T21" fmla="*/ 300 h 552"/>
                  <a:gd name="T22" fmla="*/ 241 w 547"/>
                  <a:gd name="T23" fmla="*/ 398 h 552"/>
                  <a:gd name="T24" fmla="*/ 354 w 547"/>
                  <a:gd name="T25" fmla="*/ 405 h 552"/>
                  <a:gd name="T26" fmla="*/ 349 w 547"/>
                  <a:gd name="T27" fmla="*/ 512 h 552"/>
                  <a:gd name="T28" fmla="*/ 504 w 547"/>
                  <a:gd name="T29" fmla="*/ 496 h 552"/>
                  <a:gd name="T30" fmla="*/ 512 w 547"/>
                  <a:gd name="T31" fmla="*/ 363 h 552"/>
                  <a:gd name="T32" fmla="*/ 420 w 547"/>
                  <a:gd name="T33" fmla="*/ 344 h 5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547" h="552">
                    <a:moveTo>
                      <a:pt x="420" y="344"/>
                    </a:moveTo>
                    <a:cubicBezTo>
                      <a:pt x="433" y="311"/>
                      <a:pt x="428" y="274"/>
                      <a:pt x="404" y="249"/>
                    </a:cubicBezTo>
                    <a:cubicBezTo>
                      <a:pt x="382" y="227"/>
                      <a:pt x="350" y="221"/>
                      <a:pt x="319" y="228"/>
                    </a:cubicBezTo>
                    <a:cubicBezTo>
                      <a:pt x="328" y="197"/>
                      <a:pt x="323" y="165"/>
                      <a:pt x="301" y="142"/>
                    </a:cubicBezTo>
                    <a:cubicBezTo>
                      <a:pt x="279" y="120"/>
                      <a:pt x="247" y="114"/>
                      <a:pt x="216" y="121"/>
                    </a:cubicBezTo>
                    <a:cubicBezTo>
                      <a:pt x="225" y="91"/>
                      <a:pt x="220" y="58"/>
                      <a:pt x="198" y="36"/>
                    </a:cubicBezTo>
                    <a:cubicBezTo>
                      <a:pt x="164" y="0"/>
                      <a:pt x="104" y="2"/>
                      <a:pt x="64" y="39"/>
                    </a:cubicBezTo>
                    <a:cubicBezTo>
                      <a:pt x="25" y="77"/>
                      <a:pt x="0" y="145"/>
                      <a:pt x="35" y="185"/>
                    </a:cubicBezTo>
                    <a:cubicBezTo>
                      <a:pt x="70" y="225"/>
                      <a:pt x="110" y="200"/>
                      <a:pt x="141" y="193"/>
                    </a:cubicBezTo>
                    <a:cubicBezTo>
                      <a:pt x="132" y="224"/>
                      <a:pt x="107" y="252"/>
                      <a:pt x="138" y="291"/>
                    </a:cubicBezTo>
                    <a:cubicBezTo>
                      <a:pt x="169" y="331"/>
                      <a:pt x="213" y="307"/>
                      <a:pt x="243" y="300"/>
                    </a:cubicBezTo>
                    <a:cubicBezTo>
                      <a:pt x="235" y="330"/>
                      <a:pt x="211" y="361"/>
                      <a:pt x="241" y="398"/>
                    </a:cubicBezTo>
                    <a:cubicBezTo>
                      <a:pt x="271" y="435"/>
                      <a:pt x="321" y="415"/>
                      <a:pt x="354" y="405"/>
                    </a:cubicBezTo>
                    <a:cubicBezTo>
                      <a:pt x="341" y="438"/>
                      <a:pt x="314" y="473"/>
                      <a:pt x="349" y="512"/>
                    </a:cubicBezTo>
                    <a:cubicBezTo>
                      <a:pt x="384" y="552"/>
                      <a:pt x="464" y="534"/>
                      <a:pt x="504" y="496"/>
                    </a:cubicBezTo>
                    <a:cubicBezTo>
                      <a:pt x="543" y="459"/>
                      <a:pt x="547" y="399"/>
                      <a:pt x="512" y="363"/>
                    </a:cubicBezTo>
                    <a:cubicBezTo>
                      <a:pt x="488" y="339"/>
                      <a:pt x="453" y="333"/>
                      <a:pt x="420" y="344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18" name="Freeform 48"/>
              <p:cNvSpPr>
                <a:spLocks/>
              </p:cNvSpPr>
              <p:nvPr/>
            </p:nvSpPr>
            <p:spPr bwMode="auto">
              <a:xfrm>
                <a:off x="9829800" y="5181600"/>
                <a:ext cx="930275" cy="812800"/>
              </a:xfrm>
              <a:custGeom>
                <a:avLst/>
                <a:gdLst>
                  <a:gd name="T0" fmla="*/ 1256 w 1284"/>
                  <a:gd name="T1" fmla="*/ 699 h 1122"/>
                  <a:gd name="T2" fmla="*/ 952 w 1284"/>
                  <a:gd name="T3" fmla="*/ 395 h 1122"/>
                  <a:gd name="T4" fmla="*/ 845 w 1284"/>
                  <a:gd name="T5" fmla="*/ 376 h 1122"/>
                  <a:gd name="T6" fmla="*/ 707 w 1284"/>
                  <a:gd name="T7" fmla="*/ 439 h 1122"/>
                  <a:gd name="T8" fmla="*/ 614 w 1284"/>
                  <a:gd name="T9" fmla="*/ 470 h 1122"/>
                  <a:gd name="T10" fmla="*/ 455 w 1284"/>
                  <a:gd name="T11" fmla="*/ 312 h 1122"/>
                  <a:gd name="T12" fmla="*/ 530 w 1284"/>
                  <a:gd name="T13" fmla="*/ 177 h 1122"/>
                  <a:gd name="T14" fmla="*/ 739 w 1284"/>
                  <a:gd name="T15" fmla="*/ 56 h 1122"/>
                  <a:gd name="T16" fmla="*/ 597 w 1284"/>
                  <a:gd name="T17" fmla="*/ 0 h 1122"/>
                  <a:gd name="T18" fmla="*/ 298 w 1284"/>
                  <a:gd name="T19" fmla="*/ 133 h 1122"/>
                  <a:gd name="T20" fmla="*/ 158 w 1284"/>
                  <a:gd name="T21" fmla="*/ 137 h 1122"/>
                  <a:gd name="T22" fmla="*/ 0 w 1284"/>
                  <a:gd name="T23" fmla="*/ 82 h 1122"/>
                  <a:gd name="T24" fmla="*/ 0 w 1284"/>
                  <a:gd name="T25" fmla="*/ 631 h 1122"/>
                  <a:gd name="T26" fmla="*/ 86 w 1284"/>
                  <a:gd name="T27" fmla="*/ 661 h 1122"/>
                  <a:gd name="T28" fmla="*/ 130 w 1284"/>
                  <a:gd name="T29" fmla="*/ 591 h 1122"/>
                  <a:gd name="T30" fmla="*/ 370 w 1284"/>
                  <a:gd name="T31" fmla="*/ 589 h 1122"/>
                  <a:gd name="T32" fmla="*/ 408 w 1284"/>
                  <a:gd name="T33" fmla="*/ 656 h 1122"/>
                  <a:gd name="T34" fmla="*/ 473 w 1284"/>
                  <a:gd name="T35" fmla="*/ 696 h 1122"/>
                  <a:gd name="T36" fmla="*/ 511 w 1284"/>
                  <a:gd name="T37" fmla="*/ 763 h 1122"/>
                  <a:gd name="T38" fmla="*/ 576 w 1284"/>
                  <a:gd name="T39" fmla="*/ 802 h 1122"/>
                  <a:gd name="T40" fmla="*/ 616 w 1284"/>
                  <a:gd name="T41" fmla="*/ 876 h 1122"/>
                  <a:gd name="T42" fmla="*/ 684 w 1284"/>
                  <a:gd name="T43" fmla="*/ 917 h 1122"/>
                  <a:gd name="T44" fmla="*/ 726 w 1284"/>
                  <a:gd name="T45" fmla="*/ 1055 h 1122"/>
                  <a:gd name="T46" fmla="*/ 726 w 1284"/>
                  <a:gd name="T47" fmla="*/ 1055 h 1122"/>
                  <a:gd name="T48" fmla="*/ 762 w 1284"/>
                  <a:gd name="T49" fmla="*/ 1095 h 1122"/>
                  <a:gd name="T50" fmla="*/ 861 w 1284"/>
                  <a:gd name="T51" fmla="*/ 1095 h 1122"/>
                  <a:gd name="T52" fmla="*/ 861 w 1284"/>
                  <a:gd name="T53" fmla="*/ 996 h 1122"/>
                  <a:gd name="T54" fmla="*/ 771 w 1284"/>
                  <a:gd name="T55" fmla="*/ 886 h 1122"/>
                  <a:gd name="T56" fmla="*/ 904 w 1284"/>
                  <a:gd name="T57" fmla="*/ 1009 h 1122"/>
                  <a:gd name="T58" fmla="*/ 1003 w 1284"/>
                  <a:gd name="T59" fmla="*/ 1009 h 1122"/>
                  <a:gd name="T60" fmla="*/ 1003 w 1284"/>
                  <a:gd name="T61" fmla="*/ 910 h 1122"/>
                  <a:gd name="T62" fmla="*/ 994 w 1284"/>
                  <a:gd name="T63" fmla="*/ 902 h 1122"/>
                  <a:gd name="T64" fmla="*/ 881 w 1284"/>
                  <a:gd name="T65" fmla="*/ 783 h 1122"/>
                  <a:gd name="T66" fmla="*/ 1043 w 1284"/>
                  <a:gd name="T67" fmla="*/ 916 h 1122"/>
                  <a:gd name="T68" fmla="*/ 1138 w 1284"/>
                  <a:gd name="T69" fmla="*/ 914 h 1122"/>
                  <a:gd name="T70" fmla="*/ 1142 w 1284"/>
                  <a:gd name="T71" fmla="*/ 821 h 1122"/>
                  <a:gd name="T72" fmla="*/ 1035 w 1284"/>
                  <a:gd name="T73" fmla="*/ 690 h 1122"/>
                  <a:gd name="T74" fmla="*/ 1159 w 1284"/>
                  <a:gd name="T75" fmla="*/ 798 h 1122"/>
                  <a:gd name="T76" fmla="*/ 1257 w 1284"/>
                  <a:gd name="T77" fmla="*/ 798 h 1122"/>
                  <a:gd name="T78" fmla="*/ 1257 w 1284"/>
                  <a:gd name="T79" fmla="*/ 700 h 1122"/>
                  <a:gd name="T80" fmla="*/ 1256 w 1284"/>
                  <a:gd name="T81" fmla="*/ 699 h 11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1284" h="1122">
                    <a:moveTo>
                      <a:pt x="1256" y="699"/>
                    </a:moveTo>
                    <a:cubicBezTo>
                      <a:pt x="971" y="414"/>
                      <a:pt x="1105" y="548"/>
                      <a:pt x="952" y="395"/>
                    </a:cubicBezTo>
                    <a:cubicBezTo>
                      <a:pt x="952" y="395"/>
                      <a:pt x="906" y="349"/>
                      <a:pt x="845" y="376"/>
                    </a:cubicBezTo>
                    <a:cubicBezTo>
                      <a:pt x="803" y="394"/>
                      <a:pt x="748" y="420"/>
                      <a:pt x="707" y="439"/>
                    </a:cubicBezTo>
                    <a:cubicBezTo>
                      <a:pt x="662" y="463"/>
                      <a:pt x="629" y="470"/>
                      <a:pt x="614" y="470"/>
                    </a:cubicBezTo>
                    <a:cubicBezTo>
                      <a:pt x="526" y="470"/>
                      <a:pt x="455" y="399"/>
                      <a:pt x="455" y="312"/>
                    </a:cubicBezTo>
                    <a:cubicBezTo>
                      <a:pt x="455" y="255"/>
                      <a:pt x="485" y="206"/>
                      <a:pt x="530" y="177"/>
                    </a:cubicBezTo>
                    <a:cubicBezTo>
                      <a:pt x="593" y="134"/>
                      <a:pt x="739" y="56"/>
                      <a:pt x="739" y="56"/>
                    </a:cubicBezTo>
                    <a:cubicBezTo>
                      <a:pt x="739" y="56"/>
                      <a:pt x="694" y="0"/>
                      <a:pt x="597" y="0"/>
                    </a:cubicBezTo>
                    <a:cubicBezTo>
                      <a:pt x="500" y="0"/>
                      <a:pt x="298" y="133"/>
                      <a:pt x="298" y="133"/>
                    </a:cubicBezTo>
                    <a:cubicBezTo>
                      <a:pt x="298" y="133"/>
                      <a:pt x="240" y="170"/>
                      <a:pt x="158" y="137"/>
                    </a:cubicBezTo>
                    <a:cubicBezTo>
                      <a:pt x="0" y="82"/>
                      <a:pt x="0" y="82"/>
                      <a:pt x="0" y="82"/>
                    </a:cubicBezTo>
                    <a:cubicBezTo>
                      <a:pt x="0" y="631"/>
                      <a:pt x="0" y="631"/>
                      <a:pt x="0" y="631"/>
                    </a:cubicBezTo>
                    <a:cubicBezTo>
                      <a:pt x="0" y="631"/>
                      <a:pt x="45" y="644"/>
                      <a:pt x="86" y="661"/>
                    </a:cubicBezTo>
                    <a:cubicBezTo>
                      <a:pt x="95" y="635"/>
                      <a:pt x="110" y="610"/>
                      <a:pt x="130" y="591"/>
                    </a:cubicBezTo>
                    <a:cubicBezTo>
                      <a:pt x="197" y="526"/>
                      <a:pt x="309" y="526"/>
                      <a:pt x="370" y="589"/>
                    </a:cubicBezTo>
                    <a:cubicBezTo>
                      <a:pt x="389" y="608"/>
                      <a:pt x="401" y="631"/>
                      <a:pt x="408" y="656"/>
                    </a:cubicBezTo>
                    <a:cubicBezTo>
                      <a:pt x="433" y="664"/>
                      <a:pt x="455" y="677"/>
                      <a:pt x="473" y="696"/>
                    </a:cubicBezTo>
                    <a:cubicBezTo>
                      <a:pt x="491" y="715"/>
                      <a:pt x="504" y="738"/>
                      <a:pt x="511" y="763"/>
                    </a:cubicBezTo>
                    <a:cubicBezTo>
                      <a:pt x="536" y="770"/>
                      <a:pt x="558" y="784"/>
                      <a:pt x="576" y="802"/>
                    </a:cubicBezTo>
                    <a:cubicBezTo>
                      <a:pt x="596" y="823"/>
                      <a:pt x="610" y="849"/>
                      <a:pt x="616" y="876"/>
                    </a:cubicBezTo>
                    <a:cubicBezTo>
                      <a:pt x="642" y="884"/>
                      <a:pt x="665" y="898"/>
                      <a:pt x="684" y="917"/>
                    </a:cubicBezTo>
                    <a:cubicBezTo>
                      <a:pt x="720" y="954"/>
                      <a:pt x="734" y="1006"/>
                      <a:pt x="726" y="1055"/>
                    </a:cubicBezTo>
                    <a:cubicBezTo>
                      <a:pt x="726" y="1055"/>
                      <a:pt x="726" y="1055"/>
                      <a:pt x="726" y="1055"/>
                    </a:cubicBezTo>
                    <a:cubicBezTo>
                      <a:pt x="726" y="1056"/>
                      <a:pt x="749" y="1081"/>
                      <a:pt x="762" y="1095"/>
                    </a:cubicBezTo>
                    <a:cubicBezTo>
                      <a:pt x="790" y="1122"/>
                      <a:pt x="834" y="1122"/>
                      <a:pt x="861" y="1095"/>
                    </a:cubicBezTo>
                    <a:cubicBezTo>
                      <a:pt x="888" y="1068"/>
                      <a:pt x="888" y="1023"/>
                      <a:pt x="861" y="996"/>
                    </a:cubicBezTo>
                    <a:cubicBezTo>
                      <a:pt x="860" y="995"/>
                      <a:pt x="763" y="894"/>
                      <a:pt x="771" y="886"/>
                    </a:cubicBezTo>
                    <a:cubicBezTo>
                      <a:pt x="779" y="878"/>
                      <a:pt x="902" y="1007"/>
                      <a:pt x="904" y="1009"/>
                    </a:cubicBezTo>
                    <a:cubicBezTo>
                      <a:pt x="932" y="1036"/>
                      <a:pt x="976" y="1036"/>
                      <a:pt x="1003" y="1009"/>
                    </a:cubicBezTo>
                    <a:cubicBezTo>
                      <a:pt x="1030" y="982"/>
                      <a:pt x="1030" y="938"/>
                      <a:pt x="1003" y="910"/>
                    </a:cubicBezTo>
                    <a:cubicBezTo>
                      <a:pt x="1002" y="909"/>
                      <a:pt x="996" y="904"/>
                      <a:pt x="994" y="902"/>
                    </a:cubicBezTo>
                    <a:cubicBezTo>
                      <a:pt x="994" y="902"/>
                      <a:pt x="872" y="793"/>
                      <a:pt x="881" y="783"/>
                    </a:cubicBezTo>
                    <a:cubicBezTo>
                      <a:pt x="890" y="774"/>
                      <a:pt x="1042" y="916"/>
                      <a:pt x="1043" y="916"/>
                    </a:cubicBezTo>
                    <a:cubicBezTo>
                      <a:pt x="1070" y="940"/>
                      <a:pt x="1112" y="940"/>
                      <a:pt x="1138" y="914"/>
                    </a:cubicBezTo>
                    <a:cubicBezTo>
                      <a:pt x="1164" y="888"/>
                      <a:pt x="1164" y="848"/>
                      <a:pt x="1142" y="821"/>
                    </a:cubicBezTo>
                    <a:cubicBezTo>
                      <a:pt x="1141" y="819"/>
                      <a:pt x="1026" y="699"/>
                      <a:pt x="1035" y="690"/>
                    </a:cubicBezTo>
                    <a:cubicBezTo>
                      <a:pt x="1044" y="680"/>
                      <a:pt x="1158" y="798"/>
                      <a:pt x="1159" y="798"/>
                    </a:cubicBezTo>
                    <a:cubicBezTo>
                      <a:pt x="1186" y="825"/>
                      <a:pt x="1230" y="825"/>
                      <a:pt x="1257" y="798"/>
                    </a:cubicBezTo>
                    <a:cubicBezTo>
                      <a:pt x="1284" y="771"/>
                      <a:pt x="1284" y="727"/>
                      <a:pt x="1257" y="700"/>
                    </a:cubicBezTo>
                    <a:cubicBezTo>
                      <a:pt x="1257" y="699"/>
                      <a:pt x="1256" y="699"/>
                      <a:pt x="1256" y="699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</p:grpSp>
      </p:grpSp>
      <p:grpSp>
        <p:nvGrpSpPr>
          <p:cNvPr id="46" name="Group 45"/>
          <p:cNvGrpSpPr/>
          <p:nvPr userDrawn="1"/>
        </p:nvGrpSpPr>
        <p:grpSpPr>
          <a:xfrm>
            <a:off x="6409206" y="116594"/>
            <a:ext cx="721608" cy="721606"/>
            <a:chOff x="6409206" y="116594"/>
            <a:chExt cx="721608" cy="721606"/>
          </a:xfrm>
        </p:grpSpPr>
        <p:sp>
          <p:nvSpPr>
            <p:cNvPr id="47" name="Oval 46"/>
            <p:cNvSpPr/>
            <p:nvPr userDrawn="1"/>
          </p:nvSpPr>
          <p:spPr bwMode="auto">
            <a:xfrm>
              <a:off x="6409206" y="116594"/>
              <a:ext cx="721608" cy="721606"/>
            </a:xfrm>
            <a:prstGeom prst="ellipse">
              <a:avLst/>
            </a:prstGeom>
            <a:solidFill>
              <a:schemeClr val="bg1"/>
            </a:solidFill>
            <a:ln w="19050">
              <a:gradFill>
                <a:gsLst>
                  <a:gs pos="0">
                    <a:schemeClr val="accent2"/>
                  </a:gs>
                  <a:gs pos="100000">
                    <a:schemeClr val="accent1"/>
                  </a:gs>
                </a:gsLst>
                <a:lin ang="5400000" scaled="1"/>
              </a:gradFill>
            </a:ln>
            <a:effectLst/>
            <a:ex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3600" b="0" i="0" u="none" strike="noStrike" cap="none" normalizeH="0" baseline="0" dirty="0">
                <a:ln>
                  <a:noFill/>
                </a:ln>
                <a:solidFill>
                  <a:srgbClr val="3399FF"/>
                </a:solidFill>
                <a:effectLst/>
                <a:latin typeface="Times" pitchFamily="1" charset="0"/>
              </a:endParaRPr>
            </a:p>
          </p:txBody>
        </p:sp>
        <p:grpSp>
          <p:nvGrpSpPr>
            <p:cNvPr id="48" name="Group 4"/>
            <p:cNvGrpSpPr>
              <a:grpSpLocks noChangeAspect="1"/>
            </p:cNvGrpSpPr>
            <p:nvPr userDrawn="1"/>
          </p:nvGrpSpPr>
          <p:grpSpPr bwMode="auto">
            <a:xfrm>
              <a:off x="6537211" y="228626"/>
              <a:ext cx="477025" cy="478915"/>
              <a:chOff x="3360" y="1096"/>
              <a:chExt cx="757" cy="760"/>
            </a:xfrm>
            <a:solidFill>
              <a:srgbClr val="3399FF"/>
            </a:solidFill>
          </p:grpSpPr>
          <p:sp>
            <p:nvSpPr>
              <p:cNvPr id="49" name="Freeform 5"/>
              <p:cNvSpPr>
                <a:spLocks/>
              </p:cNvSpPr>
              <p:nvPr/>
            </p:nvSpPr>
            <p:spPr bwMode="auto">
              <a:xfrm>
                <a:off x="3360" y="1720"/>
                <a:ext cx="757" cy="136"/>
              </a:xfrm>
              <a:custGeom>
                <a:avLst/>
                <a:gdLst>
                  <a:gd name="T0" fmla="*/ 354 w 400"/>
                  <a:gd name="T1" fmla="*/ 11 h 72"/>
                  <a:gd name="T2" fmla="*/ 307 w 400"/>
                  <a:gd name="T3" fmla="*/ 13 h 72"/>
                  <a:gd name="T4" fmla="*/ 252 w 400"/>
                  <a:gd name="T5" fmla="*/ 10 h 72"/>
                  <a:gd name="T6" fmla="*/ 228 w 400"/>
                  <a:gd name="T7" fmla="*/ 16 h 72"/>
                  <a:gd name="T8" fmla="*/ 203 w 400"/>
                  <a:gd name="T9" fmla="*/ 10 h 72"/>
                  <a:gd name="T10" fmla="*/ 148 w 400"/>
                  <a:gd name="T11" fmla="*/ 13 h 72"/>
                  <a:gd name="T12" fmla="*/ 101 w 400"/>
                  <a:gd name="T13" fmla="*/ 11 h 72"/>
                  <a:gd name="T14" fmla="*/ 50 w 400"/>
                  <a:gd name="T15" fmla="*/ 12 h 72"/>
                  <a:gd name="T16" fmla="*/ 5 w 400"/>
                  <a:gd name="T17" fmla="*/ 12 h 72"/>
                  <a:gd name="T18" fmla="*/ 0 w 400"/>
                  <a:gd name="T19" fmla="*/ 10 h 72"/>
                  <a:gd name="T20" fmla="*/ 0 w 400"/>
                  <a:gd name="T21" fmla="*/ 63 h 72"/>
                  <a:gd name="T22" fmla="*/ 5 w 400"/>
                  <a:gd name="T23" fmla="*/ 65 h 72"/>
                  <a:gd name="T24" fmla="*/ 50 w 400"/>
                  <a:gd name="T25" fmla="*/ 65 h 72"/>
                  <a:gd name="T26" fmla="*/ 101 w 400"/>
                  <a:gd name="T27" fmla="*/ 63 h 72"/>
                  <a:gd name="T28" fmla="*/ 148 w 400"/>
                  <a:gd name="T29" fmla="*/ 66 h 72"/>
                  <a:gd name="T30" fmla="*/ 203 w 400"/>
                  <a:gd name="T31" fmla="*/ 63 h 72"/>
                  <a:gd name="T32" fmla="*/ 228 w 400"/>
                  <a:gd name="T33" fmla="*/ 69 h 72"/>
                  <a:gd name="T34" fmla="*/ 252 w 400"/>
                  <a:gd name="T35" fmla="*/ 63 h 72"/>
                  <a:gd name="T36" fmla="*/ 307 w 400"/>
                  <a:gd name="T37" fmla="*/ 66 h 72"/>
                  <a:gd name="T38" fmla="*/ 354 w 400"/>
                  <a:gd name="T39" fmla="*/ 63 h 72"/>
                  <a:gd name="T40" fmla="*/ 400 w 400"/>
                  <a:gd name="T41" fmla="*/ 63 h 72"/>
                  <a:gd name="T42" fmla="*/ 400 w 400"/>
                  <a:gd name="T43" fmla="*/ 10 h 72"/>
                  <a:gd name="T44" fmla="*/ 354 w 400"/>
                  <a:gd name="T45" fmla="*/ 11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400" h="72">
                    <a:moveTo>
                      <a:pt x="354" y="11"/>
                    </a:moveTo>
                    <a:cubicBezTo>
                      <a:pt x="340" y="18"/>
                      <a:pt x="320" y="20"/>
                      <a:pt x="307" y="13"/>
                    </a:cubicBezTo>
                    <a:cubicBezTo>
                      <a:pt x="285" y="2"/>
                      <a:pt x="270" y="0"/>
                      <a:pt x="252" y="10"/>
                    </a:cubicBezTo>
                    <a:cubicBezTo>
                      <a:pt x="252" y="10"/>
                      <a:pt x="244" y="16"/>
                      <a:pt x="228" y="16"/>
                    </a:cubicBezTo>
                    <a:cubicBezTo>
                      <a:pt x="211" y="16"/>
                      <a:pt x="203" y="10"/>
                      <a:pt x="203" y="10"/>
                    </a:cubicBezTo>
                    <a:cubicBezTo>
                      <a:pt x="186" y="0"/>
                      <a:pt x="170" y="2"/>
                      <a:pt x="148" y="13"/>
                    </a:cubicBezTo>
                    <a:cubicBezTo>
                      <a:pt x="135" y="20"/>
                      <a:pt x="115" y="18"/>
                      <a:pt x="101" y="11"/>
                    </a:cubicBezTo>
                    <a:cubicBezTo>
                      <a:pt x="82" y="1"/>
                      <a:pt x="71" y="3"/>
                      <a:pt x="50" y="12"/>
                    </a:cubicBezTo>
                    <a:cubicBezTo>
                      <a:pt x="35" y="19"/>
                      <a:pt x="20" y="19"/>
                      <a:pt x="5" y="12"/>
                    </a:cubicBezTo>
                    <a:cubicBezTo>
                      <a:pt x="3" y="11"/>
                      <a:pt x="2" y="11"/>
                      <a:pt x="0" y="10"/>
                    </a:cubicBezTo>
                    <a:cubicBezTo>
                      <a:pt x="0" y="63"/>
                      <a:pt x="0" y="63"/>
                      <a:pt x="0" y="63"/>
                    </a:cubicBezTo>
                    <a:cubicBezTo>
                      <a:pt x="2" y="63"/>
                      <a:pt x="3" y="64"/>
                      <a:pt x="5" y="65"/>
                    </a:cubicBezTo>
                    <a:cubicBezTo>
                      <a:pt x="20" y="72"/>
                      <a:pt x="35" y="72"/>
                      <a:pt x="50" y="65"/>
                    </a:cubicBezTo>
                    <a:cubicBezTo>
                      <a:pt x="71" y="56"/>
                      <a:pt x="82" y="53"/>
                      <a:pt x="101" y="63"/>
                    </a:cubicBezTo>
                    <a:cubicBezTo>
                      <a:pt x="115" y="71"/>
                      <a:pt x="135" y="72"/>
                      <a:pt x="148" y="66"/>
                    </a:cubicBezTo>
                    <a:cubicBezTo>
                      <a:pt x="170" y="54"/>
                      <a:pt x="186" y="52"/>
                      <a:pt x="203" y="63"/>
                    </a:cubicBezTo>
                    <a:cubicBezTo>
                      <a:pt x="203" y="63"/>
                      <a:pt x="211" y="69"/>
                      <a:pt x="228" y="69"/>
                    </a:cubicBezTo>
                    <a:cubicBezTo>
                      <a:pt x="244" y="69"/>
                      <a:pt x="252" y="63"/>
                      <a:pt x="252" y="63"/>
                    </a:cubicBezTo>
                    <a:cubicBezTo>
                      <a:pt x="270" y="52"/>
                      <a:pt x="285" y="54"/>
                      <a:pt x="307" y="66"/>
                    </a:cubicBezTo>
                    <a:cubicBezTo>
                      <a:pt x="320" y="72"/>
                      <a:pt x="340" y="71"/>
                      <a:pt x="354" y="63"/>
                    </a:cubicBezTo>
                    <a:cubicBezTo>
                      <a:pt x="372" y="54"/>
                      <a:pt x="383" y="55"/>
                      <a:pt x="400" y="63"/>
                    </a:cubicBezTo>
                    <a:cubicBezTo>
                      <a:pt x="400" y="10"/>
                      <a:pt x="400" y="10"/>
                      <a:pt x="400" y="10"/>
                    </a:cubicBezTo>
                    <a:cubicBezTo>
                      <a:pt x="383" y="3"/>
                      <a:pt x="372" y="1"/>
                      <a:pt x="354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50" name="Freeform 6"/>
              <p:cNvSpPr>
                <a:spLocks/>
              </p:cNvSpPr>
              <p:nvPr/>
            </p:nvSpPr>
            <p:spPr bwMode="auto">
              <a:xfrm>
                <a:off x="3644" y="1264"/>
                <a:ext cx="168" cy="259"/>
              </a:xfrm>
              <a:custGeom>
                <a:avLst/>
                <a:gdLst>
                  <a:gd name="T0" fmla="*/ 91 w 168"/>
                  <a:gd name="T1" fmla="*/ 0 h 259"/>
                  <a:gd name="T2" fmla="*/ 0 w 168"/>
                  <a:gd name="T3" fmla="*/ 155 h 259"/>
                  <a:gd name="T4" fmla="*/ 64 w 168"/>
                  <a:gd name="T5" fmla="*/ 155 h 259"/>
                  <a:gd name="T6" fmla="*/ 13 w 168"/>
                  <a:gd name="T7" fmla="*/ 259 h 259"/>
                  <a:gd name="T8" fmla="*/ 168 w 168"/>
                  <a:gd name="T9" fmla="*/ 104 h 259"/>
                  <a:gd name="T10" fmla="*/ 91 w 168"/>
                  <a:gd name="T11" fmla="*/ 104 h 259"/>
                  <a:gd name="T12" fmla="*/ 155 w 168"/>
                  <a:gd name="T13" fmla="*/ 0 h 259"/>
                  <a:gd name="T14" fmla="*/ 91 w 168"/>
                  <a:gd name="T15" fmla="*/ 0 h 2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68" h="259">
                    <a:moveTo>
                      <a:pt x="91" y="0"/>
                    </a:moveTo>
                    <a:lnTo>
                      <a:pt x="0" y="155"/>
                    </a:lnTo>
                    <a:lnTo>
                      <a:pt x="64" y="155"/>
                    </a:lnTo>
                    <a:lnTo>
                      <a:pt x="13" y="259"/>
                    </a:lnTo>
                    <a:lnTo>
                      <a:pt x="168" y="104"/>
                    </a:lnTo>
                    <a:lnTo>
                      <a:pt x="91" y="104"/>
                    </a:lnTo>
                    <a:lnTo>
                      <a:pt x="155" y="0"/>
                    </a:lnTo>
                    <a:lnTo>
                      <a:pt x="91" y="0"/>
                    </a:lnTo>
                    <a:close/>
                  </a:path>
                </a:pathLst>
              </a:custGeom>
              <a:solidFill>
                <a:srgbClr val="1F5C9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51" name="Freeform 7"/>
              <p:cNvSpPr>
                <a:spLocks noEditPoints="1"/>
              </p:cNvSpPr>
              <p:nvPr/>
            </p:nvSpPr>
            <p:spPr bwMode="auto">
              <a:xfrm>
                <a:off x="3434" y="1096"/>
                <a:ext cx="588" cy="588"/>
              </a:xfrm>
              <a:custGeom>
                <a:avLst/>
                <a:gdLst>
                  <a:gd name="T0" fmla="*/ 311 w 311"/>
                  <a:gd name="T1" fmla="*/ 156 h 311"/>
                  <a:gd name="T2" fmla="*/ 272 w 311"/>
                  <a:gd name="T3" fmla="*/ 103 h 311"/>
                  <a:gd name="T4" fmla="*/ 246 w 311"/>
                  <a:gd name="T5" fmla="*/ 65 h 311"/>
                  <a:gd name="T6" fmla="*/ 265 w 311"/>
                  <a:gd name="T7" fmla="*/ 46 h 311"/>
                  <a:gd name="T8" fmla="*/ 201 w 311"/>
                  <a:gd name="T9" fmla="*/ 36 h 311"/>
                  <a:gd name="T10" fmla="*/ 155 w 311"/>
                  <a:gd name="T11" fmla="*/ 28 h 311"/>
                  <a:gd name="T12" fmla="*/ 155 w 311"/>
                  <a:gd name="T13" fmla="*/ 0 h 311"/>
                  <a:gd name="T14" fmla="*/ 103 w 311"/>
                  <a:gd name="T15" fmla="*/ 39 h 311"/>
                  <a:gd name="T16" fmla="*/ 65 w 311"/>
                  <a:gd name="T17" fmla="*/ 65 h 311"/>
                  <a:gd name="T18" fmla="*/ 45 w 311"/>
                  <a:gd name="T19" fmla="*/ 46 h 311"/>
                  <a:gd name="T20" fmla="*/ 36 w 311"/>
                  <a:gd name="T21" fmla="*/ 110 h 311"/>
                  <a:gd name="T22" fmla="*/ 28 w 311"/>
                  <a:gd name="T23" fmla="*/ 156 h 311"/>
                  <a:gd name="T24" fmla="*/ 0 w 311"/>
                  <a:gd name="T25" fmla="*/ 156 h 311"/>
                  <a:gd name="T26" fmla="*/ 39 w 311"/>
                  <a:gd name="T27" fmla="*/ 208 h 311"/>
                  <a:gd name="T28" fmla="*/ 65 w 311"/>
                  <a:gd name="T29" fmla="*/ 246 h 311"/>
                  <a:gd name="T30" fmla="*/ 45 w 311"/>
                  <a:gd name="T31" fmla="*/ 266 h 311"/>
                  <a:gd name="T32" fmla="*/ 110 w 311"/>
                  <a:gd name="T33" fmla="*/ 275 h 311"/>
                  <a:gd name="T34" fmla="*/ 155 w 311"/>
                  <a:gd name="T35" fmla="*/ 283 h 311"/>
                  <a:gd name="T36" fmla="*/ 155 w 311"/>
                  <a:gd name="T37" fmla="*/ 311 h 311"/>
                  <a:gd name="T38" fmla="*/ 208 w 311"/>
                  <a:gd name="T39" fmla="*/ 272 h 311"/>
                  <a:gd name="T40" fmla="*/ 246 w 311"/>
                  <a:gd name="T41" fmla="*/ 246 h 311"/>
                  <a:gd name="T42" fmla="*/ 265 w 311"/>
                  <a:gd name="T43" fmla="*/ 266 h 311"/>
                  <a:gd name="T44" fmla="*/ 275 w 311"/>
                  <a:gd name="T45" fmla="*/ 201 h 311"/>
                  <a:gd name="T46" fmla="*/ 283 w 311"/>
                  <a:gd name="T47" fmla="*/ 156 h 311"/>
                  <a:gd name="T48" fmla="*/ 311 w 311"/>
                  <a:gd name="T49" fmla="*/ 156 h 311"/>
                  <a:gd name="T50" fmla="*/ 155 w 311"/>
                  <a:gd name="T51" fmla="*/ 261 h 311"/>
                  <a:gd name="T52" fmla="*/ 155 w 311"/>
                  <a:gd name="T53" fmla="*/ 261 h 311"/>
                  <a:gd name="T54" fmla="*/ 50 w 311"/>
                  <a:gd name="T55" fmla="*/ 156 h 311"/>
                  <a:gd name="T56" fmla="*/ 155 w 311"/>
                  <a:gd name="T57" fmla="*/ 50 h 311"/>
                  <a:gd name="T58" fmla="*/ 155 w 311"/>
                  <a:gd name="T59" fmla="*/ 50 h 311"/>
                  <a:gd name="T60" fmla="*/ 261 w 311"/>
                  <a:gd name="T61" fmla="*/ 156 h 311"/>
                  <a:gd name="T62" fmla="*/ 155 w 311"/>
                  <a:gd name="T63" fmla="*/ 261 h 3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311" h="311">
                    <a:moveTo>
                      <a:pt x="311" y="156"/>
                    </a:moveTo>
                    <a:cubicBezTo>
                      <a:pt x="307" y="121"/>
                      <a:pt x="285" y="108"/>
                      <a:pt x="272" y="103"/>
                    </a:cubicBezTo>
                    <a:cubicBezTo>
                      <a:pt x="265" y="89"/>
                      <a:pt x="257" y="76"/>
                      <a:pt x="246" y="65"/>
                    </a:cubicBezTo>
                    <a:cubicBezTo>
                      <a:pt x="265" y="46"/>
                      <a:pt x="265" y="46"/>
                      <a:pt x="265" y="46"/>
                    </a:cubicBezTo>
                    <a:cubicBezTo>
                      <a:pt x="239" y="24"/>
                      <a:pt x="214" y="30"/>
                      <a:pt x="201" y="36"/>
                    </a:cubicBezTo>
                    <a:cubicBezTo>
                      <a:pt x="187" y="31"/>
                      <a:pt x="171" y="28"/>
                      <a:pt x="155" y="28"/>
                    </a:cubicBezTo>
                    <a:cubicBezTo>
                      <a:pt x="155" y="0"/>
                      <a:pt x="155" y="0"/>
                      <a:pt x="155" y="0"/>
                    </a:cubicBezTo>
                    <a:cubicBezTo>
                      <a:pt x="121" y="4"/>
                      <a:pt x="108" y="26"/>
                      <a:pt x="103" y="39"/>
                    </a:cubicBezTo>
                    <a:cubicBezTo>
                      <a:pt x="89" y="46"/>
                      <a:pt x="76" y="54"/>
                      <a:pt x="65" y="65"/>
                    </a:cubicBezTo>
                    <a:cubicBezTo>
                      <a:pt x="45" y="46"/>
                      <a:pt x="45" y="46"/>
                      <a:pt x="45" y="46"/>
                    </a:cubicBezTo>
                    <a:cubicBezTo>
                      <a:pt x="24" y="72"/>
                      <a:pt x="30" y="97"/>
                      <a:pt x="36" y="110"/>
                    </a:cubicBezTo>
                    <a:cubicBezTo>
                      <a:pt x="31" y="124"/>
                      <a:pt x="28" y="140"/>
                      <a:pt x="28" y="156"/>
                    </a:cubicBezTo>
                    <a:cubicBezTo>
                      <a:pt x="0" y="156"/>
                      <a:pt x="0" y="156"/>
                      <a:pt x="0" y="156"/>
                    </a:cubicBezTo>
                    <a:cubicBezTo>
                      <a:pt x="4" y="190"/>
                      <a:pt x="26" y="203"/>
                      <a:pt x="39" y="208"/>
                    </a:cubicBezTo>
                    <a:cubicBezTo>
                      <a:pt x="45" y="222"/>
                      <a:pt x="54" y="235"/>
                      <a:pt x="65" y="246"/>
                    </a:cubicBezTo>
                    <a:cubicBezTo>
                      <a:pt x="45" y="266"/>
                      <a:pt x="45" y="266"/>
                      <a:pt x="45" y="266"/>
                    </a:cubicBezTo>
                    <a:cubicBezTo>
                      <a:pt x="72" y="287"/>
                      <a:pt x="97" y="281"/>
                      <a:pt x="110" y="275"/>
                    </a:cubicBezTo>
                    <a:cubicBezTo>
                      <a:pt x="124" y="280"/>
                      <a:pt x="140" y="283"/>
                      <a:pt x="155" y="283"/>
                    </a:cubicBezTo>
                    <a:cubicBezTo>
                      <a:pt x="155" y="311"/>
                      <a:pt x="155" y="311"/>
                      <a:pt x="155" y="311"/>
                    </a:cubicBezTo>
                    <a:cubicBezTo>
                      <a:pt x="190" y="307"/>
                      <a:pt x="203" y="285"/>
                      <a:pt x="208" y="272"/>
                    </a:cubicBezTo>
                    <a:cubicBezTo>
                      <a:pt x="222" y="266"/>
                      <a:pt x="235" y="257"/>
                      <a:pt x="246" y="246"/>
                    </a:cubicBezTo>
                    <a:cubicBezTo>
                      <a:pt x="265" y="266"/>
                      <a:pt x="265" y="266"/>
                      <a:pt x="265" y="266"/>
                    </a:cubicBezTo>
                    <a:cubicBezTo>
                      <a:pt x="287" y="239"/>
                      <a:pt x="281" y="214"/>
                      <a:pt x="275" y="201"/>
                    </a:cubicBezTo>
                    <a:cubicBezTo>
                      <a:pt x="280" y="187"/>
                      <a:pt x="283" y="171"/>
                      <a:pt x="283" y="156"/>
                    </a:cubicBezTo>
                    <a:cubicBezTo>
                      <a:pt x="311" y="156"/>
                      <a:pt x="311" y="156"/>
                      <a:pt x="311" y="156"/>
                    </a:cubicBezTo>
                    <a:close/>
                    <a:moveTo>
                      <a:pt x="155" y="261"/>
                    </a:moveTo>
                    <a:cubicBezTo>
                      <a:pt x="155" y="261"/>
                      <a:pt x="155" y="261"/>
                      <a:pt x="155" y="261"/>
                    </a:cubicBezTo>
                    <a:cubicBezTo>
                      <a:pt x="97" y="261"/>
                      <a:pt x="50" y="214"/>
                      <a:pt x="50" y="156"/>
                    </a:cubicBezTo>
                    <a:cubicBezTo>
                      <a:pt x="50" y="97"/>
                      <a:pt x="97" y="50"/>
                      <a:pt x="155" y="50"/>
                    </a:cubicBezTo>
                    <a:cubicBezTo>
                      <a:pt x="155" y="50"/>
                      <a:pt x="155" y="50"/>
                      <a:pt x="155" y="50"/>
                    </a:cubicBezTo>
                    <a:cubicBezTo>
                      <a:pt x="214" y="50"/>
                      <a:pt x="261" y="97"/>
                      <a:pt x="261" y="156"/>
                    </a:cubicBezTo>
                    <a:cubicBezTo>
                      <a:pt x="261" y="214"/>
                      <a:pt x="214" y="261"/>
                      <a:pt x="155" y="26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</p:grpSp>
      </p:grpSp>
      <p:sp>
        <p:nvSpPr>
          <p:cNvPr id="120" name="Rectangle 119"/>
          <p:cNvSpPr/>
          <p:nvPr userDrawn="1"/>
        </p:nvSpPr>
        <p:spPr bwMode="auto">
          <a:xfrm>
            <a:off x="5486606" y="68301"/>
            <a:ext cx="2585960" cy="798908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  <a:effectLst/>
          <a:ex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3600" b="0" i="0" u="none" strike="noStrike" cap="none" normalizeH="0" baseline="0" dirty="0">
              <a:ln>
                <a:noFill/>
              </a:ln>
              <a:solidFill>
                <a:srgbClr val="3399FF"/>
              </a:solidFill>
              <a:effectLst/>
              <a:latin typeface="Times" pitchFamily="1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2462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6D5234E-B920-4DF1-B94F-1D8FFDD108B9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602289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744861A-4E2C-4FAC-87F9-3701533252BB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421033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18F004-E18E-4834-A941-24D0DB886666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616904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289107-2818-4907-B9D4-DDABBB1EA282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4294002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77154F-4BF6-4E76-B6DB-0D565884160B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649047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973929-16CF-4087-B20F-86A29DBF2067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398876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flash/>
      </p:transition>
    </mc:Choice>
    <mc:Fallback xmlns="">
      <p:transition>
        <p:fade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background_officialState_v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8"/>
          <p:cNvSpPr>
            <a:spLocks noChangeArrowheads="1"/>
          </p:cNvSpPr>
          <p:nvPr/>
        </p:nvSpPr>
        <p:spPr bwMode="auto">
          <a:xfrm>
            <a:off x="0" y="762000"/>
            <a:ext cx="9144000" cy="838200"/>
          </a:xfrm>
          <a:prstGeom prst="rect">
            <a:avLst/>
          </a:prstGeom>
          <a:solidFill>
            <a:srgbClr val="CCCC00">
              <a:alpha val="41000"/>
            </a:srgbClr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7F54F3B5-01AF-48E3-B724-409E80A2017D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405903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flash/>
      </p:transition>
    </mc:Choice>
    <mc:Fallback xmlns="">
      <p:transition>
        <p:fade/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B6D3A98-E59D-4AD6-A7A1-61BEEE08E7A4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16355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flash/>
      </p:transition>
    </mc:Choice>
    <mc:Fallback xmlns="">
      <p:transition>
        <p:fade/>
      </p:transition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76401"/>
            <a:ext cx="4038600" cy="44497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6401"/>
            <a:ext cx="4038600" cy="44497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8E1A41-350D-4175-991E-788C61D9EE8A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59940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flash/>
      </p:transition>
    </mc:Choice>
    <mc:Fallback xmlns="">
      <p:transition>
        <p:fade/>
      </p:transition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7" y="1535113"/>
            <a:ext cx="4041775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7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522EE4-3689-421B-82AD-1928EEC0A9CD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98817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flash/>
      </p:transition>
    </mc:Choice>
    <mc:Fallback xmlns="">
      <p:transition>
        <p:fade/>
      </p:transition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7F052F-E312-402C-8932-7EAC7259032A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49497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flash/>
      </p:transition>
    </mc:Choice>
    <mc:Fallback xmlns="">
      <p:transition>
        <p:fade/>
      </p:transition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AFE441-7175-456F-8EAD-4341354054EB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12916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flash/>
      </p:transition>
    </mc:Choice>
    <mc:Fallback xmlns="">
      <p:transition>
        <p:fade/>
      </p:transition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2" y="273049"/>
            <a:ext cx="3008313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2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5E4B3B-AC39-4F9F-8036-F09F6563FCF9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6925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flash/>
      </p:transition>
    </mc:Choice>
    <mc:Fallback xmlns="">
      <p:transition>
        <p:fade/>
      </p:transition>
    </mc:Fallback>
  </mc:AlternateConten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8514062-74BB-4F9B-B5B1-1C74CFC5B540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66723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flash/>
      </p:transition>
    </mc:Choice>
    <mc:Fallback xmlns="">
      <p:transition>
        <p:fade/>
      </p:transition>
    </mc:Fallback>
  </mc:AlternateConten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913A9D-CDFF-4156-82AE-323363F0AE5D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65459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flash/>
      </p:transition>
    </mc:Choice>
    <mc:Fallback xmlns="">
      <p:transition>
        <p:fade/>
      </p:transition>
    </mc:Fallback>
  </mc:AlternateConten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838201"/>
            <a:ext cx="2057400" cy="5287963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838201"/>
            <a:ext cx="6019800" cy="5287963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D50E804-D477-4BD6-90BE-27218F8FF172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82002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flash/>
      </p:transition>
    </mc:Choice>
    <mc:Fallback xmlns="">
      <p:transition>
        <p:fade/>
      </p:transition>
    </mc:Fallback>
  </mc:AlternateConten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38200"/>
            <a:ext cx="8229600" cy="762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676401"/>
            <a:ext cx="8229600" cy="4449763"/>
          </a:xfrm>
        </p:spPr>
        <p:txBody>
          <a:bodyPr/>
          <a:lstStyle/>
          <a:p>
            <a:pPr lvl="0"/>
            <a:endParaRPr lang="en-US" noProof="0" dirty="0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85ED3CA-9BED-4A94-AC38-7F3C726A6319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44411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flash/>
      </p:transition>
    </mc:Choice>
    <mc:Fallback xmlns="">
      <p:transition>
        <p:fade/>
      </p:transition>
    </mc:Fallback>
  </mc:AlternateConten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hart" preserve="1">
  <p:cSld name="Title, Text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38200"/>
            <a:ext cx="8229600" cy="762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76401"/>
            <a:ext cx="4038600" cy="44497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hart Placeholder 3"/>
          <p:cNvSpPr>
            <a:spLocks noGrp="1"/>
          </p:cNvSpPr>
          <p:nvPr>
            <p:ph type="chart" sz="half" idx="2"/>
          </p:nvPr>
        </p:nvSpPr>
        <p:spPr>
          <a:xfrm>
            <a:off x="4648200" y="1676401"/>
            <a:ext cx="4038600" cy="4449763"/>
          </a:xfrm>
        </p:spPr>
        <p:txBody>
          <a:bodyPr/>
          <a:lstStyle/>
          <a:p>
            <a:pPr lvl="0"/>
            <a:endParaRPr lang="en-US" noProof="0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208A45-48FF-4DB8-9BBB-DF77D4BF4282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10365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flash/>
      </p:transition>
    </mc:Choice>
    <mc:Fallback xmlns="">
      <p:transition>
        <p:fade/>
      </p:transition>
    </mc:Fallback>
  </mc:AlternateConten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38200"/>
            <a:ext cx="8229600" cy="762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76401"/>
            <a:ext cx="4038600" cy="44497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6401"/>
            <a:ext cx="4038600" cy="44497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A09C58-C94F-4001-AAF3-A15FAE0FFF90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49980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flash/>
      </p:transition>
    </mc:Choice>
    <mc:Fallback xmlns="">
      <p:transition>
        <p:fade/>
      </p:transition>
    </mc:Fallback>
  </mc:AlternateContent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973929-16CF-4087-B20F-86A29DBF2067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3627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flash/>
      </p:transition>
    </mc:Choice>
    <mc:Fallback xmlns="">
      <p:transition>
        <p:fade/>
      </p:transition>
    </mc:Fallback>
  </mc:AlternateContent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background_officialState_v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8"/>
          <p:cNvSpPr>
            <a:spLocks noChangeArrowheads="1"/>
          </p:cNvSpPr>
          <p:nvPr/>
        </p:nvSpPr>
        <p:spPr bwMode="auto">
          <a:xfrm>
            <a:off x="0" y="762000"/>
            <a:ext cx="9144000" cy="838200"/>
          </a:xfrm>
          <a:prstGeom prst="rect">
            <a:avLst/>
          </a:prstGeom>
          <a:solidFill>
            <a:srgbClr val="CCCC00">
              <a:alpha val="41000"/>
            </a:srgbClr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en-US" sz="2400" b="1" dirty="0">
              <a:solidFill>
                <a:srgbClr val="333399"/>
              </a:solidFill>
              <a:latin typeface="Arial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7F54F3B5-01AF-48E3-B724-409E80A2017D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2420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flash/>
      </p:transition>
    </mc:Choice>
    <mc:Fallback xmlns="">
      <p:transition>
        <p:fade/>
      </p:transition>
    </mc:Fallback>
  </mc:AlternateContent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B6D3A98-E59D-4AD6-A7A1-61BEEE08E7A4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0815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flash/>
      </p:transition>
    </mc:Choice>
    <mc:Fallback xmlns="">
      <p:transition>
        <p:fade/>
      </p:transition>
    </mc:Fallback>
  </mc:AlternateContent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76401"/>
            <a:ext cx="4038600" cy="44497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6401"/>
            <a:ext cx="4038600" cy="44497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8E1A41-350D-4175-991E-788C61D9EE8A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0123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flash/>
      </p:transition>
    </mc:Choice>
    <mc:Fallback xmlns="">
      <p:transition>
        <p:fade/>
      </p:transition>
    </mc:Fallback>
  </mc:AlternateContent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7" y="1535113"/>
            <a:ext cx="4041775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7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522EE4-3689-421B-82AD-1928EEC0A9CD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6053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flash/>
      </p:transition>
    </mc:Choice>
    <mc:Fallback xmlns="">
      <p:transition>
        <p:fade/>
      </p:transition>
    </mc:Fallback>
  </mc:AlternateContent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7F052F-E312-402C-8932-7EAC7259032A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4937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flash/>
      </p:transition>
    </mc:Choice>
    <mc:Fallback xmlns="">
      <p:transition>
        <p:fade/>
      </p:transition>
    </mc:Fallback>
  </mc:AlternateContent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AFE441-7175-456F-8EAD-4341354054EB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4161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flash/>
      </p:transition>
    </mc:Choice>
    <mc:Fallback xmlns="">
      <p:transition>
        <p:fade/>
      </p:transition>
    </mc:Fallback>
  </mc:AlternateContent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2" y="273049"/>
            <a:ext cx="3008313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2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5E4B3B-AC39-4F9F-8036-F09F6563FCF9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1894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flash/>
      </p:transition>
    </mc:Choice>
    <mc:Fallback xmlns="">
      <p:transition>
        <p:fade/>
      </p:transition>
    </mc:Fallback>
  </mc:AlternateContent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8514062-74BB-4F9B-B5B1-1C74CFC5B540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9321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flash/>
      </p:transition>
    </mc:Choice>
    <mc:Fallback xmlns="">
      <p:transition>
        <p:fade/>
      </p:transition>
    </mc:Fallback>
  </mc:AlternateContent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913A9D-CDFF-4156-82AE-323363F0AE5D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71081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flash/>
      </p:transition>
    </mc:Choice>
    <mc:Fallback xmlns="">
      <p:transition>
        <p:fade/>
      </p:transition>
    </mc:Fallback>
  </mc:AlternateContent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838201"/>
            <a:ext cx="2057400" cy="5287963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838201"/>
            <a:ext cx="6019800" cy="5287963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D50E804-D477-4BD6-90BE-27218F8FF172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1674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flash/>
      </p:transition>
    </mc:Choice>
    <mc:Fallback xmlns="">
      <p:transition>
        <p:fade/>
      </p:transition>
    </mc:Fallback>
  </mc:AlternateContent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38200"/>
            <a:ext cx="8229600" cy="762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676401"/>
            <a:ext cx="8229600" cy="4449763"/>
          </a:xfrm>
        </p:spPr>
        <p:txBody>
          <a:bodyPr/>
          <a:lstStyle/>
          <a:p>
            <a:pPr lvl="0"/>
            <a:endParaRPr lang="en-US" noProof="0" dirty="0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85ED3CA-9BED-4A94-AC38-7F3C726A6319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6831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flash/>
      </p:transition>
    </mc:Choice>
    <mc:Fallback xmlns="">
      <p:transition>
        <p:fade/>
      </p:transition>
    </mc:Fallback>
  </mc:AlternateContent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hart" preserve="1">
  <p:cSld name="Title, Text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38200"/>
            <a:ext cx="8229600" cy="762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76401"/>
            <a:ext cx="4038600" cy="44497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hart Placeholder 3"/>
          <p:cNvSpPr>
            <a:spLocks noGrp="1"/>
          </p:cNvSpPr>
          <p:nvPr>
            <p:ph type="chart" sz="half" idx="2"/>
          </p:nvPr>
        </p:nvSpPr>
        <p:spPr>
          <a:xfrm>
            <a:off x="4648200" y="1676401"/>
            <a:ext cx="4038600" cy="4449763"/>
          </a:xfrm>
        </p:spPr>
        <p:txBody>
          <a:bodyPr/>
          <a:lstStyle/>
          <a:p>
            <a:pPr lvl="0"/>
            <a:endParaRPr lang="en-US" noProof="0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208A45-48FF-4DB8-9BBB-DF77D4BF4282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43466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flash/>
      </p:transition>
    </mc:Choice>
    <mc:Fallback xmlns="">
      <p:transition>
        <p:fade/>
      </p:transition>
    </mc:Fallback>
  </mc:AlternateContent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38200"/>
            <a:ext cx="8229600" cy="762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76401"/>
            <a:ext cx="4038600" cy="44497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6401"/>
            <a:ext cx="4038600" cy="44497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A09C58-C94F-4001-AAF3-A15FAE0FFF90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6201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flash/>
      </p:transition>
    </mc:Choice>
    <mc:Fallback xmlns="">
      <p:transition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9.xml"/><Relationship Id="rId13" Type="http://schemas.openxmlformats.org/officeDocument/2006/relationships/slideLayout" Target="../slideLayouts/slideLayout34.xml"/><Relationship Id="rId3" Type="http://schemas.openxmlformats.org/officeDocument/2006/relationships/slideLayout" Target="../slideLayouts/slideLayout24.xml"/><Relationship Id="rId7" Type="http://schemas.openxmlformats.org/officeDocument/2006/relationships/slideLayout" Target="../slideLayouts/slideLayout28.xml"/><Relationship Id="rId12" Type="http://schemas.openxmlformats.org/officeDocument/2006/relationships/slideLayout" Target="../slideLayouts/slideLayout33.xml"/><Relationship Id="rId2" Type="http://schemas.openxmlformats.org/officeDocument/2006/relationships/slideLayout" Target="../slideLayouts/slideLayout23.xml"/><Relationship Id="rId16" Type="http://schemas.openxmlformats.org/officeDocument/2006/relationships/image" Target="../media/image5.jpeg"/><Relationship Id="rId1" Type="http://schemas.openxmlformats.org/officeDocument/2006/relationships/slideLayout" Target="../slideLayouts/slideLayout22.xml"/><Relationship Id="rId6" Type="http://schemas.openxmlformats.org/officeDocument/2006/relationships/slideLayout" Target="../slideLayouts/slideLayout27.xml"/><Relationship Id="rId11" Type="http://schemas.openxmlformats.org/officeDocument/2006/relationships/slideLayout" Target="../slideLayouts/slideLayout32.xml"/><Relationship Id="rId5" Type="http://schemas.openxmlformats.org/officeDocument/2006/relationships/slideLayout" Target="../slideLayouts/slideLayout26.xml"/><Relationship Id="rId15" Type="http://schemas.openxmlformats.org/officeDocument/2006/relationships/theme" Target="../theme/theme2.xml"/><Relationship Id="rId10" Type="http://schemas.openxmlformats.org/officeDocument/2006/relationships/slideLayout" Target="../slideLayouts/slideLayout31.xml"/><Relationship Id="rId4" Type="http://schemas.openxmlformats.org/officeDocument/2006/relationships/slideLayout" Target="../slideLayouts/slideLayout25.xml"/><Relationship Id="rId9" Type="http://schemas.openxmlformats.org/officeDocument/2006/relationships/slideLayout" Target="../slideLayouts/slideLayout30.xml"/><Relationship Id="rId14" Type="http://schemas.openxmlformats.org/officeDocument/2006/relationships/slideLayout" Target="../slideLayouts/slideLayout35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3.xml"/><Relationship Id="rId13" Type="http://schemas.openxmlformats.org/officeDocument/2006/relationships/slideLayout" Target="../slideLayouts/slideLayout48.xml"/><Relationship Id="rId3" Type="http://schemas.openxmlformats.org/officeDocument/2006/relationships/slideLayout" Target="../slideLayouts/slideLayout38.xml"/><Relationship Id="rId7" Type="http://schemas.openxmlformats.org/officeDocument/2006/relationships/slideLayout" Target="../slideLayouts/slideLayout42.xml"/><Relationship Id="rId12" Type="http://schemas.openxmlformats.org/officeDocument/2006/relationships/slideLayout" Target="../slideLayouts/slideLayout47.xml"/><Relationship Id="rId2" Type="http://schemas.openxmlformats.org/officeDocument/2006/relationships/slideLayout" Target="../slideLayouts/slideLayout37.xml"/><Relationship Id="rId16" Type="http://schemas.openxmlformats.org/officeDocument/2006/relationships/image" Target="../media/image5.jpeg"/><Relationship Id="rId1" Type="http://schemas.openxmlformats.org/officeDocument/2006/relationships/slideLayout" Target="../slideLayouts/slideLayout36.xml"/><Relationship Id="rId6" Type="http://schemas.openxmlformats.org/officeDocument/2006/relationships/slideLayout" Target="../slideLayouts/slideLayout41.xml"/><Relationship Id="rId11" Type="http://schemas.openxmlformats.org/officeDocument/2006/relationships/slideLayout" Target="../slideLayouts/slideLayout46.xml"/><Relationship Id="rId5" Type="http://schemas.openxmlformats.org/officeDocument/2006/relationships/slideLayout" Target="../slideLayouts/slideLayout40.xml"/><Relationship Id="rId15" Type="http://schemas.openxmlformats.org/officeDocument/2006/relationships/theme" Target="../theme/theme3.xml"/><Relationship Id="rId10" Type="http://schemas.openxmlformats.org/officeDocument/2006/relationships/slideLayout" Target="../slideLayouts/slideLayout45.xml"/><Relationship Id="rId4" Type="http://schemas.openxmlformats.org/officeDocument/2006/relationships/slideLayout" Target="../slideLayouts/slideLayout39.xml"/><Relationship Id="rId9" Type="http://schemas.openxmlformats.org/officeDocument/2006/relationships/slideLayout" Target="../slideLayouts/slideLayout44.xml"/><Relationship Id="rId14" Type="http://schemas.openxmlformats.org/officeDocument/2006/relationships/slideLayout" Target="../slideLayouts/slideLayout4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71462" y="152401"/>
            <a:ext cx="8643937" cy="6095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399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dirty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246063" y="952501"/>
            <a:ext cx="8669337" cy="48386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dirty="0"/>
              <a:t>Click to edit Master text styles</a:t>
            </a:r>
          </a:p>
          <a:p>
            <a:pPr lvl="1"/>
            <a:r>
              <a:rPr lang="en-US" altLang="en-US" dirty="0"/>
              <a:t>Second level</a:t>
            </a:r>
          </a:p>
          <a:p>
            <a:pPr lvl="2"/>
            <a:r>
              <a:rPr lang="en-US" altLang="en-US" dirty="0"/>
              <a:t>Third level</a:t>
            </a:r>
          </a:p>
          <a:p>
            <a:pPr lvl="3"/>
            <a:r>
              <a:rPr lang="en-US" altLang="en-US" dirty="0"/>
              <a:t>Fourth level</a:t>
            </a:r>
          </a:p>
          <a:p>
            <a:pPr lvl="4"/>
            <a:r>
              <a:rPr lang="en-US" altLang="en-US" dirty="0"/>
              <a:t>Fifth level</a:t>
            </a:r>
          </a:p>
        </p:txBody>
      </p:sp>
      <p:sp>
        <p:nvSpPr>
          <p:cNvPr id="1031" name="Rectangle 8"/>
          <p:cNvSpPr>
            <a:spLocks noChangeArrowheads="1"/>
          </p:cNvSpPr>
          <p:nvPr userDrawn="1"/>
        </p:nvSpPr>
        <p:spPr bwMode="auto">
          <a:xfrm>
            <a:off x="0" y="6172200"/>
            <a:ext cx="9144000" cy="685800"/>
          </a:xfrm>
          <a:prstGeom prst="rect">
            <a:avLst/>
          </a:prstGeom>
          <a:gradFill rotWithShape="0">
            <a:gsLst>
              <a:gs pos="0">
                <a:srgbClr val="3399FF"/>
              </a:gs>
              <a:gs pos="100000">
                <a:srgbClr val="1F5C99"/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3600">
                <a:solidFill>
                  <a:srgbClr val="3399FF"/>
                </a:solidFill>
                <a:latin typeface="Times" pitchFamily="1" charset="0"/>
              </a:defRPr>
            </a:lvl1pPr>
            <a:lvl2pPr marL="742950" indent="-285750">
              <a:defRPr sz="3600">
                <a:solidFill>
                  <a:srgbClr val="3399FF"/>
                </a:solidFill>
                <a:latin typeface="Times" pitchFamily="1" charset="0"/>
              </a:defRPr>
            </a:lvl2pPr>
            <a:lvl3pPr marL="1143000" indent="-228600">
              <a:defRPr sz="3600">
                <a:solidFill>
                  <a:srgbClr val="3399FF"/>
                </a:solidFill>
                <a:latin typeface="Times" pitchFamily="1" charset="0"/>
              </a:defRPr>
            </a:lvl3pPr>
            <a:lvl4pPr marL="1600200" indent="-228600">
              <a:defRPr sz="3600">
                <a:solidFill>
                  <a:srgbClr val="3399FF"/>
                </a:solidFill>
                <a:latin typeface="Times" pitchFamily="1" charset="0"/>
              </a:defRPr>
            </a:lvl4pPr>
            <a:lvl5pPr marL="2057400" indent="-228600">
              <a:defRPr sz="3600">
                <a:solidFill>
                  <a:srgbClr val="3399FF"/>
                </a:solidFill>
                <a:latin typeface="Times" pitchFamily="1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3399FF"/>
                </a:solidFill>
                <a:latin typeface="Times" pitchFamily="1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3399FF"/>
                </a:solidFill>
                <a:latin typeface="Times" pitchFamily="1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3399FF"/>
                </a:solidFill>
                <a:latin typeface="Times" pitchFamily="1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3399FF"/>
                </a:solidFill>
                <a:latin typeface="Times" pitchFamily="1" charset="0"/>
              </a:defRPr>
            </a:lvl9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1032" name="Text Box 10"/>
          <p:cNvSpPr txBox="1">
            <a:spLocks noChangeArrowheads="1"/>
          </p:cNvSpPr>
          <p:nvPr/>
        </p:nvSpPr>
        <p:spPr bwMode="auto">
          <a:xfrm>
            <a:off x="1752600" y="6221609"/>
            <a:ext cx="73152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3600">
                <a:solidFill>
                  <a:srgbClr val="3399FF"/>
                </a:solidFill>
                <a:latin typeface="Times" pitchFamily="1" charset="0"/>
              </a:defRPr>
            </a:lvl1pPr>
            <a:lvl2pPr marL="742950" indent="-285750">
              <a:defRPr sz="3600">
                <a:solidFill>
                  <a:srgbClr val="3399FF"/>
                </a:solidFill>
                <a:latin typeface="Times" pitchFamily="1" charset="0"/>
              </a:defRPr>
            </a:lvl2pPr>
            <a:lvl3pPr marL="1143000" indent="-228600">
              <a:defRPr sz="3600">
                <a:solidFill>
                  <a:srgbClr val="3399FF"/>
                </a:solidFill>
                <a:latin typeface="Times" pitchFamily="1" charset="0"/>
              </a:defRPr>
            </a:lvl3pPr>
            <a:lvl4pPr marL="1600200" indent="-228600">
              <a:defRPr sz="3600">
                <a:solidFill>
                  <a:srgbClr val="3399FF"/>
                </a:solidFill>
                <a:latin typeface="Times" pitchFamily="1" charset="0"/>
              </a:defRPr>
            </a:lvl4pPr>
            <a:lvl5pPr marL="2057400" indent="-228600">
              <a:defRPr sz="3600">
                <a:solidFill>
                  <a:srgbClr val="3399FF"/>
                </a:solidFill>
                <a:latin typeface="Times" pitchFamily="1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3399FF"/>
                </a:solidFill>
                <a:latin typeface="Times" pitchFamily="1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3399FF"/>
                </a:solidFill>
                <a:latin typeface="Times" pitchFamily="1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3399FF"/>
                </a:solidFill>
                <a:latin typeface="Times" pitchFamily="1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3399FF"/>
                </a:solidFill>
                <a:latin typeface="Times" pitchFamily="1" charset="0"/>
              </a:defRPr>
            </a:lvl9pPr>
          </a:lstStyle>
          <a:p>
            <a:pPr algn="l">
              <a:spcBef>
                <a:spcPct val="50000"/>
              </a:spcBef>
              <a:defRPr/>
            </a:pPr>
            <a:r>
              <a:rPr lang="en-US" altLang="en-US" sz="1400" b="1" dirty="0">
                <a:solidFill>
                  <a:schemeClr val="bg1"/>
                </a:solidFill>
                <a:latin typeface="Times New Roman" pitchFamily="1" charset="-52"/>
              </a:rPr>
              <a:t>C  A  L  I  F  O  R  N  I  A     E  N  E  R  G  Y     C  O  M  M  I  S  S  I  O  N</a:t>
            </a:r>
            <a:endParaRPr lang="en-US" altLang="en-US" sz="1600" dirty="0">
              <a:solidFill>
                <a:schemeClr val="tx1"/>
              </a:solidFill>
              <a:latin typeface="Helvetica" pitchFamily="1" charset="0"/>
            </a:endParaRPr>
          </a:p>
        </p:txBody>
      </p:sp>
      <p:sp>
        <p:nvSpPr>
          <p:cNvPr id="3174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828801" y="6541594"/>
            <a:ext cx="2895600" cy="2476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>
              <a:defRPr sz="1000">
                <a:solidFill>
                  <a:schemeClr val="bg1"/>
                </a:solidFill>
                <a:latin typeface="+mj-lt"/>
              </a:defRPr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3175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534400" y="6259709"/>
            <a:ext cx="38100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000" b="1">
                <a:solidFill>
                  <a:schemeClr val="bg1"/>
                </a:solidFill>
                <a:latin typeface="+mj-lt"/>
              </a:defRPr>
            </a:lvl1pPr>
          </a:lstStyle>
          <a:p>
            <a:pPr>
              <a:defRPr/>
            </a:pPr>
            <a:fld id="{95724AE6-7BFF-4DC0-BBE9-BE1DA13CFE64}" type="slidenum">
              <a:rPr lang="en-US" altLang="en-US" smtClean="0"/>
              <a:pPr>
                <a:defRPr/>
              </a:pPr>
              <a:t>‹#›</a:t>
            </a:fld>
            <a:endParaRPr lang="en-US" altLang="en-US" dirty="0"/>
          </a:p>
        </p:txBody>
      </p:sp>
      <p:sp>
        <p:nvSpPr>
          <p:cNvPr id="1033" name="Line 11"/>
          <p:cNvSpPr>
            <a:spLocks noChangeShapeType="1"/>
          </p:cNvSpPr>
          <p:nvPr userDrawn="1"/>
        </p:nvSpPr>
        <p:spPr bwMode="auto">
          <a:xfrm>
            <a:off x="246063" y="914400"/>
            <a:ext cx="8897937" cy="0"/>
          </a:xfrm>
          <a:prstGeom prst="line">
            <a:avLst/>
          </a:prstGeom>
          <a:noFill/>
          <a:ln w="9525">
            <a:solidFill>
              <a:schemeClr val="bg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3174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7586662" y="6259709"/>
            <a:ext cx="871537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000">
                <a:solidFill>
                  <a:schemeClr val="bg1"/>
                </a:solidFill>
                <a:latin typeface="+mj-lt"/>
              </a:defRPr>
            </a:lvl1pPr>
          </a:lstStyle>
          <a:p>
            <a:pPr>
              <a:defRPr/>
            </a:pPr>
            <a:endParaRPr lang="en-US" altLang="en-US" dirty="0"/>
          </a:p>
        </p:txBody>
      </p:sp>
      <p:grpSp>
        <p:nvGrpSpPr>
          <p:cNvPr id="11" name="Group 10"/>
          <p:cNvGrpSpPr/>
          <p:nvPr userDrawn="1"/>
        </p:nvGrpSpPr>
        <p:grpSpPr>
          <a:xfrm>
            <a:off x="333677" y="5558971"/>
            <a:ext cx="1190476" cy="1190476"/>
            <a:chOff x="256949" y="181429"/>
            <a:chExt cx="1313542" cy="1313542"/>
          </a:xfrm>
        </p:grpSpPr>
        <p:sp>
          <p:nvSpPr>
            <p:cNvPr id="12" name="Oval 11"/>
            <p:cNvSpPr/>
            <p:nvPr userDrawn="1"/>
          </p:nvSpPr>
          <p:spPr bwMode="auto">
            <a:xfrm>
              <a:off x="256949" y="181429"/>
              <a:ext cx="1313542" cy="131354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3600" b="0" i="0" u="none" strike="noStrike" cap="none" normalizeH="0" baseline="0" dirty="0">
                <a:ln>
                  <a:noFill/>
                </a:ln>
                <a:solidFill>
                  <a:srgbClr val="3399FF"/>
                </a:solidFill>
                <a:effectLst/>
                <a:latin typeface="Times" pitchFamily="1" charset="0"/>
              </a:endParaRPr>
            </a:p>
          </p:txBody>
        </p:sp>
        <p:pic>
          <p:nvPicPr>
            <p:cNvPr id="13" name="Picture 1"/>
            <p:cNvPicPr>
              <a:picLocks noChangeAspect="1"/>
            </p:cNvPicPr>
            <p:nvPr userDrawn="1"/>
          </p:nvPicPr>
          <p:blipFill>
            <a:blip r:embed="rId2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6184" y="426509"/>
              <a:ext cx="935073" cy="8233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2" r:id="rId1"/>
    <p:sldLayoutId id="2147483663" r:id="rId2"/>
    <p:sldLayoutId id="2147483670" r:id="rId3"/>
    <p:sldLayoutId id="2147483664" r:id="rId4"/>
    <p:sldLayoutId id="2147483683" r:id="rId5"/>
    <p:sldLayoutId id="2147483685" r:id="rId6"/>
    <p:sldLayoutId id="2147483665" r:id="rId7"/>
    <p:sldLayoutId id="2147483678" r:id="rId8"/>
    <p:sldLayoutId id="2147483666" r:id="rId9"/>
    <p:sldLayoutId id="2147483667" r:id="rId10"/>
    <p:sldLayoutId id="2147483680" r:id="rId11"/>
    <p:sldLayoutId id="2147483677" r:id="rId12"/>
    <p:sldLayoutId id="2147483681" r:id="rId13"/>
    <p:sldLayoutId id="2147483668" r:id="rId14"/>
    <p:sldLayoutId id="2147483682" r:id="rId15"/>
    <p:sldLayoutId id="2147483669" r:id="rId16"/>
    <p:sldLayoutId id="2147483654" r:id="rId17"/>
    <p:sldLayoutId id="2147483657" r:id="rId18"/>
    <p:sldLayoutId id="2147483658" r:id="rId19"/>
    <p:sldLayoutId id="2147483659" r:id="rId20"/>
    <p:sldLayoutId id="2147483660" r:id="rId2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hdr="0" ftr="0" dt="0"/>
  <p:txStyles>
    <p:titleStyle>
      <a:lvl1pPr algn="l" rtl="0" eaLnBrk="0" fontAlgn="base" hangingPunct="0">
        <a:lnSpc>
          <a:spcPts val="3000"/>
        </a:lnSpc>
        <a:spcBef>
          <a:spcPct val="0"/>
        </a:spcBef>
        <a:spcAft>
          <a:spcPct val="0"/>
        </a:spcAft>
        <a:defRPr sz="2800">
          <a:solidFill>
            <a:srgbClr val="3399FF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>
          <a:solidFill>
            <a:srgbClr val="3399FF"/>
          </a:solidFill>
          <a:latin typeface="Times" pitchFamily="1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>
          <a:solidFill>
            <a:srgbClr val="3399FF"/>
          </a:solidFill>
          <a:latin typeface="Times" pitchFamily="1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>
          <a:solidFill>
            <a:srgbClr val="3399FF"/>
          </a:solidFill>
          <a:latin typeface="Times" pitchFamily="1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>
          <a:solidFill>
            <a:srgbClr val="3399FF"/>
          </a:solidFill>
          <a:latin typeface="Times" pitchFamily="1" charset="0"/>
        </a:defRPr>
      </a:lvl5pPr>
      <a:lvl6pPr marL="457200" algn="l" rtl="0" eaLnBrk="0" fontAlgn="base" hangingPunct="0">
        <a:spcBef>
          <a:spcPct val="0"/>
        </a:spcBef>
        <a:spcAft>
          <a:spcPct val="0"/>
        </a:spcAft>
        <a:defRPr sz="3600">
          <a:solidFill>
            <a:srgbClr val="3399FF"/>
          </a:solidFill>
          <a:latin typeface="Times" pitchFamily="1" charset="0"/>
        </a:defRPr>
      </a:lvl6pPr>
      <a:lvl7pPr marL="914400" algn="l" rtl="0" eaLnBrk="0" fontAlgn="base" hangingPunct="0">
        <a:spcBef>
          <a:spcPct val="0"/>
        </a:spcBef>
        <a:spcAft>
          <a:spcPct val="0"/>
        </a:spcAft>
        <a:defRPr sz="3600">
          <a:solidFill>
            <a:srgbClr val="3399FF"/>
          </a:solidFill>
          <a:latin typeface="Times" pitchFamily="1" charset="0"/>
        </a:defRPr>
      </a:lvl7pPr>
      <a:lvl8pPr marL="1371600" algn="l" rtl="0" eaLnBrk="0" fontAlgn="base" hangingPunct="0">
        <a:spcBef>
          <a:spcPct val="0"/>
        </a:spcBef>
        <a:spcAft>
          <a:spcPct val="0"/>
        </a:spcAft>
        <a:defRPr sz="3600">
          <a:solidFill>
            <a:srgbClr val="3399FF"/>
          </a:solidFill>
          <a:latin typeface="Times" pitchFamily="1" charset="0"/>
        </a:defRPr>
      </a:lvl8pPr>
      <a:lvl9pPr marL="1828800" algn="l" rtl="0" eaLnBrk="0" fontAlgn="base" hangingPunct="0">
        <a:spcBef>
          <a:spcPct val="0"/>
        </a:spcBef>
        <a:spcAft>
          <a:spcPct val="0"/>
        </a:spcAft>
        <a:defRPr sz="3600">
          <a:solidFill>
            <a:srgbClr val="3399FF"/>
          </a:solidFill>
          <a:latin typeface="Times" pitchFamily="1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4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="" xmlns:p15="http://schemas.microsoft.com/office/powerpoint/2012/main">
        <p15:guide id="1" orient="horz" pos="2160" userDrawn="1">
          <p15:clr>
            <a:srgbClr val="F26B43"/>
          </p15:clr>
        </p15:guide>
        <p15:guide id="2" pos="2880" userDrawn="1">
          <p15:clr>
            <a:srgbClr val="F26B43"/>
          </p15:clr>
        </p15:guide>
        <p15:guide id="3" pos="5616" userDrawn="1">
          <p15:clr>
            <a:srgbClr val="F26B43"/>
          </p15:clr>
        </p15:guide>
        <p15:guide id="4" pos="155" userDrawn="1">
          <p15:clr>
            <a:srgbClr val="F26B43"/>
          </p15:clr>
        </p15:guide>
        <p15:guide id="5" orient="horz" pos="528" userDrawn="1">
          <p15:clr>
            <a:srgbClr val="F26B43"/>
          </p15:clr>
        </p15:guide>
        <p15:guide id="6" orient="horz" pos="4176" userDrawn="1">
          <p15:clr>
            <a:srgbClr val="F26B43"/>
          </p15:clr>
        </p15:guide>
        <p15:guide id="7" orient="horz" pos="3648" userDrawn="1">
          <p15:clr>
            <a:srgbClr val="F26B43"/>
          </p15:clr>
        </p15:guide>
        <p15:guide id="8" pos="3024" userDrawn="1">
          <p15:clr>
            <a:srgbClr val="F26B43"/>
          </p15:clr>
        </p15:guide>
        <p15:guide id="9" pos="2736" userDrawn="1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background_officialState_v4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1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76401"/>
            <a:ext cx="8229600" cy="4449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324601"/>
            <a:ext cx="2133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 b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667000" y="6324600"/>
            <a:ext cx="3352800" cy="4000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b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019800" y="6324600"/>
            <a:ext cx="2133600" cy="4000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3A444284-4D6E-4991-95D7-F5B2C48F32EA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4104" name="Rectangle 8"/>
          <p:cNvSpPr>
            <a:spLocks noChangeArrowheads="1"/>
          </p:cNvSpPr>
          <p:nvPr/>
        </p:nvSpPr>
        <p:spPr bwMode="auto">
          <a:xfrm>
            <a:off x="0" y="762000"/>
            <a:ext cx="9144000" cy="838200"/>
          </a:xfrm>
          <a:prstGeom prst="rect">
            <a:avLst/>
          </a:prstGeom>
          <a:solidFill>
            <a:srgbClr val="CCCC00">
              <a:alpha val="41000"/>
            </a:srgbClr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12296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838200"/>
            <a:ext cx="82296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7882008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5" r:id="rId1"/>
    <p:sldLayoutId id="2147483786" r:id="rId2"/>
    <p:sldLayoutId id="2147483787" r:id="rId3"/>
    <p:sldLayoutId id="2147483788" r:id="rId4"/>
    <p:sldLayoutId id="2147483789" r:id="rId5"/>
    <p:sldLayoutId id="2147483790" r:id="rId6"/>
    <p:sldLayoutId id="2147483791" r:id="rId7"/>
    <p:sldLayoutId id="2147483792" r:id="rId8"/>
    <p:sldLayoutId id="2147483793" r:id="rId9"/>
    <p:sldLayoutId id="2147483794" r:id="rId10"/>
    <p:sldLayoutId id="2147483795" r:id="rId11"/>
    <p:sldLayoutId id="2147483796" r:id="rId12"/>
    <p:sldLayoutId id="2147483797" r:id="rId13"/>
    <p:sldLayoutId id="2147483798" r:id="rId14"/>
  </p:sldLayoutIdLst>
  <mc:AlternateContent xmlns:mc="http://schemas.openxmlformats.org/markup-compatibility/2006" xmlns:p14="http://schemas.microsoft.com/office/powerpoint/2010/main">
    <mc:Choice Requires="p14">
      <p:transition>
        <p14:flash/>
      </p:transition>
    </mc:Choice>
    <mc:Fallback xmlns="">
      <p:transition>
        <p:fade/>
      </p:transition>
    </mc:Fallback>
  </mc:AlternateConten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accent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accent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accent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accent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accent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3200" b="1">
          <a:solidFill>
            <a:schemeClr val="accent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3200" b="1">
          <a:solidFill>
            <a:schemeClr val="accent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3200" b="1">
          <a:solidFill>
            <a:schemeClr val="accent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3200" b="1">
          <a:solidFill>
            <a:schemeClr val="accent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800" b="1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4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2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background_officialState_v4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1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76401"/>
            <a:ext cx="8229600" cy="4449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324601"/>
            <a:ext cx="2133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 b="0">
                <a:solidFill>
                  <a:schemeClr val="tx1"/>
                </a:solidFill>
              </a:defRPr>
            </a:lvl1pPr>
          </a:lstStyle>
          <a:p>
            <a:pPr eaLnBrk="1" hangingPunct="1">
              <a:defRPr/>
            </a:pPr>
            <a:endParaRPr lang="en-US" dirty="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667000" y="6324600"/>
            <a:ext cx="3352800" cy="4000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b="0">
                <a:solidFill>
                  <a:schemeClr val="tx1"/>
                </a:solidFill>
              </a:defRPr>
            </a:lvl1pPr>
          </a:lstStyle>
          <a:p>
            <a:pPr eaLnBrk="1" hangingPunct="1">
              <a:defRPr/>
            </a:pPr>
            <a:endParaRPr lang="en-US" dirty="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019800" y="6324600"/>
            <a:ext cx="2133600" cy="4000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>
                <a:solidFill>
                  <a:schemeClr val="tx1"/>
                </a:solidFill>
              </a:defRPr>
            </a:lvl1pPr>
          </a:lstStyle>
          <a:p>
            <a:pPr eaLnBrk="1" hangingPunct="1">
              <a:defRPr/>
            </a:pPr>
            <a:fld id="{3A444284-4D6E-4991-95D7-F5B2C48F32EA}" type="slidenum">
              <a:rPr lang="en-US">
                <a:solidFill>
                  <a:srgbClr val="000000"/>
                </a:solidFill>
                <a:latin typeface="Arial" charset="0"/>
              </a:rPr>
              <a:pPr eaLnBrk="1" hangingPunct="1">
                <a:defRPr/>
              </a:pPr>
              <a:t>‹#›</a:t>
            </a:fld>
            <a:endParaRPr lang="en-US" dirty="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104" name="Rectangle 8"/>
          <p:cNvSpPr>
            <a:spLocks noChangeArrowheads="1"/>
          </p:cNvSpPr>
          <p:nvPr/>
        </p:nvSpPr>
        <p:spPr bwMode="auto">
          <a:xfrm>
            <a:off x="0" y="762000"/>
            <a:ext cx="9144000" cy="838200"/>
          </a:xfrm>
          <a:prstGeom prst="rect">
            <a:avLst/>
          </a:prstGeom>
          <a:solidFill>
            <a:srgbClr val="CCCC00">
              <a:alpha val="41000"/>
            </a:srgbClr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en-US" sz="2400" b="1" dirty="0">
              <a:solidFill>
                <a:srgbClr val="333399"/>
              </a:solidFill>
              <a:latin typeface="Arial" charset="0"/>
            </a:endParaRPr>
          </a:p>
        </p:txBody>
      </p:sp>
      <p:sp>
        <p:nvSpPr>
          <p:cNvPr id="12296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838200"/>
            <a:ext cx="82296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8755356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9" r:id="rId1"/>
    <p:sldLayoutId id="2147483850" r:id="rId2"/>
    <p:sldLayoutId id="2147483851" r:id="rId3"/>
    <p:sldLayoutId id="2147483852" r:id="rId4"/>
    <p:sldLayoutId id="2147483853" r:id="rId5"/>
    <p:sldLayoutId id="2147483854" r:id="rId6"/>
    <p:sldLayoutId id="2147483855" r:id="rId7"/>
    <p:sldLayoutId id="2147483856" r:id="rId8"/>
    <p:sldLayoutId id="2147483857" r:id="rId9"/>
    <p:sldLayoutId id="2147483858" r:id="rId10"/>
    <p:sldLayoutId id="2147483859" r:id="rId11"/>
    <p:sldLayoutId id="2147483860" r:id="rId12"/>
    <p:sldLayoutId id="2147483861" r:id="rId13"/>
    <p:sldLayoutId id="2147483862" r:id="rId14"/>
  </p:sldLayoutIdLst>
  <mc:AlternateContent xmlns:mc="http://schemas.openxmlformats.org/markup-compatibility/2006" xmlns:p14="http://schemas.microsoft.com/office/powerpoint/2010/main">
    <mc:Choice Requires="p14">
      <p:transition>
        <p14:flash/>
      </p:transition>
    </mc:Choice>
    <mc:Fallback xmlns="">
      <p:transition>
        <p:fade/>
      </p:transition>
    </mc:Fallback>
  </mc:AlternateConten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accent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accent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accent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accent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accent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3200" b="1">
          <a:solidFill>
            <a:schemeClr val="accent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3200" b="1">
          <a:solidFill>
            <a:schemeClr val="accent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3200" b="1">
          <a:solidFill>
            <a:schemeClr val="accent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3200" b="1">
          <a:solidFill>
            <a:schemeClr val="accent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800" b="1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4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2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v.ca.gov/docs/2016_ZEV_Action_Plan.pdf" TargetMode="Externa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v.ca.gov/docs/2016_ZEV_Action_Plan.pdf" TargetMode="Externa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docketpublic.energy.ca.gov/PublicDocuments/17-IEPR-07/TN217040_20170414T105313_Transportation_Electrification_Guidance_for_Publicly_Owned_Utilities_Integrated_Resource_Plans.pdf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hyperlink" Target="mailto:noel.crisostomo@energy.ca.gov" TargetMode="Externa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April 27, 2017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ctrTitle"/>
          </p:nvPr>
        </p:nvSpPr>
        <p:spPr>
          <a:xfrm>
            <a:off x="4495800" y="1752600"/>
            <a:ext cx="4648200" cy="1238250"/>
          </a:xfrm>
        </p:spPr>
        <p:txBody>
          <a:bodyPr/>
          <a:lstStyle/>
          <a:p>
            <a:r>
              <a:rPr lang="en-US" sz="2500" b="1" dirty="0" smtClean="0"/>
              <a:t>Transportation Electrification </a:t>
            </a:r>
            <a:br>
              <a:rPr lang="en-US" sz="2500" b="1" dirty="0" smtClean="0"/>
            </a:br>
            <a:r>
              <a:rPr lang="en-US" sz="2500" b="1" dirty="0" smtClean="0"/>
              <a:t>Guidance </a:t>
            </a:r>
            <a:br>
              <a:rPr lang="en-US" sz="2500" b="1" dirty="0" smtClean="0"/>
            </a:br>
            <a:r>
              <a:rPr lang="en-US" sz="2500" b="1" dirty="0" smtClean="0"/>
              <a:t>for Publicly Owned Utilities’ </a:t>
            </a:r>
            <a:br>
              <a:rPr lang="en-US" sz="2500" b="1" dirty="0" smtClean="0"/>
            </a:br>
            <a:r>
              <a:rPr lang="en-US" sz="2500" b="1" dirty="0" smtClean="0"/>
              <a:t>Integrated Resource Plans</a:t>
            </a:r>
            <a:endParaRPr lang="en-US" sz="2500" b="1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3"/>
          </p:nvPr>
        </p:nvSpPr>
        <p:spPr>
          <a:xfrm>
            <a:off x="4572000" y="3756201"/>
            <a:ext cx="4419600" cy="1501599"/>
          </a:xfrm>
        </p:spPr>
        <p:txBody>
          <a:bodyPr/>
          <a:lstStyle/>
          <a:p>
            <a:endParaRPr lang="en-US" dirty="0" smtClean="0"/>
          </a:p>
          <a:p>
            <a:r>
              <a:rPr lang="en-US" dirty="0" smtClean="0"/>
              <a:t>Noel Crisostomo, Air Pollution Specialist</a:t>
            </a:r>
          </a:p>
          <a:p>
            <a:r>
              <a:rPr lang="en-US" dirty="0" smtClean="0"/>
              <a:t>Fuels and Transportation Division</a:t>
            </a:r>
            <a:endParaRPr lang="en-US" dirty="0"/>
          </a:p>
          <a:p>
            <a:r>
              <a:rPr lang="en-US" dirty="0" smtClean="0"/>
              <a:t>California </a:t>
            </a:r>
            <a:r>
              <a:rPr lang="en-US" dirty="0"/>
              <a:t>Energy </a:t>
            </a:r>
            <a:r>
              <a:rPr lang="en-US" dirty="0" smtClean="0"/>
              <a:t>Commission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17413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Outline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95724AE6-7BFF-4DC0-BBE9-BE1DA13CFE64}" type="slidenum">
              <a:rPr lang="en-US" altLang="en-US" smtClean="0"/>
              <a:pPr>
                <a:defRPr/>
              </a:pPr>
              <a:t>2</a:t>
            </a:fld>
            <a:endParaRPr lang="en-US" alt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buFont typeface="+mj-lt"/>
              <a:buAutoNum type="arabicPeriod"/>
            </a:pPr>
            <a:r>
              <a:rPr lang="en-US" dirty="0" smtClean="0"/>
              <a:t>Policy Background and Objective for Transportation Electrification Planning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 smtClean="0"/>
              <a:t>Recommended Information, Data, and Reports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 smtClean="0"/>
              <a:t>Thematic Questions for Today’s Discussion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54933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304800" y="228600"/>
            <a:ext cx="8643937" cy="609599"/>
          </a:xfrm>
        </p:spPr>
        <p:txBody>
          <a:bodyPr/>
          <a:lstStyle/>
          <a:p>
            <a:r>
              <a:rPr lang="en-US" dirty="0" smtClean="0"/>
              <a:t>B-16-2012* orders agencies to </a:t>
            </a:r>
            <a:r>
              <a:rPr lang="en-US" i="1" dirty="0" smtClean="0"/>
              <a:t>Establish Benchmarks </a:t>
            </a:r>
            <a:r>
              <a:rPr lang="en-US" dirty="0" smtClean="0"/>
              <a:t>for a transformation toward Zero-Emission Vehicles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95724AE6-7BFF-4DC0-BBE9-BE1DA13CFE64}" type="slidenum">
              <a:rPr lang="en-US" altLang="en-US" smtClean="0"/>
              <a:pPr>
                <a:defRPr/>
              </a:pPr>
              <a:t>3</a:t>
            </a:fld>
            <a:endParaRPr lang="en-US" alt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3085578" y="1409178"/>
            <a:ext cx="6019800" cy="46166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u="sng" dirty="0" smtClean="0">
                <a:solidFill>
                  <a:schemeClr val="tx2"/>
                </a:solidFill>
                <a:latin typeface="+mj-lt"/>
              </a:rPr>
              <a:t>CEC is helping to achieve by 2020: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endParaRPr lang="en-US" sz="2800" dirty="0" smtClean="0">
              <a:solidFill>
                <a:schemeClr val="tx2"/>
              </a:solidFill>
              <a:latin typeface="+mj-lt"/>
            </a:endParaRP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sz="2800" dirty="0" smtClean="0">
                <a:solidFill>
                  <a:schemeClr val="tx2"/>
                </a:solidFill>
                <a:latin typeface="+mj-lt"/>
              </a:rPr>
              <a:t>Infrastructure supporting 1M ZEV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sz="2800" dirty="0" smtClean="0">
                <a:solidFill>
                  <a:schemeClr val="tx2"/>
                </a:solidFill>
                <a:latin typeface="+mj-lt"/>
              </a:rPr>
              <a:t>Cost competitiveness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sz="2800" dirty="0" smtClean="0">
                <a:solidFill>
                  <a:schemeClr val="tx2"/>
                </a:solidFill>
                <a:latin typeface="+mj-lt"/>
              </a:rPr>
              <a:t>Mainstream accessibility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sz="2800" dirty="0" smtClean="0">
                <a:solidFill>
                  <a:schemeClr val="tx2"/>
                </a:solidFill>
                <a:latin typeface="+mj-lt"/>
              </a:rPr>
              <a:t>Widespread transit &amp; freight ZEV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sz="2800" dirty="0" smtClean="0">
                <a:solidFill>
                  <a:schemeClr val="tx2"/>
                </a:solidFill>
                <a:latin typeface="+mj-lt"/>
              </a:rPr>
              <a:t>Reduced Transportation GHG 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sz="2800" dirty="0" smtClean="0">
                <a:solidFill>
                  <a:schemeClr val="tx2"/>
                </a:solidFill>
                <a:latin typeface="+mj-lt"/>
              </a:rPr>
              <a:t>Grid-Integrated charging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sz="2800" dirty="0" smtClean="0">
                <a:solidFill>
                  <a:schemeClr val="tx2"/>
                </a:solidFill>
                <a:latin typeface="+mj-lt"/>
              </a:rPr>
              <a:t>Expanding private sector role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endParaRPr lang="en-US" sz="2800" dirty="0">
              <a:solidFill>
                <a:schemeClr val="tx2"/>
              </a:solidFill>
              <a:latin typeface="+mj-lt"/>
            </a:endParaRPr>
          </a:p>
          <a:p>
            <a:pPr algn="l"/>
            <a:r>
              <a:rPr lang="en-US" sz="1400" dirty="0" smtClean="0">
                <a:solidFill>
                  <a:schemeClr val="tx2"/>
                </a:solidFill>
                <a:latin typeface="+mj-lt"/>
              </a:rPr>
              <a:t>*and supplemented by B-32-15 and the Sustainable Freight Action Plan</a:t>
            </a:r>
            <a:endParaRPr lang="en-US" sz="1400" dirty="0">
              <a:solidFill>
                <a:schemeClr val="tx2"/>
              </a:solidFill>
              <a:latin typeface="+mj-lt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822" y="1143000"/>
            <a:ext cx="2721552" cy="35220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Content Placeholder 6">
            <a:hlinkClick r:id="rId3"/>
          </p:cNvPr>
          <p:cNvPicPr>
            <a:picLocks noGrp="1" noChangeAspect="1"/>
          </p:cNvPicPr>
          <p:nvPr>
            <p:ph idx="1"/>
          </p:nvPr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571" y="2271444"/>
            <a:ext cx="2695651" cy="34926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3819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314194" y="228600"/>
            <a:ext cx="8643937" cy="609599"/>
          </a:xfrm>
        </p:spPr>
        <p:txBody>
          <a:bodyPr/>
          <a:lstStyle/>
          <a:p>
            <a:r>
              <a:rPr lang="en-US" dirty="0" smtClean="0"/>
              <a:t>SB 350 requires POU consideration of Transportation Electrification in their Integrated Resource Plans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95724AE6-7BFF-4DC0-BBE9-BE1DA13CFE64}" type="slidenum">
              <a:rPr lang="en-US" altLang="en-US" smtClean="0"/>
              <a:pPr>
                <a:defRPr/>
              </a:pPr>
              <a:t>4</a:t>
            </a:fld>
            <a:endParaRPr lang="en-US" alt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3200400" y="1371600"/>
            <a:ext cx="5867400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sz="2400" dirty="0" smtClean="0">
                <a:solidFill>
                  <a:schemeClr val="tx2"/>
                </a:solidFill>
                <a:latin typeface="+mj-lt"/>
              </a:rPr>
              <a:t>Publicly-Owned Utilities “shall </a:t>
            </a:r>
            <a:r>
              <a:rPr lang="en-US" sz="2400" b="1" i="1" dirty="0" smtClean="0">
                <a:solidFill>
                  <a:schemeClr val="tx2"/>
                </a:solidFill>
                <a:latin typeface="+mj-lt"/>
              </a:rPr>
              <a:t>address procurement </a:t>
            </a:r>
            <a:r>
              <a:rPr lang="en-US" sz="2400" dirty="0" smtClean="0">
                <a:solidFill>
                  <a:schemeClr val="tx2"/>
                </a:solidFill>
                <a:latin typeface="+mj-lt"/>
              </a:rPr>
              <a:t>for …Transportation Electrification...”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endParaRPr lang="en-US" sz="2400" dirty="0" smtClean="0">
              <a:solidFill>
                <a:schemeClr val="tx2"/>
              </a:solidFill>
              <a:latin typeface="+mj-lt"/>
            </a:endParaRP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sz="2400" dirty="0" smtClean="0">
                <a:solidFill>
                  <a:schemeClr val="tx2"/>
                </a:solidFill>
                <a:latin typeface="+mj-lt"/>
              </a:rPr>
              <a:t>Meet goals of P.U. Code §454.52 (a)(1)(C) through (H)</a:t>
            </a:r>
            <a:endParaRPr lang="en-US" sz="2400" dirty="0">
              <a:solidFill>
                <a:schemeClr val="tx2"/>
              </a:solidFill>
              <a:latin typeface="+mj-lt"/>
            </a:endParaRPr>
          </a:p>
          <a:p>
            <a:pPr marL="457200" indent="-457200" algn="l">
              <a:buFont typeface="Arial" panose="020B0604020202020204" pitchFamily="34" charset="0"/>
              <a:buChar char="•"/>
            </a:pPr>
            <a:endParaRPr lang="en-US" sz="2400" dirty="0" smtClean="0">
              <a:solidFill>
                <a:schemeClr val="tx2"/>
              </a:solidFill>
              <a:latin typeface="+mj-lt"/>
            </a:endParaRP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sz="2400" dirty="0" smtClean="0">
                <a:solidFill>
                  <a:schemeClr val="tx2"/>
                </a:solidFill>
                <a:latin typeface="+mj-lt"/>
              </a:rPr>
              <a:t>“CEC may adopt guidelines to govern the submission of </a:t>
            </a:r>
            <a:r>
              <a:rPr lang="en-US" sz="2400" b="1" i="1" dirty="0" smtClean="0">
                <a:solidFill>
                  <a:schemeClr val="tx2"/>
                </a:solidFill>
                <a:latin typeface="+mj-lt"/>
              </a:rPr>
              <a:t>information and data and reports </a:t>
            </a:r>
            <a:r>
              <a:rPr lang="en-US" sz="2400" dirty="0" smtClean="0">
                <a:solidFill>
                  <a:schemeClr val="tx2"/>
                </a:solidFill>
                <a:latin typeface="+mj-lt"/>
              </a:rPr>
              <a:t>needed to support the CEC’s review…”</a:t>
            </a:r>
            <a:endParaRPr lang="en-US" sz="2400" dirty="0">
              <a:solidFill>
                <a:schemeClr val="tx2"/>
              </a:solidFill>
              <a:latin typeface="+mj-lt"/>
            </a:endParaRPr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852" y="1536526"/>
            <a:ext cx="2755726" cy="351668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56279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7448" y="3182836"/>
            <a:ext cx="1807152" cy="23386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POUs can provide </a:t>
            </a:r>
            <a:r>
              <a:rPr lang="en-US" i="1" dirty="0" smtClean="0"/>
              <a:t>indispensable contributions </a:t>
            </a:r>
            <a:r>
              <a:rPr lang="en-US" dirty="0" smtClean="0"/>
              <a:t>to Transportation Electrification in CA with their IRPs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95724AE6-7BFF-4DC0-BBE9-BE1DA13CFE64}" type="slidenum">
              <a:rPr lang="en-US" altLang="en-US" smtClean="0"/>
              <a:pPr>
                <a:defRPr/>
              </a:pPr>
              <a:t>5</a:t>
            </a:fld>
            <a:endParaRPr lang="en-US" alt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337158" y="990600"/>
            <a:ext cx="8502042" cy="4800600"/>
          </a:xfrm>
        </p:spPr>
        <p:txBody>
          <a:bodyPr/>
          <a:lstStyle/>
          <a:p>
            <a:r>
              <a:rPr lang="en-US" dirty="0" smtClean="0"/>
              <a:t>Staff recommends the following information, data, and reports to serve as a </a:t>
            </a:r>
            <a:r>
              <a:rPr lang="en-US" b="1" dirty="0" smtClean="0"/>
              <a:t>best practice benchmark </a:t>
            </a:r>
            <a:r>
              <a:rPr lang="en-US" dirty="0"/>
              <a:t>for the POUs </a:t>
            </a:r>
            <a:r>
              <a:rPr lang="en-US" dirty="0" smtClean="0"/>
              <a:t>in order to support charging infrastructure that is integrated with the electricity grid and enables widespread transportation electrification and GHG and air pollution emissions reductions.</a:t>
            </a:r>
          </a:p>
        </p:txBody>
      </p:sp>
      <p:pic>
        <p:nvPicPr>
          <p:cNvPr id="5" name="Content Placeholder 6">
            <a:hlinkClick r:id="rId3"/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1524000" y="3669506"/>
            <a:ext cx="1646737" cy="21335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0797" y="3657600"/>
            <a:ext cx="1690579" cy="215741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7" name="Plus 6"/>
          <p:cNvSpPr/>
          <p:nvPr/>
        </p:nvSpPr>
        <p:spPr bwMode="auto">
          <a:xfrm>
            <a:off x="3263128" y="4507705"/>
            <a:ext cx="435278" cy="457200"/>
          </a:xfrm>
          <a:prstGeom prst="mathPlus">
            <a:avLst/>
          </a:prstGeom>
          <a:solidFill>
            <a:schemeClr val="accent2"/>
          </a:solidFill>
          <a:ln>
            <a:noFill/>
          </a:ln>
          <a:effectLst/>
          <a:ex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3600" b="0" i="0" u="none" strike="noStrike" cap="none" normalizeH="0" baseline="0" dirty="0" smtClean="0">
              <a:ln>
                <a:noFill/>
              </a:ln>
              <a:solidFill>
                <a:srgbClr val="3399FF"/>
              </a:solidFill>
              <a:effectLst/>
              <a:latin typeface="Times" pitchFamily="1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01437" y="3669506"/>
            <a:ext cx="1653772" cy="21335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Plus 8"/>
          <p:cNvSpPr/>
          <p:nvPr/>
        </p:nvSpPr>
        <p:spPr bwMode="auto">
          <a:xfrm>
            <a:off x="5573767" y="4507705"/>
            <a:ext cx="435278" cy="457200"/>
          </a:xfrm>
          <a:prstGeom prst="mathPlus">
            <a:avLst/>
          </a:prstGeom>
          <a:solidFill>
            <a:schemeClr val="accent2"/>
          </a:solidFill>
          <a:ln>
            <a:noFill/>
          </a:ln>
          <a:effectLst/>
          <a:ex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3600" b="0" i="0" u="none" strike="noStrike" cap="none" normalizeH="0" baseline="0" dirty="0" smtClean="0">
              <a:ln>
                <a:noFill/>
              </a:ln>
              <a:solidFill>
                <a:srgbClr val="3399FF"/>
              </a:solidFill>
              <a:effectLst/>
              <a:latin typeface="Times" pitchFamily="1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67494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228600" y="228600"/>
            <a:ext cx="8643937" cy="609599"/>
          </a:xfrm>
        </p:spPr>
        <p:txBody>
          <a:bodyPr/>
          <a:lstStyle/>
          <a:p>
            <a:r>
              <a:rPr lang="en-US" dirty="0" smtClean="0"/>
              <a:t>Transportation Electrification Recommended Data Information, and Reports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95724AE6-7BFF-4DC0-BBE9-BE1DA13CFE64}" type="slidenum">
              <a:rPr lang="en-US" altLang="en-US" smtClean="0"/>
              <a:pPr>
                <a:defRPr/>
              </a:pPr>
              <a:t>6</a:t>
            </a:fld>
            <a:endParaRPr lang="en-US" alt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In developing these guidelines, Staff recognizes:</a:t>
            </a:r>
          </a:p>
          <a:p>
            <a:pPr lvl="1"/>
            <a:r>
              <a:rPr lang="en-US" dirty="0" smtClean="0"/>
              <a:t>Gathering and analyzing this information requires </a:t>
            </a:r>
            <a:r>
              <a:rPr lang="en-US" u="sng" dirty="0" smtClean="0"/>
              <a:t>additional time and resources</a:t>
            </a:r>
            <a:r>
              <a:rPr lang="en-US" dirty="0" smtClean="0"/>
              <a:t>.</a:t>
            </a:r>
          </a:p>
          <a:p>
            <a:pPr lvl="1"/>
            <a:r>
              <a:rPr lang="en-US" dirty="0" smtClean="0"/>
              <a:t>The need to account for POU </a:t>
            </a:r>
            <a:r>
              <a:rPr lang="en-US" u="sng" dirty="0"/>
              <a:t>diversity</a:t>
            </a:r>
            <a:r>
              <a:rPr lang="en-US" dirty="0"/>
              <a:t> in</a:t>
            </a:r>
            <a:r>
              <a:rPr lang="en-US" b="1" i="1" dirty="0"/>
              <a:t> </a:t>
            </a:r>
            <a:r>
              <a:rPr lang="en-US" dirty="0"/>
              <a:t>priorities, capabilities, resources, and technology.</a:t>
            </a:r>
          </a:p>
          <a:p>
            <a:pPr lvl="1"/>
            <a:r>
              <a:rPr lang="en-US" dirty="0" smtClean="0"/>
              <a:t>POUs’ electrification analyses, preparations, and accommodation of customer loads will entail an </a:t>
            </a:r>
            <a:r>
              <a:rPr lang="en-US" u="sng" dirty="0" smtClean="0"/>
              <a:t>evolving, ongoing  process</a:t>
            </a:r>
            <a:r>
              <a:rPr lang="en-US" dirty="0" smtClean="0"/>
              <a:t>.</a:t>
            </a:r>
          </a:p>
          <a:p>
            <a:pPr marL="457200" lvl="1" indent="0" algn="ctr">
              <a:buNone/>
            </a:pPr>
            <a:endParaRPr lang="en-US" sz="200" dirty="0" smtClean="0"/>
          </a:p>
          <a:p>
            <a:pPr marL="457200" lvl="1" indent="0" algn="ctr">
              <a:buNone/>
            </a:pPr>
            <a:r>
              <a:rPr lang="en-US" sz="2400" b="1" i="1" dirty="0" smtClean="0"/>
              <a:t>We welcome your ideas to explore how CEC can support the POUs’ individual progress toward widespread transportation electrification.</a:t>
            </a:r>
          </a:p>
          <a:p>
            <a:endParaRPr lang="en-US" dirty="0" smtClean="0"/>
          </a:p>
          <a:p>
            <a:pPr marL="0" indent="0" algn="r">
              <a:buNone/>
            </a:pPr>
            <a:r>
              <a:rPr lang="en-US" dirty="0" smtClean="0"/>
              <a:t>For </a:t>
            </a:r>
            <a:r>
              <a:rPr lang="en-US" dirty="0"/>
              <a:t>detail, please refer </a:t>
            </a:r>
            <a:r>
              <a:rPr lang="en-US" dirty="0" smtClean="0"/>
              <a:t>to the </a:t>
            </a:r>
            <a:r>
              <a:rPr lang="en-US" dirty="0">
                <a:hlinkClick r:id="rId3"/>
              </a:rPr>
              <a:t>Staff Proposal</a:t>
            </a:r>
            <a:r>
              <a:rPr lang="en-US" dirty="0"/>
              <a:t>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2753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1. Quantification, Characterization, and Location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95724AE6-7BFF-4DC0-BBE9-BE1DA13CFE64}" type="slidenum">
              <a:rPr lang="en-US" altLang="en-US" smtClean="0"/>
              <a:pPr>
                <a:defRPr/>
              </a:pPr>
              <a:t>7</a:t>
            </a:fld>
            <a:endParaRPr lang="en-US" alt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246063" y="990600"/>
            <a:ext cx="8745537" cy="4800600"/>
          </a:xfrm>
        </p:spPr>
        <p:txBody>
          <a:bodyPr/>
          <a:lstStyle/>
          <a:p>
            <a:r>
              <a:rPr lang="en-US" dirty="0" smtClean="0"/>
              <a:t>Number and types of  TE, charging, &amp; customers</a:t>
            </a:r>
          </a:p>
          <a:p>
            <a:r>
              <a:rPr lang="en-US" dirty="0" smtClean="0"/>
              <a:t>Incremental Load &amp; Tariffs</a:t>
            </a:r>
          </a:p>
          <a:p>
            <a:r>
              <a:rPr lang="en-US" dirty="0" smtClean="0"/>
              <a:t>GHG &amp; Air Pollution Methodology, aligned to ARB Inventory</a:t>
            </a:r>
            <a:endParaRPr lang="en-US" dirty="0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6400" y="2454638"/>
            <a:ext cx="4681538" cy="3677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6240418" y="5952443"/>
            <a:ext cx="2912977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sz="800" dirty="0" smtClean="0">
                <a:solidFill>
                  <a:schemeClr val="tx2"/>
                </a:solidFill>
                <a:latin typeface="+mj-lt"/>
              </a:rPr>
              <a:t>Greenhouse Gas Emission Inventory - Air Resources Board</a:t>
            </a:r>
            <a:endParaRPr lang="en-US" sz="800" dirty="0">
              <a:solidFill>
                <a:schemeClr val="tx2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681720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2. Transportation Electrification Programs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95724AE6-7BFF-4DC0-BBE9-BE1DA13CFE64}" type="slidenum">
              <a:rPr lang="en-US" altLang="en-US" smtClean="0"/>
              <a:pPr>
                <a:defRPr/>
              </a:pPr>
              <a:t>8</a:t>
            </a:fld>
            <a:endParaRPr lang="en-US" alt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Investments, incentives, tariffs/rates, or programs</a:t>
            </a:r>
          </a:p>
          <a:p>
            <a:r>
              <a:rPr lang="en-US" dirty="0" smtClean="0"/>
              <a:t>Specify market barriers &amp; proposed solutions</a:t>
            </a:r>
          </a:p>
          <a:p>
            <a:r>
              <a:rPr lang="en-US" dirty="0" smtClean="0"/>
              <a:t>Prioritization of Disadvantaged Communities</a:t>
            </a:r>
            <a:endParaRPr lang="en-US" dirty="0"/>
          </a:p>
        </p:txBody>
      </p:sp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33400" y="2712804"/>
            <a:ext cx="3605986" cy="3352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2729505"/>
            <a:ext cx="4783789" cy="335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8384750" y="6020430"/>
            <a:ext cx="721672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00" dirty="0" smtClean="0">
                <a:solidFill>
                  <a:schemeClr val="tx2"/>
                </a:solidFill>
                <a:latin typeface="+mj-lt"/>
              </a:rPr>
              <a:t>CA OEHHA</a:t>
            </a:r>
            <a:endParaRPr lang="en-US" sz="800" dirty="0">
              <a:solidFill>
                <a:schemeClr val="tx2"/>
              </a:solidFill>
              <a:latin typeface="+mj-lt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622942" y="6001710"/>
            <a:ext cx="1568058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00" dirty="0" smtClean="0">
                <a:solidFill>
                  <a:schemeClr val="tx2"/>
                </a:solidFill>
                <a:latin typeface="+mj-lt"/>
              </a:rPr>
              <a:t>Center for Sustainable Energy</a:t>
            </a:r>
            <a:endParaRPr lang="en-US" sz="800" dirty="0">
              <a:solidFill>
                <a:schemeClr val="tx2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437825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3. Prioritization and Funding Leverage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95724AE6-7BFF-4DC0-BBE9-BE1DA13CFE64}" type="slidenum">
              <a:rPr lang="en-US" altLang="en-US" smtClean="0"/>
              <a:pPr>
                <a:defRPr/>
              </a:pPr>
              <a:t>9</a:t>
            </a:fld>
            <a:endParaRPr lang="en-US" alt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Design accounting for POU-specific emissions inventory</a:t>
            </a:r>
          </a:p>
          <a:p>
            <a:r>
              <a:rPr lang="en-US" dirty="0" smtClean="0"/>
              <a:t>Alignment with State incentives (e.g. ARFVTP, AQIP, etc.)</a:t>
            </a:r>
          </a:p>
          <a:p>
            <a:r>
              <a:rPr lang="en-US" dirty="0" smtClean="0"/>
              <a:t>Private, Local, or Federal leverage to mitigate rate impacts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6400" y="2503115"/>
            <a:ext cx="6477000" cy="36734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74535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4. Education and Outreach Plans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95724AE6-7BFF-4DC0-BBE9-BE1DA13CFE64}" type="slidenum">
              <a:rPr lang="en-US" altLang="en-US" smtClean="0"/>
              <a:pPr>
                <a:defRPr/>
              </a:pPr>
              <a:t>10</a:t>
            </a:fld>
            <a:endParaRPr lang="en-US" alt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Efforts to engage with customers on TE Programs</a:t>
            </a:r>
          </a:p>
          <a:p>
            <a:r>
              <a:rPr lang="en-US" dirty="0" smtClean="0"/>
              <a:t>Specify focus on coordinating with facilities accounting for large portions of mobile-source GHG or Air Pollutants within the service territory.</a:t>
            </a:r>
            <a:endParaRPr lang="en-US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8400" y="2734521"/>
            <a:ext cx="3810000" cy="33897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6155458" y="5952443"/>
            <a:ext cx="2997937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sz="800" dirty="0" smtClean="0">
                <a:solidFill>
                  <a:schemeClr val="tx2"/>
                </a:solidFill>
                <a:latin typeface="+mj-lt"/>
              </a:rPr>
              <a:t>Integrated Emissions Visualization Tool - Air Resources Board</a:t>
            </a:r>
            <a:endParaRPr lang="en-US" sz="800" dirty="0">
              <a:solidFill>
                <a:schemeClr val="tx2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72371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5. Alignment with State Policy and Local Needs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95724AE6-7BFF-4DC0-BBE9-BE1DA13CFE64}" type="slidenum">
              <a:rPr lang="en-US" altLang="en-US" smtClean="0"/>
              <a:pPr>
                <a:defRPr/>
              </a:pPr>
              <a:t>11</a:t>
            </a:fld>
            <a:endParaRPr lang="en-US" alt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ZEV Action Plan, Mobile Source Strategy, Sustainable Freight, Vehicle-Grid Integration Roadmap Coordination</a:t>
            </a:r>
          </a:p>
          <a:p>
            <a:r>
              <a:rPr lang="en-US" dirty="0" smtClean="0"/>
              <a:t>Efforts to coordinate across utilities to meet regional infrastructure needs, ensure interoperation &amp; accessibility</a:t>
            </a:r>
            <a:endParaRPr lang="en-US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691790"/>
            <a:ext cx="5248275" cy="34935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7575942" y="5969942"/>
            <a:ext cx="1568058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00" dirty="0" smtClean="0">
                <a:solidFill>
                  <a:schemeClr val="tx2"/>
                </a:solidFill>
                <a:latin typeface="+mj-lt"/>
              </a:rPr>
              <a:t>California Energy Commission</a:t>
            </a:r>
            <a:endParaRPr lang="en-US" sz="800" dirty="0">
              <a:solidFill>
                <a:schemeClr val="tx2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024337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6. Coordination with Distributed Energy Resources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95724AE6-7BFF-4DC0-BBE9-BE1DA13CFE64}" type="slidenum">
              <a:rPr lang="en-US" altLang="en-US" smtClean="0"/>
              <a:pPr>
                <a:defRPr/>
              </a:pPr>
              <a:t>12</a:t>
            </a:fld>
            <a:endParaRPr lang="en-US" alt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Description of TE Programs with DER planning efforts to ensure charging behaviors are consistent with electrical grid conditions.</a:t>
            </a:r>
            <a:endParaRPr lang="en-US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24" t="5977" r="3240" b="5958"/>
          <a:stretch/>
        </p:blipFill>
        <p:spPr bwMode="auto">
          <a:xfrm>
            <a:off x="9395" y="2362200"/>
            <a:ext cx="7252570" cy="34446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7111071" y="6020430"/>
            <a:ext cx="2032929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00" dirty="0" smtClean="0">
                <a:solidFill>
                  <a:schemeClr val="tx2"/>
                </a:solidFill>
                <a:latin typeface="+mj-lt"/>
              </a:rPr>
              <a:t>California Independent System Operator</a:t>
            </a:r>
            <a:endParaRPr lang="en-US" sz="800" dirty="0">
              <a:solidFill>
                <a:schemeClr val="tx2"/>
              </a:solidFill>
              <a:latin typeface="+mj-lt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246307" y="4648200"/>
            <a:ext cx="175400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solidFill>
                  <a:schemeClr val="tx2"/>
                </a:solidFill>
                <a:latin typeface="+mj-lt"/>
              </a:rPr>
              <a:t>Add Charging</a:t>
            </a:r>
            <a:endParaRPr lang="en-US" sz="2000" dirty="0">
              <a:solidFill>
                <a:schemeClr val="tx2"/>
              </a:solidFill>
              <a:latin typeface="+mj-lt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003637" y="3363199"/>
            <a:ext cx="22098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solidFill>
                  <a:schemeClr val="tx2"/>
                </a:solidFill>
                <a:latin typeface="+mj-lt"/>
              </a:rPr>
              <a:t>Msg. Peak Rates</a:t>
            </a:r>
          </a:p>
          <a:p>
            <a:r>
              <a:rPr lang="en-US" sz="2000" dirty="0" smtClean="0">
                <a:solidFill>
                  <a:schemeClr val="tx2"/>
                </a:solidFill>
                <a:latin typeface="+mj-lt"/>
              </a:rPr>
              <a:t>Dispatch DR</a:t>
            </a:r>
            <a:endParaRPr lang="en-US" sz="2000" dirty="0">
              <a:solidFill>
                <a:schemeClr val="tx2"/>
              </a:solidFill>
              <a:latin typeface="+mj-lt"/>
            </a:endParaRPr>
          </a:p>
        </p:txBody>
      </p:sp>
      <p:cxnSp>
        <p:nvCxnSpPr>
          <p:cNvPr id="9" name="Straight Arrow Connector 8"/>
          <p:cNvCxnSpPr>
            <a:stCxn id="5" idx="1"/>
          </p:cNvCxnSpPr>
          <p:nvPr/>
        </p:nvCxnSpPr>
        <p:spPr bwMode="auto">
          <a:xfrm flipH="1">
            <a:off x="3962400" y="4848255"/>
            <a:ext cx="3283907" cy="200055"/>
          </a:xfrm>
          <a:prstGeom prst="straightConnector1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399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3" name="Straight Arrow Connector 12"/>
          <p:cNvCxnSpPr/>
          <p:nvPr/>
        </p:nvCxnSpPr>
        <p:spPr bwMode="auto">
          <a:xfrm flipH="1" flipV="1">
            <a:off x="6248400" y="3048000"/>
            <a:ext cx="997907" cy="808757"/>
          </a:xfrm>
          <a:prstGeom prst="straightConnector1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399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</p:spTree>
    <p:extLst>
      <p:ext uri="{BB962C8B-B14F-4D97-AF65-F5344CB8AC3E}">
        <p14:creationId xmlns:p14="http://schemas.microsoft.com/office/powerpoint/2010/main" val="1163827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Thematic Questions for Today’s Discussion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95724AE6-7BFF-4DC0-BBE9-BE1DA13CFE64}" type="slidenum">
              <a:rPr lang="en-US" altLang="en-US" smtClean="0"/>
              <a:pPr>
                <a:defRPr/>
              </a:pPr>
              <a:t>13</a:t>
            </a:fld>
            <a:endParaRPr lang="en-US" alt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What about the Benchmarks and Guidance…</a:t>
            </a:r>
          </a:p>
          <a:p>
            <a:pPr lvl="1"/>
            <a:r>
              <a:rPr lang="en-US" dirty="0" smtClean="0"/>
              <a:t>Is helpful or unhelpful in planning for Transportation Electrification?</a:t>
            </a:r>
          </a:p>
          <a:p>
            <a:pPr lvl="1"/>
            <a:r>
              <a:rPr lang="en-US" dirty="0" smtClean="0"/>
              <a:t>Can be used to inform changing grid operations?</a:t>
            </a:r>
          </a:p>
          <a:p>
            <a:pPr lvl="1"/>
            <a:r>
              <a:rPr lang="en-US" dirty="0" smtClean="0"/>
              <a:t>Can most effectively be used to communicate your contributions to meeting State goals and needs for assistance?</a:t>
            </a:r>
          </a:p>
          <a:p>
            <a:pPr lvl="1"/>
            <a:r>
              <a:rPr lang="en-US" dirty="0" smtClean="0"/>
              <a:t>Would be better enhanced by referencing other reporting or modeling conventions?</a:t>
            </a:r>
          </a:p>
          <a:p>
            <a:pPr lvl="1"/>
            <a:r>
              <a:rPr lang="en-US" dirty="0" smtClean="0"/>
              <a:t>Can be made consistent across the utilities to enable (appropriate) head-to-head comparisons?</a:t>
            </a:r>
          </a:p>
          <a:p>
            <a:pPr lvl="1"/>
            <a:r>
              <a:rPr lang="en-US" dirty="0" smtClean="0"/>
              <a:t>Should be treated carefully to account for the evolving electric transportation industry?</a:t>
            </a:r>
          </a:p>
          <a:p>
            <a:pPr marL="457200" lvl="1" indent="0" algn="ctr">
              <a:buNone/>
            </a:pPr>
            <a:r>
              <a:rPr lang="en-US" b="1" i="1" dirty="0" smtClean="0"/>
              <a:t>More discussions will follow during the afternoon panel…</a:t>
            </a:r>
          </a:p>
        </p:txBody>
      </p:sp>
    </p:spTree>
    <p:extLst>
      <p:ext uri="{BB962C8B-B14F-4D97-AF65-F5344CB8AC3E}">
        <p14:creationId xmlns:p14="http://schemas.microsoft.com/office/powerpoint/2010/main" val="10904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1900" b="1" dirty="0"/>
              <a:t>energy.ca.gov/transportation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95724AE6-7BFF-4DC0-BBE9-BE1DA13CFE64}" type="slidenum">
              <a:rPr lang="en-US" altLang="en-US" smtClean="0"/>
              <a:pPr>
                <a:defRPr/>
              </a:pPr>
              <a:t>14</a:t>
            </a:fld>
            <a:endParaRPr lang="en-US" alt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endParaRPr lang="en-US" dirty="0"/>
          </a:p>
          <a:p>
            <a:pPr marL="0" indent="0" algn="ctr">
              <a:buNone/>
            </a:pPr>
            <a:r>
              <a:rPr lang="en-US" dirty="0"/>
              <a:t>Questions, comments, and feedback welcome.</a:t>
            </a:r>
          </a:p>
          <a:p>
            <a:endParaRPr lang="en-US" dirty="0"/>
          </a:p>
          <a:p>
            <a:pPr marL="0" indent="0" algn="ctr">
              <a:buNone/>
            </a:pPr>
            <a:r>
              <a:rPr lang="en-US" dirty="0">
                <a:hlinkClick r:id="rId2"/>
              </a:rPr>
              <a:t>noel.crisostomo@energy.ca.gov</a:t>
            </a:r>
            <a:endParaRPr lang="en-US" dirty="0"/>
          </a:p>
          <a:p>
            <a:pPr marL="0" indent="0" algn="ctr">
              <a:buNone/>
            </a:pPr>
            <a:endParaRPr lang="en-US" dirty="0"/>
          </a:p>
        </p:txBody>
      </p:sp>
      <p:pic>
        <p:nvPicPr>
          <p:cNvPr id="9" name="Picture 8" descr="http://2.bp.blogspot.com/-FuNub8XaPf8/VLatejMU18I/AAAAAAAAAdw/ZnRxp1cjz1U/s1600/Logo_SM.jp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944008" y="4267200"/>
            <a:ext cx="1203490" cy="12034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2742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cecback">
  <a:themeElements>
    <a:clrScheme name="Custom 6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3399FF"/>
      </a:accent1>
      <a:accent2>
        <a:srgbClr val="0066FF"/>
      </a:accent2>
      <a:accent3>
        <a:srgbClr val="1F5C99"/>
      </a:accent3>
      <a:accent4>
        <a:srgbClr val="E08A24"/>
      </a:accent4>
      <a:accent5>
        <a:srgbClr val="55A223"/>
      </a:accent5>
      <a:accent6>
        <a:srgbClr val="447F23"/>
      </a:accent6>
      <a:hlink>
        <a:srgbClr val="3399FF"/>
      </a:hlink>
      <a:folHlink>
        <a:srgbClr val="808080"/>
      </a:folHlink>
    </a:clrScheme>
    <a:fontScheme name="CEC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rgbClr val="3399FF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3600" b="0" i="0" u="none" strike="noStrike" cap="none" normalizeH="0" baseline="0" smtClean="0">
            <a:ln>
              <a:noFill/>
            </a:ln>
            <a:solidFill>
              <a:srgbClr val="3399FF"/>
            </a:solidFill>
            <a:effectLst/>
            <a:latin typeface="Times" pitchFamily="1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rgbClr val="3399FF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3600" b="0" i="0" u="none" strike="noStrike" cap="none" normalizeH="0" baseline="0" smtClean="0">
            <a:ln>
              <a:noFill/>
            </a:ln>
            <a:solidFill>
              <a:srgbClr val="3399FF"/>
            </a:solidFill>
            <a:effectLst/>
            <a:latin typeface="Times" pitchFamily="1" charset="0"/>
          </a:defRPr>
        </a:defPPr>
      </a:lstStyle>
    </a:lnDef>
  </a:objectDefaults>
  <a:extraClrSchemeLst>
    <a:extraClrScheme>
      <a:clrScheme name="cecback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ecback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ecback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ecback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ecback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ecback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ecback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Default Design">
  <a:themeElements>
    <a:clrScheme name="1_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bg1"/>
        </a:solidFill>
        <a:ln w="12700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1" i="0" u="none" strike="noStrike" cap="none" normalizeH="0" baseline="0" smtClean="0">
            <a:ln>
              <a:noFill/>
            </a:ln>
            <a:solidFill>
              <a:schemeClr val="accent2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bg1"/>
        </a:solidFill>
        <a:ln w="12700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1" i="0" u="none" strike="noStrike" cap="none" normalizeH="0" baseline="0" smtClean="0">
            <a:ln>
              <a:noFill/>
            </a:ln>
            <a:solidFill>
              <a:schemeClr val="accent2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1_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2_Default Design">
  <a:themeElements>
    <a:clrScheme name="1_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bg1"/>
        </a:solidFill>
        <a:ln w="12700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1" i="0" u="none" strike="noStrike" cap="none" normalizeH="0" baseline="0" smtClean="0">
            <a:ln>
              <a:noFill/>
            </a:ln>
            <a:solidFill>
              <a:schemeClr val="accent2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bg1"/>
        </a:solidFill>
        <a:ln w="12700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1" i="0" u="none" strike="noStrike" cap="none" normalizeH="0" baseline="0" smtClean="0">
            <a:ln>
              <a:noFill/>
            </a:ln>
            <a:solidFill>
              <a:schemeClr val="accent2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1_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Received_x0020_From xmlns="8eef3743-c7b3-4cbe-8837-b6e805be353c">California Energy Commission</Received_x0020_From>
    <Docket_x0020_Number xmlns="8eef3743-c7b3-4cbe-8837-b6e805be353c">17-IEPR-07</Docket_x0020_Number>
    <TaxCatchAll xmlns="8eef3743-c7b3-4cbe-8837-b6e805be353c">
      <Value>8</Value>
      <Value>6</Value>
      <Value>61</Value>
      <Value>126</Value>
    </TaxCatchAll>
    <jbf85ac70d5848c6836ba15e22d94e70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Document</TermName>
          <TermId xmlns="http://schemas.microsoft.com/office/infopath/2007/PartnerControls">6786e4f6-aafd-416d-a977-1b2d5f456edf</TermId>
        </TermInfo>
      </Terms>
    </jbf85ac70d5848c6836ba15e22d94e70>
    <ia56c5f4991045989a786b6ecb732719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Commission Staff</TermName>
          <TermId xmlns="http://schemas.microsoft.com/office/infopath/2007/PartnerControls">33d9c16f-f938-4210-84d3-7f3ed959b9d5</TermId>
        </TermInfo>
      </Terms>
    </ia56c5f4991045989a786b6ecb732719>
    <bfc617c42d804116a0a5feb0906d720d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IEPR 2017-04-27 Workshop</TermName>
          <TermId xmlns="http://schemas.microsoft.com/office/infopath/2007/PartnerControls">2e4d0d6c-4aea-4db4-811a-3c3cd15a31de</TermId>
        </TermInfo>
        <TermInfo xmlns="http://schemas.microsoft.com/office/infopath/2007/PartnerControls">
          <TermName xmlns="http://schemas.microsoft.com/office/infopath/2007/PartnerControls">IEPR Presentations</TermName>
          <TermId xmlns="http://schemas.microsoft.com/office/infopath/2007/PartnerControls">51277923-a549-4352-9cc5-bcce892adf24</TermId>
        </TermInfo>
      </Terms>
    </bfc617c42d804116a0a5feb0906d720d>
    <k2a3b5fc29f742a38f72e68b777baa26 xmlns="8eef3743-c7b3-4cbe-8837-b6e805be353c">
      <Terms xmlns="http://schemas.microsoft.com/office/infopath/2007/PartnerControls"/>
    </k2a3b5fc29f742a38f72e68b777baa26>
    <_dlc_DocId xmlns="8eef3743-c7b3-4cbe-8837-b6e805be353c">Z5JXHV6S7NA6-3-109125</_dlc_DocId>
    <_dlc_DocIdUrl xmlns="8eef3743-c7b3-4cbe-8837-b6e805be353c">
      <Url>http://efilingspinternal/_layouts/DocIdRedir.aspx?ID=Z5JXHV6S7NA6-3-109125</Url>
      <Description>Z5JXHV6S7NA6-3-109125</Description>
    </_dlc_DocIdUrl>
  </documentManagement>
</p:properties>
</file>

<file path=customXml/item2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Assembly>Microsoft.Office.DocumentManagement, Version=14.0.0.0, Culture=neutral, PublicKeyToken=71e9bce111e9429c</Assembly>
    <Class>Microsoft.Office.DocumentManagement.Internal.DocIdHandler</Class>
    <Data/>
    <Filter/>
  </Receiver>
</spe:Receiver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4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0CCC58EB6DDD042AF64737FFB4292D8" ma:contentTypeVersion="11" ma:contentTypeDescription="Create a new document." ma:contentTypeScope="" ma:versionID="13f97a97acb76151d70d6bfa6f20dde2">
  <xsd:schema xmlns:xsd="http://www.w3.org/2001/XMLSchema" xmlns:xs="http://www.w3.org/2001/XMLSchema" xmlns:p="http://schemas.microsoft.com/office/2006/metadata/properties" xmlns:ns2="8eef3743-c7b3-4cbe-8837-b6e805be353c" targetNamespace="http://schemas.microsoft.com/office/2006/metadata/properties" ma:root="true" ma:fieldsID="9d326f15e9f28263b4a2e5035394f321" ns2:_="">
    <xsd:import namespace="8eef3743-c7b3-4cbe-8837-b6e805be353c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2:Docket_x0020_Number" minOccurs="0"/>
                <xsd:element ref="ns2:k2a3b5fc29f742a38f72e68b777baa26" minOccurs="0"/>
                <xsd:element ref="ns2:TaxCatchAll" minOccurs="0"/>
                <xsd:element ref="ns2:Received_x0020_From" minOccurs="0"/>
                <xsd:element ref="ns2:bfc617c42d804116a0a5feb0906d720d" minOccurs="0"/>
                <xsd:element ref="ns2:jbf85ac70d5848c6836ba15e22d94e70" minOccurs="0"/>
                <xsd:element ref="ns2:ia56c5f4991045989a786b6ecb732719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eef3743-c7b3-4cbe-8837-b6e805be353c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Docket_x0020_Number" ma:index="11" nillable="true" ma:displayName="Docket Number" ma:internalName="Docket_x0020_Number">
      <xsd:simpleType>
        <xsd:restriction base="dms:Text">
          <xsd:maxLength value="32"/>
        </xsd:restriction>
      </xsd:simpleType>
    </xsd:element>
    <xsd:element name="k2a3b5fc29f742a38f72e68b777baa26" ma:index="13" nillable="true" ma:taxonomy="true" ma:internalName="k2a3b5fc29f742a38f72e68b777baa26" ma:taxonomyFieldName="Document_x0020_Type" ma:displayName="Document Type" ma:default="" ma:fieldId="{42a3b5fc-29f7-42a3-8f72-e68b777baa26}" ma:sspId="a3ae1311-9ec1-44ed-9b85-20ca267aa743" ma:termSetId="4920f4ef-3ff7-430b-a2e3-4066540b3b4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axCatchAll" ma:index="14" nillable="true" ma:displayName="Taxonomy Catch All Column" ma:hidden="true" ma:list="{234b91fd-55c5-49f0-95fc-2af2c5baedaf}" ma:internalName="TaxCatchAll" ma:showField="CatchAllData" ma:web="8eef3743-c7b3-4cbe-8837-b6e805be353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Received_x0020_From" ma:index="15" nillable="true" ma:displayName="Received From" ma:internalName="Received_x0020_From">
      <xsd:simpleType>
        <xsd:restriction base="dms:Text">
          <xsd:maxLength value="255"/>
        </xsd:restriction>
      </xsd:simpleType>
    </xsd:element>
    <xsd:element name="bfc617c42d804116a0a5feb0906d720d" ma:index="17" nillable="true" ma:taxonomy="true" ma:internalName="bfc617c42d804116a0a5feb0906d720d" ma:taxonomyFieldName="Subject_x0020_Areas" ma:displayName="Subject Areas" ma:default="" ma:fieldId="{bfc617c4-2d80-4116-a0a5-feb0906d720d}" ma:taxonomyMulti="true" ma:sspId="a3ae1311-9ec1-44ed-9b85-20ca267aa743" ma:termSetId="cd7814c8-04c0-4947-a362-3e9c7caefa41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jbf85ac70d5848c6836ba15e22d94e70" ma:index="19" nillable="true" ma:taxonomy="true" ma:internalName="jbf85ac70d5848c6836ba15e22d94e70" ma:taxonomyFieldName="Submission_x0020_Type" ma:displayName="Submission Type" ma:default="" ma:fieldId="{3bf85ac7-0d58-48c6-836b-a15e22d94e70}" ma:sspId="a3ae1311-9ec1-44ed-9b85-20ca267aa743" ma:termSetId="81d50c0d-c30e-4c77-a756-69747127f684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ia56c5f4991045989a786b6ecb732719" ma:index="21" nillable="true" ma:taxonomy="true" ma:internalName="ia56c5f4991045989a786b6ecb732719" ma:taxonomyFieldName="Submitter_x0020_Role" ma:displayName="Submitter Role" ma:default="" ma:fieldId="{2a56c5f4-9910-4598-9a78-6b6ecb732719}" ma:sspId="a3ae1311-9ec1-44ed-9b85-20ca267aa743" ma:termSetId="d4ace8ae-a4c4-4770-a8b9-bc6c67c601d9" ma:anchorId="00000000-0000-0000-0000-000000000000" ma:open="false" ma:isKeyword="false">
      <xsd:complexType>
        <xsd:sequence>
          <xsd:element ref="pc:Terms" minOccurs="0" maxOccurs="1"/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86025C1-D758-4282-9762-3567072C5954}"/>
</file>

<file path=customXml/itemProps2.xml><?xml version="1.0" encoding="utf-8"?>
<ds:datastoreItem xmlns:ds="http://schemas.openxmlformats.org/officeDocument/2006/customXml" ds:itemID="{8F98EE13-3C56-4E5F-9632-C535E2339C72}"/>
</file>

<file path=customXml/itemProps3.xml><?xml version="1.0" encoding="utf-8"?>
<ds:datastoreItem xmlns:ds="http://schemas.openxmlformats.org/officeDocument/2006/customXml" ds:itemID="{5210CA79-174C-4086-80CA-E8569F72FB92}"/>
</file>

<file path=customXml/itemProps4.xml><?xml version="1.0" encoding="utf-8"?>
<ds:datastoreItem xmlns:ds="http://schemas.openxmlformats.org/officeDocument/2006/customXml" ds:itemID="{90546455-27B8-4628-9ACB-5C6A86B2BBCB}"/>
</file>

<file path=docProps/app.xml><?xml version="1.0" encoding="utf-8"?>
<Properties xmlns="http://schemas.openxmlformats.org/officeDocument/2006/extended-properties" xmlns:vt="http://schemas.openxmlformats.org/officeDocument/2006/docPropsVTypes">
  <Template>C:\Program Files\Microsoft Office\Templates\Presentation Designs\cecback.pot</Template>
  <TotalTime>26990</TotalTime>
  <Words>664</Words>
  <Application>Microsoft Office PowerPoint</Application>
  <PresentationFormat>On-screen Show (4:3)</PresentationFormat>
  <Paragraphs>99</Paragraphs>
  <Slides>14</Slides>
  <Notes>4</Notes>
  <HiddenSlides>0</HiddenSlides>
  <MMClips>0</MMClips>
  <ScaleCrop>false</ScaleCrop>
  <HeadingPairs>
    <vt:vector size="4" baseType="variant">
      <vt:variant>
        <vt:lpstr>Theme</vt:lpstr>
      </vt:variant>
      <vt:variant>
        <vt:i4>3</vt:i4>
      </vt:variant>
      <vt:variant>
        <vt:lpstr>Slide Titles</vt:lpstr>
      </vt:variant>
      <vt:variant>
        <vt:i4>14</vt:i4>
      </vt:variant>
    </vt:vector>
  </HeadingPairs>
  <TitlesOfParts>
    <vt:vector size="17" baseType="lpstr">
      <vt:lpstr>cecback</vt:lpstr>
      <vt:lpstr>1_Default Design</vt:lpstr>
      <vt:lpstr>2_Default Design</vt:lpstr>
      <vt:lpstr>Transportation Electrification  Guidance  for Publicly Owned Utilities’  Integrated Resource Plans</vt:lpstr>
      <vt:lpstr>Outline</vt:lpstr>
      <vt:lpstr>B-16-2012* orders agencies to Establish Benchmarks for a transformation toward Zero-Emission Vehicles</vt:lpstr>
      <vt:lpstr>SB 350 requires POU consideration of Transportation Electrification in their Integrated Resource Plans</vt:lpstr>
      <vt:lpstr>POUs can provide indispensable contributions to Transportation Electrification in CA with their IRPs</vt:lpstr>
      <vt:lpstr>Transportation Electrification Recommended Data Information, and Reports</vt:lpstr>
      <vt:lpstr>1. Quantification, Characterization, and Location</vt:lpstr>
      <vt:lpstr>2. Transportation Electrification Programs</vt:lpstr>
      <vt:lpstr>3. Prioritization and Funding Leverage</vt:lpstr>
      <vt:lpstr>4. Education and Outreach Plans</vt:lpstr>
      <vt:lpstr>5. Alignment with State Policy and Local Needs</vt:lpstr>
      <vt:lpstr>6. Coordination with Distributed Energy Resources</vt:lpstr>
      <vt:lpstr>Thematic Questions for Today’s Discussion</vt:lpstr>
      <vt:lpstr>energy.ca.gov/transportation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Transportation Electrification Guidance for Publicly Owned Utilities Integrated Resource Plans</dc:title>
  <dc:creator>California Energy Commission</dc:creator>
  <cp:lastModifiedBy>Sinanovic, Sedina@Energy</cp:lastModifiedBy>
  <cp:revision>1155</cp:revision>
  <cp:lastPrinted>2016-10-26T21:46:38Z</cp:lastPrinted>
  <dcterms:created xsi:type="dcterms:W3CDTF">2000-04-10T16:50:27Z</dcterms:created>
  <dcterms:modified xsi:type="dcterms:W3CDTF">2017-04-26T22:55:02Z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0x01010060CCC58EB6DDD042AF64737FFB4292D8</vt:lpwstr>
  </property>
  <property fmtid="{D5CDD505-2E9C-101B-9397-08002B2CF9AE}" pid="3" name="_dlc_DocIdItemGuid">
    <vt:lpwstr>b8a2b359-2817-4f05-876a-fbe71ef62961</vt:lpwstr>
  </property>
  <property fmtid="{D5CDD505-2E9C-101B-9397-08002B2CF9AE}" pid="4" name="Subject_x0020_Areas">
    <vt:lpwstr>126;#IEPR 2017-04-27 Workshop|2e4d0d6c-4aea-4db4-811a-3c3cd15a31de;#61;#IEPR Presentations|51277923-a549-4352-9cc5-bcce892adf24</vt:lpwstr>
  </property>
  <property fmtid="{D5CDD505-2E9C-101B-9397-08002B2CF9AE}" pid="5" name="_CopySource">
    <vt:lpwstr>http://efilingspinternal/PendingDocuments/17-IEPR-07/20170426T161603_Transportation_Electrification_Guidance_for_Publicly_Owned_Util.pptx</vt:lpwstr>
  </property>
  <property fmtid="{D5CDD505-2E9C-101B-9397-08002B2CF9AE}" pid="6" name="Subject Areas">
    <vt:lpwstr>126;#IEPR 2017-04-27 Workshop|2e4d0d6c-4aea-4db4-811a-3c3cd15a31de;#61;#IEPR Presentations|51277923-a549-4352-9cc5-bcce892adf24</vt:lpwstr>
  </property>
  <property fmtid="{D5CDD505-2E9C-101B-9397-08002B2CF9AE}" pid="7" name="Submission Type">
    <vt:lpwstr>6;#Document|6786e4f6-aafd-416d-a977-1b2d5f456edf</vt:lpwstr>
  </property>
  <property fmtid="{D5CDD505-2E9C-101B-9397-08002B2CF9AE}" pid="8" name="Submitter Role">
    <vt:lpwstr>8;#Commission Staff|33d9c16f-f938-4210-84d3-7f3ed959b9d5</vt:lpwstr>
  </property>
  <property fmtid="{D5CDD505-2E9C-101B-9397-08002B2CF9AE}" pid="9" name="Order">
    <vt:r8>2016900</vt:r8>
  </property>
  <property fmtid="{D5CDD505-2E9C-101B-9397-08002B2CF9AE}" pid="10" name="xd_ProgID">
    <vt:lpwstr/>
  </property>
  <property fmtid="{D5CDD505-2E9C-101B-9397-08002B2CF9AE}" pid="11" name="_SourceUrl">
    <vt:lpwstr/>
  </property>
  <property fmtid="{D5CDD505-2E9C-101B-9397-08002B2CF9AE}" pid="12" name="_SharedFileIndex">
    <vt:lpwstr/>
  </property>
  <property fmtid="{D5CDD505-2E9C-101B-9397-08002B2CF9AE}" pid="13" name="TemplateUrl">
    <vt:lpwstr/>
  </property>
</Properties>
</file>