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ags/tag2.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4"/>
  </p:sldMasterIdLst>
  <p:notesMasterIdLst>
    <p:notesMasterId r:id="rId35"/>
  </p:notesMasterIdLst>
  <p:handoutMasterIdLst>
    <p:handoutMasterId r:id="rId36"/>
  </p:handoutMasterIdLst>
  <p:sldIdLst>
    <p:sldId id="2145706710" r:id="rId5"/>
    <p:sldId id="2145706706" r:id="rId6"/>
    <p:sldId id="8863" r:id="rId7"/>
    <p:sldId id="2145706729" r:id="rId8"/>
    <p:sldId id="2145706707" r:id="rId9"/>
    <p:sldId id="2145706730" r:id="rId10"/>
    <p:sldId id="2145706731" r:id="rId11"/>
    <p:sldId id="2145706725" r:id="rId12"/>
    <p:sldId id="2145706732" r:id="rId13"/>
    <p:sldId id="2145706704" r:id="rId14"/>
    <p:sldId id="2145706708" r:id="rId15"/>
    <p:sldId id="2145706739" r:id="rId16"/>
    <p:sldId id="8891" r:id="rId17"/>
    <p:sldId id="8892" r:id="rId18"/>
    <p:sldId id="2145706734" r:id="rId19"/>
    <p:sldId id="2145706735" r:id="rId20"/>
    <p:sldId id="2145706736" r:id="rId21"/>
    <p:sldId id="2145706737" r:id="rId22"/>
    <p:sldId id="2145706728" r:id="rId23"/>
    <p:sldId id="2145706719" r:id="rId24"/>
    <p:sldId id="8894" r:id="rId25"/>
    <p:sldId id="2145706733" r:id="rId26"/>
    <p:sldId id="2145706714" r:id="rId27"/>
    <p:sldId id="2145706713" r:id="rId28"/>
    <p:sldId id="2145706715" r:id="rId29"/>
    <p:sldId id="2145706716" r:id="rId30"/>
    <p:sldId id="2145706727" r:id="rId31"/>
    <p:sldId id="2145706720" r:id="rId32"/>
    <p:sldId id="8895" r:id="rId33"/>
    <p:sldId id="2145706738" r:id="rId34"/>
  </p:sldIdLst>
  <p:sldSz cx="12192000" cy="6858000"/>
  <p:notesSz cx="6858000" cy="9144000"/>
  <p:custDataLst>
    <p:tags r:id="rId37"/>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Cover" id="{8AE55783-44D0-490B-A2C0-289852ED5250}">
          <p14:sldIdLst>
            <p14:sldId id="2145706710"/>
            <p14:sldId id="2145706706"/>
          </p14:sldIdLst>
        </p14:section>
        <p14:section name="Background" id="{6F38FC0F-0B74-4C77-B863-FEC8AD890178}">
          <p14:sldIdLst>
            <p14:sldId id="8863"/>
            <p14:sldId id="2145706729"/>
            <p14:sldId id="2145706707"/>
            <p14:sldId id="2145706730"/>
            <p14:sldId id="2145706731"/>
            <p14:sldId id="2145706725"/>
            <p14:sldId id="2145706732"/>
            <p14:sldId id="2145706704"/>
            <p14:sldId id="2145706708"/>
            <p14:sldId id="2145706739"/>
          </p14:sldIdLst>
        </p14:section>
        <p14:section name="Gas Decarb Strategies" id="{4BC6136F-3186-4DD0-B98F-CFAEE3100636}">
          <p14:sldIdLst>
            <p14:sldId id="8891"/>
            <p14:sldId id="8892"/>
            <p14:sldId id="2145706734"/>
            <p14:sldId id="2145706735"/>
            <p14:sldId id="2145706736"/>
            <p14:sldId id="2145706737"/>
            <p14:sldId id="2145706728"/>
            <p14:sldId id="2145706719"/>
          </p14:sldIdLst>
        </p14:section>
        <p14:section name="Gas Research" id="{2276853A-03FF-4E3F-B605-4CA492FEE14E}">
          <p14:sldIdLst>
            <p14:sldId id="8894"/>
            <p14:sldId id="2145706733"/>
            <p14:sldId id="2145706714"/>
            <p14:sldId id="2145706713"/>
            <p14:sldId id="2145706715"/>
            <p14:sldId id="2145706716"/>
            <p14:sldId id="2145706727"/>
            <p14:sldId id="2145706720"/>
          </p14:sldIdLst>
        </p14:section>
        <p14:section name="Closing" id="{C54F250B-48F8-4983-828D-ED346D4C0D52}">
          <p14:sldIdLst>
            <p14:sldId id="8895"/>
            <p14:sldId id="2145706738"/>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7" name="William Goetzler" initials="WG" lastIdx="2" clrIdx="6">
    <p:extLst>
      <p:ext uri="{19B8F6BF-5375-455C-9EA6-DF929625EA0E}">
        <p15:presenceInfo xmlns:p15="http://schemas.microsoft.com/office/powerpoint/2012/main" userId="S::wgoetzler@guidehouse.com::4056f93d-8077-4b4a-a28b-f073a19918c0" providerId="AD"/>
      </p:ext>
    </p:extLst>
  </p:cmAuthor>
  <p:cmAuthor id="1" name="Katherine West" initials="KW" lastIdx="5" clrIdx="0">
    <p:extLst>
      <p:ext uri="{19B8F6BF-5375-455C-9EA6-DF929625EA0E}">
        <p15:presenceInfo xmlns:p15="http://schemas.microsoft.com/office/powerpoint/2012/main" userId="S::katherine.west@navigant.com::d6388b67-3e78-4329-b7e6-cb17043695ff" providerId="AD"/>
      </p:ext>
    </p:extLst>
  </p:cmAuthor>
  <p:cmAuthor id="2" name="Garrett Parzygnot" initials="GP" lastIdx="38" clrIdx="1">
    <p:extLst>
      <p:ext uri="{19B8F6BF-5375-455C-9EA6-DF929625EA0E}">
        <p15:presenceInfo xmlns:p15="http://schemas.microsoft.com/office/powerpoint/2012/main" userId="S::garrett.parzygnot@navigant.com::08aec8ac-c159-4dc3-a922-b3effa782420" providerId="AD"/>
      </p:ext>
    </p:extLst>
  </p:cmAuthor>
  <p:cmAuthor id="3" name="Warren Wang" initials="WW" lastIdx="17" clrIdx="2">
    <p:extLst>
      <p:ext uri="{19B8F6BF-5375-455C-9EA6-DF929625EA0E}">
        <p15:presenceInfo xmlns:p15="http://schemas.microsoft.com/office/powerpoint/2012/main" userId="S::wwang@guidehouse.com::1561bf07-4da5-4a88-a031-d3d50b783fa1" providerId="AD"/>
      </p:ext>
    </p:extLst>
  </p:cmAuthor>
  <p:cmAuthor id="4" name="Javi Luna" initials="JL" lastIdx="17" clrIdx="3">
    <p:extLst>
      <p:ext uri="{19B8F6BF-5375-455C-9EA6-DF929625EA0E}">
        <p15:presenceInfo xmlns:p15="http://schemas.microsoft.com/office/powerpoint/2012/main" userId="S::jluna@guidehouse.com::bffa76df-b202-4011-9a98-60c4798d12a9" providerId="AD"/>
      </p:ext>
    </p:extLst>
  </p:cmAuthor>
  <p:cmAuthor id="5" name="Matt Chill" initials="MC" lastIdx="130" clrIdx="4">
    <p:extLst>
      <p:ext uri="{19B8F6BF-5375-455C-9EA6-DF929625EA0E}">
        <p15:presenceInfo xmlns:p15="http://schemas.microsoft.com/office/powerpoint/2012/main" userId="S::mchill@guidehouse.com::157e4bfd-2bfa-46d2-b115-bc5f9c1dc265" providerId="AD"/>
      </p:ext>
    </p:extLst>
  </p:cmAuthor>
  <p:cmAuthor id="6" name="Nicole Fry" initials="NF" lastIdx="3" clrIdx="5">
    <p:extLst>
      <p:ext uri="{19B8F6BF-5375-455C-9EA6-DF929625EA0E}">
        <p15:presenceInfo xmlns:p15="http://schemas.microsoft.com/office/powerpoint/2012/main" userId="S::nicole.reed.fry@guidehouse.com::1bca2e98-5889-4ac6-91ab-cdf181a2a21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CCBA1"/>
    <a:srgbClr val="40840B"/>
    <a:srgbClr val="7F7F7F"/>
    <a:srgbClr val="E5E5E5"/>
    <a:srgbClr val="F4F4F4"/>
    <a:srgbClr val="FBCC65"/>
    <a:srgbClr val="000000"/>
    <a:srgbClr val="93D500"/>
    <a:srgbClr val="EDFFC4"/>
    <a:srgbClr val="E7E3E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C2E8951-7360-42C5-A459-504D871CF09A}" v="7940" dt="2022-06-06T19:01:18.534"/>
    <p1510:client id="{97E96C62-BA18-4926-AAA5-0B797AB3AC8D}" v="9039" dt="2022-06-06T20:15:59.003"/>
    <p1510:client id="{ACBE6C4B-5565-47F9-A080-08054B8D68BD}" v="734" dt="2022-06-06T19:50:04.881"/>
    <p1510:client id="{D2D66260-BA73-4AD7-B4D3-ABA935DA2E97}" v="138" dt="2022-06-06T20:39:07.282"/>
  </p1510:revLst>
</p1510:revInfo>
</file>

<file path=ppt/tableStyles.xml><?xml version="1.0" encoding="utf-8"?>
<a:tblStyleLst xmlns:a="http://schemas.openxmlformats.org/drawingml/2006/main" def="{C58410AB-49FD-4155-AA68-D7106E744336}">
  <a:tblStyle styleId="{C58410AB-49FD-4155-AA68-D7106E744336}" styleName="Guidehouse Table 01">
    <a:wholeTbl>
      <a:tcTxStyle>
        <a:fontRef idx="minor"/>
        <a:schemeClr val="dk1"/>
      </a:tcTxStyle>
      <a:tcStyle>
        <a:tcBdr>
          <a:left>
            <a:ln>
              <a:noFill/>
            </a:ln>
          </a:left>
          <a:right>
            <a:ln>
              <a:noFill/>
            </a:ln>
          </a:right>
          <a:top>
            <a:ln w="9525">
              <a:solidFill>
                <a:srgbClr val="7F7F7F"/>
              </a:solidFill>
            </a:ln>
          </a:top>
          <a:bottom>
            <a:ln w="9525">
              <a:solidFill>
                <a:srgbClr val="7F7F7F"/>
              </a:solidFill>
            </a:ln>
          </a:bottom>
          <a:insideH>
            <a:ln w="9525">
              <a:solidFill>
                <a:srgbClr val="7F7F7F"/>
              </a:solidFill>
            </a:ln>
          </a:insideH>
          <a:insideV>
            <a:ln>
              <a:noFill/>
            </a:ln>
          </a:insideV>
        </a:tcBdr>
        <a:fill>
          <a:noFill/>
        </a:fill>
      </a:tcStyle>
    </a:wholeTbl>
    <a:band1H>
      <a:tcStyle>
        <a:tcBdr/>
        <a:fill>
          <a:noFill/>
        </a:fill>
      </a:tcStyle>
    </a:band1H>
    <a:band2H>
      <a:tcStyle>
        <a:tcBdr/>
        <a:fill>
          <a:solidFill>
            <a:srgbClr val="F4F4F4"/>
          </a:solidFill>
        </a:fill>
      </a:tcStyle>
    </a:band2H>
    <a:band1V>
      <a:tcStyle>
        <a:tcBdr/>
        <a:fill>
          <a:solidFill>
            <a:srgbClr val="F4F4F4"/>
          </a:solidFill>
        </a:fill>
      </a:tcStyle>
    </a:band1V>
    <a:band2V>
      <a:tcStyle>
        <a:tcBdr/>
        <a:fill>
          <a:noFill/>
        </a:fill>
      </a:tcStyle>
    </a:band2V>
    <a:lastCol>
      <a:tcTxStyle b="on"/>
      <a:tcStyle>
        <a:tcBdr/>
      </a:tcStyle>
    </a:lastCol>
    <a:firstCol>
      <a:tcTxStyle b="on"/>
      <a:tcStyle>
        <a:tcBdr/>
      </a:tcStyle>
    </a:firstCol>
    <a:lastRow>
      <a:tcTxStyle b="on"/>
      <a:tcStyle>
        <a:tcBdr>
          <a:top>
            <a:ln w="19050">
              <a:solidFill>
                <a:srgbClr val="7F7F7F"/>
              </a:solidFill>
            </a:ln>
          </a:top>
          <a:bottom>
            <a:ln>
              <a:noFill/>
            </a:ln>
          </a:bottom>
        </a:tcBdr>
        <a:fill>
          <a:noFill/>
        </a:fill>
      </a:tcStyle>
    </a:lastRow>
    <a:firstRow>
      <a:tcTxStyle b="on"/>
      <a:tcStyle>
        <a:tcBdr>
          <a:top>
            <a:ln>
              <a:noFill/>
            </a:ln>
          </a:top>
          <a:bottom>
            <a:ln w="19050">
              <a:solidFill>
                <a:srgbClr val="7F7F7F"/>
              </a:solidFill>
            </a:ln>
          </a:bottom>
        </a:tcBdr>
        <a:fill>
          <a:no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3372" autoAdjust="0"/>
  </p:normalViewPr>
  <p:slideViewPr>
    <p:cSldViewPr snapToGrid="0">
      <p:cViewPr varScale="1">
        <p:scale>
          <a:sx n="62" d="100"/>
          <a:sy n="62" d="100"/>
        </p:scale>
        <p:origin x="56" y="52"/>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ags" Target="tags/tag1.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 Id="rId43" Type="http://schemas.microsoft.com/office/2016/11/relationships/changesInfo" Target="changesInfos/changesInfo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commentAuthors" Target="commen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illiam Goetzler" userId="4056f93d-8077-4b4a-a28b-f073a19918c0" providerId="ADAL" clId="{3ED1CF6C-A867-44A6-975C-DF00FE89B23B}"/>
    <pc:docChg chg="custSel modSld">
      <pc:chgData name="William Goetzler" userId="4056f93d-8077-4b4a-a28b-f073a19918c0" providerId="ADAL" clId="{3ED1CF6C-A867-44A6-975C-DF00FE89B23B}" dt="2022-04-25T21:11:18.064" v="70"/>
      <pc:docMkLst>
        <pc:docMk/>
      </pc:docMkLst>
      <pc:sldChg chg="modSp mod addCm modCm">
        <pc:chgData name="William Goetzler" userId="4056f93d-8077-4b4a-a28b-f073a19918c0" providerId="ADAL" clId="{3ED1CF6C-A867-44A6-975C-DF00FE89B23B}" dt="2022-04-25T21:11:18.064" v="70"/>
        <pc:sldMkLst>
          <pc:docMk/>
          <pc:sldMk cId="649287989" sldId="2145706715"/>
        </pc:sldMkLst>
        <pc:spChg chg="mod">
          <ac:chgData name="William Goetzler" userId="4056f93d-8077-4b4a-a28b-f073a19918c0" providerId="ADAL" clId="{3ED1CF6C-A867-44A6-975C-DF00FE89B23B}" dt="2022-04-25T21:09:38.737" v="69" actId="20577"/>
          <ac:spMkLst>
            <pc:docMk/>
            <pc:sldMk cId="649287989" sldId="2145706715"/>
            <ac:spMk id="9" creationId="{CB7A1CD2-79E9-459E-BC7D-CE0B4AB5EC3C}"/>
          </ac:spMkLst>
        </pc:spChg>
      </pc:sldChg>
    </pc:docChg>
  </pc:docChgLst>
  <pc:docChgLst>
    <pc:chgData name="Warren Wang" userId="S::wwang@guidehouse.com::1561bf07-4da5-4a88-a031-d3d50b783fa1" providerId="AD" clId="Web-{6307088D-86B5-4DFC-ADEC-CFAFEF492C22}"/>
    <pc:docChg chg="modSld">
      <pc:chgData name="Warren Wang" userId="S::wwang@guidehouse.com::1561bf07-4da5-4a88-a031-d3d50b783fa1" providerId="AD" clId="Web-{6307088D-86B5-4DFC-ADEC-CFAFEF492C22}" dt="2022-04-26T15:11:33.299" v="1020" actId="20577"/>
      <pc:docMkLst>
        <pc:docMk/>
      </pc:docMkLst>
      <pc:sldChg chg="modSp modNotes">
        <pc:chgData name="Warren Wang" userId="S::wwang@guidehouse.com::1561bf07-4da5-4a88-a031-d3d50b783fa1" providerId="AD" clId="Web-{6307088D-86B5-4DFC-ADEC-CFAFEF492C22}" dt="2022-04-26T15:11:33.299" v="1020" actId="20577"/>
        <pc:sldMkLst>
          <pc:docMk/>
          <pc:sldMk cId="539865007" sldId="2145706724"/>
        </pc:sldMkLst>
        <pc:spChg chg="mod">
          <ac:chgData name="Warren Wang" userId="S::wwang@guidehouse.com::1561bf07-4da5-4a88-a031-d3d50b783fa1" providerId="AD" clId="Web-{6307088D-86B5-4DFC-ADEC-CFAFEF492C22}" dt="2022-04-26T14:39:18.693" v="565" actId="20577"/>
          <ac:spMkLst>
            <pc:docMk/>
            <pc:sldMk cId="539865007" sldId="2145706724"/>
            <ac:spMk id="2" creationId="{30E48AFB-D715-4D9E-BA92-89CB59F9092F}"/>
          </ac:spMkLst>
        </pc:spChg>
        <pc:spChg chg="mod">
          <ac:chgData name="Warren Wang" userId="S::wwang@guidehouse.com::1561bf07-4da5-4a88-a031-d3d50b783fa1" providerId="AD" clId="Web-{6307088D-86B5-4DFC-ADEC-CFAFEF492C22}" dt="2022-04-26T14:46:12.125" v="742" actId="1076"/>
          <ac:spMkLst>
            <pc:docMk/>
            <pc:sldMk cId="539865007" sldId="2145706724"/>
            <ac:spMk id="4" creationId="{C9A850E4-7332-46A8-8172-AFD657D1815E}"/>
          </ac:spMkLst>
        </pc:spChg>
        <pc:spChg chg="mod">
          <ac:chgData name="Warren Wang" userId="S::wwang@guidehouse.com::1561bf07-4da5-4a88-a031-d3d50b783fa1" providerId="AD" clId="Web-{6307088D-86B5-4DFC-ADEC-CFAFEF492C22}" dt="2022-04-26T15:11:33.299" v="1020" actId="20577"/>
          <ac:spMkLst>
            <pc:docMk/>
            <pc:sldMk cId="539865007" sldId="2145706724"/>
            <ac:spMk id="14" creationId="{2CF2C9DF-2D84-4F87-A14E-D4F56255D4FE}"/>
          </ac:spMkLst>
        </pc:spChg>
        <pc:spChg chg="mod">
          <ac:chgData name="Warren Wang" userId="S::wwang@guidehouse.com::1561bf07-4da5-4a88-a031-d3d50b783fa1" providerId="AD" clId="Web-{6307088D-86B5-4DFC-ADEC-CFAFEF492C22}" dt="2022-04-26T14:39:08.975" v="532" actId="20577"/>
          <ac:spMkLst>
            <pc:docMk/>
            <pc:sldMk cId="539865007" sldId="2145706724"/>
            <ac:spMk id="18" creationId="{AF5396EC-F695-457B-9E4C-128A720B5009}"/>
          </ac:spMkLst>
        </pc:spChg>
        <pc:spChg chg="mod">
          <ac:chgData name="Warren Wang" userId="S::wwang@guidehouse.com::1561bf07-4da5-4a88-a031-d3d50b783fa1" providerId="AD" clId="Web-{6307088D-86B5-4DFC-ADEC-CFAFEF492C22}" dt="2022-04-26T14:46:08.969" v="737" actId="1076"/>
          <ac:spMkLst>
            <pc:docMk/>
            <pc:sldMk cId="539865007" sldId="2145706724"/>
            <ac:spMk id="19" creationId="{EF8DBBD0-FF66-4BF2-861C-0F80F72DED95}"/>
          </ac:spMkLst>
        </pc:spChg>
        <pc:spChg chg="mod">
          <ac:chgData name="Warren Wang" userId="S::wwang@guidehouse.com::1561bf07-4da5-4a88-a031-d3d50b783fa1" providerId="AD" clId="Web-{6307088D-86B5-4DFC-ADEC-CFAFEF492C22}" dt="2022-04-26T14:46:08.969" v="734" actId="1076"/>
          <ac:spMkLst>
            <pc:docMk/>
            <pc:sldMk cId="539865007" sldId="2145706724"/>
            <ac:spMk id="23" creationId="{FAA2CA5D-3933-41DB-8825-F8B67535B561}"/>
          </ac:spMkLst>
        </pc:spChg>
        <pc:spChg chg="mod">
          <ac:chgData name="Warren Wang" userId="S::wwang@guidehouse.com::1561bf07-4da5-4a88-a031-d3d50b783fa1" providerId="AD" clId="Web-{6307088D-86B5-4DFC-ADEC-CFAFEF492C22}" dt="2022-04-26T14:46:12.125" v="740" actId="1076"/>
          <ac:spMkLst>
            <pc:docMk/>
            <pc:sldMk cId="539865007" sldId="2145706724"/>
            <ac:spMk id="24" creationId="{9CEF08D7-2FDE-4B94-86E4-7A9E88F5F0B9}"/>
          </ac:spMkLst>
        </pc:spChg>
        <pc:picChg chg="mod">
          <ac:chgData name="Warren Wang" userId="S::wwang@guidehouse.com::1561bf07-4da5-4a88-a031-d3d50b783fa1" providerId="AD" clId="Web-{6307088D-86B5-4DFC-ADEC-CFAFEF492C22}" dt="2022-04-26T14:46:12.125" v="739" actId="1076"/>
          <ac:picMkLst>
            <pc:docMk/>
            <pc:sldMk cId="539865007" sldId="2145706724"/>
            <ac:picMk id="13" creationId="{D01F9020-3F29-4631-90D9-38A9B8C1A1C6}"/>
          </ac:picMkLst>
        </pc:picChg>
        <pc:picChg chg="mod">
          <ac:chgData name="Warren Wang" userId="S::wwang@guidehouse.com::1561bf07-4da5-4a88-a031-d3d50b783fa1" providerId="AD" clId="Web-{6307088D-86B5-4DFC-ADEC-CFAFEF492C22}" dt="2022-04-26T14:46:12.125" v="741" actId="1076"/>
          <ac:picMkLst>
            <pc:docMk/>
            <pc:sldMk cId="539865007" sldId="2145706724"/>
            <ac:picMk id="20" creationId="{D32D4F9B-98FF-4C36-A93D-DE9D125B4BE5}"/>
          </ac:picMkLst>
        </pc:picChg>
        <pc:picChg chg="mod">
          <ac:chgData name="Warren Wang" userId="S::wwang@guidehouse.com::1561bf07-4da5-4a88-a031-d3d50b783fa1" providerId="AD" clId="Web-{6307088D-86B5-4DFC-ADEC-CFAFEF492C22}" dt="2022-04-26T14:46:08.969" v="736" actId="1076"/>
          <ac:picMkLst>
            <pc:docMk/>
            <pc:sldMk cId="539865007" sldId="2145706724"/>
            <ac:picMk id="21" creationId="{4EB0C055-284D-4D51-A3C8-CD0A274D773D}"/>
          </ac:picMkLst>
        </pc:picChg>
        <pc:picChg chg="mod">
          <ac:chgData name="Warren Wang" userId="S::wwang@guidehouse.com::1561bf07-4da5-4a88-a031-d3d50b783fa1" providerId="AD" clId="Web-{6307088D-86B5-4DFC-ADEC-CFAFEF492C22}" dt="2022-04-26T14:46:08.969" v="735" actId="1076"/>
          <ac:picMkLst>
            <pc:docMk/>
            <pc:sldMk cId="539865007" sldId="2145706724"/>
            <ac:picMk id="22" creationId="{A66C666B-4F52-4BAC-B066-97053111B9BF}"/>
          </ac:picMkLst>
        </pc:picChg>
      </pc:sldChg>
    </pc:docChg>
  </pc:docChgLst>
  <pc:docChgLst>
    <pc:chgData name="William Goetzler" userId="S::wgoetzler@guidehouse.com::4056f93d-8077-4b4a-a28b-f073a19918c0" providerId="AD" clId="Web-{672128AA-689D-8E96-FA0A-54252035BB96}"/>
    <pc:docChg chg="modSld">
      <pc:chgData name="William Goetzler" userId="S::wgoetzler@guidehouse.com::4056f93d-8077-4b4a-a28b-f073a19918c0" providerId="AD" clId="Web-{672128AA-689D-8E96-FA0A-54252035BB96}" dt="2022-04-25T21:02:55.098" v="5"/>
      <pc:docMkLst>
        <pc:docMk/>
      </pc:docMkLst>
      <pc:sldChg chg="modSp delCm">
        <pc:chgData name="William Goetzler" userId="S::wgoetzler@guidehouse.com::4056f93d-8077-4b4a-a28b-f073a19918c0" providerId="AD" clId="Web-{672128AA-689D-8E96-FA0A-54252035BB96}" dt="2022-04-25T21:02:55.098" v="5"/>
        <pc:sldMkLst>
          <pc:docMk/>
          <pc:sldMk cId="901238624" sldId="2145706716"/>
        </pc:sldMkLst>
        <pc:spChg chg="mod">
          <ac:chgData name="William Goetzler" userId="S::wgoetzler@guidehouse.com::4056f93d-8077-4b4a-a28b-f073a19918c0" providerId="AD" clId="Web-{672128AA-689D-8E96-FA0A-54252035BB96}" dt="2022-04-25T21:02:30.723" v="4" actId="20577"/>
          <ac:spMkLst>
            <pc:docMk/>
            <pc:sldMk cId="901238624" sldId="2145706716"/>
            <ac:spMk id="10" creationId="{C457D9E1-D22C-46E3-806F-E03268D42BD6}"/>
          </ac:spMkLst>
        </pc:spChg>
      </pc:sldChg>
    </pc:docChg>
  </pc:docChgLst>
  <pc:docChgLst>
    <pc:chgData name="Warren Wang" userId="1561bf07-4da5-4a88-a031-d3d50b783fa1" providerId="ADAL" clId="{C658E179-FD24-4FD2-8A16-A18FA58B64D0}"/>
    <pc:docChg chg="undo custSel addSld delSld modSld modSection">
      <pc:chgData name="Warren Wang" userId="1561bf07-4da5-4a88-a031-d3d50b783fa1" providerId="ADAL" clId="{C658E179-FD24-4FD2-8A16-A18FA58B64D0}" dt="2022-05-24T17:42:04.367" v="243" actId="113"/>
      <pc:docMkLst>
        <pc:docMk/>
      </pc:docMkLst>
      <pc:sldChg chg="modSp mod">
        <pc:chgData name="Warren Wang" userId="1561bf07-4da5-4a88-a031-d3d50b783fa1" providerId="ADAL" clId="{C658E179-FD24-4FD2-8A16-A18FA58B64D0}" dt="2022-05-20T17:17:25.198" v="164" actId="20577"/>
        <pc:sldMkLst>
          <pc:docMk/>
          <pc:sldMk cId="4015672464" sldId="8863"/>
        </pc:sldMkLst>
        <pc:spChg chg="mod">
          <ac:chgData name="Warren Wang" userId="1561bf07-4da5-4a88-a031-d3d50b783fa1" providerId="ADAL" clId="{C658E179-FD24-4FD2-8A16-A18FA58B64D0}" dt="2022-05-20T17:17:25.198" v="164" actId="20577"/>
          <ac:spMkLst>
            <pc:docMk/>
            <pc:sldMk cId="4015672464" sldId="8863"/>
            <ac:spMk id="2" creationId="{CBB27C3C-6ECB-4D49-B8C7-6C613F90DA51}"/>
          </ac:spMkLst>
        </pc:spChg>
      </pc:sldChg>
      <pc:sldChg chg="modSp mod">
        <pc:chgData name="Warren Wang" userId="1561bf07-4da5-4a88-a031-d3d50b783fa1" providerId="ADAL" clId="{C658E179-FD24-4FD2-8A16-A18FA58B64D0}" dt="2022-05-20T17:04:36.138" v="37" actId="20577"/>
        <pc:sldMkLst>
          <pc:docMk/>
          <pc:sldMk cId="2570468465" sldId="8882"/>
        </pc:sldMkLst>
        <pc:graphicFrameChg chg="mod modGraphic">
          <ac:chgData name="Warren Wang" userId="1561bf07-4da5-4a88-a031-d3d50b783fa1" providerId="ADAL" clId="{C658E179-FD24-4FD2-8A16-A18FA58B64D0}" dt="2022-05-20T17:04:36.138" v="37" actId="20577"/>
          <ac:graphicFrameMkLst>
            <pc:docMk/>
            <pc:sldMk cId="2570468465" sldId="8882"/>
            <ac:graphicFrameMk id="5" creationId="{14E3A064-0B23-47CF-B26A-CA423D45FA3C}"/>
          </ac:graphicFrameMkLst>
        </pc:graphicFrameChg>
      </pc:sldChg>
      <pc:sldChg chg="modSp mod">
        <pc:chgData name="Warren Wang" userId="1561bf07-4da5-4a88-a031-d3d50b783fa1" providerId="ADAL" clId="{C658E179-FD24-4FD2-8A16-A18FA58B64D0}" dt="2022-05-20T17:05:06.371" v="45" actId="20577"/>
        <pc:sldMkLst>
          <pc:docMk/>
          <pc:sldMk cId="2952225147" sldId="8895"/>
        </pc:sldMkLst>
        <pc:spChg chg="mod">
          <ac:chgData name="Warren Wang" userId="1561bf07-4da5-4a88-a031-d3d50b783fa1" providerId="ADAL" clId="{C658E179-FD24-4FD2-8A16-A18FA58B64D0}" dt="2022-05-20T17:05:06.371" v="45" actId="20577"/>
          <ac:spMkLst>
            <pc:docMk/>
            <pc:sldMk cId="2952225147" sldId="8895"/>
            <ac:spMk id="3" creationId="{24859CD5-4B62-46B8-8215-0BDC309F4FFD}"/>
          </ac:spMkLst>
        </pc:spChg>
      </pc:sldChg>
      <pc:sldChg chg="modSp mod">
        <pc:chgData name="Warren Wang" userId="1561bf07-4da5-4a88-a031-d3d50b783fa1" providerId="ADAL" clId="{C658E179-FD24-4FD2-8A16-A18FA58B64D0}" dt="2022-05-24T17:42:04.367" v="243" actId="113"/>
        <pc:sldMkLst>
          <pc:docMk/>
          <pc:sldMk cId="3325575242" sldId="2145706682"/>
        </pc:sldMkLst>
        <pc:graphicFrameChg chg="modGraphic">
          <ac:chgData name="Warren Wang" userId="1561bf07-4da5-4a88-a031-d3d50b783fa1" providerId="ADAL" clId="{C658E179-FD24-4FD2-8A16-A18FA58B64D0}" dt="2022-05-24T17:42:04.367" v="243" actId="113"/>
          <ac:graphicFrameMkLst>
            <pc:docMk/>
            <pc:sldMk cId="3325575242" sldId="2145706682"/>
            <ac:graphicFrameMk id="53" creationId="{7968B00F-F9F0-4F50-8A4A-7BB30886E00B}"/>
          </ac:graphicFrameMkLst>
        </pc:graphicFrameChg>
      </pc:sldChg>
      <pc:sldChg chg="addSp delSp mod">
        <pc:chgData name="Warren Wang" userId="1561bf07-4da5-4a88-a031-d3d50b783fa1" providerId="ADAL" clId="{C658E179-FD24-4FD2-8A16-A18FA58B64D0}" dt="2022-05-20T17:07:06.271" v="63" actId="22"/>
        <pc:sldMkLst>
          <pc:docMk/>
          <pc:sldMk cId="2945023669" sldId="2145706684"/>
        </pc:sldMkLst>
        <pc:spChg chg="add del">
          <ac:chgData name="Warren Wang" userId="1561bf07-4da5-4a88-a031-d3d50b783fa1" providerId="ADAL" clId="{C658E179-FD24-4FD2-8A16-A18FA58B64D0}" dt="2022-05-20T17:07:06.271" v="63" actId="22"/>
          <ac:spMkLst>
            <pc:docMk/>
            <pc:sldMk cId="2945023669" sldId="2145706684"/>
            <ac:spMk id="15" creationId="{1151B6CF-F04E-4CAD-A1BD-AFF65C1BDDEB}"/>
          </ac:spMkLst>
        </pc:spChg>
      </pc:sldChg>
      <pc:sldChg chg="modSp mod">
        <pc:chgData name="Warren Wang" userId="1561bf07-4da5-4a88-a031-d3d50b783fa1" providerId="ADAL" clId="{C658E179-FD24-4FD2-8A16-A18FA58B64D0}" dt="2022-05-24T15:17:15.818" v="193" actId="20577"/>
        <pc:sldMkLst>
          <pc:docMk/>
          <pc:sldMk cId="1090038578" sldId="2145706710"/>
        </pc:sldMkLst>
        <pc:spChg chg="mod">
          <ac:chgData name="Warren Wang" userId="1561bf07-4da5-4a88-a031-d3d50b783fa1" providerId="ADAL" clId="{C658E179-FD24-4FD2-8A16-A18FA58B64D0}" dt="2022-05-24T15:17:15.818" v="193" actId="20577"/>
          <ac:spMkLst>
            <pc:docMk/>
            <pc:sldMk cId="1090038578" sldId="2145706710"/>
            <ac:spMk id="6" creationId="{48F847D8-D0AB-49FB-98F7-E1537BB4890A}"/>
          </ac:spMkLst>
        </pc:spChg>
      </pc:sldChg>
      <pc:sldChg chg="modSp mod">
        <pc:chgData name="Warren Wang" userId="1561bf07-4da5-4a88-a031-d3d50b783fa1" providerId="ADAL" clId="{C658E179-FD24-4FD2-8A16-A18FA58B64D0}" dt="2022-05-20T17:20:31.433" v="180" actId="20577"/>
        <pc:sldMkLst>
          <pc:docMk/>
          <pc:sldMk cId="539865007" sldId="2145706724"/>
        </pc:sldMkLst>
        <pc:spChg chg="mod">
          <ac:chgData name="Warren Wang" userId="1561bf07-4da5-4a88-a031-d3d50b783fa1" providerId="ADAL" clId="{C658E179-FD24-4FD2-8A16-A18FA58B64D0}" dt="2022-05-20T17:15:45.565" v="125" actId="20577"/>
          <ac:spMkLst>
            <pc:docMk/>
            <pc:sldMk cId="539865007" sldId="2145706724"/>
            <ac:spMk id="14" creationId="{2CF2C9DF-2D84-4F87-A14E-D4F56255D4FE}"/>
          </ac:spMkLst>
        </pc:spChg>
        <pc:spChg chg="mod">
          <ac:chgData name="Warren Wang" userId="1561bf07-4da5-4a88-a031-d3d50b783fa1" providerId="ADAL" clId="{C658E179-FD24-4FD2-8A16-A18FA58B64D0}" dt="2022-05-20T17:06:46.249" v="61" actId="20577"/>
          <ac:spMkLst>
            <pc:docMk/>
            <pc:sldMk cId="539865007" sldId="2145706724"/>
            <ac:spMk id="18" creationId="{AF5396EC-F695-457B-9E4C-128A720B5009}"/>
          </ac:spMkLst>
        </pc:spChg>
        <pc:spChg chg="mod">
          <ac:chgData name="Warren Wang" userId="1561bf07-4da5-4a88-a031-d3d50b783fa1" providerId="ADAL" clId="{C658E179-FD24-4FD2-8A16-A18FA58B64D0}" dt="2022-05-20T17:20:31.433" v="180" actId="20577"/>
          <ac:spMkLst>
            <pc:docMk/>
            <pc:sldMk cId="539865007" sldId="2145706724"/>
            <ac:spMk id="19" creationId="{EF8DBBD0-FF66-4BF2-861C-0F80F72DED95}"/>
          </ac:spMkLst>
        </pc:spChg>
        <pc:spChg chg="mod">
          <ac:chgData name="Warren Wang" userId="1561bf07-4da5-4a88-a031-d3d50b783fa1" providerId="ADAL" clId="{C658E179-FD24-4FD2-8A16-A18FA58B64D0}" dt="2022-05-20T17:19:38.758" v="179" actId="20577"/>
          <ac:spMkLst>
            <pc:docMk/>
            <pc:sldMk cId="539865007" sldId="2145706724"/>
            <ac:spMk id="23" creationId="{FAA2CA5D-3933-41DB-8825-F8B67535B561}"/>
          </ac:spMkLst>
        </pc:spChg>
        <pc:spChg chg="mod">
          <ac:chgData name="Warren Wang" userId="1561bf07-4da5-4a88-a031-d3d50b783fa1" providerId="ADAL" clId="{C658E179-FD24-4FD2-8A16-A18FA58B64D0}" dt="2022-05-20T17:03:07.130" v="12" actId="20577"/>
          <ac:spMkLst>
            <pc:docMk/>
            <pc:sldMk cId="539865007" sldId="2145706724"/>
            <ac:spMk id="24" creationId="{9CEF08D7-2FDE-4B94-86E4-7A9E88F5F0B9}"/>
          </ac:spMkLst>
        </pc:spChg>
      </pc:sldChg>
      <pc:sldChg chg="add del">
        <pc:chgData name="Warren Wang" userId="1561bf07-4da5-4a88-a031-d3d50b783fa1" providerId="ADAL" clId="{C658E179-FD24-4FD2-8A16-A18FA58B64D0}" dt="2022-05-20T17:08:47.102" v="106" actId="47"/>
        <pc:sldMkLst>
          <pc:docMk/>
          <pc:sldMk cId="433861813" sldId="2145706725"/>
        </pc:sldMkLst>
      </pc:sldChg>
      <pc:sldChg chg="addSp delSp modSp add mod modNotesTx">
        <pc:chgData name="Warren Wang" userId="1561bf07-4da5-4a88-a031-d3d50b783fa1" providerId="ADAL" clId="{C658E179-FD24-4FD2-8A16-A18FA58B64D0}" dt="2022-05-20T17:20:38.901" v="181" actId="20577"/>
        <pc:sldMkLst>
          <pc:docMk/>
          <pc:sldMk cId="837914823" sldId="2145706726"/>
        </pc:sldMkLst>
        <pc:spChg chg="del">
          <ac:chgData name="Warren Wang" userId="1561bf07-4da5-4a88-a031-d3d50b783fa1" providerId="ADAL" clId="{C658E179-FD24-4FD2-8A16-A18FA58B64D0}" dt="2022-05-20T17:16:27.821" v="154" actId="478"/>
          <ac:spMkLst>
            <pc:docMk/>
            <pc:sldMk cId="837914823" sldId="2145706726"/>
            <ac:spMk id="14" creationId="{2CF2C9DF-2D84-4F87-A14E-D4F56255D4FE}"/>
          </ac:spMkLst>
        </pc:spChg>
        <pc:spChg chg="add mod">
          <ac:chgData name="Warren Wang" userId="1561bf07-4da5-4a88-a031-d3d50b783fa1" providerId="ADAL" clId="{C658E179-FD24-4FD2-8A16-A18FA58B64D0}" dt="2022-05-20T17:20:38.901" v="181" actId="20577"/>
          <ac:spMkLst>
            <pc:docMk/>
            <pc:sldMk cId="837914823" sldId="2145706726"/>
            <ac:spMk id="15" creationId="{8F5A799E-F42D-4F9C-A8C3-9879606803C1}"/>
          </ac:spMkLst>
        </pc:spChg>
        <pc:spChg chg="add mod">
          <ac:chgData name="Warren Wang" userId="1561bf07-4da5-4a88-a031-d3d50b783fa1" providerId="ADAL" clId="{C658E179-FD24-4FD2-8A16-A18FA58B64D0}" dt="2022-05-20T17:16:28.441" v="155"/>
          <ac:spMkLst>
            <pc:docMk/>
            <pc:sldMk cId="837914823" sldId="2145706726"/>
            <ac:spMk id="16" creationId="{D4046E66-43EB-47B2-9EB5-BB792B89A465}"/>
          </ac:spMkLst>
        </pc:spChg>
        <pc:spChg chg="mod">
          <ac:chgData name="Warren Wang" userId="1561bf07-4da5-4a88-a031-d3d50b783fa1" providerId="ADAL" clId="{C658E179-FD24-4FD2-8A16-A18FA58B64D0}" dt="2022-05-20T17:07:20.033" v="96" actId="20577"/>
          <ac:spMkLst>
            <pc:docMk/>
            <pc:sldMk cId="837914823" sldId="2145706726"/>
            <ac:spMk id="18" creationId="{AF5396EC-F695-457B-9E4C-128A720B5009}"/>
          </ac:spMkLst>
        </pc:spChg>
        <pc:spChg chg="del">
          <ac:chgData name="Warren Wang" userId="1561bf07-4da5-4a88-a031-d3d50b783fa1" providerId="ADAL" clId="{C658E179-FD24-4FD2-8A16-A18FA58B64D0}" dt="2022-05-20T17:16:27.821" v="154" actId="478"/>
          <ac:spMkLst>
            <pc:docMk/>
            <pc:sldMk cId="837914823" sldId="2145706726"/>
            <ac:spMk id="19" creationId="{EF8DBBD0-FF66-4BF2-861C-0F80F72DED95}"/>
          </ac:spMkLst>
        </pc:spChg>
        <pc:spChg chg="add mod">
          <ac:chgData name="Warren Wang" userId="1561bf07-4da5-4a88-a031-d3d50b783fa1" providerId="ADAL" clId="{C658E179-FD24-4FD2-8A16-A18FA58B64D0}" dt="2022-05-20T17:16:28.441" v="155"/>
          <ac:spMkLst>
            <pc:docMk/>
            <pc:sldMk cId="837914823" sldId="2145706726"/>
            <ac:spMk id="20" creationId="{514AF0F5-0206-401B-82D5-DD037E4A71D0}"/>
          </ac:spMkLst>
        </pc:spChg>
        <pc:spChg chg="add mod">
          <ac:chgData name="Warren Wang" userId="1561bf07-4da5-4a88-a031-d3d50b783fa1" providerId="ADAL" clId="{C658E179-FD24-4FD2-8A16-A18FA58B64D0}" dt="2022-05-20T17:16:28.441" v="155"/>
          <ac:spMkLst>
            <pc:docMk/>
            <pc:sldMk cId="837914823" sldId="2145706726"/>
            <ac:spMk id="21" creationId="{9EA70FB9-D89F-4B15-A493-0757EED1F439}"/>
          </ac:spMkLst>
        </pc:spChg>
        <pc:spChg chg="del mod">
          <ac:chgData name="Warren Wang" userId="1561bf07-4da5-4a88-a031-d3d50b783fa1" providerId="ADAL" clId="{C658E179-FD24-4FD2-8A16-A18FA58B64D0}" dt="2022-05-20T17:16:27.821" v="154" actId="478"/>
          <ac:spMkLst>
            <pc:docMk/>
            <pc:sldMk cId="837914823" sldId="2145706726"/>
            <ac:spMk id="23" creationId="{FAA2CA5D-3933-41DB-8825-F8B67535B561}"/>
          </ac:spMkLst>
        </pc:spChg>
        <pc:spChg chg="del">
          <ac:chgData name="Warren Wang" userId="1561bf07-4da5-4a88-a031-d3d50b783fa1" providerId="ADAL" clId="{C658E179-FD24-4FD2-8A16-A18FA58B64D0}" dt="2022-05-20T17:16:27.821" v="154" actId="478"/>
          <ac:spMkLst>
            <pc:docMk/>
            <pc:sldMk cId="837914823" sldId="2145706726"/>
            <ac:spMk id="24" creationId="{9CEF08D7-2FDE-4B94-86E4-7A9E88F5F0B9}"/>
          </ac:spMkLst>
        </pc:spChg>
      </pc:sldChg>
    </pc:docChg>
  </pc:docChgLst>
  <pc:docChgLst>
    <pc:chgData name="Warren Wang" userId="S::wwang@guidehouse.com::1561bf07-4da5-4a88-a031-d3d50b783fa1" providerId="AD" clId="Web-{D627224E-082E-4D15-98C7-0009AAF5B27C}"/>
    <pc:docChg chg="modSld">
      <pc:chgData name="Warren Wang" userId="S::wwang@guidehouse.com::1561bf07-4da5-4a88-a031-d3d50b783fa1" providerId="AD" clId="Web-{D627224E-082E-4D15-98C7-0009AAF5B27C}" dt="2022-04-26T05:20:18.025" v="186" actId="20577"/>
      <pc:docMkLst>
        <pc:docMk/>
      </pc:docMkLst>
      <pc:sldChg chg="modSp">
        <pc:chgData name="Warren Wang" userId="S::wwang@guidehouse.com::1561bf07-4da5-4a88-a031-d3d50b783fa1" providerId="AD" clId="Web-{D627224E-082E-4D15-98C7-0009AAF5B27C}" dt="2022-04-26T05:20:18.025" v="186" actId="20577"/>
        <pc:sldMkLst>
          <pc:docMk/>
          <pc:sldMk cId="539865007" sldId="2145706724"/>
        </pc:sldMkLst>
        <pc:spChg chg="mod">
          <ac:chgData name="Warren Wang" userId="S::wwang@guidehouse.com::1561bf07-4da5-4a88-a031-d3d50b783fa1" providerId="AD" clId="Web-{D627224E-082E-4D15-98C7-0009AAF5B27C}" dt="2022-04-26T05:19:22.057" v="176" actId="20577"/>
          <ac:spMkLst>
            <pc:docMk/>
            <pc:sldMk cId="539865007" sldId="2145706724"/>
            <ac:spMk id="14" creationId="{2CF2C9DF-2D84-4F87-A14E-D4F56255D4FE}"/>
          </ac:spMkLst>
        </pc:spChg>
        <pc:spChg chg="mod">
          <ac:chgData name="Warren Wang" userId="S::wwang@guidehouse.com::1561bf07-4da5-4a88-a031-d3d50b783fa1" providerId="AD" clId="Web-{D627224E-082E-4D15-98C7-0009AAF5B27C}" dt="2022-04-26T05:16:07.841" v="16" actId="20577"/>
          <ac:spMkLst>
            <pc:docMk/>
            <pc:sldMk cId="539865007" sldId="2145706724"/>
            <ac:spMk id="19" creationId="{EF8DBBD0-FF66-4BF2-861C-0F80F72DED95}"/>
          </ac:spMkLst>
        </pc:spChg>
        <pc:spChg chg="mod">
          <ac:chgData name="Warren Wang" userId="S::wwang@guidehouse.com::1561bf07-4da5-4a88-a031-d3d50b783fa1" providerId="AD" clId="Web-{D627224E-082E-4D15-98C7-0009AAF5B27C}" dt="2022-04-26T05:20:18.025" v="186" actId="20577"/>
          <ac:spMkLst>
            <pc:docMk/>
            <pc:sldMk cId="539865007" sldId="2145706724"/>
            <ac:spMk id="23" creationId="{FAA2CA5D-3933-41DB-8825-F8B67535B561}"/>
          </ac:spMkLst>
        </pc:spChg>
        <pc:spChg chg="mod">
          <ac:chgData name="Warren Wang" userId="S::wwang@guidehouse.com::1561bf07-4da5-4a88-a031-d3d50b783fa1" providerId="AD" clId="Web-{D627224E-082E-4D15-98C7-0009AAF5B27C}" dt="2022-04-26T05:19:32.729" v="182" actId="20577"/>
          <ac:spMkLst>
            <pc:docMk/>
            <pc:sldMk cId="539865007" sldId="2145706724"/>
            <ac:spMk id="24" creationId="{9CEF08D7-2FDE-4B94-86E4-7A9E88F5F0B9}"/>
          </ac:spMkLst>
        </pc:spChg>
      </pc:sldChg>
    </pc:docChg>
  </pc:docChgLst>
  <pc:docChgLst>
    <pc:chgData name="Javi Luna" userId="bffa76df-b202-4011-9a98-60c4798d12a9" providerId="ADAL" clId="{1FBA7A73-9563-4764-852C-7EC24F9A01AE}"/>
    <pc:docChg chg="undo redo custSel addSld delSld modSld sldOrd modSection">
      <pc:chgData name="Javi Luna" userId="bffa76df-b202-4011-9a98-60c4798d12a9" providerId="ADAL" clId="{1FBA7A73-9563-4764-852C-7EC24F9A01AE}" dt="2022-04-13T21:21:22.147" v="10836" actId="113"/>
      <pc:docMkLst>
        <pc:docMk/>
      </pc:docMkLst>
      <pc:sldChg chg="addSp delSp modSp mod modShow addCm modCm">
        <pc:chgData name="Javi Luna" userId="bffa76df-b202-4011-9a98-60c4798d12a9" providerId="ADAL" clId="{1FBA7A73-9563-4764-852C-7EC24F9A01AE}" dt="2022-04-08T23:06:38.320" v="7478" actId="729"/>
        <pc:sldMkLst>
          <pc:docMk/>
          <pc:sldMk cId="2524506030" sldId="8860"/>
        </pc:sldMkLst>
        <pc:spChg chg="mod">
          <ac:chgData name="Javi Luna" userId="bffa76df-b202-4011-9a98-60c4798d12a9" providerId="ADAL" clId="{1FBA7A73-9563-4764-852C-7EC24F9A01AE}" dt="2022-04-08T22:58:32.873" v="7264"/>
          <ac:spMkLst>
            <pc:docMk/>
            <pc:sldMk cId="2524506030" sldId="8860"/>
            <ac:spMk id="3" creationId="{A9B50E49-35B3-45C9-8088-0A39A4F54A7E}"/>
          </ac:spMkLst>
        </pc:spChg>
        <pc:spChg chg="mod">
          <ac:chgData name="Javi Luna" userId="bffa76df-b202-4011-9a98-60c4798d12a9" providerId="ADAL" clId="{1FBA7A73-9563-4764-852C-7EC24F9A01AE}" dt="2022-04-08T22:41:31.155" v="7243" actId="20577"/>
          <ac:spMkLst>
            <pc:docMk/>
            <pc:sldMk cId="2524506030" sldId="8860"/>
            <ac:spMk id="7" creationId="{8D664419-4D77-4B9A-98AD-E8828F2946F0}"/>
          </ac:spMkLst>
        </pc:spChg>
        <pc:spChg chg="add del mod">
          <ac:chgData name="Javi Luna" userId="bffa76df-b202-4011-9a98-60c4798d12a9" providerId="ADAL" clId="{1FBA7A73-9563-4764-852C-7EC24F9A01AE}" dt="2022-04-08T22:58:47.271" v="7266" actId="478"/>
          <ac:spMkLst>
            <pc:docMk/>
            <pc:sldMk cId="2524506030" sldId="8860"/>
            <ac:spMk id="9" creationId="{5948E733-1866-455F-8BEE-7D3A2DDAE9B0}"/>
          </ac:spMkLst>
        </pc:spChg>
        <pc:spChg chg="add del mod">
          <ac:chgData name="Javi Luna" userId="bffa76df-b202-4011-9a98-60c4798d12a9" providerId="ADAL" clId="{1FBA7A73-9563-4764-852C-7EC24F9A01AE}" dt="2022-04-08T22:58:47.271" v="7266" actId="478"/>
          <ac:spMkLst>
            <pc:docMk/>
            <pc:sldMk cId="2524506030" sldId="8860"/>
            <ac:spMk id="11" creationId="{92FDF5AC-716C-45FB-8599-81BE6C30D9D5}"/>
          </ac:spMkLst>
        </pc:spChg>
        <pc:spChg chg="add mod">
          <ac:chgData name="Javi Luna" userId="bffa76df-b202-4011-9a98-60c4798d12a9" providerId="ADAL" clId="{1FBA7A73-9563-4764-852C-7EC24F9A01AE}" dt="2022-04-08T22:57:09.456" v="7248"/>
          <ac:spMkLst>
            <pc:docMk/>
            <pc:sldMk cId="2524506030" sldId="8860"/>
            <ac:spMk id="12" creationId="{8D8A459B-89C5-498E-94ED-262FEEEF3C5F}"/>
          </ac:spMkLst>
        </pc:spChg>
        <pc:spChg chg="add mod">
          <ac:chgData name="Javi Luna" userId="bffa76df-b202-4011-9a98-60c4798d12a9" providerId="ADAL" clId="{1FBA7A73-9563-4764-852C-7EC24F9A01AE}" dt="2022-04-08T22:57:43.598" v="7256" actId="20577"/>
          <ac:spMkLst>
            <pc:docMk/>
            <pc:sldMk cId="2524506030" sldId="8860"/>
            <ac:spMk id="13" creationId="{91D3CED9-D01B-48EE-9F1F-E8766D9192AB}"/>
          </ac:spMkLst>
        </pc:spChg>
        <pc:spChg chg="add del">
          <ac:chgData name="Javi Luna" userId="bffa76df-b202-4011-9a98-60c4798d12a9" providerId="ADAL" clId="{1FBA7A73-9563-4764-852C-7EC24F9A01AE}" dt="2022-04-08T22:57:26.196" v="7252" actId="22"/>
          <ac:spMkLst>
            <pc:docMk/>
            <pc:sldMk cId="2524506030" sldId="8860"/>
            <ac:spMk id="15" creationId="{39D6C5F9-AA64-4CAD-B428-E691C7EBB03C}"/>
          </ac:spMkLst>
        </pc:spChg>
        <pc:spChg chg="mod">
          <ac:chgData name="Javi Luna" userId="bffa76df-b202-4011-9a98-60c4798d12a9" providerId="ADAL" clId="{1FBA7A73-9563-4764-852C-7EC24F9A01AE}" dt="2022-04-08T22:57:49.442" v="7257"/>
          <ac:spMkLst>
            <pc:docMk/>
            <pc:sldMk cId="2524506030" sldId="8860"/>
            <ac:spMk id="17" creationId="{FEBF7ADE-933B-441A-A737-B5C28E08EA53}"/>
          </ac:spMkLst>
        </pc:spChg>
        <pc:spChg chg="mod">
          <ac:chgData name="Javi Luna" userId="bffa76df-b202-4011-9a98-60c4798d12a9" providerId="ADAL" clId="{1FBA7A73-9563-4764-852C-7EC24F9A01AE}" dt="2022-04-08T22:57:59.779" v="7259"/>
          <ac:spMkLst>
            <pc:docMk/>
            <pc:sldMk cId="2524506030" sldId="8860"/>
            <ac:spMk id="18" creationId="{C5B61F30-CC9B-46EB-A625-FAB1B186E0F1}"/>
          </ac:spMkLst>
        </pc:spChg>
        <pc:spChg chg="add del mod">
          <ac:chgData name="Javi Luna" userId="bffa76df-b202-4011-9a98-60c4798d12a9" providerId="ADAL" clId="{1FBA7A73-9563-4764-852C-7EC24F9A01AE}" dt="2022-04-08T22:58:47.271" v="7266" actId="478"/>
          <ac:spMkLst>
            <pc:docMk/>
            <pc:sldMk cId="2524506030" sldId="8860"/>
            <ac:spMk id="19" creationId="{3A45444F-C3BA-4702-85D3-F81C1BAF6ADD}"/>
          </ac:spMkLst>
        </pc:spChg>
        <pc:spChg chg="mod">
          <ac:chgData name="Javi Luna" userId="bffa76df-b202-4011-9a98-60c4798d12a9" providerId="ADAL" clId="{1FBA7A73-9563-4764-852C-7EC24F9A01AE}" dt="2022-04-08T22:58:04.228" v="7260"/>
          <ac:spMkLst>
            <pc:docMk/>
            <pc:sldMk cId="2524506030" sldId="8860"/>
            <ac:spMk id="21" creationId="{4909BD02-A7A7-48A4-8829-1476EA6DE47A}"/>
          </ac:spMkLst>
        </pc:spChg>
        <pc:spChg chg="mod">
          <ac:chgData name="Javi Luna" userId="bffa76df-b202-4011-9a98-60c4798d12a9" providerId="ADAL" clId="{1FBA7A73-9563-4764-852C-7EC24F9A01AE}" dt="2022-04-08T22:58:23.143" v="7262"/>
          <ac:spMkLst>
            <pc:docMk/>
            <pc:sldMk cId="2524506030" sldId="8860"/>
            <ac:spMk id="22" creationId="{00DBE92B-6A77-446B-983F-547F6A359714}"/>
          </ac:spMkLst>
        </pc:spChg>
        <pc:spChg chg="add del mod">
          <ac:chgData name="Javi Luna" userId="bffa76df-b202-4011-9a98-60c4798d12a9" providerId="ADAL" clId="{1FBA7A73-9563-4764-852C-7EC24F9A01AE}" dt="2022-04-08T22:58:47.271" v="7266" actId="478"/>
          <ac:spMkLst>
            <pc:docMk/>
            <pc:sldMk cId="2524506030" sldId="8860"/>
            <ac:spMk id="23" creationId="{410C36CC-E219-449F-9784-99FA6CB694AF}"/>
          </ac:spMkLst>
        </pc:spChg>
        <pc:grpChg chg="add del mod">
          <ac:chgData name="Javi Luna" userId="bffa76df-b202-4011-9a98-60c4798d12a9" providerId="ADAL" clId="{1FBA7A73-9563-4764-852C-7EC24F9A01AE}" dt="2022-04-08T22:58:47.271" v="7266" actId="478"/>
          <ac:grpSpMkLst>
            <pc:docMk/>
            <pc:sldMk cId="2524506030" sldId="8860"/>
            <ac:grpSpMk id="10" creationId="{D5E5375E-2113-4173-A470-708B91C35131}"/>
          </ac:grpSpMkLst>
        </pc:grpChg>
        <pc:grpChg chg="add del mod">
          <ac:chgData name="Javi Luna" userId="bffa76df-b202-4011-9a98-60c4798d12a9" providerId="ADAL" clId="{1FBA7A73-9563-4764-852C-7EC24F9A01AE}" dt="2022-04-08T22:58:47.271" v="7266" actId="478"/>
          <ac:grpSpMkLst>
            <pc:docMk/>
            <pc:sldMk cId="2524506030" sldId="8860"/>
            <ac:grpSpMk id="16" creationId="{26FA9C4A-1725-41D8-93DA-FEDFDE798442}"/>
          </ac:grpSpMkLst>
        </pc:grpChg>
        <pc:grpChg chg="add del mod">
          <ac:chgData name="Javi Luna" userId="bffa76df-b202-4011-9a98-60c4798d12a9" providerId="ADAL" clId="{1FBA7A73-9563-4764-852C-7EC24F9A01AE}" dt="2022-04-08T22:58:47.271" v="7266" actId="478"/>
          <ac:grpSpMkLst>
            <pc:docMk/>
            <pc:sldMk cId="2524506030" sldId="8860"/>
            <ac:grpSpMk id="20" creationId="{FD41192B-36A9-4B8A-9754-7DEC15735D48}"/>
          </ac:grpSpMkLst>
        </pc:grpChg>
        <pc:graphicFrameChg chg="add del modGraphic">
          <ac:chgData name="Javi Luna" userId="bffa76df-b202-4011-9a98-60c4798d12a9" providerId="ADAL" clId="{1FBA7A73-9563-4764-852C-7EC24F9A01AE}" dt="2022-04-08T22:57:12.447" v="7249" actId="478"/>
          <ac:graphicFrameMkLst>
            <pc:docMk/>
            <pc:sldMk cId="2524506030" sldId="8860"/>
            <ac:graphicFrameMk id="8" creationId="{4FCC1AF9-6468-4C7E-B87B-B057D1864720}"/>
          </ac:graphicFrameMkLst>
        </pc:graphicFrameChg>
      </pc:sldChg>
      <pc:sldChg chg="modSp mod">
        <pc:chgData name="Javi Luna" userId="bffa76df-b202-4011-9a98-60c4798d12a9" providerId="ADAL" clId="{1FBA7A73-9563-4764-852C-7EC24F9A01AE}" dt="2022-04-06T17:39:26.890" v="0" actId="313"/>
        <pc:sldMkLst>
          <pc:docMk/>
          <pc:sldMk cId="1684246639" sldId="8885"/>
        </pc:sldMkLst>
        <pc:spChg chg="mod">
          <ac:chgData name="Javi Luna" userId="bffa76df-b202-4011-9a98-60c4798d12a9" providerId="ADAL" clId="{1FBA7A73-9563-4764-852C-7EC24F9A01AE}" dt="2022-04-06T17:39:26.890" v="0" actId="313"/>
          <ac:spMkLst>
            <pc:docMk/>
            <pc:sldMk cId="1684246639" sldId="8885"/>
            <ac:spMk id="3" creationId="{F289AC5F-9B04-402E-99F0-FEFB47D692A3}"/>
          </ac:spMkLst>
        </pc:spChg>
      </pc:sldChg>
      <pc:sldChg chg="addSp delSp modSp mod modShow addCm delCm modCm">
        <pc:chgData name="Javi Luna" userId="bffa76df-b202-4011-9a98-60c4798d12a9" providerId="ADAL" clId="{1FBA7A73-9563-4764-852C-7EC24F9A01AE}" dt="2022-04-08T23:11:03.469" v="7490" actId="729"/>
        <pc:sldMkLst>
          <pc:docMk/>
          <pc:sldMk cId="3344653790" sldId="8888"/>
        </pc:sldMkLst>
        <pc:graphicFrameChg chg="add del modGraphic">
          <ac:chgData name="Javi Luna" userId="bffa76df-b202-4011-9a98-60c4798d12a9" providerId="ADAL" clId="{1FBA7A73-9563-4764-852C-7EC24F9A01AE}" dt="2022-04-08T23:10:53.919" v="7488" actId="1032"/>
          <ac:graphicFrameMkLst>
            <pc:docMk/>
            <pc:sldMk cId="3344653790" sldId="8888"/>
            <ac:graphicFrameMk id="5" creationId="{E0D0593E-DA9E-46A8-8D11-6A786B51C1CB}"/>
          </ac:graphicFrameMkLst>
        </pc:graphicFrameChg>
      </pc:sldChg>
      <pc:sldChg chg="modSp mod">
        <pc:chgData name="Javi Luna" userId="bffa76df-b202-4011-9a98-60c4798d12a9" providerId="ADAL" clId="{1FBA7A73-9563-4764-852C-7EC24F9A01AE}" dt="2022-04-12T18:05:21.314" v="7646" actId="1076"/>
        <pc:sldMkLst>
          <pc:docMk/>
          <pc:sldMk cId="3266166803" sldId="8891"/>
        </pc:sldMkLst>
        <pc:spChg chg="mod">
          <ac:chgData name="Javi Luna" userId="bffa76df-b202-4011-9a98-60c4798d12a9" providerId="ADAL" clId="{1FBA7A73-9563-4764-852C-7EC24F9A01AE}" dt="2022-04-12T18:05:21.314" v="7646" actId="1076"/>
          <ac:spMkLst>
            <pc:docMk/>
            <pc:sldMk cId="3266166803" sldId="8891"/>
            <ac:spMk id="2" creationId="{8AB9DB62-7740-4015-9623-764DF9201FC5}"/>
          </ac:spMkLst>
        </pc:spChg>
      </pc:sldChg>
      <pc:sldChg chg="addSp delSp modSp mod delCm modCm modNotesTx">
        <pc:chgData name="Javi Luna" userId="bffa76df-b202-4011-9a98-60c4798d12a9" providerId="ADAL" clId="{1FBA7A73-9563-4764-852C-7EC24F9A01AE}" dt="2022-04-13T21:21:22.147" v="10836" actId="113"/>
        <pc:sldMkLst>
          <pc:docMk/>
          <pc:sldMk cId="3572674250" sldId="8892"/>
        </pc:sldMkLst>
        <pc:spChg chg="mod">
          <ac:chgData name="Javi Luna" userId="bffa76df-b202-4011-9a98-60c4798d12a9" providerId="ADAL" clId="{1FBA7A73-9563-4764-852C-7EC24F9A01AE}" dt="2022-04-07T00:13:45.985" v="524" actId="1076"/>
          <ac:spMkLst>
            <pc:docMk/>
            <pc:sldMk cId="3572674250" sldId="8892"/>
            <ac:spMk id="4" creationId="{4FD02B76-6990-472F-808B-167DBEE5535E}"/>
          </ac:spMkLst>
        </pc:spChg>
        <pc:spChg chg="mod">
          <ac:chgData name="Javi Luna" userId="bffa76df-b202-4011-9a98-60c4798d12a9" providerId="ADAL" clId="{1FBA7A73-9563-4764-852C-7EC24F9A01AE}" dt="2022-04-07T00:13:55.158" v="540" actId="1038"/>
          <ac:spMkLst>
            <pc:docMk/>
            <pc:sldMk cId="3572674250" sldId="8892"/>
            <ac:spMk id="24" creationId="{8331EDAB-A854-4ACB-B338-0A7A1E3A9AA3}"/>
          </ac:spMkLst>
        </pc:spChg>
        <pc:spChg chg="mod">
          <ac:chgData name="Javi Luna" userId="bffa76df-b202-4011-9a98-60c4798d12a9" providerId="ADAL" clId="{1FBA7A73-9563-4764-852C-7EC24F9A01AE}" dt="2022-04-07T00:13:55.158" v="540" actId="1038"/>
          <ac:spMkLst>
            <pc:docMk/>
            <pc:sldMk cId="3572674250" sldId="8892"/>
            <ac:spMk id="25" creationId="{D67CAF79-CB9C-420E-9AB4-C66281D64776}"/>
          </ac:spMkLst>
        </pc:spChg>
        <pc:spChg chg="mod">
          <ac:chgData name="Javi Luna" userId="bffa76df-b202-4011-9a98-60c4798d12a9" providerId="ADAL" clId="{1FBA7A73-9563-4764-852C-7EC24F9A01AE}" dt="2022-04-13T21:20:14.092" v="10824" actId="113"/>
          <ac:spMkLst>
            <pc:docMk/>
            <pc:sldMk cId="3572674250" sldId="8892"/>
            <ac:spMk id="26" creationId="{5B5E9DC0-2003-452C-9A03-8062003611BC}"/>
          </ac:spMkLst>
        </pc:spChg>
        <pc:spChg chg="add mod">
          <ac:chgData name="Javi Luna" userId="bffa76df-b202-4011-9a98-60c4798d12a9" providerId="ADAL" clId="{1FBA7A73-9563-4764-852C-7EC24F9A01AE}" dt="2022-04-07T00:13:55.158" v="540" actId="1038"/>
          <ac:spMkLst>
            <pc:docMk/>
            <pc:sldMk cId="3572674250" sldId="8892"/>
            <ac:spMk id="27" creationId="{B5AC4712-0B73-4DD6-B797-A0BEFA7FE7C8}"/>
          </ac:spMkLst>
        </pc:spChg>
        <pc:spChg chg="mod">
          <ac:chgData name="Javi Luna" userId="bffa76df-b202-4011-9a98-60c4798d12a9" providerId="ADAL" clId="{1FBA7A73-9563-4764-852C-7EC24F9A01AE}" dt="2022-04-07T00:13:55.158" v="540" actId="1038"/>
          <ac:spMkLst>
            <pc:docMk/>
            <pc:sldMk cId="3572674250" sldId="8892"/>
            <ac:spMk id="28" creationId="{7160B7F0-4934-4B19-958F-4ED9A3CE169A}"/>
          </ac:spMkLst>
        </pc:spChg>
        <pc:spChg chg="mod">
          <ac:chgData name="Javi Luna" userId="bffa76df-b202-4011-9a98-60c4798d12a9" providerId="ADAL" clId="{1FBA7A73-9563-4764-852C-7EC24F9A01AE}" dt="2022-04-07T00:13:55.158" v="540" actId="1038"/>
          <ac:spMkLst>
            <pc:docMk/>
            <pc:sldMk cId="3572674250" sldId="8892"/>
            <ac:spMk id="29" creationId="{2BD64018-EAFA-4703-8122-3E5BB87328EC}"/>
          </ac:spMkLst>
        </pc:spChg>
        <pc:spChg chg="mod">
          <ac:chgData name="Javi Luna" userId="bffa76df-b202-4011-9a98-60c4798d12a9" providerId="ADAL" clId="{1FBA7A73-9563-4764-852C-7EC24F9A01AE}" dt="2022-04-07T00:13:55.158" v="540" actId="1038"/>
          <ac:spMkLst>
            <pc:docMk/>
            <pc:sldMk cId="3572674250" sldId="8892"/>
            <ac:spMk id="51" creationId="{A052F464-635F-4594-88ED-C95565415918}"/>
          </ac:spMkLst>
        </pc:spChg>
        <pc:spChg chg="mod">
          <ac:chgData name="Javi Luna" userId="bffa76df-b202-4011-9a98-60c4798d12a9" providerId="ADAL" clId="{1FBA7A73-9563-4764-852C-7EC24F9A01AE}" dt="2022-04-07T00:13:55.158" v="540" actId="1038"/>
          <ac:spMkLst>
            <pc:docMk/>
            <pc:sldMk cId="3572674250" sldId="8892"/>
            <ac:spMk id="52" creationId="{E5FF1875-99EC-416F-B189-649257024ED5}"/>
          </ac:spMkLst>
        </pc:spChg>
        <pc:spChg chg="mod">
          <ac:chgData name="Javi Luna" userId="bffa76df-b202-4011-9a98-60c4798d12a9" providerId="ADAL" clId="{1FBA7A73-9563-4764-852C-7EC24F9A01AE}" dt="2022-04-07T00:13:55.158" v="540" actId="1038"/>
          <ac:spMkLst>
            <pc:docMk/>
            <pc:sldMk cId="3572674250" sldId="8892"/>
            <ac:spMk id="56" creationId="{5B6464DD-7BC5-4D4A-B19A-0699879FFE6B}"/>
          </ac:spMkLst>
        </pc:spChg>
        <pc:spChg chg="mod">
          <ac:chgData name="Javi Luna" userId="bffa76df-b202-4011-9a98-60c4798d12a9" providerId="ADAL" clId="{1FBA7A73-9563-4764-852C-7EC24F9A01AE}" dt="2022-04-07T00:13:55.158" v="540" actId="1038"/>
          <ac:spMkLst>
            <pc:docMk/>
            <pc:sldMk cId="3572674250" sldId="8892"/>
            <ac:spMk id="57" creationId="{37B43978-6813-4A92-A15C-6A95A22709E0}"/>
          </ac:spMkLst>
        </pc:spChg>
        <pc:spChg chg="mod">
          <ac:chgData name="Javi Luna" userId="bffa76df-b202-4011-9a98-60c4798d12a9" providerId="ADAL" clId="{1FBA7A73-9563-4764-852C-7EC24F9A01AE}" dt="2022-04-07T00:13:55.158" v="540" actId="1038"/>
          <ac:spMkLst>
            <pc:docMk/>
            <pc:sldMk cId="3572674250" sldId="8892"/>
            <ac:spMk id="60" creationId="{0FC24B5F-83EE-4225-B46A-E79CE9E49527}"/>
          </ac:spMkLst>
        </pc:spChg>
        <pc:spChg chg="mod">
          <ac:chgData name="Javi Luna" userId="bffa76df-b202-4011-9a98-60c4798d12a9" providerId="ADAL" clId="{1FBA7A73-9563-4764-852C-7EC24F9A01AE}" dt="2022-04-07T00:13:55.158" v="540" actId="1038"/>
          <ac:spMkLst>
            <pc:docMk/>
            <pc:sldMk cId="3572674250" sldId="8892"/>
            <ac:spMk id="61" creationId="{470B6C41-191B-48CE-B6F0-A5D62546D152}"/>
          </ac:spMkLst>
        </pc:spChg>
        <pc:spChg chg="mod">
          <ac:chgData name="Javi Luna" userId="bffa76df-b202-4011-9a98-60c4798d12a9" providerId="ADAL" clId="{1FBA7A73-9563-4764-852C-7EC24F9A01AE}" dt="2022-04-07T00:13:55.158" v="540" actId="1038"/>
          <ac:spMkLst>
            <pc:docMk/>
            <pc:sldMk cId="3572674250" sldId="8892"/>
            <ac:spMk id="64" creationId="{FB58BED2-8F32-4D66-AB39-1E07E1D933D2}"/>
          </ac:spMkLst>
        </pc:spChg>
        <pc:spChg chg="mod">
          <ac:chgData name="Javi Luna" userId="bffa76df-b202-4011-9a98-60c4798d12a9" providerId="ADAL" clId="{1FBA7A73-9563-4764-852C-7EC24F9A01AE}" dt="2022-04-07T00:13:55.158" v="540" actId="1038"/>
          <ac:spMkLst>
            <pc:docMk/>
            <pc:sldMk cId="3572674250" sldId="8892"/>
            <ac:spMk id="65" creationId="{8FFF21AD-3716-4F75-A163-83F94D48F496}"/>
          </ac:spMkLst>
        </pc:spChg>
        <pc:spChg chg="del">
          <ac:chgData name="Javi Luna" userId="bffa76df-b202-4011-9a98-60c4798d12a9" providerId="ADAL" clId="{1FBA7A73-9563-4764-852C-7EC24F9A01AE}" dt="2022-04-07T00:09:45.674" v="204" actId="478"/>
          <ac:spMkLst>
            <pc:docMk/>
            <pc:sldMk cId="3572674250" sldId="8892"/>
            <ac:spMk id="95" creationId="{4F451B0D-3043-4317-B9B0-B0FEE5B38E82}"/>
          </ac:spMkLst>
        </pc:spChg>
        <pc:spChg chg="mod">
          <ac:chgData name="Javi Luna" userId="bffa76df-b202-4011-9a98-60c4798d12a9" providerId="ADAL" clId="{1FBA7A73-9563-4764-852C-7EC24F9A01AE}" dt="2022-04-13T21:20:40.716" v="10828" actId="14100"/>
          <ac:spMkLst>
            <pc:docMk/>
            <pc:sldMk cId="3572674250" sldId="8892"/>
            <ac:spMk id="118" creationId="{912DC145-D241-439A-8769-620D419C577E}"/>
          </ac:spMkLst>
        </pc:spChg>
        <pc:spChg chg="mod">
          <ac:chgData name="Javi Luna" userId="bffa76df-b202-4011-9a98-60c4798d12a9" providerId="ADAL" clId="{1FBA7A73-9563-4764-852C-7EC24F9A01AE}" dt="2022-04-13T21:21:01.211" v="10831" actId="113"/>
          <ac:spMkLst>
            <pc:docMk/>
            <pc:sldMk cId="3572674250" sldId="8892"/>
            <ac:spMk id="119" creationId="{8BED3639-50F4-4EA1-9DB6-6BE0B0CC6013}"/>
          </ac:spMkLst>
        </pc:spChg>
        <pc:spChg chg="mod">
          <ac:chgData name="Javi Luna" userId="bffa76df-b202-4011-9a98-60c4798d12a9" providerId="ADAL" clId="{1FBA7A73-9563-4764-852C-7EC24F9A01AE}" dt="2022-04-07T00:13:55.158" v="540" actId="1038"/>
          <ac:spMkLst>
            <pc:docMk/>
            <pc:sldMk cId="3572674250" sldId="8892"/>
            <ac:spMk id="120" creationId="{F7139AB8-8D6C-4157-9FC9-63899F7FFDAB}"/>
          </ac:spMkLst>
        </pc:spChg>
        <pc:spChg chg="mod">
          <ac:chgData name="Javi Luna" userId="bffa76df-b202-4011-9a98-60c4798d12a9" providerId="ADAL" clId="{1FBA7A73-9563-4764-852C-7EC24F9A01AE}" dt="2022-04-07T00:13:55.158" v="540" actId="1038"/>
          <ac:spMkLst>
            <pc:docMk/>
            <pc:sldMk cId="3572674250" sldId="8892"/>
            <ac:spMk id="121" creationId="{00C293A9-D75F-4A10-B93D-342207052E5A}"/>
          </ac:spMkLst>
        </pc:spChg>
        <pc:spChg chg="mod">
          <ac:chgData name="Javi Luna" userId="bffa76df-b202-4011-9a98-60c4798d12a9" providerId="ADAL" clId="{1FBA7A73-9563-4764-852C-7EC24F9A01AE}" dt="2022-04-07T00:13:55.158" v="540" actId="1038"/>
          <ac:spMkLst>
            <pc:docMk/>
            <pc:sldMk cId="3572674250" sldId="8892"/>
            <ac:spMk id="122" creationId="{3BCFFFBE-1250-4DCA-976C-BFE6EBA6CCDF}"/>
          </ac:spMkLst>
        </pc:spChg>
        <pc:spChg chg="mod">
          <ac:chgData name="Javi Luna" userId="bffa76df-b202-4011-9a98-60c4798d12a9" providerId="ADAL" clId="{1FBA7A73-9563-4764-852C-7EC24F9A01AE}" dt="2022-04-07T00:13:55.158" v="540" actId="1038"/>
          <ac:spMkLst>
            <pc:docMk/>
            <pc:sldMk cId="3572674250" sldId="8892"/>
            <ac:spMk id="123" creationId="{17A1610F-3125-4A68-8D69-41508A88C08C}"/>
          </ac:spMkLst>
        </pc:spChg>
        <pc:spChg chg="mod">
          <ac:chgData name="Javi Luna" userId="bffa76df-b202-4011-9a98-60c4798d12a9" providerId="ADAL" clId="{1FBA7A73-9563-4764-852C-7EC24F9A01AE}" dt="2022-04-07T00:13:55.158" v="540" actId="1038"/>
          <ac:spMkLst>
            <pc:docMk/>
            <pc:sldMk cId="3572674250" sldId="8892"/>
            <ac:spMk id="124" creationId="{804D00CC-FFEE-41E3-8712-A67AEA33E106}"/>
          </ac:spMkLst>
        </pc:spChg>
        <pc:spChg chg="mod">
          <ac:chgData name="Javi Luna" userId="bffa76df-b202-4011-9a98-60c4798d12a9" providerId="ADAL" clId="{1FBA7A73-9563-4764-852C-7EC24F9A01AE}" dt="2022-04-13T21:21:22.147" v="10836" actId="113"/>
          <ac:spMkLst>
            <pc:docMk/>
            <pc:sldMk cId="3572674250" sldId="8892"/>
            <ac:spMk id="126" creationId="{29DB7625-B4D3-497C-9D1C-A535D0726FF7}"/>
          </ac:spMkLst>
        </pc:spChg>
      </pc:sldChg>
      <pc:sldChg chg="mod modShow">
        <pc:chgData name="Javi Luna" userId="bffa76df-b202-4011-9a98-60c4798d12a9" providerId="ADAL" clId="{1FBA7A73-9563-4764-852C-7EC24F9A01AE}" dt="2022-04-12T18:52:20.915" v="9436" actId="729"/>
        <pc:sldMkLst>
          <pc:docMk/>
          <pc:sldMk cId="1245421249" sldId="2145706677"/>
        </pc:sldMkLst>
      </pc:sldChg>
      <pc:sldChg chg="modSp mod modShow delCm">
        <pc:chgData name="Javi Luna" userId="bffa76df-b202-4011-9a98-60c4798d12a9" providerId="ADAL" clId="{1FBA7A73-9563-4764-852C-7EC24F9A01AE}" dt="2022-04-12T18:09:18.884" v="7648" actId="729"/>
        <pc:sldMkLst>
          <pc:docMk/>
          <pc:sldMk cId="556114238" sldId="2145706678"/>
        </pc:sldMkLst>
        <pc:spChg chg="mod">
          <ac:chgData name="Javi Luna" userId="bffa76df-b202-4011-9a98-60c4798d12a9" providerId="ADAL" clId="{1FBA7A73-9563-4764-852C-7EC24F9A01AE}" dt="2022-04-07T06:54:11.069" v="4425" actId="20577"/>
          <ac:spMkLst>
            <pc:docMk/>
            <pc:sldMk cId="556114238" sldId="2145706678"/>
            <ac:spMk id="7" creationId="{16A64579-E83E-4E26-9B36-0D5ED47C870B}"/>
          </ac:spMkLst>
        </pc:spChg>
        <pc:graphicFrameChg chg="mod modGraphic">
          <ac:chgData name="Javi Luna" userId="bffa76df-b202-4011-9a98-60c4798d12a9" providerId="ADAL" clId="{1FBA7A73-9563-4764-852C-7EC24F9A01AE}" dt="2022-04-07T07:04:11.851" v="5457" actId="20577"/>
          <ac:graphicFrameMkLst>
            <pc:docMk/>
            <pc:sldMk cId="556114238" sldId="2145706678"/>
            <ac:graphicFrameMk id="11" creationId="{824FBED7-3D1B-44B9-8889-9A3F62132B46}"/>
          </ac:graphicFrameMkLst>
        </pc:graphicFrameChg>
      </pc:sldChg>
      <pc:sldChg chg="modSp mod modNotesTx">
        <pc:chgData name="Javi Luna" userId="bffa76df-b202-4011-9a98-60c4798d12a9" providerId="ADAL" clId="{1FBA7A73-9563-4764-852C-7EC24F9A01AE}" dt="2022-04-08T22:03:14.955" v="6608" actId="20577"/>
        <pc:sldMkLst>
          <pc:docMk/>
          <pc:sldMk cId="3693209015" sldId="2145706681"/>
        </pc:sldMkLst>
        <pc:graphicFrameChg chg="mod modGraphic">
          <ac:chgData name="Javi Luna" userId="bffa76df-b202-4011-9a98-60c4798d12a9" providerId="ADAL" clId="{1FBA7A73-9563-4764-852C-7EC24F9A01AE}" dt="2022-04-08T22:03:14.955" v="6608" actId="20577"/>
          <ac:graphicFrameMkLst>
            <pc:docMk/>
            <pc:sldMk cId="3693209015" sldId="2145706681"/>
            <ac:graphicFrameMk id="53" creationId="{7968B00F-F9F0-4F50-8A4A-7BB30886E00B}"/>
          </ac:graphicFrameMkLst>
        </pc:graphicFrameChg>
      </pc:sldChg>
      <pc:sldChg chg="modSp mod">
        <pc:chgData name="Javi Luna" userId="bffa76df-b202-4011-9a98-60c4798d12a9" providerId="ADAL" clId="{1FBA7A73-9563-4764-852C-7EC24F9A01AE}" dt="2022-04-08T21:59:51.691" v="6269" actId="20577"/>
        <pc:sldMkLst>
          <pc:docMk/>
          <pc:sldMk cId="3325575242" sldId="2145706682"/>
        </pc:sldMkLst>
        <pc:graphicFrameChg chg="modGraphic">
          <ac:chgData name="Javi Luna" userId="bffa76df-b202-4011-9a98-60c4798d12a9" providerId="ADAL" clId="{1FBA7A73-9563-4764-852C-7EC24F9A01AE}" dt="2022-04-08T21:59:51.691" v="6269" actId="20577"/>
          <ac:graphicFrameMkLst>
            <pc:docMk/>
            <pc:sldMk cId="3325575242" sldId="2145706682"/>
            <ac:graphicFrameMk id="53" creationId="{7968B00F-F9F0-4F50-8A4A-7BB30886E00B}"/>
          </ac:graphicFrameMkLst>
        </pc:graphicFrameChg>
      </pc:sldChg>
      <pc:sldChg chg="modSp mod modNotesTx">
        <pc:chgData name="Javi Luna" userId="bffa76df-b202-4011-9a98-60c4798d12a9" providerId="ADAL" clId="{1FBA7A73-9563-4764-852C-7EC24F9A01AE}" dt="2022-04-08T22:22:21.797" v="7146" actId="20577"/>
        <pc:sldMkLst>
          <pc:docMk/>
          <pc:sldMk cId="547105070" sldId="2145706683"/>
        </pc:sldMkLst>
        <pc:graphicFrameChg chg="mod modGraphic">
          <ac:chgData name="Javi Luna" userId="bffa76df-b202-4011-9a98-60c4798d12a9" providerId="ADAL" clId="{1FBA7A73-9563-4764-852C-7EC24F9A01AE}" dt="2022-04-08T22:22:21.797" v="7146" actId="20577"/>
          <ac:graphicFrameMkLst>
            <pc:docMk/>
            <pc:sldMk cId="547105070" sldId="2145706683"/>
            <ac:graphicFrameMk id="53" creationId="{7968B00F-F9F0-4F50-8A4A-7BB30886E00B}"/>
          </ac:graphicFrameMkLst>
        </pc:graphicFrameChg>
      </pc:sldChg>
      <pc:sldChg chg="modSp mod delCm">
        <pc:chgData name="Javi Luna" userId="bffa76df-b202-4011-9a98-60c4798d12a9" providerId="ADAL" clId="{1FBA7A73-9563-4764-852C-7EC24F9A01AE}" dt="2022-04-07T07:05:01.322" v="5465" actId="1592"/>
        <pc:sldMkLst>
          <pc:docMk/>
          <pc:sldMk cId="3682139205" sldId="2145706683"/>
        </pc:sldMkLst>
        <pc:graphicFrameChg chg="mod modGraphic">
          <ac:chgData name="Javi Luna" userId="bffa76df-b202-4011-9a98-60c4798d12a9" providerId="ADAL" clId="{1FBA7A73-9563-4764-852C-7EC24F9A01AE}" dt="2022-04-07T06:26:51.834" v="2698" actId="20577"/>
          <ac:graphicFrameMkLst>
            <pc:docMk/>
            <pc:sldMk cId="3682139205" sldId="2145706683"/>
            <ac:graphicFrameMk id="53" creationId="{7968B00F-F9F0-4F50-8A4A-7BB30886E00B}"/>
          </ac:graphicFrameMkLst>
        </pc:graphicFrameChg>
      </pc:sldChg>
      <pc:sldChg chg="modSp mod">
        <pc:chgData name="Javi Luna" userId="bffa76df-b202-4011-9a98-60c4798d12a9" providerId="ADAL" clId="{1FBA7A73-9563-4764-852C-7EC24F9A01AE}" dt="2022-04-08T22:37:05.810" v="7236" actId="113"/>
        <pc:sldMkLst>
          <pc:docMk/>
          <pc:sldMk cId="2945023669" sldId="2145706684"/>
        </pc:sldMkLst>
        <pc:graphicFrameChg chg="mod modGraphic">
          <ac:chgData name="Javi Luna" userId="bffa76df-b202-4011-9a98-60c4798d12a9" providerId="ADAL" clId="{1FBA7A73-9563-4764-852C-7EC24F9A01AE}" dt="2022-04-08T22:37:05.810" v="7236" actId="113"/>
          <ac:graphicFrameMkLst>
            <pc:docMk/>
            <pc:sldMk cId="2945023669" sldId="2145706684"/>
            <ac:graphicFrameMk id="53" creationId="{7968B00F-F9F0-4F50-8A4A-7BB30886E00B}"/>
          </ac:graphicFrameMkLst>
        </pc:graphicFrameChg>
      </pc:sldChg>
      <pc:sldChg chg="modSp mod delCm">
        <pc:chgData name="Javi Luna" userId="bffa76df-b202-4011-9a98-60c4798d12a9" providerId="ADAL" clId="{1FBA7A73-9563-4764-852C-7EC24F9A01AE}" dt="2022-04-07T07:04:59.028" v="5464" actId="1592"/>
        <pc:sldMkLst>
          <pc:docMk/>
          <pc:sldMk cId="4174172648" sldId="2145706684"/>
        </pc:sldMkLst>
        <pc:graphicFrameChg chg="modGraphic">
          <ac:chgData name="Javi Luna" userId="bffa76df-b202-4011-9a98-60c4798d12a9" providerId="ADAL" clId="{1FBA7A73-9563-4764-852C-7EC24F9A01AE}" dt="2022-04-07T06:31:11.244" v="2989" actId="20577"/>
          <ac:graphicFrameMkLst>
            <pc:docMk/>
            <pc:sldMk cId="4174172648" sldId="2145706684"/>
            <ac:graphicFrameMk id="53" creationId="{7968B00F-F9F0-4F50-8A4A-7BB30886E00B}"/>
          </ac:graphicFrameMkLst>
        </pc:graphicFrameChg>
      </pc:sldChg>
      <pc:sldChg chg="addSp delSp modSp mod delCm modCm">
        <pc:chgData name="Javi Luna" userId="bffa76df-b202-4011-9a98-60c4798d12a9" providerId="ADAL" clId="{1FBA7A73-9563-4764-852C-7EC24F9A01AE}" dt="2022-04-07T07:04:32.505" v="5461" actId="1592"/>
        <pc:sldMkLst>
          <pc:docMk/>
          <pc:sldMk cId="4172193672" sldId="2145706693"/>
        </pc:sldMkLst>
        <pc:spChg chg="mod">
          <ac:chgData name="Javi Luna" userId="bffa76df-b202-4011-9a98-60c4798d12a9" providerId="ADAL" clId="{1FBA7A73-9563-4764-852C-7EC24F9A01AE}" dt="2022-04-07T06:45:09.289" v="4191" actId="20577"/>
          <ac:spMkLst>
            <pc:docMk/>
            <pc:sldMk cId="4172193672" sldId="2145706693"/>
            <ac:spMk id="19" creationId="{1990E021-1099-4A97-96DD-3087E1B5B96E}"/>
          </ac:spMkLst>
        </pc:spChg>
        <pc:graphicFrameChg chg="add del modGraphic">
          <ac:chgData name="Javi Luna" userId="bffa76df-b202-4011-9a98-60c4798d12a9" providerId="ADAL" clId="{1FBA7A73-9563-4764-852C-7EC24F9A01AE}" dt="2022-04-07T07:04:28.844" v="5460" actId="478"/>
          <ac:graphicFrameMkLst>
            <pc:docMk/>
            <pc:sldMk cId="4172193672" sldId="2145706693"/>
            <ac:graphicFrameMk id="7" creationId="{0FC458CF-D40E-4B35-9133-72D1CBB9057F}"/>
          </ac:graphicFrameMkLst>
        </pc:graphicFrameChg>
      </pc:sldChg>
      <pc:sldChg chg="modSp mod delCm">
        <pc:chgData name="Javi Luna" userId="bffa76df-b202-4011-9a98-60c4798d12a9" providerId="ADAL" clId="{1FBA7A73-9563-4764-852C-7EC24F9A01AE}" dt="2022-04-07T07:04:52.151" v="5463" actId="1592"/>
        <pc:sldMkLst>
          <pc:docMk/>
          <pc:sldMk cId="4058505962" sldId="2145706694"/>
        </pc:sldMkLst>
        <pc:spChg chg="mod">
          <ac:chgData name="Javi Luna" userId="bffa76df-b202-4011-9a98-60c4798d12a9" providerId="ADAL" clId="{1FBA7A73-9563-4764-852C-7EC24F9A01AE}" dt="2022-04-07T06:37:11.606" v="3386" actId="14100"/>
          <ac:spMkLst>
            <pc:docMk/>
            <pc:sldMk cId="4058505962" sldId="2145706694"/>
            <ac:spMk id="19" creationId="{1990E021-1099-4A97-96DD-3087E1B5B96E}"/>
          </ac:spMkLst>
        </pc:spChg>
      </pc:sldChg>
      <pc:sldChg chg="ord">
        <pc:chgData name="Javi Luna" userId="bffa76df-b202-4011-9a98-60c4798d12a9" providerId="ADAL" clId="{1FBA7A73-9563-4764-852C-7EC24F9A01AE}" dt="2022-04-08T23:09:09.652" v="7486"/>
        <pc:sldMkLst>
          <pc:docMk/>
          <pc:sldMk cId="3104663622" sldId="2145706700"/>
        </pc:sldMkLst>
      </pc:sldChg>
      <pc:sldChg chg="addSp delSp modSp add mod">
        <pc:chgData name="Javi Luna" userId="bffa76df-b202-4011-9a98-60c4798d12a9" providerId="ADAL" clId="{1FBA7A73-9563-4764-852C-7EC24F9A01AE}" dt="2022-04-08T23:06:48.252" v="7484" actId="1036"/>
        <pc:sldMkLst>
          <pc:docMk/>
          <pc:sldMk cId="2088931157" sldId="2145706707"/>
        </pc:sldMkLst>
        <pc:spChg chg="del">
          <ac:chgData name="Javi Luna" userId="bffa76df-b202-4011-9a98-60c4798d12a9" providerId="ADAL" clId="{1FBA7A73-9563-4764-852C-7EC24F9A01AE}" dt="2022-04-08T22:58:51.590" v="7267" actId="478"/>
          <ac:spMkLst>
            <pc:docMk/>
            <pc:sldMk cId="2088931157" sldId="2145706707"/>
            <ac:spMk id="3" creationId="{A9B50E49-35B3-45C9-8088-0A39A4F54A7E}"/>
          </ac:spMkLst>
        </pc:spChg>
        <pc:spChg chg="mod">
          <ac:chgData name="Javi Luna" userId="bffa76df-b202-4011-9a98-60c4798d12a9" providerId="ADAL" clId="{1FBA7A73-9563-4764-852C-7EC24F9A01AE}" dt="2022-04-08T23:06:48.252" v="7484" actId="1036"/>
          <ac:spMkLst>
            <pc:docMk/>
            <pc:sldMk cId="2088931157" sldId="2145706707"/>
            <ac:spMk id="5" creationId="{84578789-5BC6-47FE-9812-AC23F398F482}"/>
          </ac:spMkLst>
        </pc:spChg>
        <pc:spChg chg="del">
          <ac:chgData name="Javi Luna" userId="bffa76df-b202-4011-9a98-60c4798d12a9" providerId="ADAL" clId="{1FBA7A73-9563-4764-852C-7EC24F9A01AE}" dt="2022-04-08T22:58:57.039" v="7269" actId="478"/>
          <ac:spMkLst>
            <pc:docMk/>
            <pc:sldMk cId="2088931157" sldId="2145706707"/>
            <ac:spMk id="7" creationId="{8D664419-4D77-4B9A-98AD-E8828F2946F0}"/>
          </ac:spMkLst>
        </pc:spChg>
        <pc:spChg chg="del mod">
          <ac:chgData name="Javi Luna" userId="bffa76df-b202-4011-9a98-60c4798d12a9" providerId="ADAL" clId="{1FBA7A73-9563-4764-852C-7EC24F9A01AE}" dt="2022-04-08T23:00:29.850" v="7321" actId="478"/>
          <ac:spMkLst>
            <pc:docMk/>
            <pc:sldMk cId="2088931157" sldId="2145706707"/>
            <ac:spMk id="9" creationId="{5948E733-1866-455F-8BEE-7D3A2DDAE9B0}"/>
          </ac:spMkLst>
        </pc:spChg>
        <pc:spChg chg="mod">
          <ac:chgData name="Javi Luna" userId="bffa76df-b202-4011-9a98-60c4798d12a9" providerId="ADAL" clId="{1FBA7A73-9563-4764-852C-7EC24F9A01AE}" dt="2022-04-08T23:06:30.053" v="7477" actId="1035"/>
          <ac:spMkLst>
            <pc:docMk/>
            <pc:sldMk cId="2088931157" sldId="2145706707"/>
            <ac:spMk id="11" creationId="{92FDF5AC-716C-45FB-8599-81BE6C30D9D5}"/>
          </ac:spMkLst>
        </pc:spChg>
        <pc:spChg chg="mod">
          <ac:chgData name="Javi Luna" userId="bffa76df-b202-4011-9a98-60c4798d12a9" providerId="ADAL" clId="{1FBA7A73-9563-4764-852C-7EC24F9A01AE}" dt="2022-04-08T23:02:39.064" v="7414" actId="20577"/>
          <ac:spMkLst>
            <pc:docMk/>
            <pc:sldMk cId="2088931157" sldId="2145706707"/>
            <ac:spMk id="13" creationId="{91D3CED9-D01B-48EE-9F1F-E8766D9192AB}"/>
          </ac:spMkLst>
        </pc:spChg>
        <pc:spChg chg="add del mod">
          <ac:chgData name="Javi Luna" userId="bffa76df-b202-4011-9a98-60c4798d12a9" providerId="ADAL" clId="{1FBA7A73-9563-4764-852C-7EC24F9A01AE}" dt="2022-04-08T22:58:55.811" v="7268" actId="478"/>
          <ac:spMkLst>
            <pc:docMk/>
            <pc:sldMk cId="2088931157" sldId="2145706707"/>
            <ac:spMk id="14" creationId="{D84B6672-529C-4C15-8EC5-E89AFC117728}"/>
          </ac:spMkLst>
        </pc:spChg>
        <pc:spChg chg="mod">
          <ac:chgData name="Javi Luna" userId="bffa76df-b202-4011-9a98-60c4798d12a9" providerId="ADAL" clId="{1FBA7A73-9563-4764-852C-7EC24F9A01AE}" dt="2022-04-08T23:02:57.830" v="7416" actId="113"/>
          <ac:spMkLst>
            <pc:docMk/>
            <pc:sldMk cId="2088931157" sldId="2145706707"/>
            <ac:spMk id="18" creationId="{C5B61F30-CC9B-46EB-A625-FAB1B186E0F1}"/>
          </ac:spMkLst>
        </pc:spChg>
        <pc:spChg chg="mod">
          <ac:chgData name="Javi Luna" userId="bffa76df-b202-4011-9a98-60c4798d12a9" providerId="ADAL" clId="{1FBA7A73-9563-4764-852C-7EC24F9A01AE}" dt="2022-04-08T23:06:30.053" v="7477" actId="1035"/>
          <ac:spMkLst>
            <pc:docMk/>
            <pc:sldMk cId="2088931157" sldId="2145706707"/>
            <ac:spMk id="19" creationId="{3A45444F-C3BA-4702-85D3-F81C1BAF6ADD}"/>
          </ac:spMkLst>
        </pc:spChg>
        <pc:spChg chg="mod">
          <ac:chgData name="Javi Luna" userId="bffa76df-b202-4011-9a98-60c4798d12a9" providerId="ADAL" clId="{1FBA7A73-9563-4764-852C-7EC24F9A01AE}" dt="2022-04-08T23:03:16.383" v="7418" actId="113"/>
          <ac:spMkLst>
            <pc:docMk/>
            <pc:sldMk cId="2088931157" sldId="2145706707"/>
            <ac:spMk id="22" creationId="{00DBE92B-6A77-446B-983F-547F6A359714}"/>
          </ac:spMkLst>
        </pc:spChg>
        <pc:spChg chg="mod">
          <ac:chgData name="Javi Luna" userId="bffa76df-b202-4011-9a98-60c4798d12a9" providerId="ADAL" clId="{1FBA7A73-9563-4764-852C-7EC24F9A01AE}" dt="2022-04-08T23:06:30.053" v="7477" actId="1035"/>
          <ac:spMkLst>
            <pc:docMk/>
            <pc:sldMk cId="2088931157" sldId="2145706707"/>
            <ac:spMk id="23" creationId="{410C36CC-E219-449F-9784-99FA6CB694AF}"/>
          </ac:spMkLst>
        </pc:spChg>
        <pc:grpChg chg="mod">
          <ac:chgData name="Javi Luna" userId="bffa76df-b202-4011-9a98-60c4798d12a9" providerId="ADAL" clId="{1FBA7A73-9563-4764-852C-7EC24F9A01AE}" dt="2022-04-08T23:06:30.053" v="7477" actId="1035"/>
          <ac:grpSpMkLst>
            <pc:docMk/>
            <pc:sldMk cId="2088931157" sldId="2145706707"/>
            <ac:grpSpMk id="10" creationId="{D5E5375E-2113-4173-A470-708B91C35131}"/>
          </ac:grpSpMkLst>
        </pc:grpChg>
        <pc:grpChg chg="mod">
          <ac:chgData name="Javi Luna" userId="bffa76df-b202-4011-9a98-60c4798d12a9" providerId="ADAL" clId="{1FBA7A73-9563-4764-852C-7EC24F9A01AE}" dt="2022-04-08T23:06:30.053" v="7477" actId="1035"/>
          <ac:grpSpMkLst>
            <pc:docMk/>
            <pc:sldMk cId="2088931157" sldId="2145706707"/>
            <ac:grpSpMk id="16" creationId="{26FA9C4A-1725-41D8-93DA-FEDFDE798442}"/>
          </ac:grpSpMkLst>
        </pc:grpChg>
        <pc:grpChg chg="mod">
          <ac:chgData name="Javi Luna" userId="bffa76df-b202-4011-9a98-60c4798d12a9" providerId="ADAL" clId="{1FBA7A73-9563-4764-852C-7EC24F9A01AE}" dt="2022-04-08T23:06:30.053" v="7477" actId="1035"/>
          <ac:grpSpMkLst>
            <pc:docMk/>
            <pc:sldMk cId="2088931157" sldId="2145706707"/>
            <ac:grpSpMk id="20" creationId="{FD41192B-36A9-4B8A-9754-7DEC15735D48}"/>
          </ac:grpSpMkLst>
        </pc:grpChg>
        <pc:picChg chg="add mod">
          <ac:chgData name="Javi Luna" userId="bffa76df-b202-4011-9a98-60c4798d12a9" providerId="ADAL" clId="{1FBA7A73-9563-4764-852C-7EC24F9A01AE}" dt="2022-04-08T23:06:30.053" v="7477" actId="1035"/>
          <ac:picMkLst>
            <pc:docMk/>
            <pc:sldMk cId="2088931157" sldId="2145706707"/>
            <ac:picMk id="24" creationId="{F5DA6BD4-1C8A-46DB-85A0-CD5AF2D7B11A}"/>
          </ac:picMkLst>
        </pc:picChg>
        <pc:picChg chg="add mod">
          <ac:chgData name="Javi Luna" userId="bffa76df-b202-4011-9a98-60c4798d12a9" providerId="ADAL" clId="{1FBA7A73-9563-4764-852C-7EC24F9A01AE}" dt="2022-04-08T23:06:30.053" v="7477" actId="1035"/>
          <ac:picMkLst>
            <pc:docMk/>
            <pc:sldMk cId="2088931157" sldId="2145706707"/>
            <ac:picMk id="26" creationId="{306895AB-BA25-4997-8E75-D6E7B2FB08E7}"/>
          </ac:picMkLst>
        </pc:picChg>
        <pc:picChg chg="add mod">
          <ac:chgData name="Javi Luna" userId="bffa76df-b202-4011-9a98-60c4798d12a9" providerId="ADAL" clId="{1FBA7A73-9563-4764-852C-7EC24F9A01AE}" dt="2022-04-08T23:06:30.053" v="7477" actId="1035"/>
          <ac:picMkLst>
            <pc:docMk/>
            <pc:sldMk cId="2088931157" sldId="2145706707"/>
            <ac:picMk id="28" creationId="{BC4E3DEB-C4DB-477F-A4CB-C3AAC146457A}"/>
          </ac:picMkLst>
        </pc:picChg>
      </pc:sldChg>
      <pc:sldChg chg="addSp delSp modSp add mod addCm modCm modNotesTx">
        <pc:chgData name="Javi Luna" userId="bffa76df-b202-4011-9a98-60c4798d12a9" providerId="ADAL" clId="{1FBA7A73-9563-4764-852C-7EC24F9A01AE}" dt="2022-04-08T23:19:55.582" v="7644"/>
        <pc:sldMkLst>
          <pc:docMk/>
          <pc:sldMk cId="1240445959" sldId="2145706708"/>
        </pc:sldMkLst>
        <pc:spChg chg="del mod">
          <ac:chgData name="Javi Luna" userId="bffa76df-b202-4011-9a98-60c4798d12a9" providerId="ADAL" clId="{1FBA7A73-9563-4764-852C-7EC24F9A01AE}" dt="2022-04-08T23:15:04.364" v="7623" actId="478"/>
          <ac:spMkLst>
            <pc:docMk/>
            <pc:sldMk cId="1240445959" sldId="2145706708"/>
            <ac:spMk id="3" creationId="{A9B50E49-35B3-45C9-8088-0A39A4F54A7E}"/>
          </ac:spMkLst>
        </pc:spChg>
        <pc:spChg chg="mod">
          <ac:chgData name="Javi Luna" userId="bffa76df-b202-4011-9a98-60c4798d12a9" providerId="ADAL" clId="{1FBA7A73-9563-4764-852C-7EC24F9A01AE}" dt="2022-04-08T23:16:07.831" v="7636" actId="1076"/>
          <ac:spMkLst>
            <pc:docMk/>
            <pc:sldMk cId="1240445959" sldId="2145706708"/>
            <ac:spMk id="7" creationId="{7366A313-9445-42C1-81D1-A2E36B0103FC}"/>
          </ac:spMkLst>
        </pc:spChg>
        <pc:spChg chg="add mod">
          <ac:chgData name="Javi Luna" userId="bffa76df-b202-4011-9a98-60c4798d12a9" providerId="ADAL" clId="{1FBA7A73-9563-4764-852C-7EC24F9A01AE}" dt="2022-04-08T23:11:37.989" v="7493"/>
          <ac:spMkLst>
            <pc:docMk/>
            <pc:sldMk cId="1240445959" sldId="2145706708"/>
            <ac:spMk id="13" creationId="{1B0443FD-1058-4155-95F7-6E0C61FEDE7E}"/>
          </ac:spMkLst>
        </pc:spChg>
        <pc:spChg chg="add mod">
          <ac:chgData name="Javi Luna" userId="bffa76df-b202-4011-9a98-60c4798d12a9" providerId="ADAL" clId="{1FBA7A73-9563-4764-852C-7EC24F9A01AE}" dt="2022-04-08T23:12:46.172" v="7554" actId="20577"/>
          <ac:spMkLst>
            <pc:docMk/>
            <pc:sldMk cId="1240445959" sldId="2145706708"/>
            <ac:spMk id="14" creationId="{46E4C760-3150-42EE-BE8C-FBB0280146F8}"/>
          </ac:spMkLst>
        </pc:spChg>
        <pc:spChg chg="add mod">
          <ac:chgData name="Javi Luna" userId="bffa76df-b202-4011-9a98-60c4798d12a9" providerId="ADAL" clId="{1FBA7A73-9563-4764-852C-7EC24F9A01AE}" dt="2022-04-08T23:11:37.989" v="7493"/>
          <ac:spMkLst>
            <pc:docMk/>
            <pc:sldMk cId="1240445959" sldId="2145706708"/>
            <ac:spMk id="15" creationId="{09B2F4EB-B641-42AD-8C26-4308100E91EC}"/>
          </ac:spMkLst>
        </pc:spChg>
        <pc:spChg chg="add mod">
          <ac:chgData name="Javi Luna" userId="bffa76df-b202-4011-9a98-60c4798d12a9" providerId="ADAL" clId="{1FBA7A73-9563-4764-852C-7EC24F9A01AE}" dt="2022-04-08T23:13:55.612" v="7595" actId="20577"/>
          <ac:spMkLst>
            <pc:docMk/>
            <pc:sldMk cId="1240445959" sldId="2145706708"/>
            <ac:spMk id="16" creationId="{1056000D-0B3B-400C-9B21-F091714A9DC7}"/>
          </ac:spMkLst>
        </pc:spChg>
        <pc:spChg chg="add mod">
          <ac:chgData name="Javi Luna" userId="bffa76df-b202-4011-9a98-60c4798d12a9" providerId="ADAL" clId="{1FBA7A73-9563-4764-852C-7EC24F9A01AE}" dt="2022-04-08T23:11:37.989" v="7493"/>
          <ac:spMkLst>
            <pc:docMk/>
            <pc:sldMk cId="1240445959" sldId="2145706708"/>
            <ac:spMk id="17" creationId="{F27B6060-99F6-4F22-9B30-CF3FA8952463}"/>
          </ac:spMkLst>
        </pc:spChg>
        <pc:spChg chg="add mod">
          <ac:chgData name="Javi Luna" userId="bffa76df-b202-4011-9a98-60c4798d12a9" providerId="ADAL" clId="{1FBA7A73-9563-4764-852C-7EC24F9A01AE}" dt="2022-04-08T23:14:37.480" v="7619" actId="20577"/>
          <ac:spMkLst>
            <pc:docMk/>
            <pc:sldMk cId="1240445959" sldId="2145706708"/>
            <ac:spMk id="18" creationId="{FD89FC38-F60E-4F06-8EC7-81642F8FC690}"/>
          </ac:spMkLst>
        </pc:spChg>
        <pc:spChg chg="add mod">
          <ac:chgData name="Javi Luna" userId="bffa76df-b202-4011-9a98-60c4798d12a9" providerId="ADAL" clId="{1FBA7A73-9563-4764-852C-7EC24F9A01AE}" dt="2022-04-08T23:11:37.989" v="7493"/>
          <ac:spMkLst>
            <pc:docMk/>
            <pc:sldMk cId="1240445959" sldId="2145706708"/>
            <ac:spMk id="19" creationId="{7FD2396F-F445-4050-BF84-BE3884431C59}"/>
          </ac:spMkLst>
        </pc:spChg>
        <pc:spChg chg="add mod">
          <ac:chgData name="Javi Luna" userId="bffa76df-b202-4011-9a98-60c4798d12a9" providerId="ADAL" clId="{1FBA7A73-9563-4764-852C-7EC24F9A01AE}" dt="2022-04-08T23:13:41.979" v="7573" actId="20577"/>
          <ac:spMkLst>
            <pc:docMk/>
            <pc:sldMk cId="1240445959" sldId="2145706708"/>
            <ac:spMk id="20" creationId="{6D0D3CD6-5E08-4B36-A373-61123B286675}"/>
          </ac:spMkLst>
        </pc:spChg>
        <pc:spChg chg="add mod">
          <ac:chgData name="Javi Luna" userId="bffa76df-b202-4011-9a98-60c4798d12a9" providerId="ADAL" clId="{1FBA7A73-9563-4764-852C-7EC24F9A01AE}" dt="2022-04-08T23:11:37.989" v="7493"/>
          <ac:spMkLst>
            <pc:docMk/>
            <pc:sldMk cId="1240445959" sldId="2145706708"/>
            <ac:spMk id="21" creationId="{527DF3B6-96C1-4D92-9442-8E8DD39C6046}"/>
          </ac:spMkLst>
        </pc:spChg>
        <pc:spChg chg="add mod">
          <ac:chgData name="Javi Luna" userId="bffa76df-b202-4011-9a98-60c4798d12a9" providerId="ADAL" clId="{1FBA7A73-9563-4764-852C-7EC24F9A01AE}" dt="2022-04-08T23:19:12.005" v="7638" actId="1076"/>
          <ac:spMkLst>
            <pc:docMk/>
            <pc:sldMk cId="1240445959" sldId="2145706708"/>
            <ac:spMk id="22" creationId="{50620A23-7C51-430D-BEF3-0D70247BF3C0}"/>
          </ac:spMkLst>
        </pc:spChg>
        <pc:grpChg chg="add mod">
          <ac:chgData name="Javi Luna" userId="bffa76df-b202-4011-9a98-60c4798d12a9" providerId="ADAL" clId="{1FBA7A73-9563-4764-852C-7EC24F9A01AE}" dt="2022-04-08T23:15:50.556" v="7635" actId="1076"/>
          <ac:grpSpMkLst>
            <pc:docMk/>
            <pc:sldMk cId="1240445959" sldId="2145706708"/>
            <ac:grpSpMk id="8" creationId="{06C0128C-5172-4C45-A063-895C0C128597}"/>
          </ac:grpSpMkLst>
        </pc:grpChg>
        <pc:grpChg chg="add mod">
          <ac:chgData name="Javi Luna" userId="bffa76df-b202-4011-9a98-60c4798d12a9" providerId="ADAL" clId="{1FBA7A73-9563-4764-852C-7EC24F9A01AE}" dt="2022-04-08T23:19:31.632" v="7642" actId="1076"/>
          <ac:grpSpMkLst>
            <pc:docMk/>
            <pc:sldMk cId="1240445959" sldId="2145706708"/>
            <ac:grpSpMk id="9" creationId="{71A0BAEA-2FA7-43EF-B5DB-2707475D24F8}"/>
          </ac:grpSpMkLst>
        </pc:grpChg>
        <pc:grpChg chg="add mod">
          <ac:chgData name="Javi Luna" userId="bffa76df-b202-4011-9a98-60c4798d12a9" providerId="ADAL" clId="{1FBA7A73-9563-4764-852C-7EC24F9A01AE}" dt="2022-04-08T23:19:27.716" v="7641" actId="1076"/>
          <ac:grpSpMkLst>
            <pc:docMk/>
            <pc:sldMk cId="1240445959" sldId="2145706708"/>
            <ac:grpSpMk id="10" creationId="{E286CC09-1CDB-4C79-A361-3A3CFD37F19D}"/>
          </ac:grpSpMkLst>
        </pc:grpChg>
        <pc:grpChg chg="add mod">
          <ac:chgData name="Javi Luna" userId="bffa76df-b202-4011-9a98-60c4798d12a9" providerId="ADAL" clId="{1FBA7A73-9563-4764-852C-7EC24F9A01AE}" dt="2022-04-08T23:19:24.344" v="7640" actId="1076"/>
          <ac:grpSpMkLst>
            <pc:docMk/>
            <pc:sldMk cId="1240445959" sldId="2145706708"/>
            <ac:grpSpMk id="11" creationId="{98A1C06F-79CE-4E1F-9D59-4CF37F7B05D2}"/>
          </ac:grpSpMkLst>
        </pc:grpChg>
        <pc:grpChg chg="add mod">
          <ac:chgData name="Javi Luna" userId="bffa76df-b202-4011-9a98-60c4798d12a9" providerId="ADAL" clId="{1FBA7A73-9563-4764-852C-7EC24F9A01AE}" dt="2022-04-08T23:19:17.389" v="7639" actId="1076"/>
          <ac:grpSpMkLst>
            <pc:docMk/>
            <pc:sldMk cId="1240445959" sldId="2145706708"/>
            <ac:grpSpMk id="12" creationId="{E1CA9505-8D4F-4A09-BBCB-FFD4489D6B3C}"/>
          </ac:grpSpMkLst>
        </pc:grpChg>
        <pc:graphicFrameChg chg="add del modGraphic">
          <ac:chgData name="Javi Luna" userId="bffa76df-b202-4011-9a98-60c4798d12a9" providerId="ADAL" clId="{1FBA7A73-9563-4764-852C-7EC24F9A01AE}" dt="2022-04-08T23:11:36.706" v="7492" actId="478"/>
          <ac:graphicFrameMkLst>
            <pc:docMk/>
            <pc:sldMk cId="1240445959" sldId="2145706708"/>
            <ac:graphicFrameMk id="5" creationId="{A4DCCCDA-2732-438D-8325-EAAFE18EFAB3}"/>
          </ac:graphicFrameMkLst>
        </pc:graphicFrameChg>
      </pc:sldChg>
      <pc:sldChg chg="modSp add del mod modShow">
        <pc:chgData name="Javi Luna" userId="bffa76df-b202-4011-9a98-60c4798d12a9" providerId="ADAL" clId="{1FBA7A73-9563-4764-852C-7EC24F9A01AE}" dt="2022-04-12T23:07:12.957" v="10818" actId="2696"/>
        <pc:sldMkLst>
          <pc:docMk/>
          <pc:sldMk cId="1982263725" sldId="2145706712"/>
        </pc:sldMkLst>
        <pc:spChg chg="mod">
          <ac:chgData name="Javi Luna" userId="bffa76df-b202-4011-9a98-60c4798d12a9" providerId="ADAL" clId="{1FBA7A73-9563-4764-852C-7EC24F9A01AE}" dt="2022-04-12T18:11:58.024" v="7797" actId="14100"/>
          <ac:spMkLst>
            <pc:docMk/>
            <pc:sldMk cId="1982263725" sldId="2145706712"/>
            <ac:spMk id="13" creationId="{8F44DDB5-4E61-4ACD-BE6D-6441D8FDD8EB}"/>
          </ac:spMkLst>
        </pc:spChg>
      </pc:sldChg>
      <pc:sldChg chg="addSp delSp modSp add mod modNotesTx">
        <pc:chgData name="Javi Luna" userId="bffa76df-b202-4011-9a98-60c4798d12a9" providerId="ADAL" clId="{1FBA7A73-9563-4764-852C-7EC24F9A01AE}" dt="2022-04-12T20:08:39.404" v="10787" actId="1076"/>
        <pc:sldMkLst>
          <pc:docMk/>
          <pc:sldMk cId="931414689" sldId="2145706713"/>
        </pc:sldMkLst>
        <pc:spChg chg="mod">
          <ac:chgData name="Javi Luna" userId="bffa76df-b202-4011-9a98-60c4798d12a9" providerId="ADAL" clId="{1FBA7A73-9563-4764-852C-7EC24F9A01AE}" dt="2022-04-12T18:45:08.129" v="9212" actId="404"/>
          <ac:spMkLst>
            <pc:docMk/>
            <pc:sldMk cId="931414689" sldId="2145706713"/>
            <ac:spMk id="4" creationId="{7BCD5DDD-1BC3-4103-981B-A4404C86219F}"/>
          </ac:spMkLst>
        </pc:spChg>
        <pc:spChg chg="mod">
          <ac:chgData name="Javi Luna" userId="bffa76df-b202-4011-9a98-60c4798d12a9" providerId="ADAL" clId="{1FBA7A73-9563-4764-852C-7EC24F9A01AE}" dt="2022-04-12T18:44:59.958" v="9210" actId="1076"/>
          <ac:spMkLst>
            <pc:docMk/>
            <pc:sldMk cId="931414689" sldId="2145706713"/>
            <ac:spMk id="8" creationId="{1F441AF1-3D18-4B6A-8A4E-8474284D801A}"/>
          </ac:spMkLst>
        </pc:spChg>
        <pc:spChg chg="add mod">
          <ac:chgData name="Javi Luna" userId="bffa76df-b202-4011-9a98-60c4798d12a9" providerId="ADAL" clId="{1FBA7A73-9563-4764-852C-7EC24F9A01AE}" dt="2022-04-12T18:47:30.239" v="9250" actId="20577"/>
          <ac:spMkLst>
            <pc:docMk/>
            <pc:sldMk cId="931414689" sldId="2145706713"/>
            <ac:spMk id="10" creationId="{3C601FBF-2DD8-4BA7-90B9-1187FDBB8540}"/>
          </ac:spMkLst>
        </pc:spChg>
        <pc:spChg chg="add mod">
          <ac:chgData name="Javi Luna" userId="bffa76df-b202-4011-9a98-60c4798d12a9" providerId="ADAL" clId="{1FBA7A73-9563-4764-852C-7EC24F9A01AE}" dt="2022-04-12T18:12:06.882" v="7798"/>
          <ac:spMkLst>
            <pc:docMk/>
            <pc:sldMk cId="931414689" sldId="2145706713"/>
            <ac:spMk id="12" creationId="{50F62177-CA87-4B77-8212-00F1877CDB64}"/>
          </ac:spMkLst>
        </pc:spChg>
        <pc:spChg chg="add mod">
          <ac:chgData name="Javi Luna" userId="bffa76df-b202-4011-9a98-60c4798d12a9" providerId="ADAL" clId="{1FBA7A73-9563-4764-852C-7EC24F9A01AE}" dt="2022-04-12T18:12:06.882" v="7798"/>
          <ac:spMkLst>
            <pc:docMk/>
            <pc:sldMk cId="931414689" sldId="2145706713"/>
            <ac:spMk id="14" creationId="{65ACD6F0-88D7-409F-B8F4-E80B8C5E9956}"/>
          </ac:spMkLst>
        </pc:spChg>
        <pc:spChg chg="add mod">
          <ac:chgData name="Javi Luna" userId="bffa76df-b202-4011-9a98-60c4798d12a9" providerId="ADAL" clId="{1FBA7A73-9563-4764-852C-7EC24F9A01AE}" dt="2022-04-12T18:34:33.871" v="9132" actId="1035"/>
          <ac:spMkLst>
            <pc:docMk/>
            <pc:sldMk cId="931414689" sldId="2145706713"/>
            <ac:spMk id="15" creationId="{B21401CA-DC6A-404A-A577-57328A470FD3}"/>
          </ac:spMkLst>
        </pc:spChg>
        <pc:spChg chg="add del mod">
          <ac:chgData name="Javi Luna" userId="bffa76df-b202-4011-9a98-60c4798d12a9" providerId="ADAL" clId="{1FBA7A73-9563-4764-852C-7EC24F9A01AE}" dt="2022-04-12T18:21:41.632" v="8324" actId="478"/>
          <ac:spMkLst>
            <pc:docMk/>
            <pc:sldMk cId="931414689" sldId="2145706713"/>
            <ac:spMk id="16" creationId="{9366B322-8B9C-449D-A5B7-A92C642A6F14}"/>
          </ac:spMkLst>
        </pc:spChg>
        <pc:spChg chg="add mod">
          <ac:chgData name="Javi Luna" userId="bffa76df-b202-4011-9a98-60c4798d12a9" providerId="ADAL" clId="{1FBA7A73-9563-4764-852C-7EC24F9A01AE}" dt="2022-04-12T18:50:34.628" v="9435" actId="20577"/>
          <ac:spMkLst>
            <pc:docMk/>
            <pc:sldMk cId="931414689" sldId="2145706713"/>
            <ac:spMk id="17" creationId="{E5F00A69-2E8E-4431-ADC1-39FAB793F221}"/>
          </ac:spMkLst>
        </pc:spChg>
        <pc:spChg chg="add mod">
          <ac:chgData name="Javi Luna" userId="bffa76df-b202-4011-9a98-60c4798d12a9" providerId="ADAL" clId="{1FBA7A73-9563-4764-852C-7EC24F9A01AE}" dt="2022-04-12T18:34:49.792" v="9175" actId="1035"/>
          <ac:spMkLst>
            <pc:docMk/>
            <pc:sldMk cId="931414689" sldId="2145706713"/>
            <ac:spMk id="18" creationId="{A9284E2A-BB90-499F-A1C7-BE8598FF898C}"/>
          </ac:spMkLst>
        </pc:spChg>
        <pc:spChg chg="add del mod">
          <ac:chgData name="Javi Luna" userId="bffa76df-b202-4011-9a98-60c4798d12a9" providerId="ADAL" clId="{1FBA7A73-9563-4764-852C-7EC24F9A01AE}" dt="2022-04-12T18:30:58.396" v="8859" actId="478"/>
          <ac:spMkLst>
            <pc:docMk/>
            <pc:sldMk cId="931414689" sldId="2145706713"/>
            <ac:spMk id="21" creationId="{1A7E3F8D-D482-4665-AB04-D1371BFF2479}"/>
          </ac:spMkLst>
        </pc:spChg>
        <pc:spChg chg="add del mod">
          <ac:chgData name="Javi Luna" userId="bffa76df-b202-4011-9a98-60c4798d12a9" providerId="ADAL" clId="{1FBA7A73-9563-4764-852C-7EC24F9A01AE}" dt="2022-04-12T18:16:17.818" v="7912" actId="478"/>
          <ac:spMkLst>
            <pc:docMk/>
            <pc:sldMk cId="931414689" sldId="2145706713"/>
            <ac:spMk id="22" creationId="{27921384-5BAA-424D-80FD-331022ECC076}"/>
          </ac:spMkLst>
        </pc:spChg>
        <pc:spChg chg="add mod">
          <ac:chgData name="Javi Luna" userId="bffa76df-b202-4011-9a98-60c4798d12a9" providerId="ADAL" clId="{1FBA7A73-9563-4764-852C-7EC24F9A01AE}" dt="2022-04-12T18:49:22.838" v="9323" actId="20577"/>
          <ac:spMkLst>
            <pc:docMk/>
            <pc:sldMk cId="931414689" sldId="2145706713"/>
            <ac:spMk id="24" creationId="{2BA0FE78-1970-4857-8C92-F244AF427F48}"/>
          </ac:spMkLst>
        </pc:spChg>
        <pc:spChg chg="add mod">
          <ac:chgData name="Javi Luna" userId="bffa76df-b202-4011-9a98-60c4798d12a9" providerId="ADAL" clId="{1FBA7A73-9563-4764-852C-7EC24F9A01AE}" dt="2022-04-12T20:06:42.228" v="10783" actId="1076"/>
          <ac:spMkLst>
            <pc:docMk/>
            <pc:sldMk cId="931414689" sldId="2145706713"/>
            <ac:spMk id="25" creationId="{E1A7DD0F-2F74-4368-AADB-63EFDF1E0C89}"/>
          </ac:spMkLst>
        </pc:spChg>
        <pc:spChg chg="add mod">
          <ac:chgData name="Javi Luna" userId="bffa76df-b202-4011-9a98-60c4798d12a9" providerId="ADAL" clId="{1FBA7A73-9563-4764-852C-7EC24F9A01AE}" dt="2022-04-12T20:07:28.851" v="10785" actId="1076"/>
          <ac:spMkLst>
            <pc:docMk/>
            <pc:sldMk cId="931414689" sldId="2145706713"/>
            <ac:spMk id="27" creationId="{E0687D49-0627-4071-BCC7-75B702D2996C}"/>
          </ac:spMkLst>
        </pc:spChg>
        <pc:spChg chg="add mod">
          <ac:chgData name="Javi Luna" userId="bffa76df-b202-4011-9a98-60c4798d12a9" providerId="ADAL" clId="{1FBA7A73-9563-4764-852C-7EC24F9A01AE}" dt="2022-04-12T20:08:39.404" v="10787" actId="1076"/>
          <ac:spMkLst>
            <pc:docMk/>
            <pc:sldMk cId="931414689" sldId="2145706713"/>
            <ac:spMk id="28" creationId="{EEA71358-3CED-47FB-A0F3-FC9C3AE65212}"/>
          </ac:spMkLst>
        </pc:spChg>
        <pc:graphicFrameChg chg="del mod modGraphic">
          <ac:chgData name="Javi Luna" userId="bffa76df-b202-4011-9a98-60c4798d12a9" providerId="ADAL" clId="{1FBA7A73-9563-4764-852C-7EC24F9A01AE}" dt="2022-04-12T18:11:45.101" v="7796" actId="478"/>
          <ac:graphicFrameMkLst>
            <pc:docMk/>
            <pc:sldMk cId="931414689" sldId="2145706713"/>
            <ac:graphicFrameMk id="11" creationId="{824FBED7-3D1B-44B9-8889-9A3F62132B46}"/>
          </ac:graphicFrameMkLst>
        </pc:graphicFrameChg>
        <pc:picChg chg="add mod">
          <ac:chgData name="Javi Luna" userId="bffa76df-b202-4011-9a98-60c4798d12a9" providerId="ADAL" clId="{1FBA7A73-9563-4764-852C-7EC24F9A01AE}" dt="2022-04-12T20:06:38.594" v="10782" actId="1076"/>
          <ac:picMkLst>
            <pc:docMk/>
            <pc:sldMk cId="931414689" sldId="2145706713"/>
            <ac:picMk id="5" creationId="{6BB3D9B7-DBF6-4D38-B314-A16EAB1D25FD}"/>
          </ac:picMkLst>
        </pc:picChg>
        <pc:picChg chg="add del mod">
          <ac:chgData name="Javi Luna" userId="bffa76df-b202-4011-9a98-60c4798d12a9" providerId="ADAL" clId="{1FBA7A73-9563-4764-852C-7EC24F9A01AE}" dt="2022-04-12T18:30:58.396" v="8859" actId="478"/>
          <ac:picMkLst>
            <pc:docMk/>
            <pc:sldMk cId="931414689" sldId="2145706713"/>
            <ac:picMk id="19" creationId="{5FFAD26F-8FB4-41C3-9EF1-9B8342DD793E}"/>
          </ac:picMkLst>
        </pc:picChg>
        <pc:picChg chg="add del mod">
          <ac:chgData name="Javi Luna" userId="bffa76df-b202-4011-9a98-60c4798d12a9" providerId="ADAL" clId="{1FBA7A73-9563-4764-852C-7EC24F9A01AE}" dt="2022-04-12T18:21:42.714" v="8325" actId="478"/>
          <ac:picMkLst>
            <pc:docMk/>
            <pc:sldMk cId="931414689" sldId="2145706713"/>
            <ac:picMk id="20" creationId="{9ECE9D08-A744-4E44-A267-ECD2FF451026}"/>
          </ac:picMkLst>
        </pc:picChg>
        <pc:picChg chg="add del mod">
          <ac:chgData name="Javi Luna" userId="bffa76df-b202-4011-9a98-60c4798d12a9" providerId="ADAL" clId="{1FBA7A73-9563-4764-852C-7EC24F9A01AE}" dt="2022-04-12T18:22:00.303" v="8328" actId="478"/>
          <ac:picMkLst>
            <pc:docMk/>
            <pc:sldMk cId="931414689" sldId="2145706713"/>
            <ac:picMk id="23" creationId="{CBD36791-8B73-444F-BA1A-C78C1B0DA861}"/>
          </ac:picMkLst>
        </pc:picChg>
        <pc:picChg chg="add mod">
          <ac:chgData name="Javi Luna" userId="bffa76df-b202-4011-9a98-60c4798d12a9" providerId="ADAL" clId="{1FBA7A73-9563-4764-852C-7EC24F9A01AE}" dt="2022-04-12T20:04:24.648" v="10777" actId="1076"/>
          <ac:picMkLst>
            <pc:docMk/>
            <pc:sldMk cId="931414689" sldId="2145706713"/>
            <ac:picMk id="26" creationId="{97E2A398-BDFB-428B-B12F-60F5AA1B7A60}"/>
          </ac:picMkLst>
        </pc:picChg>
        <pc:cxnChg chg="add mod">
          <ac:chgData name="Javi Luna" userId="bffa76df-b202-4011-9a98-60c4798d12a9" providerId="ADAL" clId="{1FBA7A73-9563-4764-852C-7EC24F9A01AE}" dt="2022-04-12T18:12:06.882" v="7798"/>
          <ac:cxnSpMkLst>
            <pc:docMk/>
            <pc:sldMk cId="931414689" sldId="2145706713"/>
            <ac:cxnSpMk id="13" creationId="{0C326450-4ACE-43FE-9683-692178360650}"/>
          </ac:cxnSpMkLst>
        </pc:cxnChg>
      </pc:sldChg>
      <pc:sldChg chg="addSp delSp modSp mod modNotesTx">
        <pc:chgData name="Javi Luna" userId="bffa76df-b202-4011-9a98-60c4798d12a9" providerId="ADAL" clId="{1FBA7A73-9563-4764-852C-7EC24F9A01AE}" dt="2022-04-12T20:03:23.215" v="10775" actId="1076"/>
        <pc:sldMkLst>
          <pc:docMk/>
          <pc:sldMk cId="1120840879" sldId="2145706714"/>
        </pc:sldMkLst>
        <pc:spChg chg="mod">
          <ac:chgData name="Javi Luna" userId="bffa76df-b202-4011-9a98-60c4798d12a9" providerId="ADAL" clId="{1FBA7A73-9563-4764-852C-7EC24F9A01AE}" dt="2022-04-12T18:41:19.821" v="9191" actId="20577"/>
          <ac:spMkLst>
            <pc:docMk/>
            <pc:sldMk cId="1120840879" sldId="2145706714"/>
            <ac:spMk id="20" creationId="{B4DF7D7A-D79D-4608-94D3-AA019465AB4D}"/>
          </ac:spMkLst>
        </pc:spChg>
        <pc:spChg chg="del">
          <ac:chgData name="Javi Luna" userId="bffa76df-b202-4011-9a98-60c4798d12a9" providerId="ADAL" clId="{1FBA7A73-9563-4764-852C-7EC24F9A01AE}" dt="2022-04-12T18:21:19.295" v="8322" actId="21"/>
          <ac:spMkLst>
            <pc:docMk/>
            <pc:sldMk cId="1120840879" sldId="2145706714"/>
            <ac:spMk id="21" creationId="{7AB968E9-557E-4A6D-BB17-DC3809A55AEB}"/>
          </ac:spMkLst>
        </pc:spChg>
        <pc:spChg chg="add mod">
          <ac:chgData name="Javi Luna" userId="bffa76df-b202-4011-9a98-60c4798d12a9" providerId="ADAL" clId="{1FBA7A73-9563-4764-852C-7EC24F9A01AE}" dt="2022-04-12T20:03:23.215" v="10775" actId="1076"/>
          <ac:spMkLst>
            <pc:docMk/>
            <pc:sldMk cId="1120840879" sldId="2145706714"/>
            <ac:spMk id="21" creationId="{B6122801-7816-4AE7-9480-2B06BB81408D}"/>
          </ac:spMkLst>
        </pc:spChg>
        <pc:spChg chg="del">
          <ac:chgData name="Javi Luna" userId="bffa76df-b202-4011-9a98-60c4798d12a9" providerId="ADAL" clId="{1FBA7A73-9563-4764-852C-7EC24F9A01AE}" dt="2022-04-12T18:21:19.295" v="8322" actId="21"/>
          <ac:spMkLst>
            <pc:docMk/>
            <pc:sldMk cId="1120840879" sldId="2145706714"/>
            <ac:spMk id="24" creationId="{6BDFB021-C540-4AFF-92E1-AC939017A785}"/>
          </ac:spMkLst>
        </pc:spChg>
        <pc:picChg chg="del">
          <ac:chgData name="Javi Luna" userId="bffa76df-b202-4011-9a98-60c4798d12a9" providerId="ADAL" clId="{1FBA7A73-9563-4764-852C-7EC24F9A01AE}" dt="2022-04-12T20:00:24.814" v="10773" actId="478"/>
          <ac:picMkLst>
            <pc:docMk/>
            <pc:sldMk cId="1120840879" sldId="2145706714"/>
            <ac:picMk id="28" creationId="{22E9A690-037F-474E-8B81-FAA378E6A662}"/>
          </ac:picMkLst>
        </pc:picChg>
      </pc:sldChg>
      <pc:sldChg chg="addSp delSp modSp add mod modNotesTx">
        <pc:chgData name="Javi Luna" userId="bffa76df-b202-4011-9a98-60c4798d12a9" providerId="ADAL" clId="{1FBA7A73-9563-4764-852C-7EC24F9A01AE}" dt="2022-04-12T20:15:58.304" v="10802" actId="1076"/>
        <pc:sldMkLst>
          <pc:docMk/>
          <pc:sldMk cId="649287989" sldId="2145706715"/>
        </pc:sldMkLst>
        <pc:spChg chg="add mod">
          <ac:chgData name="Javi Luna" userId="bffa76df-b202-4011-9a98-60c4798d12a9" providerId="ADAL" clId="{1FBA7A73-9563-4764-852C-7EC24F9A01AE}" dt="2022-04-12T18:58:51.855" v="9867" actId="20577"/>
          <ac:spMkLst>
            <pc:docMk/>
            <pc:sldMk cId="649287989" sldId="2145706715"/>
            <ac:spMk id="9" creationId="{CB7A1CD2-79E9-459E-BC7D-CE0B4AB5EC3C}"/>
          </ac:spMkLst>
        </pc:spChg>
        <pc:spChg chg="add mod">
          <ac:chgData name="Javi Luna" userId="bffa76df-b202-4011-9a98-60c4798d12a9" providerId="ADAL" clId="{1FBA7A73-9563-4764-852C-7EC24F9A01AE}" dt="2022-04-12T18:54:34.133" v="9499"/>
          <ac:spMkLst>
            <pc:docMk/>
            <pc:sldMk cId="649287989" sldId="2145706715"/>
            <ac:spMk id="10" creationId="{5D4C2829-998D-4644-B2FD-62855A97243A}"/>
          </ac:spMkLst>
        </pc:spChg>
        <pc:spChg chg="add mod">
          <ac:chgData name="Javi Luna" userId="bffa76df-b202-4011-9a98-60c4798d12a9" providerId="ADAL" clId="{1FBA7A73-9563-4764-852C-7EC24F9A01AE}" dt="2022-04-12T18:54:34.133" v="9499"/>
          <ac:spMkLst>
            <pc:docMk/>
            <pc:sldMk cId="649287989" sldId="2145706715"/>
            <ac:spMk id="13" creationId="{86EB3060-DA0C-4D6F-895E-2481662289FD}"/>
          </ac:spMkLst>
        </pc:spChg>
        <pc:spChg chg="add mod">
          <ac:chgData name="Javi Luna" userId="bffa76df-b202-4011-9a98-60c4798d12a9" providerId="ADAL" clId="{1FBA7A73-9563-4764-852C-7EC24F9A01AE}" dt="2022-04-12T18:59:19.775" v="9876" actId="20577"/>
          <ac:spMkLst>
            <pc:docMk/>
            <pc:sldMk cId="649287989" sldId="2145706715"/>
            <ac:spMk id="14" creationId="{5C2CB883-F4D4-4977-A180-D12FC5FB46B9}"/>
          </ac:spMkLst>
        </pc:spChg>
        <pc:spChg chg="add mod">
          <ac:chgData name="Javi Luna" userId="bffa76df-b202-4011-9a98-60c4798d12a9" providerId="ADAL" clId="{1FBA7A73-9563-4764-852C-7EC24F9A01AE}" dt="2022-04-12T19:11:57.644" v="10644" actId="20577"/>
          <ac:spMkLst>
            <pc:docMk/>
            <pc:sldMk cId="649287989" sldId="2145706715"/>
            <ac:spMk id="15" creationId="{F3E0DD62-D76D-4B66-8441-4E5714FAC584}"/>
          </ac:spMkLst>
        </pc:spChg>
        <pc:spChg chg="add mod">
          <ac:chgData name="Javi Luna" userId="bffa76df-b202-4011-9a98-60c4798d12a9" providerId="ADAL" clId="{1FBA7A73-9563-4764-852C-7EC24F9A01AE}" dt="2022-04-12T19:15:45.415" v="10759" actId="20577"/>
          <ac:spMkLst>
            <pc:docMk/>
            <pc:sldMk cId="649287989" sldId="2145706715"/>
            <ac:spMk id="16" creationId="{E73F6276-4B13-446B-B4DA-23E65757CDE5}"/>
          </ac:spMkLst>
        </pc:spChg>
        <pc:spChg chg="add mod">
          <ac:chgData name="Javi Luna" userId="bffa76df-b202-4011-9a98-60c4798d12a9" providerId="ADAL" clId="{1FBA7A73-9563-4764-852C-7EC24F9A01AE}" dt="2022-04-12T19:10:33.795" v="10625" actId="113"/>
          <ac:spMkLst>
            <pc:docMk/>
            <pc:sldMk cId="649287989" sldId="2145706715"/>
            <ac:spMk id="17" creationId="{98DFA724-6576-4828-ABF5-86AACA42E041}"/>
          </ac:spMkLst>
        </pc:spChg>
        <pc:spChg chg="add del mod">
          <ac:chgData name="Javi Luna" userId="bffa76df-b202-4011-9a98-60c4798d12a9" providerId="ADAL" clId="{1FBA7A73-9563-4764-852C-7EC24F9A01AE}" dt="2022-04-12T20:11:20.566" v="10792" actId="478"/>
          <ac:spMkLst>
            <pc:docMk/>
            <pc:sldMk cId="649287989" sldId="2145706715"/>
            <ac:spMk id="18" creationId="{217DE145-4C7D-46BD-BB6E-EA459FE5096F}"/>
          </ac:spMkLst>
        </pc:spChg>
        <pc:spChg chg="add mod">
          <ac:chgData name="Javi Luna" userId="bffa76df-b202-4011-9a98-60c4798d12a9" providerId="ADAL" clId="{1FBA7A73-9563-4764-852C-7EC24F9A01AE}" dt="2022-04-12T20:10:24.089" v="10789" actId="1076"/>
          <ac:spMkLst>
            <pc:docMk/>
            <pc:sldMk cId="649287989" sldId="2145706715"/>
            <ac:spMk id="19" creationId="{821DF041-5A09-4A14-9A89-C4F44AB45AC1}"/>
          </ac:spMkLst>
        </pc:spChg>
        <pc:spChg chg="add mod">
          <ac:chgData name="Javi Luna" userId="bffa76df-b202-4011-9a98-60c4798d12a9" providerId="ADAL" clId="{1FBA7A73-9563-4764-852C-7EC24F9A01AE}" dt="2022-04-12T20:11:09.370" v="10791" actId="1076"/>
          <ac:spMkLst>
            <pc:docMk/>
            <pc:sldMk cId="649287989" sldId="2145706715"/>
            <ac:spMk id="20" creationId="{6BCF6552-E649-4284-831E-88B87C705E25}"/>
          </ac:spMkLst>
        </pc:spChg>
        <pc:spChg chg="add mod">
          <ac:chgData name="Javi Luna" userId="bffa76df-b202-4011-9a98-60c4798d12a9" providerId="ADAL" clId="{1FBA7A73-9563-4764-852C-7EC24F9A01AE}" dt="2022-04-12T20:15:41.010" v="10800" actId="1076"/>
          <ac:spMkLst>
            <pc:docMk/>
            <pc:sldMk cId="649287989" sldId="2145706715"/>
            <ac:spMk id="23" creationId="{344AE095-39ED-4130-B113-0946FDF6C5F3}"/>
          </ac:spMkLst>
        </pc:spChg>
        <pc:graphicFrameChg chg="del mod modGraphic">
          <ac:chgData name="Javi Luna" userId="bffa76df-b202-4011-9a98-60c4798d12a9" providerId="ADAL" clId="{1FBA7A73-9563-4764-852C-7EC24F9A01AE}" dt="2022-04-12T18:54:22.155" v="9498" actId="478"/>
          <ac:graphicFrameMkLst>
            <pc:docMk/>
            <pc:sldMk cId="649287989" sldId="2145706715"/>
            <ac:graphicFrameMk id="11" creationId="{824FBED7-3D1B-44B9-8889-9A3F62132B46}"/>
          </ac:graphicFrameMkLst>
        </pc:graphicFrameChg>
        <pc:picChg chg="add mod">
          <ac:chgData name="Javi Luna" userId="bffa76df-b202-4011-9a98-60c4798d12a9" providerId="ADAL" clId="{1FBA7A73-9563-4764-852C-7EC24F9A01AE}" dt="2022-04-12T20:11:45.820" v="10794" actId="1076"/>
          <ac:picMkLst>
            <pc:docMk/>
            <pc:sldMk cId="649287989" sldId="2145706715"/>
            <ac:picMk id="21" creationId="{D4497829-8663-4F36-8BA4-D068BADBDA39}"/>
          </ac:picMkLst>
        </pc:picChg>
        <pc:picChg chg="add del mod">
          <ac:chgData name="Javi Luna" userId="bffa76df-b202-4011-9a98-60c4798d12a9" providerId="ADAL" clId="{1FBA7A73-9563-4764-852C-7EC24F9A01AE}" dt="2022-04-12T20:15:36.457" v="10799" actId="478"/>
          <ac:picMkLst>
            <pc:docMk/>
            <pc:sldMk cId="649287989" sldId="2145706715"/>
            <ac:picMk id="22" creationId="{E9DC87C3-894D-4CD5-AD46-DC6FABF104DE}"/>
          </ac:picMkLst>
        </pc:picChg>
        <pc:picChg chg="add mod">
          <ac:chgData name="Javi Luna" userId="bffa76df-b202-4011-9a98-60c4798d12a9" providerId="ADAL" clId="{1FBA7A73-9563-4764-852C-7EC24F9A01AE}" dt="2022-04-12T20:15:58.304" v="10802" actId="1076"/>
          <ac:picMkLst>
            <pc:docMk/>
            <pc:sldMk cId="649287989" sldId="2145706715"/>
            <ac:picMk id="24" creationId="{1605FC0A-730F-4F14-B81D-D4AA463E404D}"/>
          </ac:picMkLst>
        </pc:picChg>
        <pc:cxnChg chg="add mod">
          <ac:chgData name="Javi Luna" userId="bffa76df-b202-4011-9a98-60c4798d12a9" providerId="ADAL" clId="{1FBA7A73-9563-4764-852C-7EC24F9A01AE}" dt="2022-04-12T18:54:34.133" v="9499"/>
          <ac:cxnSpMkLst>
            <pc:docMk/>
            <pc:sldMk cId="649287989" sldId="2145706715"/>
            <ac:cxnSpMk id="12" creationId="{5F9BF51D-231D-4F4E-A4F7-0E0693E148B4}"/>
          </ac:cxnSpMkLst>
        </pc:cxnChg>
      </pc:sldChg>
      <pc:sldChg chg="addSp modSp mod">
        <pc:chgData name="Javi Luna" userId="bffa76df-b202-4011-9a98-60c4798d12a9" providerId="ADAL" clId="{1FBA7A73-9563-4764-852C-7EC24F9A01AE}" dt="2022-04-12T20:19:48.834" v="10815" actId="1076"/>
        <pc:sldMkLst>
          <pc:docMk/>
          <pc:sldMk cId="901238624" sldId="2145706716"/>
        </pc:sldMkLst>
        <pc:spChg chg="add mod">
          <ac:chgData name="Javi Luna" userId="bffa76df-b202-4011-9a98-60c4798d12a9" providerId="ADAL" clId="{1FBA7A73-9563-4764-852C-7EC24F9A01AE}" dt="2022-04-12T20:17:02.361" v="10805"/>
          <ac:spMkLst>
            <pc:docMk/>
            <pc:sldMk cId="901238624" sldId="2145706716"/>
            <ac:spMk id="20" creationId="{DAC37EAB-22B1-49EF-9281-A370166681B4}"/>
          </ac:spMkLst>
        </pc:spChg>
        <pc:spChg chg="add mod">
          <ac:chgData name="Javi Luna" userId="bffa76df-b202-4011-9a98-60c4798d12a9" providerId="ADAL" clId="{1FBA7A73-9563-4764-852C-7EC24F9A01AE}" dt="2022-04-12T20:17:02.361" v="10805"/>
          <ac:spMkLst>
            <pc:docMk/>
            <pc:sldMk cId="901238624" sldId="2145706716"/>
            <ac:spMk id="22" creationId="{A553F9B9-DB7C-4A19-9E91-9471C8C0CF1B}"/>
          </ac:spMkLst>
        </pc:spChg>
        <pc:spChg chg="add mod">
          <ac:chgData name="Javi Luna" userId="bffa76df-b202-4011-9a98-60c4798d12a9" providerId="ADAL" clId="{1FBA7A73-9563-4764-852C-7EC24F9A01AE}" dt="2022-04-12T20:18:28.174" v="10810" actId="1076"/>
          <ac:spMkLst>
            <pc:docMk/>
            <pc:sldMk cId="901238624" sldId="2145706716"/>
            <ac:spMk id="23" creationId="{24BB43AD-5E04-461F-B533-2840CC4C277A}"/>
          </ac:spMkLst>
        </pc:spChg>
        <pc:spChg chg="add mod">
          <ac:chgData name="Javi Luna" userId="bffa76df-b202-4011-9a98-60c4798d12a9" providerId="ADAL" clId="{1FBA7A73-9563-4764-852C-7EC24F9A01AE}" dt="2022-04-12T20:19:48.834" v="10815" actId="1076"/>
          <ac:spMkLst>
            <pc:docMk/>
            <pc:sldMk cId="901238624" sldId="2145706716"/>
            <ac:spMk id="25" creationId="{B54B4A61-C5A7-49A7-A646-0470AB67416B}"/>
          </ac:spMkLst>
        </pc:spChg>
        <pc:picChg chg="add mod">
          <ac:chgData name="Javi Luna" userId="bffa76df-b202-4011-9a98-60c4798d12a9" providerId="ADAL" clId="{1FBA7A73-9563-4764-852C-7EC24F9A01AE}" dt="2022-04-12T20:17:19.535" v="10808" actId="1076"/>
          <ac:picMkLst>
            <pc:docMk/>
            <pc:sldMk cId="901238624" sldId="2145706716"/>
            <ac:picMk id="5" creationId="{EC3D848B-807D-44ED-996A-A29F7CFA5630}"/>
          </ac:picMkLst>
        </pc:picChg>
        <pc:picChg chg="add mod">
          <ac:chgData name="Javi Luna" userId="bffa76df-b202-4011-9a98-60c4798d12a9" providerId="ADAL" clId="{1FBA7A73-9563-4764-852C-7EC24F9A01AE}" dt="2022-04-12T20:18:49.866" v="10813" actId="1076"/>
          <ac:picMkLst>
            <pc:docMk/>
            <pc:sldMk cId="901238624" sldId="2145706716"/>
            <ac:picMk id="24" creationId="{432B788A-8111-43FA-88BA-69C90AB571C4}"/>
          </ac:picMkLst>
        </pc:picChg>
        <pc:cxnChg chg="add mod">
          <ac:chgData name="Javi Luna" userId="bffa76df-b202-4011-9a98-60c4798d12a9" providerId="ADAL" clId="{1FBA7A73-9563-4764-852C-7EC24F9A01AE}" dt="2022-04-12T20:17:02.361" v="10805"/>
          <ac:cxnSpMkLst>
            <pc:docMk/>
            <pc:sldMk cId="901238624" sldId="2145706716"/>
            <ac:cxnSpMk id="21" creationId="{C0843CD3-C4FE-4136-AA3C-4B795E198091}"/>
          </ac:cxnSpMkLst>
        </pc:cxnChg>
      </pc:sldChg>
    </pc:docChg>
  </pc:docChgLst>
  <pc:docChgLst>
    <pc:chgData name="Warren Wang" userId="S::wwang@guidehouse.com::1561bf07-4da5-4a88-a031-d3d50b783fa1" providerId="AD" clId="Web-{2D3C8D92-D4FF-42E9-A789-08FA349BC298}"/>
    <pc:docChg chg="modSld">
      <pc:chgData name="Warren Wang" userId="S::wwang@guidehouse.com::1561bf07-4da5-4a88-a031-d3d50b783fa1" providerId="AD" clId="Web-{2D3C8D92-D4FF-42E9-A789-08FA349BC298}" dt="2022-05-24T14:44:42.707" v="170"/>
      <pc:docMkLst>
        <pc:docMk/>
      </pc:docMkLst>
      <pc:sldChg chg="modNotes">
        <pc:chgData name="Warren Wang" userId="S::wwang@guidehouse.com::1561bf07-4da5-4a88-a031-d3d50b783fa1" providerId="AD" clId="Web-{2D3C8D92-D4FF-42E9-A789-08FA349BC298}" dt="2022-05-24T14:42:14.659" v="80"/>
        <pc:sldMkLst>
          <pc:docMk/>
          <pc:sldMk cId="2945023669" sldId="2145706684"/>
        </pc:sldMkLst>
      </pc:sldChg>
      <pc:sldChg chg="modNotes">
        <pc:chgData name="Warren Wang" userId="S::wwang@guidehouse.com::1561bf07-4da5-4a88-a031-d3d50b783fa1" providerId="AD" clId="Web-{2D3C8D92-D4FF-42E9-A789-08FA349BC298}" dt="2022-05-24T14:44:42.707" v="170"/>
        <pc:sldMkLst>
          <pc:docMk/>
          <pc:sldMk cId="539865007" sldId="2145706724"/>
        </pc:sldMkLst>
      </pc:sldChg>
    </pc:docChg>
  </pc:docChgLst>
  <pc:docChgLst>
    <pc:chgData name="Warren Wang" userId="S::wwang@guidehouse.com::1561bf07-4da5-4a88-a031-d3d50b783fa1" providerId="AD" clId="Web-{BCA56016-57FD-4B86-8BCC-AF95A5AF9156}"/>
    <pc:docChg chg="modSld">
      <pc:chgData name="Warren Wang" userId="S::wwang@guidehouse.com::1561bf07-4da5-4a88-a031-d3d50b783fa1" providerId="AD" clId="Web-{BCA56016-57FD-4B86-8BCC-AF95A5AF9156}" dt="2022-05-03T15:41:41.577" v="182" actId="20577"/>
      <pc:docMkLst>
        <pc:docMk/>
      </pc:docMkLst>
      <pc:sldChg chg="modSp">
        <pc:chgData name="Warren Wang" userId="S::wwang@guidehouse.com::1561bf07-4da5-4a88-a031-d3d50b783fa1" providerId="AD" clId="Web-{BCA56016-57FD-4B86-8BCC-AF95A5AF9156}" dt="2022-05-03T15:41:41.577" v="182" actId="20577"/>
        <pc:sldMkLst>
          <pc:docMk/>
          <pc:sldMk cId="539865007" sldId="2145706724"/>
        </pc:sldMkLst>
        <pc:spChg chg="mod">
          <ac:chgData name="Warren Wang" userId="S::wwang@guidehouse.com::1561bf07-4da5-4a88-a031-d3d50b783fa1" providerId="AD" clId="Web-{BCA56016-57FD-4B86-8BCC-AF95A5AF9156}" dt="2022-05-03T15:33:40.077" v="103" actId="20577"/>
          <ac:spMkLst>
            <pc:docMk/>
            <pc:sldMk cId="539865007" sldId="2145706724"/>
            <ac:spMk id="14" creationId="{2CF2C9DF-2D84-4F87-A14E-D4F56255D4FE}"/>
          </ac:spMkLst>
        </pc:spChg>
        <pc:spChg chg="mod">
          <ac:chgData name="Warren Wang" userId="S::wwang@guidehouse.com::1561bf07-4da5-4a88-a031-d3d50b783fa1" providerId="AD" clId="Web-{BCA56016-57FD-4B86-8BCC-AF95A5AF9156}" dt="2022-05-03T15:34:01.750" v="118" actId="20577"/>
          <ac:spMkLst>
            <pc:docMk/>
            <pc:sldMk cId="539865007" sldId="2145706724"/>
            <ac:spMk id="18" creationId="{AF5396EC-F695-457B-9E4C-128A720B5009}"/>
          </ac:spMkLst>
        </pc:spChg>
        <pc:spChg chg="mod">
          <ac:chgData name="Warren Wang" userId="S::wwang@guidehouse.com::1561bf07-4da5-4a88-a031-d3d50b783fa1" providerId="AD" clId="Web-{BCA56016-57FD-4B86-8BCC-AF95A5AF9156}" dt="2022-05-03T15:30:36.353" v="2" actId="20577"/>
          <ac:spMkLst>
            <pc:docMk/>
            <pc:sldMk cId="539865007" sldId="2145706724"/>
            <ac:spMk id="19" creationId="{EF8DBBD0-FF66-4BF2-861C-0F80F72DED95}"/>
          </ac:spMkLst>
        </pc:spChg>
        <pc:spChg chg="mod">
          <ac:chgData name="Warren Wang" userId="S::wwang@guidehouse.com::1561bf07-4da5-4a88-a031-d3d50b783fa1" providerId="AD" clId="Web-{BCA56016-57FD-4B86-8BCC-AF95A5AF9156}" dt="2022-05-03T15:37:28.647" v="180" actId="20577"/>
          <ac:spMkLst>
            <pc:docMk/>
            <pc:sldMk cId="539865007" sldId="2145706724"/>
            <ac:spMk id="23" creationId="{FAA2CA5D-3933-41DB-8825-F8B67535B561}"/>
          </ac:spMkLst>
        </pc:spChg>
        <pc:spChg chg="mod">
          <ac:chgData name="Warren Wang" userId="S::wwang@guidehouse.com::1561bf07-4da5-4a88-a031-d3d50b783fa1" providerId="AD" clId="Web-{BCA56016-57FD-4B86-8BCC-AF95A5AF9156}" dt="2022-05-03T15:41:41.577" v="182" actId="20577"/>
          <ac:spMkLst>
            <pc:docMk/>
            <pc:sldMk cId="539865007" sldId="2145706724"/>
            <ac:spMk id="24" creationId="{9CEF08D7-2FDE-4B94-86E4-7A9E88F5F0B9}"/>
          </ac:spMkLst>
        </pc:spChg>
      </pc:sldChg>
    </pc:docChg>
  </pc:docChgLst>
  <pc:docChgLst>
    <pc:chgData name="Matt Chill" userId="157e4bfd-2bfa-46d2-b115-bc5f9c1dc265" providerId="ADAL" clId="{D2D66260-BA73-4AD7-B4D3-ABA935DA2E97}"/>
    <pc:docChg chg="custSel delSld modSld delSection modSection">
      <pc:chgData name="Matt Chill" userId="157e4bfd-2bfa-46d2-b115-bc5f9c1dc265" providerId="ADAL" clId="{D2D66260-BA73-4AD7-B4D3-ABA935DA2E97}" dt="2022-06-06T20:39:07.282" v="93" actId="962"/>
      <pc:docMkLst>
        <pc:docMk/>
      </pc:docMkLst>
      <pc:sldChg chg="delSp modSp mod modNotesTx">
        <pc:chgData name="Matt Chill" userId="157e4bfd-2bfa-46d2-b115-bc5f9c1dc265" providerId="ADAL" clId="{D2D66260-BA73-4AD7-B4D3-ABA935DA2E97}" dt="2022-06-06T20:25:25.009" v="57" actId="478"/>
        <pc:sldMkLst>
          <pc:docMk/>
          <pc:sldMk cId="4015672464" sldId="8863"/>
        </pc:sldMkLst>
        <pc:spChg chg="del mod">
          <ac:chgData name="Matt Chill" userId="157e4bfd-2bfa-46d2-b115-bc5f9c1dc265" providerId="ADAL" clId="{D2D66260-BA73-4AD7-B4D3-ABA935DA2E97}" dt="2022-06-06T20:25:25.009" v="57" actId="478"/>
          <ac:spMkLst>
            <pc:docMk/>
            <pc:sldMk cId="4015672464" sldId="8863"/>
            <ac:spMk id="9" creationId="{5630A1A6-8FA3-4A69-B74B-48014A5C5A16}"/>
          </ac:spMkLst>
        </pc:spChg>
      </pc:sldChg>
      <pc:sldChg chg="delSp modSp mod modNotesTx">
        <pc:chgData name="Matt Chill" userId="157e4bfd-2bfa-46d2-b115-bc5f9c1dc265" providerId="ADAL" clId="{D2D66260-BA73-4AD7-B4D3-ABA935DA2E97}" dt="2022-06-06T20:25:48.054" v="67" actId="478"/>
        <pc:sldMkLst>
          <pc:docMk/>
          <pc:sldMk cId="3266166803" sldId="8891"/>
        </pc:sldMkLst>
        <pc:spChg chg="del mod">
          <ac:chgData name="Matt Chill" userId="157e4bfd-2bfa-46d2-b115-bc5f9c1dc265" providerId="ADAL" clId="{D2D66260-BA73-4AD7-B4D3-ABA935DA2E97}" dt="2022-06-06T20:25:48.054" v="67" actId="478"/>
          <ac:spMkLst>
            <pc:docMk/>
            <pc:sldMk cId="3266166803" sldId="8891"/>
            <ac:spMk id="4" creationId="{9414C5D4-A971-40D9-88C0-39E0AF71BBE7}"/>
          </ac:spMkLst>
        </pc:spChg>
      </pc:sldChg>
      <pc:sldChg chg="delSp modSp mod modNotesTx">
        <pc:chgData name="Matt Chill" userId="157e4bfd-2bfa-46d2-b115-bc5f9c1dc265" providerId="ADAL" clId="{D2D66260-BA73-4AD7-B4D3-ABA935DA2E97}" dt="2022-06-06T20:25:50.775" v="68" actId="478"/>
        <pc:sldMkLst>
          <pc:docMk/>
          <pc:sldMk cId="3572674250" sldId="8892"/>
        </pc:sldMkLst>
        <pc:spChg chg="del mod">
          <ac:chgData name="Matt Chill" userId="157e4bfd-2bfa-46d2-b115-bc5f9c1dc265" providerId="ADAL" clId="{D2D66260-BA73-4AD7-B4D3-ABA935DA2E97}" dt="2022-06-06T20:25:50.775" v="68" actId="478"/>
          <ac:spMkLst>
            <pc:docMk/>
            <pc:sldMk cId="3572674250" sldId="8892"/>
            <ac:spMk id="23" creationId="{A88A4C45-7DD1-47C5-8B4E-3EEDC53DD4EA}"/>
          </ac:spMkLst>
        </pc:spChg>
      </pc:sldChg>
      <pc:sldChg chg="delSp modSp mod modNotesTx">
        <pc:chgData name="Matt Chill" userId="157e4bfd-2bfa-46d2-b115-bc5f9c1dc265" providerId="ADAL" clId="{D2D66260-BA73-4AD7-B4D3-ABA935DA2E97}" dt="2022-06-06T20:26:15.751" v="75" actId="478"/>
        <pc:sldMkLst>
          <pc:docMk/>
          <pc:sldMk cId="535318852" sldId="8894"/>
        </pc:sldMkLst>
        <pc:spChg chg="del mod">
          <ac:chgData name="Matt Chill" userId="157e4bfd-2bfa-46d2-b115-bc5f9c1dc265" providerId="ADAL" clId="{D2D66260-BA73-4AD7-B4D3-ABA935DA2E97}" dt="2022-06-06T20:26:15.751" v="75" actId="478"/>
          <ac:spMkLst>
            <pc:docMk/>
            <pc:sldMk cId="535318852" sldId="8894"/>
            <ac:spMk id="4" creationId="{3E6CA33D-7058-4BCC-B8B1-14F0540BA337}"/>
          </ac:spMkLst>
        </pc:spChg>
      </pc:sldChg>
      <pc:sldChg chg="delSp modSp mod modNotesTx">
        <pc:chgData name="Matt Chill" userId="157e4bfd-2bfa-46d2-b115-bc5f9c1dc265" providerId="ADAL" clId="{D2D66260-BA73-4AD7-B4D3-ABA935DA2E97}" dt="2022-06-06T20:26:38.625" v="83" actId="478"/>
        <pc:sldMkLst>
          <pc:docMk/>
          <pc:sldMk cId="2952225147" sldId="8895"/>
        </pc:sldMkLst>
        <pc:spChg chg="del mod">
          <ac:chgData name="Matt Chill" userId="157e4bfd-2bfa-46d2-b115-bc5f9c1dc265" providerId="ADAL" clId="{D2D66260-BA73-4AD7-B4D3-ABA935DA2E97}" dt="2022-06-06T20:26:38.625" v="83" actId="478"/>
          <ac:spMkLst>
            <pc:docMk/>
            <pc:sldMk cId="2952225147" sldId="8895"/>
            <ac:spMk id="7" creationId="{0132B1C6-C379-49F9-879F-63DDB47F2B41}"/>
          </ac:spMkLst>
        </pc:spChg>
      </pc:sldChg>
      <pc:sldChg chg="del">
        <pc:chgData name="Matt Chill" userId="157e4bfd-2bfa-46d2-b115-bc5f9c1dc265" providerId="ADAL" clId="{D2D66260-BA73-4AD7-B4D3-ABA935DA2E97}" dt="2022-06-06T20:21:30.259" v="35" actId="47"/>
        <pc:sldMkLst>
          <pc:docMk/>
          <pc:sldMk cId="3104663622" sldId="2145706700"/>
        </pc:sldMkLst>
      </pc:sldChg>
      <pc:sldChg chg="del">
        <pc:chgData name="Matt Chill" userId="157e4bfd-2bfa-46d2-b115-bc5f9c1dc265" providerId="ADAL" clId="{D2D66260-BA73-4AD7-B4D3-ABA935DA2E97}" dt="2022-06-06T20:21:30.259" v="35" actId="47"/>
        <pc:sldMkLst>
          <pc:docMk/>
          <pc:sldMk cId="3339490893" sldId="2145706701"/>
        </pc:sldMkLst>
      </pc:sldChg>
      <pc:sldChg chg="delSp modSp mod modNotesTx">
        <pc:chgData name="Matt Chill" userId="157e4bfd-2bfa-46d2-b115-bc5f9c1dc265" providerId="ADAL" clId="{D2D66260-BA73-4AD7-B4D3-ABA935DA2E97}" dt="2022-06-06T20:25:42.108" v="64" actId="478"/>
        <pc:sldMkLst>
          <pc:docMk/>
          <pc:sldMk cId="1367949874" sldId="2145706704"/>
        </pc:sldMkLst>
        <pc:spChg chg="del mod">
          <ac:chgData name="Matt Chill" userId="157e4bfd-2bfa-46d2-b115-bc5f9c1dc265" providerId="ADAL" clId="{D2D66260-BA73-4AD7-B4D3-ABA935DA2E97}" dt="2022-06-06T20:25:42.108" v="64" actId="478"/>
          <ac:spMkLst>
            <pc:docMk/>
            <pc:sldMk cId="1367949874" sldId="2145706704"/>
            <ac:spMk id="10" creationId="{AABE352A-6B00-48F1-B6B0-8BC13C94343D}"/>
          </ac:spMkLst>
        </pc:spChg>
      </pc:sldChg>
      <pc:sldChg chg="delSp modSp mod modNotesTx">
        <pc:chgData name="Matt Chill" userId="157e4bfd-2bfa-46d2-b115-bc5f9c1dc265" providerId="ADAL" clId="{D2D66260-BA73-4AD7-B4D3-ABA935DA2E97}" dt="2022-06-06T20:25:22.801" v="56" actId="478"/>
        <pc:sldMkLst>
          <pc:docMk/>
          <pc:sldMk cId="1158085976" sldId="2145706706"/>
        </pc:sldMkLst>
        <pc:spChg chg="del mod">
          <ac:chgData name="Matt Chill" userId="157e4bfd-2bfa-46d2-b115-bc5f9c1dc265" providerId="ADAL" clId="{D2D66260-BA73-4AD7-B4D3-ABA935DA2E97}" dt="2022-06-06T20:25:22.801" v="56" actId="478"/>
          <ac:spMkLst>
            <pc:docMk/>
            <pc:sldMk cId="1158085976" sldId="2145706706"/>
            <ac:spMk id="6" creationId="{FC28A99B-E16C-48DE-8431-7B625ECEAF8E}"/>
          </ac:spMkLst>
        </pc:spChg>
      </pc:sldChg>
      <pc:sldChg chg="delSp modSp mod modNotesTx">
        <pc:chgData name="Matt Chill" userId="157e4bfd-2bfa-46d2-b115-bc5f9c1dc265" providerId="ADAL" clId="{D2D66260-BA73-4AD7-B4D3-ABA935DA2E97}" dt="2022-06-06T20:25:28.959" v="59" actId="478"/>
        <pc:sldMkLst>
          <pc:docMk/>
          <pc:sldMk cId="2088931157" sldId="2145706707"/>
        </pc:sldMkLst>
        <pc:spChg chg="del mod">
          <ac:chgData name="Matt Chill" userId="157e4bfd-2bfa-46d2-b115-bc5f9c1dc265" providerId="ADAL" clId="{D2D66260-BA73-4AD7-B4D3-ABA935DA2E97}" dt="2022-06-06T20:25:28.959" v="59" actId="478"/>
          <ac:spMkLst>
            <pc:docMk/>
            <pc:sldMk cId="2088931157" sldId="2145706707"/>
            <ac:spMk id="25" creationId="{0CCD1AA4-25B5-4FC4-9461-F09EAE5EBEC6}"/>
          </ac:spMkLst>
        </pc:spChg>
      </pc:sldChg>
      <pc:sldChg chg="delSp modSp mod modNotesTx">
        <pc:chgData name="Matt Chill" userId="157e4bfd-2bfa-46d2-b115-bc5f9c1dc265" providerId="ADAL" clId="{D2D66260-BA73-4AD7-B4D3-ABA935DA2E97}" dt="2022-06-06T20:25:43.982" v="65" actId="478"/>
        <pc:sldMkLst>
          <pc:docMk/>
          <pc:sldMk cId="1240445959" sldId="2145706708"/>
        </pc:sldMkLst>
        <pc:spChg chg="del mod">
          <ac:chgData name="Matt Chill" userId="157e4bfd-2bfa-46d2-b115-bc5f9c1dc265" providerId="ADAL" clId="{D2D66260-BA73-4AD7-B4D3-ABA935DA2E97}" dt="2022-06-06T20:25:43.982" v="65" actId="478"/>
          <ac:spMkLst>
            <pc:docMk/>
            <pc:sldMk cId="1240445959" sldId="2145706708"/>
            <ac:spMk id="29" creationId="{A889067B-2F73-4A48-B9BD-65D642E471C1}"/>
          </ac:spMkLst>
        </pc:spChg>
      </pc:sldChg>
      <pc:sldChg chg="delSp modSp mod modNotesTx">
        <pc:chgData name="Matt Chill" userId="157e4bfd-2bfa-46d2-b115-bc5f9c1dc265" providerId="ADAL" clId="{D2D66260-BA73-4AD7-B4D3-ABA935DA2E97}" dt="2022-06-06T20:25:18.244" v="55" actId="478"/>
        <pc:sldMkLst>
          <pc:docMk/>
          <pc:sldMk cId="1090038578" sldId="2145706710"/>
        </pc:sldMkLst>
        <pc:spChg chg="del mod">
          <ac:chgData name="Matt Chill" userId="157e4bfd-2bfa-46d2-b115-bc5f9c1dc265" providerId="ADAL" clId="{D2D66260-BA73-4AD7-B4D3-ABA935DA2E97}" dt="2022-06-06T20:25:18.244" v="55" actId="478"/>
          <ac:spMkLst>
            <pc:docMk/>
            <pc:sldMk cId="1090038578" sldId="2145706710"/>
            <ac:spMk id="11" creationId="{25EAEEEC-6D6F-45CF-889B-240E0E66D420}"/>
          </ac:spMkLst>
        </pc:spChg>
      </pc:sldChg>
      <pc:sldChg chg="delSp modSp mod modNotesTx">
        <pc:chgData name="Matt Chill" userId="157e4bfd-2bfa-46d2-b115-bc5f9c1dc265" providerId="ADAL" clId="{D2D66260-BA73-4AD7-B4D3-ABA935DA2E97}" dt="2022-06-06T20:26:25.180" v="78" actId="478"/>
        <pc:sldMkLst>
          <pc:docMk/>
          <pc:sldMk cId="931414689" sldId="2145706713"/>
        </pc:sldMkLst>
        <pc:spChg chg="del mod">
          <ac:chgData name="Matt Chill" userId="157e4bfd-2bfa-46d2-b115-bc5f9c1dc265" providerId="ADAL" clId="{D2D66260-BA73-4AD7-B4D3-ABA935DA2E97}" dt="2022-06-06T20:26:25.180" v="78" actId="478"/>
          <ac:spMkLst>
            <pc:docMk/>
            <pc:sldMk cId="931414689" sldId="2145706713"/>
            <ac:spMk id="19" creationId="{D641875B-2B9B-464D-BC17-55C202B3523E}"/>
          </ac:spMkLst>
        </pc:spChg>
      </pc:sldChg>
      <pc:sldChg chg="delSp modSp mod modNotesTx">
        <pc:chgData name="Matt Chill" userId="157e4bfd-2bfa-46d2-b115-bc5f9c1dc265" providerId="ADAL" clId="{D2D66260-BA73-4AD7-B4D3-ABA935DA2E97}" dt="2022-06-06T20:26:20.503" v="77" actId="478"/>
        <pc:sldMkLst>
          <pc:docMk/>
          <pc:sldMk cId="1120840879" sldId="2145706714"/>
        </pc:sldMkLst>
        <pc:spChg chg="del mod">
          <ac:chgData name="Matt Chill" userId="157e4bfd-2bfa-46d2-b115-bc5f9c1dc265" providerId="ADAL" clId="{D2D66260-BA73-4AD7-B4D3-ABA935DA2E97}" dt="2022-06-06T20:26:20.503" v="77" actId="478"/>
          <ac:spMkLst>
            <pc:docMk/>
            <pc:sldMk cId="1120840879" sldId="2145706714"/>
            <ac:spMk id="25" creationId="{88AC6450-BF1A-4988-8BD3-2150FC401813}"/>
          </ac:spMkLst>
        </pc:spChg>
      </pc:sldChg>
      <pc:sldChg chg="delSp modSp mod modNotesTx">
        <pc:chgData name="Matt Chill" userId="157e4bfd-2bfa-46d2-b115-bc5f9c1dc265" providerId="ADAL" clId="{D2D66260-BA73-4AD7-B4D3-ABA935DA2E97}" dt="2022-06-06T20:26:28.838" v="79" actId="478"/>
        <pc:sldMkLst>
          <pc:docMk/>
          <pc:sldMk cId="649287989" sldId="2145706715"/>
        </pc:sldMkLst>
        <pc:spChg chg="del mod">
          <ac:chgData name="Matt Chill" userId="157e4bfd-2bfa-46d2-b115-bc5f9c1dc265" providerId="ADAL" clId="{D2D66260-BA73-4AD7-B4D3-ABA935DA2E97}" dt="2022-06-06T20:26:28.838" v="79" actId="478"/>
          <ac:spMkLst>
            <pc:docMk/>
            <pc:sldMk cId="649287989" sldId="2145706715"/>
            <ac:spMk id="23" creationId="{EC804BD7-9273-4829-BDE1-7F1DC7CDB288}"/>
          </ac:spMkLst>
        </pc:spChg>
      </pc:sldChg>
      <pc:sldChg chg="delSp modSp mod modNotesTx">
        <pc:chgData name="Matt Chill" userId="157e4bfd-2bfa-46d2-b115-bc5f9c1dc265" providerId="ADAL" clId="{D2D66260-BA73-4AD7-B4D3-ABA935DA2E97}" dt="2022-06-06T20:26:32.307" v="80" actId="478"/>
        <pc:sldMkLst>
          <pc:docMk/>
          <pc:sldMk cId="901238624" sldId="2145706716"/>
        </pc:sldMkLst>
        <pc:spChg chg="del mod">
          <ac:chgData name="Matt Chill" userId="157e4bfd-2bfa-46d2-b115-bc5f9c1dc265" providerId="ADAL" clId="{D2D66260-BA73-4AD7-B4D3-ABA935DA2E97}" dt="2022-06-06T20:26:32.307" v="80" actId="478"/>
          <ac:spMkLst>
            <pc:docMk/>
            <pc:sldMk cId="901238624" sldId="2145706716"/>
            <ac:spMk id="19" creationId="{19B97721-6200-4905-BCF1-B8D4BA389E1C}"/>
          </ac:spMkLst>
        </pc:spChg>
      </pc:sldChg>
      <pc:sldChg chg="delSp modSp mod modNotesTx">
        <pc:chgData name="Matt Chill" userId="157e4bfd-2bfa-46d2-b115-bc5f9c1dc265" providerId="ADAL" clId="{D2D66260-BA73-4AD7-B4D3-ABA935DA2E97}" dt="2022-06-06T20:26:11.441" v="74" actId="478"/>
        <pc:sldMkLst>
          <pc:docMk/>
          <pc:sldMk cId="1921943682" sldId="2145706719"/>
        </pc:sldMkLst>
        <pc:spChg chg="del mod">
          <ac:chgData name="Matt Chill" userId="157e4bfd-2bfa-46d2-b115-bc5f9c1dc265" providerId="ADAL" clId="{D2D66260-BA73-4AD7-B4D3-ABA935DA2E97}" dt="2022-06-06T20:26:11.441" v="74" actId="478"/>
          <ac:spMkLst>
            <pc:docMk/>
            <pc:sldMk cId="1921943682" sldId="2145706719"/>
            <ac:spMk id="7" creationId="{6032E1D6-7392-4BDC-AC2A-C69E3DAE91C4}"/>
          </ac:spMkLst>
        </pc:spChg>
      </pc:sldChg>
      <pc:sldChg chg="delSp modSp mod modNotesTx">
        <pc:chgData name="Matt Chill" userId="157e4bfd-2bfa-46d2-b115-bc5f9c1dc265" providerId="ADAL" clId="{D2D66260-BA73-4AD7-B4D3-ABA935DA2E97}" dt="2022-06-06T20:26:36.521" v="82" actId="478"/>
        <pc:sldMkLst>
          <pc:docMk/>
          <pc:sldMk cId="1943683039" sldId="2145706720"/>
        </pc:sldMkLst>
        <pc:spChg chg="del mod">
          <ac:chgData name="Matt Chill" userId="157e4bfd-2bfa-46d2-b115-bc5f9c1dc265" providerId="ADAL" clId="{D2D66260-BA73-4AD7-B4D3-ABA935DA2E97}" dt="2022-06-06T20:26:36.521" v="82" actId="478"/>
          <ac:spMkLst>
            <pc:docMk/>
            <pc:sldMk cId="1943683039" sldId="2145706720"/>
            <ac:spMk id="7" creationId="{C0C1638E-757D-4F24-BE47-98EEE6416BCC}"/>
          </ac:spMkLst>
        </pc:spChg>
      </pc:sldChg>
      <pc:sldChg chg="delSp modSp mod modNotesTx">
        <pc:chgData name="Matt Chill" userId="157e4bfd-2bfa-46d2-b115-bc5f9c1dc265" providerId="ADAL" clId="{D2D66260-BA73-4AD7-B4D3-ABA935DA2E97}" dt="2022-06-06T20:25:36.360" v="62" actId="478"/>
        <pc:sldMkLst>
          <pc:docMk/>
          <pc:sldMk cId="1923468264" sldId="2145706725"/>
        </pc:sldMkLst>
        <pc:spChg chg="del mod">
          <ac:chgData name="Matt Chill" userId="157e4bfd-2bfa-46d2-b115-bc5f9c1dc265" providerId="ADAL" clId="{D2D66260-BA73-4AD7-B4D3-ABA935DA2E97}" dt="2022-06-06T20:25:36.360" v="62" actId="478"/>
          <ac:spMkLst>
            <pc:docMk/>
            <pc:sldMk cId="1923468264" sldId="2145706725"/>
            <ac:spMk id="14" creationId="{141661A0-3369-44B0-9C84-7E80B9F6FCE5}"/>
          </ac:spMkLst>
        </pc:spChg>
      </pc:sldChg>
      <pc:sldChg chg="delSp modSp mod modNotesTx">
        <pc:chgData name="Matt Chill" userId="157e4bfd-2bfa-46d2-b115-bc5f9c1dc265" providerId="ADAL" clId="{D2D66260-BA73-4AD7-B4D3-ABA935DA2E97}" dt="2022-06-06T20:26:34.577" v="81" actId="478"/>
        <pc:sldMkLst>
          <pc:docMk/>
          <pc:sldMk cId="363624357" sldId="2145706727"/>
        </pc:sldMkLst>
        <pc:spChg chg="del mod">
          <ac:chgData name="Matt Chill" userId="157e4bfd-2bfa-46d2-b115-bc5f9c1dc265" providerId="ADAL" clId="{D2D66260-BA73-4AD7-B4D3-ABA935DA2E97}" dt="2022-06-06T20:26:34.577" v="81" actId="478"/>
          <ac:spMkLst>
            <pc:docMk/>
            <pc:sldMk cId="363624357" sldId="2145706727"/>
            <ac:spMk id="13" creationId="{62D7E51E-436F-45F5-819C-4DBD3804CC61}"/>
          </ac:spMkLst>
        </pc:spChg>
      </pc:sldChg>
      <pc:sldChg chg="delSp modSp mod modNotesTx">
        <pc:chgData name="Matt Chill" userId="157e4bfd-2bfa-46d2-b115-bc5f9c1dc265" providerId="ADAL" clId="{D2D66260-BA73-4AD7-B4D3-ABA935DA2E97}" dt="2022-06-06T20:26:08.469" v="73" actId="478"/>
        <pc:sldMkLst>
          <pc:docMk/>
          <pc:sldMk cId="3745812355" sldId="2145706728"/>
        </pc:sldMkLst>
        <pc:spChg chg="del mod">
          <ac:chgData name="Matt Chill" userId="157e4bfd-2bfa-46d2-b115-bc5f9c1dc265" providerId="ADAL" clId="{D2D66260-BA73-4AD7-B4D3-ABA935DA2E97}" dt="2022-06-06T20:26:08.469" v="73" actId="478"/>
          <ac:spMkLst>
            <pc:docMk/>
            <pc:sldMk cId="3745812355" sldId="2145706728"/>
            <ac:spMk id="14" creationId="{99CEA156-FD85-4804-9805-AE76B12DD6DF}"/>
          </ac:spMkLst>
        </pc:spChg>
      </pc:sldChg>
      <pc:sldChg chg="delSp modSp mod modNotesTx">
        <pc:chgData name="Matt Chill" userId="157e4bfd-2bfa-46d2-b115-bc5f9c1dc265" providerId="ADAL" clId="{D2D66260-BA73-4AD7-B4D3-ABA935DA2E97}" dt="2022-06-06T20:25:26.831" v="58" actId="478"/>
        <pc:sldMkLst>
          <pc:docMk/>
          <pc:sldMk cId="470778200" sldId="2145706729"/>
        </pc:sldMkLst>
        <pc:spChg chg="del mod">
          <ac:chgData name="Matt Chill" userId="157e4bfd-2bfa-46d2-b115-bc5f9c1dc265" providerId="ADAL" clId="{D2D66260-BA73-4AD7-B4D3-ABA935DA2E97}" dt="2022-06-06T20:25:26.831" v="58" actId="478"/>
          <ac:spMkLst>
            <pc:docMk/>
            <pc:sldMk cId="470778200" sldId="2145706729"/>
            <ac:spMk id="7" creationId="{F1B9C654-46AC-4C5E-AB53-EA28078C2E6B}"/>
          </ac:spMkLst>
        </pc:spChg>
      </pc:sldChg>
      <pc:sldChg chg="delSp modSp mod modNotesTx">
        <pc:chgData name="Matt Chill" userId="157e4bfd-2bfa-46d2-b115-bc5f9c1dc265" providerId="ADAL" clId="{D2D66260-BA73-4AD7-B4D3-ABA935DA2E97}" dt="2022-06-06T20:25:31.490" v="60" actId="478"/>
        <pc:sldMkLst>
          <pc:docMk/>
          <pc:sldMk cId="352980754" sldId="2145706730"/>
        </pc:sldMkLst>
        <pc:spChg chg="del mod">
          <ac:chgData name="Matt Chill" userId="157e4bfd-2bfa-46d2-b115-bc5f9c1dc265" providerId="ADAL" clId="{D2D66260-BA73-4AD7-B4D3-ABA935DA2E97}" dt="2022-06-06T20:25:31.490" v="60" actId="478"/>
          <ac:spMkLst>
            <pc:docMk/>
            <pc:sldMk cId="352980754" sldId="2145706730"/>
            <ac:spMk id="17" creationId="{8BCF08A2-89AB-4441-8B9B-42FA25F6A4B1}"/>
          </ac:spMkLst>
        </pc:spChg>
      </pc:sldChg>
      <pc:sldChg chg="delSp modSp mod modNotesTx">
        <pc:chgData name="Matt Chill" userId="157e4bfd-2bfa-46d2-b115-bc5f9c1dc265" providerId="ADAL" clId="{D2D66260-BA73-4AD7-B4D3-ABA935DA2E97}" dt="2022-06-06T20:25:33.962" v="61" actId="478"/>
        <pc:sldMkLst>
          <pc:docMk/>
          <pc:sldMk cId="1111571735" sldId="2145706731"/>
        </pc:sldMkLst>
        <pc:spChg chg="del mod">
          <ac:chgData name="Matt Chill" userId="157e4bfd-2bfa-46d2-b115-bc5f9c1dc265" providerId="ADAL" clId="{D2D66260-BA73-4AD7-B4D3-ABA935DA2E97}" dt="2022-06-06T20:25:33.962" v="61" actId="478"/>
          <ac:spMkLst>
            <pc:docMk/>
            <pc:sldMk cId="1111571735" sldId="2145706731"/>
            <ac:spMk id="15" creationId="{0059CFE2-1CFF-4937-B9FD-4584608D823D}"/>
          </ac:spMkLst>
        </pc:spChg>
      </pc:sldChg>
      <pc:sldChg chg="delSp modSp mod modNotesTx">
        <pc:chgData name="Matt Chill" userId="157e4bfd-2bfa-46d2-b115-bc5f9c1dc265" providerId="ADAL" clId="{D2D66260-BA73-4AD7-B4D3-ABA935DA2E97}" dt="2022-06-06T20:25:38.692" v="63" actId="478"/>
        <pc:sldMkLst>
          <pc:docMk/>
          <pc:sldMk cId="1604500424" sldId="2145706732"/>
        </pc:sldMkLst>
        <pc:spChg chg="del mod">
          <ac:chgData name="Matt Chill" userId="157e4bfd-2bfa-46d2-b115-bc5f9c1dc265" providerId="ADAL" clId="{D2D66260-BA73-4AD7-B4D3-ABA935DA2E97}" dt="2022-06-06T20:25:38.692" v="63" actId="478"/>
          <ac:spMkLst>
            <pc:docMk/>
            <pc:sldMk cId="1604500424" sldId="2145706732"/>
            <ac:spMk id="12" creationId="{C8D5A218-DFBA-46B8-8FB7-D1506F336314}"/>
          </ac:spMkLst>
        </pc:spChg>
      </pc:sldChg>
      <pc:sldChg chg="delSp modSp mod modNotesTx">
        <pc:chgData name="Matt Chill" userId="157e4bfd-2bfa-46d2-b115-bc5f9c1dc265" providerId="ADAL" clId="{D2D66260-BA73-4AD7-B4D3-ABA935DA2E97}" dt="2022-06-06T20:26:17.779" v="76" actId="478"/>
        <pc:sldMkLst>
          <pc:docMk/>
          <pc:sldMk cId="2629420845" sldId="2145706733"/>
        </pc:sldMkLst>
        <pc:spChg chg="mod">
          <ac:chgData name="Matt Chill" userId="157e4bfd-2bfa-46d2-b115-bc5f9c1dc265" providerId="ADAL" clId="{D2D66260-BA73-4AD7-B4D3-ABA935DA2E97}" dt="2022-06-06T20:24:14.288" v="53" actId="1036"/>
          <ac:spMkLst>
            <pc:docMk/>
            <pc:sldMk cId="2629420845" sldId="2145706733"/>
            <ac:spMk id="36" creationId="{F8FBB8CC-C0C4-4596-A13E-021243C23FE2}"/>
          </ac:spMkLst>
        </pc:spChg>
        <pc:spChg chg="del mod">
          <ac:chgData name="Matt Chill" userId="157e4bfd-2bfa-46d2-b115-bc5f9c1dc265" providerId="ADAL" clId="{D2D66260-BA73-4AD7-B4D3-ABA935DA2E97}" dt="2022-06-06T20:26:17.779" v="76" actId="478"/>
          <ac:spMkLst>
            <pc:docMk/>
            <pc:sldMk cId="2629420845" sldId="2145706733"/>
            <ac:spMk id="55" creationId="{06FEDFFE-CEED-4A28-ABB3-A3CB82D99277}"/>
          </ac:spMkLst>
        </pc:spChg>
      </pc:sldChg>
      <pc:sldChg chg="delSp modSp mod modNotesTx">
        <pc:chgData name="Matt Chill" userId="157e4bfd-2bfa-46d2-b115-bc5f9c1dc265" providerId="ADAL" clId="{D2D66260-BA73-4AD7-B4D3-ABA935DA2E97}" dt="2022-06-06T20:25:56.873" v="69" actId="478"/>
        <pc:sldMkLst>
          <pc:docMk/>
          <pc:sldMk cId="2571751696" sldId="2145706734"/>
        </pc:sldMkLst>
        <pc:spChg chg="del mod">
          <ac:chgData name="Matt Chill" userId="157e4bfd-2bfa-46d2-b115-bc5f9c1dc265" providerId="ADAL" clId="{D2D66260-BA73-4AD7-B4D3-ABA935DA2E97}" dt="2022-06-06T20:25:56.873" v="69" actId="478"/>
          <ac:spMkLst>
            <pc:docMk/>
            <pc:sldMk cId="2571751696" sldId="2145706734"/>
            <ac:spMk id="17" creationId="{C4173874-214B-4764-A66A-8D7B5E4E4AD5}"/>
          </ac:spMkLst>
        </pc:spChg>
      </pc:sldChg>
      <pc:sldChg chg="delSp modSp mod modNotesTx">
        <pc:chgData name="Matt Chill" userId="157e4bfd-2bfa-46d2-b115-bc5f9c1dc265" providerId="ADAL" clId="{D2D66260-BA73-4AD7-B4D3-ABA935DA2E97}" dt="2022-06-06T20:25:58.991" v="70" actId="478"/>
        <pc:sldMkLst>
          <pc:docMk/>
          <pc:sldMk cId="3923978437" sldId="2145706735"/>
        </pc:sldMkLst>
        <pc:spChg chg="del mod">
          <ac:chgData name="Matt Chill" userId="157e4bfd-2bfa-46d2-b115-bc5f9c1dc265" providerId="ADAL" clId="{D2D66260-BA73-4AD7-B4D3-ABA935DA2E97}" dt="2022-06-06T20:25:58.991" v="70" actId="478"/>
          <ac:spMkLst>
            <pc:docMk/>
            <pc:sldMk cId="3923978437" sldId="2145706735"/>
            <ac:spMk id="17" creationId="{C4173874-214B-4764-A66A-8D7B5E4E4AD5}"/>
          </ac:spMkLst>
        </pc:spChg>
      </pc:sldChg>
      <pc:sldChg chg="delSp modSp mod modNotesTx">
        <pc:chgData name="Matt Chill" userId="157e4bfd-2bfa-46d2-b115-bc5f9c1dc265" providerId="ADAL" clId="{D2D66260-BA73-4AD7-B4D3-ABA935DA2E97}" dt="2022-06-06T20:26:01.685" v="71" actId="478"/>
        <pc:sldMkLst>
          <pc:docMk/>
          <pc:sldMk cId="575792554" sldId="2145706736"/>
        </pc:sldMkLst>
        <pc:spChg chg="del mod">
          <ac:chgData name="Matt Chill" userId="157e4bfd-2bfa-46d2-b115-bc5f9c1dc265" providerId="ADAL" clId="{D2D66260-BA73-4AD7-B4D3-ABA935DA2E97}" dt="2022-06-06T20:26:01.685" v="71" actId="478"/>
          <ac:spMkLst>
            <pc:docMk/>
            <pc:sldMk cId="575792554" sldId="2145706736"/>
            <ac:spMk id="17" creationId="{C4173874-214B-4764-A66A-8D7B5E4E4AD5}"/>
          </ac:spMkLst>
        </pc:spChg>
      </pc:sldChg>
      <pc:sldChg chg="delSp modSp mod modNotesTx">
        <pc:chgData name="Matt Chill" userId="157e4bfd-2bfa-46d2-b115-bc5f9c1dc265" providerId="ADAL" clId="{D2D66260-BA73-4AD7-B4D3-ABA935DA2E97}" dt="2022-06-06T20:39:07.282" v="93" actId="962"/>
        <pc:sldMkLst>
          <pc:docMk/>
          <pc:sldMk cId="2461706281" sldId="2145706737"/>
        </pc:sldMkLst>
        <pc:spChg chg="del mod">
          <ac:chgData name="Matt Chill" userId="157e4bfd-2bfa-46d2-b115-bc5f9c1dc265" providerId="ADAL" clId="{D2D66260-BA73-4AD7-B4D3-ABA935DA2E97}" dt="2022-06-06T20:26:05.191" v="72" actId="478"/>
          <ac:spMkLst>
            <pc:docMk/>
            <pc:sldMk cId="2461706281" sldId="2145706737"/>
            <ac:spMk id="17" creationId="{C4173874-214B-4764-A66A-8D7B5E4E4AD5}"/>
          </ac:spMkLst>
        </pc:spChg>
        <pc:spChg chg="ord">
          <ac:chgData name="Matt Chill" userId="157e4bfd-2bfa-46d2-b115-bc5f9c1dc265" providerId="ADAL" clId="{D2D66260-BA73-4AD7-B4D3-ABA935DA2E97}" dt="2022-06-06T20:28:12.520" v="90" actId="13244"/>
          <ac:spMkLst>
            <pc:docMk/>
            <pc:sldMk cId="2461706281" sldId="2145706737"/>
            <ac:spMk id="28" creationId="{D6CE24EC-7BDA-4D71-AD1E-A776303918D3}"/>
          </ac:spMkLst>
        </pc:spChg>
        <pc:grpChg chg="mod">
          <ac:chgData name="Matt Chill" userId="157e4bfd-2bfa-46d2-b115-bc5f9c1dc265" providerId="ADAL" clId="{D2D66260-BA73-4AD7-B4D3-ABA935DA2E97}" dt="2022-06-06T20:39:07.282" v="93" actId="962"/>
          <ac:grpSpMkLst>
            <pc:docMk/>
            <pc:sldMk cId="2461706281" sldId="2145706737"/>
            <ac:grpSpMk id="6" creationId="{DBB6D2BF-2CEF-4F97-BDB7-13479A4F54DE}"/>
          </ac:grpSpMkLst>
        </pc:grpChg>
        <pc:grpChg chg="del">
          <ac:chgData name="Matt Chill" userId="157e4bfd-2bfa-46d2-b115-bc5f9c1dc265" providerId="ADAL" clId="{D2D66260-BA73-4AD7-B4D3-ABA935DA2E97}" dt="2022-06-06T20:27:41.804" v="86" actId="165"/>
          <ac:grpSpMkLst>
            <pc:docMk/>
            <pc:sldMk cId="2461706281" sldId="2145706737"/>
            <ac:grpSpMk id="7" creationId="{F985699E-7CA6-48E7-A7A4-1D3A991BF145}"/>
          </ac:grpSpMkLst>
        </pc:grpChg>
        <pc:grpChg chg="del">
          <ac:chgData name="Matt Chill" userId="157e4bfd-2bfa-46d2-b115-bc5f9c1dc265" providerId="ADAL" clId="{D2D66260-BA73-4AD7-B4D3-ABA935DA2E97}" dt="2022-06-06T20:27:39.516" v="85" actId="165"/>
          <ac:grpSpMkLst>
            <pc:docMk/>
            <pc:sldMk cId="2461706281" sldId="2145706737"/>
            <ac:grpSpMk id="9" creationId="{FD7F5706-0AB1-4476-96F0-5BAF84974486}"/>
          </ac:grpSpMkLst>
        </pc:grpChg>
        <pc:picChg chg="mod topLvl">
          <ac:chgData name="Matt Chill" userId="157e4bfd-2bfa-46d2-b115-bc5f9c1dc265" providerId="ADAL" clId="{D2D66260-BA73-4AD7-B4D3-ABA935DA2E97}" dt="2022-06-06T20:27:41.804" v="86" actId="165"/>
          <ac:picMkLst>
            <pc:docMk/>
            <pc:sldMk cId="2461706281" sldId="2145706737"/>
            <ac:picMk id="5" creationId="{F4BA1AB5-BFFE-423B-A271-8EF7F7838E7D}"/>
          </ac:picMkLst>
        </pc:picChg>
        <pc:picChg chg="mod topLvl">
          <ac:chgData name="Matt Chill" userId="157e4bfd-2bfa-46d2-b115-bc5f9c1dc265" providerId="ADAL" clId="{D2D66260-BA73-4AD7-B4D3-ABA935DA2E97}" dt="2022-06-06T20:27:39.516" v="85" actId="165"/>
          <ac:picMkLst>
            <pc:docMk/>
            <pc:sldMk cId="2461706281" sldId="2145706737"/>
            <ac:picMk id="8" creationId="{1C2E27A4-7D3B-4A7F-A8E8-78E0B13CB6E1}"/>
          </ac:picMkLst>
        </pc:picChg>
        <pc:picChg chg="mod topLvl">
          <ac:chgData name="Matt Chill" userId="157e4bfd-2bfa-46d2-b115-bc5f9c1dc265" providerId="ADAL" clId="{D2D66260-BA73-4AD7-B4D3-ABA935DA2E97}" dt="2022-06-06T20:27:39.516" v="85" actId="165"/>
          <ac:picMkLst>
            <pc:docMk/>
            <pc:sldMk cId="2461706281" sldId="2145706737"/>
            <ac:picMk id="13" creationId="{542A88BB-AAFF-4FB7-A474-AE77D8ABC6BF}"/>
          </ac:picMkLst>
        </pc:picChg>
        <pc:picChg chg="mod ord topLvl">
          <ac:chgData name="Matt Chill" userId="157e4bfd-2bfa-46d2-b115-bc5f9c1dc265" providerId="ADAL" clId="{D2D66260-BA73-4AD7-B4D3-ABA935DA2E97}" dt="2022-06-06T20:27:48.662" v="88" actId="13244"/>
          <ac:picMkLst>
            <pc:docMk/>
            <pc:sldMk cId="2461706281" sldId="2145706737"/>
            <ac:picMk id="14" creationId="{D4F1BEBD-0BA4-408C-9F80-F83AA35D629F}"/>
          </ac:picMkLst>
        </pc:picChg>
        <pc:picChg chg="mod topLvl">
          <ac:chgData name="Matt Chill" userId="157e4bfd-2bfa-46d2-b115-bc5f9c1dc265" providerId="ADAL" clId="{D2D66260-BA73-4AD7-B4D3-ABA935DA2E97}" dt="2022-06-06T20:27:41.804" v="86" actId="165"/>
          <ac:picMkLst>
            <pc:docMk/>
            <pc:sldMk cId="2461706281" sldId="2145706737"/>
            <ac:picMk id="15" creationId="{B3FF58A1-84A3-44ED-95DA-137ED70CB0DF}"/>
          </ac:picMkLst>
        </pc:picChg>
        <pc:picChg chg="mod topLvl">
          <ac:chgData name="Matt Chill" userId="157e4bfd-2bfa-46d2-b115-bc5f9c1dc265" providerId="ADAL" clId="{D2D66260-BA73-4AD7-B4D3-ABA935DA2E97}" dt="2022-06-06T20:27:41.804" v="86" actId="165"/>
          <ac:picMkLst>
            <pc:docMk/>
            <pc:sldMk cId="2461706281" sldId="2145706737"/>
            <ac:picMk id="16" creationId="{D078E0BE-4326-4E65-9F72-F6C6CF3B7490}"/>
          </ac:picMkLst>
        </pc:picChg>
      </pc:sldChg>
      <pc:sldChg chg="delSp modSp mod modNotesTx">
        <pc:chgData name="Matt Chill" userId="157e4bfd-2bfa-46d2-b115-bc5f9c1dc265" providerId="ADAL" clId="{D2D66260-BA73-4AD7-B4D3-ABA935DA2E97}" dt="2022-06-06T20:26:40.816" v="84" actId="478"/>
        <pc:sldMkLst>
          <pc:docMk/>
          <pc:sldMk cId="1167426989" sldId="2145706738"/>
        </pc:sldMkLst>
        <pc:spChg chg="del mod">
          <ac:chgData name="Matt Chill" userId="157e4bfd-2bfa-46d2-b115-bc5f9c1dc265" providerId="ADAL" clId="{D2D66260-BA73-4AD7-B4D3-ABA935DA2E97}" dt="2022-06-06T20:26:40.816" v="84" actId="478"/>
          <ac:spMkLst>
            <pc:docMk/>
            <pc:sldMk cId="1167426989" sldId="2145706738"/>
            <ac:spMk id="7" creationId="{05EEAE9B-9727-444D-9BBE-A572C88FA793}"/>
          </ac:spMkLst>
        </pc:spChg>
      </pc:sldChg>
      <pc:sldChg chg="delSp modSp mod modNotesTx">
        <pc:chgData name="Matt Chill" userId="157e4bfd-2bfa-46d2-b115-bc5f9c1dc265" providerId="ADAL" clId="{D2D66260-BA73-4AD7-B4D3-ABA935DA2E97}" dt="2022-06-06T20:25:46.094" v="66" actId="478"/>
        <pc:sldMkLst>
          <pc:docMk/>
          <pc:sldMk cId="2827343699" sldId="2145706739"/>
        </pc:sldMkLst>
        <pc:spChg chg="del mod">
          <ac:chgData name="Matt Chill" userId="157e4bfd-2bfa-46d2-b115-bc5f9c1dc265" providerId="ADAL" clId="{D2D66260-BA73-4AD7-B4D3-ABA935DA2E97}" dt="2022-06-06T20:25:46.094" v="66" actId="478"/>
          <ac:spMkLst>
            <pc:docMk/>
            <pc:sldMk cId="2827343699" sldId="2145706739"/>
            <ac:spMk id="9" creationId="{C03E28C0-2C7D-465F-8AF9-AF39806AFEFB}"/>
          </ac:spMkLst>
        </pc:spChg>
      </pc:sldChg>
      <pc:sldChg chg="del">
        <pc:chgData name="Matt Chill" userId="157e4bfd-2bfa-46d2-b115-bc5f9c1dc265" providerId="ADAL" clId="{D2D66260-BA73-4AD7-B4D3-ABA935DA2E97}" dt="2022-06-06T20:21:30.259" v="35" actId="47"/>
        <pc:sldMkLst>
          <pc:docMk/>
          <pc:sldMk cId="542897854" sldId="2145706740"/>
        </pc:sldMkLst>
      </pc:sldChg>
      <pc:sldChg chg="del">
        <pc:chgData name="Matt Chill" userId="157e4bfd-2bfa-46d2-b115-bc5f9c1dc265" providerId="ADAL" clId="{D2D66260-BA73-4AD7-B4D3-ABA935DA2E97}" dt="2022-06-06T20:21:30.259" v="35" actId="47"/>
        <pc:sldMkLst>
          <pc:docMk/>
          <pc:sldMk cId="3473543977" sldId="2145706741"/>
        </pc:sldMkLst>
      </pc:sldChg>
      <pc:sldChg chg="del">
        <pc:chgData name="Matt Chill" userId="157e4bfd-2bfa-46d2-b115-bc5f9c1dc265" providerId="ADAL" clId="{D2D66260-BA73-4AD7-B4D3-ABA935DA2E97}" dt="2022-06-06T20:21:30.259" v="35" actId="47"/>
        <pc:sldMkLst>
          <pc:docMk/>
          <pc:sldMk cId="3400773476" sldId="2145706742"/>
        </pc:sldMkLst>
      </pc:sldChg>
      <pc:sldChg chg="del">
        <pc:chgData name="Matt Chill" userId="157e4bfd-2bfa-46d2-b115-bc5f9c1dc265" providerId="ADAL" clId="{D2D66260-BA73-4AD7-B4D3-ABA935DA2E97}" dt="2022-06-06T20:21:30.259" v="35" actId="47"/>
        <pc:sldMkLst>
          <pc:docMk/>
          <pc:sldMk cId="3413987114" sldId="2145706743"/>
        </pc:sldMkLst>
      </pc:sldChg>
      <pc:sldChg chg="del">
        <pc:chgData name="Matt Chill" userId="157e4bfd-2bfa-46d2-b115-bc5f9c1dc265" providerId="ADAL" clId="{D2D66260-BA73-4AD7-B4D3-ABA935DA2E97}" dt="2022-06-06T20:21:30.259" v="35" actId="47"/>
        <pc:sldMkLst>
          <pc:docMk/>
          <pc:sldMk cId="1151467938" sldId="2145706744"/>
        </pc:sldMkLst>
      </pc:sldChg>
      <pc:sldChg chg="del">
        <pc:chgData name="Matt Chill" userId="157e4bfd-2bfa-46d2-b115-bc5f9c1dc265" providerId="ADAL" clId="{D2D66260-BA73-4AD7-B4D3-ABA935DA2E97}" dt="2022-06-06T20:21:30.259" v="35" actId="47"/>
        <pc:sldMkLst>
          <pc:docMk/>
          <pc:sldMk cId="1859933747" sldId="2145706745"/>
        </pc:sldMkLst>
      </pc:sldChg>
    </pc:docChg>
  </pc:docChgLst>
  <pc:docChgLst>
    <pc:chgData name="Javi Luna" userId="bffa76df-b202-4011-9a98-60c4798d12a9" providerId="ADAL" clId="{ACBE6C4B-5565-47F9-A080-08054B8D68BD}"/>
    <pc:docChg chg="undo custSel modSld">
      <pc:chgData name="Javi Luna" userId="bffa76df-b202-4011-9a98-60c4798d12a9" providerId="ADAL" clId="{ACBE6C4B-5565-47F9-A080-08054B8D68BD}" dt="2022-06-06T19:50:04.882" v="722" actId="478"/>
      <pc:docMkLst>
        <pc:docMk/>
      </pc:docMkLst>
      <pc:sldChg chg="delSp mod">
        <pc:chgData name="Javi Luna" userId="bffa76df-b202-4011-9a98-60c4798d12a9" providerId="ADAL" clId="{ACBE6C4B-5565-47F9-A080-08054B8D68BD}" dt="2022-06-06T19:49:55.960" v="717" actId="478"/>
        <pc:sldMkLst>
          <pc:docMk/>
          <pc:sldMk cId="3266166803" sldId="8891"/>
        </pc:sldMkLst>
        <pc:graphicFrameChg chg="del">
          <ac:chgData name="Javi Luna" userId="bffa76df-b202-4011-9a98-60c4798d12a9" providerId="ADAL" clId="{ACBE6C4B-5565-47F9-A080-08054B8D68BD}" dt="2022-06-06T19:49:55.960" v="717" actId="478"/>
          <ac:graphicFrameMkLst>
            <pc:docMk/>
            <pc:sldMk cId="3266166803" sldId="8891"/>
            <ac:graphicFrameMk id="5" creationId="{9F3C486D-C01C-4EA5-AA9F-BF04A67BEBF7}"/>
          </ac:graphicFrameMkLst>
        </pc:graphicFrameChg>
        <pc:graphicFrameChg chg="del">
          <ac:chgData name="Javi Luna" userId="bffa76df-b202-4011-9a98-60c4798d12a9" providerId="ADAL" clId="{ACBE6C4B-5565-47F9-A080-08054B8D68BD}" dt="2022-06-02T21:28:20.211" v="1" actId="478"/>
          <ac:graphicFrameMkLst>
            <pc:docMk/>
            <pc:sldMk cId="3266166803" sldId="8891"/>
            <ac:graphicFrameMk id="5" creationId="{E7859CCE-1175-473D-AD77-DA463FCC66A5}"/>
          </ac:graphicFrameMkLst>
        </pc:graphicFrameChg>
      </pc:sldChg>
      <pc:sldChg chg="delSp modSp mod">
        <pc:chgData name="Javi Luna" userId="bffa76df-b202-4011-9a98-60c4798d12a9" providerId="ADAL" clId="{ACBE6C4B-5565-47F9-A080-08054B8D68BD}" dt="2022-06-06T15:50:54.344" v="715" actId="20577"/>
        <pc:sldMkLst>
          <pc:docMk/>
          <pc:sldMk cId="3572674250" sldId="8892"/>
        </pc:sldMkLst>
        <pc:spChg chg="mod">
          <ac:chgData name="Javi Luna" userId="bffa76df-b202-4011-9a98-60c4798d12a9" providerId="ADAL" clId="{ACBE6C4B-5565-47F9-A080-08054B8D68BD}" dt="2022-06-06T15:49:26.701" v="713" actId="14100"/>
          <ac:spMkLst>
            <pc:docMk/>
            <pc:sldMk cId="3572674250" sldId="8892"/>
            <ac:spMk id="2" creationId="{130360FB-E26F-4A01-ACED-9D8EB6051D74}"/>
          </ac:spMkLst>
        </pc:spChg>
        <pc:spChg chg="mod">
          <ac:chgData name="Javi Luna" userId="bffa76df-b202-4011-9a98-60c4798d12a9" providerId="ADAL" clId="{ACBE6C4B-5565-47F9-A080-08054B8D68BD}" dt="2022-06-06T15:50:54.344" v="715" actId="20577"/>
          <ac:spMkLst>
            <pc:docMk/>
            <pc:sldMk cId="3572674250" sldId="8892"/>
            <ac:spMk id="27" creationId="{B5AC4712-0B73-4DD6-B797-A0BEFA7FE7C8}"/>
          </ac:spMkLst>
        </pc:spChg>
        <pc:graphicFrameChg chg="del">
          <ac:chgData name="Javi Luna" userId="bffa76df-b202-4011-9a98-60c4798d12a9" providerId="ADAL" clId="{ACBE6C4B-5565-47F9-A080-08054B8D68BD}" dt="2022-06-02T21:28:23.088" v="2" actId="478"/>
          <ac:graphicFrameMkLst>
            <pc:docMk/>
            <pc:sldMk cId="3572674250" sldId="8892"/>
            <ac:graphicFrameMk id="4" creationId="{98B1BF12-9712-4C0A-88AC-87922735C1C6}"/>
          </ac:graphicFrameMkLst>
        </pc:graphicFrameChg>
      </pc:sldChg>
      <pc:sldChg chg="delSp mod">
        <pc:chgData name="Javi Luna" userId="bffa76df-b202-4011-9a98-60c4798d12a9" providerId="ADAL" clId="{ACBE6C4B-5565-47F9-A080-08054B8D68BD}" dt="2022-06-06T19:50:04.882" v="722" actId="478"/>
        <pc:sldMkLst>
          <pc:docMk/>
          <pc:sldMk cId="535318852" sldId="8894"/>
        </pc:sldMkLst>
        <pc:graphicFrameChg chg="del">
          <ac:chgData name="Javi Luna" userId="bffa76df-b202-4011-9a98-60c4798d12a9" providerId="ADAL" clId="{ACBE6C4B-5565-47F9-A080-08054B8D68BD}" dt="2022-06-06T19:50:04.882" v="722" actId="478"/>
          <ac:graphicFrameMkLst>
            <pc:docMk/>
            <pc:sldMk cId="535318852" sldId="8894"/>
            <ac:graphicFrameMk id="2" creationId="{78E380FF-527F-4B3B-B359-2C3E070D6FC8}"/>
          </ac:graphicFrameMkLst>
        </pc:graphicFrameChg>
      </pc:sldChg>
      <pc:sldChg chg="delSp mod">
        <pc:chgData name="Javi Luna" userId="bffa76df-b202-4011-9a98-60c4798d12a9" providerId="ADAL" clId="{ACBE6C4B-5565-47F9-A080-08054B8D68BD}" dt="2022-06-06T19:50:02.990" v="721" actId="478"/>
        <pc:sldMkLst>
          <pc:docMk/>
          <pc:sldMk cId="3339490893" sldId="2145706701"/>
        </pc:sldMkLst>
        <pc:graphicFrameChg chg="del">
          <ac:chgData name="Javi Luna" userId="bffa76df-b202-4011-9a98-60c4798d12a9" providerId="ADAL" clId="{ACBE6C4B-5565-47F9-A080-08054B8D68BD}" dt="2022-06-06T19:50:02.990" v="721" actId="478"/>
          <ac:graphicFrameMkLst>
            <pc:docMk/>
            <pc:sldMk cId="3339490893" sldId="2145706701"/>
            <ac:graphicFrameMk id="8" creationId="{EFD79ABD-CEE4-45EF-BB31-CAA90F67FF60}"/>
          </ac:graphicFrameMkLst>
        </pc:graphicFrameChg>
      </pc:sldChg>
      <pc:sldChg chg="delSp mod">
        <pc:chgData name="Javi Luna" userId="bffa76df-b202-4011-9a98-60c4798d12a9" providerId="ADAL" clId="{ACBE6C4B-5565-47F9-A080-08054B8D68BD}" dt="2022-06-06T19:49:54.304" v="716" actId="478"/>
        <pc:sldMkLst>
          <pc:docMk/>
          <pc:sldMk cId="1240445959" sldId="2145706708"/>
        </pc:sldMkLst>
        <pc:graphicFrameChg chg="del">
          <ac:chgData name="Javi Luna" userId="bffa76df-b202-4011-9a98-60c4798d12a9" providerId="ADAL" clId="{ACBE6C4B-5565-47F9-A080-08054B8D68BD}" dt="2022-06-02T21:28:17.300" v="0" actId="478"/>
          <ac:graphicFrameMkLst>
            <pc:docMk/>
            <pc:sldMk cId="1240445959" sldId="2145706708"/>
            <ac:graphicFrameMk id="6" creationId="{1F1154EB-4FE1-4F14-81E0-A403F7153FE9}"/>
          </ac:graphicFrameMkLst>
        </pc:graphicFrameChg>
        <pc:graphicFrameChg chg="del">
          <ac:chgData name="Javi Luna" userId="bffa76df-b202-4011-9a98-60c4798d12a9" providerId="ADAL" clId="{ACBE6C4B-5565-47F9-A080-08054B8D68BD}" dt="2022-06-06T19:49:54.304" v="716" actId="478"/>
          <ac:graphicFrameMkLst>
            <pc:docMk/>
            <pc:sldMk cId="1240445959" sldId="2145706708"/>
            <ac:graphicFrameMk id="7" creationId="{AE0B8BD8-612F-45B5-AE15-5F3E0A8DB3E8}"/>
          </ac:graphicFrameMkLst>
        </pc:graphicFrameChg>
      </pc:sldChg>
      <pc:sldChg chg="delSp mod modNotesTx">
        <pc:chgData name="Javi Luna" userId="bffa76df-b202-4011-9a98-60c4798d12a9" providerId="ADAL" clId="{ACBE6C4B-5565-47F9-A080-08054B8D68BD}" dt="2022-06-03T19:56:11.639" v="711" actId="20577"/>
        <pc:sldMkLst>
          <pc:docMk/>
          <pc:sldMk cId="931414689" sldId="2145706713"/>
        </pc:sldMkLst>
        <pc:graphicFrameChg chg="del">
          <ac:chgData name="Javi Luna" userId="bffa76df-b202-4011-9a98-60c4798d12a9" providerId="ADAL" clId="{ACBE6C4B-5565-47F9-A080-08054B8D68BD}" dt="2022-06-02T21:28:29.333" v="5" actId="478"/>
          <ac:graphicFrameMkLst>
            <pc:docMk/>
            <pc:sldMk cId="931414689" sldId="2145706713"/>
            <ac:graphicFrameMk id="3" creationId="{D093668B-2108-4B8F-B0D2-24AA8F704C42}"/>
          </ac:graphicFrameMkLst>
        </pc:graphicFrameChg>
      </pc:sldChg>
      <pc:sldChg chg="delSp mod modNotesTx">
        <pc:chgData name="Javi Luna" userId="bffa76df-b202-4011-9a98-60c4798d12a9" providerId="ADAL" clId="{ACBE6C4B-5565-47F9-A080-08054B8D68BD}" dt="2022-06-03T19:53:20.654" v="622" actId="20577"/>
        <pc:sldMkLst>
          <pc:docMk/>
          <pc:sldMk cId="1120840879" sldId="2145706714"/>
        </pc:sldMkLst>
        <pc:graphicFrameChg chg="del">
          <ac:chgData name="Javi Luna" userId="bffa76df-b202-4011-9a98-60c4798d12a9" providerId="ADAL" clId="{ACBE6C4B-5565-47F9-A080-08054B8D68BD}" dt="2022-06-02T21:28:27.750" v="4" actId="478"/>
          <ac:graphicFrameMkLst>
            <pc:docMk/>
            <pc:sldMk cId="1120840879" sldId="2145706714"/>
            <ac:graphicFrameMk id="3" creationId="{62C89499-4F31-4038-A90F-4F499C18E98C}"/>
          </ac:graphicFrameMkLst>
        </pc:graphicFrameChg>
      </pc:sldChg>
      <pc:sldChg chg="delSp mod">
        <pc:chgData name="Javi Luna" userId="bffa76df-b202-4011-9a98-60c4798d12a9" providerId="ADAL" clId="{ACBE6C4B-5565-47F9-A080-08054B8D68BD}" dt="2022-06-02T21:28:36.702" v="6" actId="478"/>
        <pc:sldMkLst>
          <pc:docMk/>
          <pc:sldMk cId="649287989" sldId="2145706715"/>
        </pc:sldMkLst>
        <pc:graphicFrameChg chg="del">
          <ac:chgData name="Javi Luna" userId="bffa76df-b202-4011-9a98-60c4798d12a9" providerId="ADAL" clId="{ACBE6C4B-5565-47F9-A080-08054B8D68BD}" dt="2022-06-02T21:28:36.702" v="6" actId="478"/>
          <ac:graphicFrameMkLst>
            <pc:docMk/>
            <pc:sldMk cId="649287989" sldId="2145706715"/>
            <ac:graphicFrameMk id="4" creationId="{F81CC381-8EB7-4BC8-A98B-D667C81B5592}"/>
          </ac:graphicFrameMkLst>
        </pc:graphicFrameChg>
      </pc:sldChg>
      <pc:sldChg chg="delSp mod">
        <pc:chgData name="Javi Luna" userId="bffa76df-b202-4011-9a98-60c4798d12a9" providerId="ADAL" clId="{ACBE6C4B-5565-47F9-A080-08054B8D68BD}" dt="2022-06-02T21:28:38.571" v="7" actId="478"/>
        <pc:sldMkLst>
          <pc:docMk/>
          <pc:sldMk cId="901238624" sldId="2145706716"/>
        </pc:sldMkLst>
        <pc:graphicFrameChg chg="del">
          <ac:chgData name="Javi Luna" userId="bffa76df-b202-4011-9a98-60c4798d12a9" providerId="ADAL" clId="{ACBE6C4B-5565-47F9-A080-08054B8D68BD}" dt="2022-06-02T21:28:38.571" v="7" actId="478"/>
          <ac:graphicFrameMkLst>
            <pc:docMk/>
            <pc:sldMk cId="901238624" sldId="2145706716"/>
            <ac:graphicFrameMk id="4" creationId="{4B6154C5-A731-494D-B932-0E3B149AFE6A}"/>
          </ac:graphicFrameMkLst>
        </pc:graphicFrameChg>
      </pc:sldChg>
      <pc:sldChg chg="delSp mod">
        <pc:chgData name="Javi Luna" userId="bffa76df-b202-4011-9a98-60c4798d12a9" providerId="ADAL" clId="{ACBE6C4B-5565-47F9-A080-08054B8D68BD}" dt="2022-06-06T19:49:57.237" v="718" actId="478"/>
        <pc:sldMkLst>
          <pc:docMk/>
          <pc:sldMk cId="1921943682" sldId="2145706719"/>
        </pc:sldMkLst>
        <pc:graphicFrameChg chg="del">
          <ac:chgData name="Javi Luna" userId="bffa76df-b202-4011-9a98-60c4798d12a9" providerId="ADAL" clId="{ACBE6C4B-5565-47F9-A080-08054B8D68BD}" dt="2022-06-06T19:49:57.237" v="718" actId="478"/>
          <ac:graphicFrameMkLst>
            <pc:docMk/>
            <pc:sldMk cId="1921943682" sldId="2145706719"/>
            <ac:graphicFrameMk id="4" creationId="{5EB8B2C0-4C1F-46C3-A7C5-0CD3613D5D62}"/>
          </ac:graphicFrameMkLst>
        </pc:graphicFrameChg>
      </pc:sldChg>
      <pc:sldChg chg="delSp mod">
        <pc:chgData name="Javi Luna" userId="bffa76df-b202-4011-9a98-60c4798d12a9" providerId="ADAL" clId="{ACBE6C4B-5565-47F9-A080-08054B8D68BD}" dt="2022-06-06T19:50:01.917" v="720" actId="478"/>
        <pc:sldMkLst>
          <pc:docMk/>
          <pc:sldMk cId="1943683039" sldId="2145706720"/>
        </pc:sldMkLst>
        <pc:graphicFrameChg chg="del">
          <ac:chgData name="Javi Luna" userId="bffa76df-b202-4011-9a98-60c4798d12a9" providerId="ADAL" clId="{ACBE6C4B-5565-47F9-A080-08054B8D68BD}" dt="2022-06-06T19:50:01.917" v="720" actId="478"/>
          <ac:graphicFrameMkLst>
            <pc:docMk/>
            <pc:sldMk cId="1943683039" sldId="2145706720"/>
            <ac:graphicFrameMk id="5" creationId="{832E84B9-6420-4A3F-BAC3-CC837E7ACAC4}"/>
          </ac:graphicFrameMkLst>
        </pc:graphicFrameChg>
      </pc:sldChg>
      <pc:sldChg chg="delSp mod">
        <pc:chgData name="Javi Luna" userId="bffa76df-b202-4011-9a98-60c4798d12a9" providerId="ADAL" clId="{ACBE6C4B-5565-47F9-A080-08054B8D68BD}" dt="2022-06-06T19:50:00.730" v="719" actId="478"/>
        <pc:sldMkLst>
          <pc:docMk/>
          <pc:sldMk cId="363624357" sldId="2145706727"/>
        </pc:sldMkLst>
        <pc:graphicFrameChg chg="del">
          <ac:chgData name="Javi Luna" userId="bffa76df-b202-4011-9a98-60c4798d12a9" providerId="ADAL" clId="{ACBE6C4B-5565-47F9-A080-08054B8D68BD}" dt="2022-06-02T21:28:40.119" v="8" actId="478"/>
          <ac:graphicFrameMkLst>
            <pc:docMk/>
            <pc:sldMk cId="363624357" sldId="2145706727"/>
            <ac:graphicFrameMk id="3" creationId="{F5DD1F34-63E7-427B-9409-446921D668E4}"/>
          </ac:graphicFrameMkLst>
        </pc:graphicFrameChg>
        <pc:graphicFrameChg chg="del">
          <ac:chgData name="Javi Luna" userId="bffa76df-b202-4011-9a98-60c4798d12a9" providerId="ADAL" clId="{ACBE6C4B-5565-47F9-A080-08054B8D68BD}" dt="2022-06-06T19:50:00.730" v="719" actId="478"/>
          <ac:graphicFrameMkLst>
            <pc:docMk/>
            <pc:sldMk cId="363624357" sldId="2145706727"/>
            <ac:graphicFrameMk id="14" creationId="{121AD677-64B3-45A1-87B2-6D0F7D86E475}"/>
          </ac:graphicFrameMkLst>
        </pc:graphicFrameChg>
      </pc:sldChg>
      <pc:sldChg chg="delSp mod">
        <pc:chgData name="Javi Luna" userId="bffa76df-b202-4011-9a98-60c4798d12a9" providerId="ADAL" clId="{ACBE6C4B-5565-47F9-A080-08054B8D68BD}" dt="2022-06-02T21:28:25.668" v="3" actId="478"/>
        <pc:sldMkLst>
          <pc:docMk/>
          <pc:sldMk cId="3745812355" sldId="2145706728"/>
        </pc:sldMkLst>
        <pc:graphicFrameChg chg="del">
          <ac:chgData name="Javi Luna" userId="bffa76df-b202-4011-9a98-60c4798d12a9" providerId="ADAL" clId="{ACBE6C4B-5565-47F9-A080-08054B8D68BD}" dt="2022-06-02T21:28:25.668" v="3" actId="478"/>
          <ac:graphicFrameMkLst>
            <pc:docMk/>
            <pc:sldMk cId="3745812355" sldId="2145706728"/>
            <ac:graphicFrameMk id="3" creationId="{365FC601-AED8-48B3-8D4B-3451513F929B}"/>
          </ac:graphicFrameMkLst>
        </pc:graphicFrameChg>
      </pc:sldChg>
      <pc:sldChg chg="modSp mod delCm modNotesTx">
        <pc:chgData name="Javi Luna" userId="bffa76df-b202-4011-9a98-60c4798d12a9" providerId="ADAL" clId="{ACBE6C4B-5565-47F9-A080-08054B8D68BD}" dt="2022-06-03T19:56:56.647" v="712" actId="1592"/>
        <pc:sldMkLst>
          <pc:docMk/>
          <pc:sldMk cId="2629420845" sldId="2145706733"/>
        </pc:sldMkLst>
        <pc:spChg chg="mod">
          <ac:chgData name="Javi Luna" userId="bffa76df-b202-4011-9a98-60c4798d12a9" providerId="ADAL" clId="{ACBE6C4B-5565-47F9-A080-08054B8D68BD}" dt="2022-06-03T19:47:15.339" v="286" actId="20577"/>
          <ac:spMkLst>
            <pc:docMk/>
            <pc:sldMk cId="2629420845" sldId="2145706733"/>
            <ac:spMk id="93" creationId="{6050300B-5EEB-4942-AB1B-5D9D329DD07A}"/>
          </ac:spMkLst>
        </pc:spChg>
      </pc:sldChg>
    </pc:docChg>
  </pc:docChgLst>
  <pc:docChgLst>
    <pc:chgData name="Warren Wang" userId="1561bf07-4da5-4a88-a031-d3d50b783fa1" providerId="ADAL" clId="{5AD05164-47F2-4F73-B404-A7346AE45C3B}"/>
    <pc:docChg chg="undo custSel modSld addSection modSection">
      <pc:chgData name="Warren Wang" userId="1561bf07-4da5-4a88-a031-d3d50b783fa1" providerId="ADAL" clId="{5AD05164-47F2-4F73-B404-A7346AE45C3B}" dt="2022-05-26T23:41:37.514" v="1941" actId="2"/>
      <pc:docMkLst>
        <pc:docMk/>
      </pc:docMkLst>
      <pc:sldChg chg="addSp modSp">
        <pc:chgData name="Warren Wang" userId="1561bf07-4da5-4a88-a031-d3d50b783fa1" providerId="ADAL" clId="{5AD05164-47F2-4F73-B404-A7346AE45C3B}" dt="2022-05-26T23:26:25.961" v="1255"/>
        <pc:sldMkLst>
          <pc:docMk/>
          <pc:sldMk cId="4015672464" sldId="8863"/>
        </pc:sldMkLst>
        <pc:spChg chg="add mod">
          <ac:chgData name="Warren Wang" userId="1561bf07-4da5-4a88-a031-d3d50b783fa1" providerId="ADAL" clId="{5AD05164-47F2-4F73-B404-A7346AE45C3B}" dt="2022-05-26T23:26:25.961" v="1255"/>
          <ac:spMkLst>
            <pc:docMk/>
            <pc:sldMk cId="4015672464" sldId="8863"/>
            <ac:spMk id="7" creationId="{F1B9C654-46AC-4C5E-AB53-EA28078C2E6B}"/>
          </ac:spMkLst>
        </pc:spChg>
      </pc:sldChg>
      <pc:sldChg chg="addSp modSp">
        <pc:chgData name="Warren Wang" userId="1561bf07-4da5-4a88-a031-d3d50b783fa1" providerId="ADAL" clId="{5AD05164-47F2-4F73-B404-A7346AE45C3B}" dt="2022-05-26T23:26:27.933" v="1256"/>
        <pc:sldMkLst>
          <pc:docMk/>
          <pc:sldMk cId="1423226414" sldId="8864"/>
        </pc:sldMkLst>
        <pc:spChg chg="add mod">
          <ac:chgData name="Warren Wang" userId="1561bf07-4da5-4a88-a031-d3d50b783fa1" providerId="ADAL" clId="{5AD05164-47F2-4F73-B404-A7346AE45C3B}" dt="2022-05-26T23:26:27.933" v="1256"/>
          <ac:spMkLst>
            <pc:docMk/>
            <pc:sldMk cId="1423226414" sldId="8864"/>
            <ac:spMk id="13" creationId="{B868D7DB-1A81-4A93-AC6F-BA7BEF52D14F}"/>
          </ac:spMkLst>
        </pc:spChg>
      </pc:sldChg>
      <pc:sldChg chg="addSp modSp mod">
        <pc:chgData name="Warren Wang" userId="1561bf07-4da5-4a88-a031-d3d50b783fa1" providerId="ADAL" clId="{5AD05164-47F2-4F73-B404-A7346AE45C3B}" dt="2022-05-26T23:41:22.755" v="1935" actId="2"/>
        <pc:sldMkLst>
          <pc:docMk/>
          <pc:sldMk cId="2570468465" sldId="8882"/>
        </pc:sldMkLst>
        <pc:spChg chg="add mod">
          <ac:chgData name="Warren Wang" userId="1561bf07-4da5-4a88-a031-d3d50b783fa1" providerId="ADAL" clId="{5AD05164-47F2-4F73-B404-A7346AE45C3B}" dt="2022-05-26T23:39:59.079" v="1926"/>
          <ac:spMkLst>
            <pc:docMk/>
            <pc:sldMk cId="2570468465" sldId="8882"/>
            <ac:spMk id="7" creationId="{05EEAE9B-9727-444D-9BBE-A572C88FA793}"/>
          </ac:spMkLst>
        </pc:spChg>
        <pc:graphicFrameChg chg="modGraphic">
          <ac:chgData name="Warren Wang" userId="1561bf07-4da5-4a88-a031-d3d50b783fa1" providerId="ADAL" clId="{5AD05164-47F2-4F73-B404-A7346AE45C3B}" dt="2022-05-26T23:41:22.755" v="1935" actId="2"/>
          <ac:graphicFrameMkLst>
            <pc:docMk/>
            <pc:sldMk cId="2570468465" sldId="8882"/>
            <ac:graphicFrameMk id="5" creationId="{14E3A064-0B23-47CF-B26A-CA423D45FA3C}"/>
          </ac:graphicFrameMkLst>
        </pc:graphicFrameChg>
      </pc:sldChg>
      <pc:sldChg chg="addSp modSp">
        <pc:chgData name="Warren Wang" userId="1561bf07-4da5-4a88-a031-d3d50b783fa1" providerId="ADAL" clId="{5AD05164-47F2-4F73-B404-A7346AE45C3B}" dt="2022-05-26T23:26:42.354" v="1261"/>
        <pc:sldMkLst>
          <pc:docMk/>
          <pc:sldMk cId="3266166803" sldId="8891"/>
        </pc:sldMkLst>
        <pc:spChg chg="add mod">
          <ac:chgData name="Warren Wang" userId="1561bf07-4da5-4a88-a031-d3d50b783fa1" providerId="ADAL" clId="{5AD05164-47F2-4F73-B404-A7346AE45C3B}" dt="2022-05-26T23:26:42.354" v="1261"/>
          <ac:spMkLst>
            <pc:docMk/>
            <pc:sldMk cId="3266166803" sldId="8891"/>
            <ac:spMk id="4" creationId="{9414C5D4-A971-40D9-88C0-39E0AF71BBE7}"/>
          </ac:spMkLst>
        </pc:spChg>
      </pc:sldChg>
      <pc:sldChg chg="addSp modSp mod modNotesTx">
        <pc:chgData name="Warren Wang" userId="1561bf07-4da5-4a88-a031-d3d50b783fa1" providerId="ADAL" clId="{5AD05164-47F2-4F73-B404-A7346AE45C3B}" dt="2022-05-26T23:41:25.004" v="1936" actId="313"/>
        <pc:sldMkLst>
          <pc:docMk/>
          <pc:sldMk cId="3572674250" sldId="8892"/>
        </pc:sldMkLst>
        <pc:spChg chg="add mod">
          <ac:chgData name="Warren Wang" userId="1561bf07-4da5-4a88-a031-d3d50b783fa1" providerId="ADAL" clId="{5AD05164-47F2-4F73-B404-A7346AE45C3B}" dt="2022-05-26T23:26:54.500" v="1263"/>
          <ac:spMkLst>
            <pc:docMk/>
            <pc:sldMk cId="3572674250" sldId="8892"/>
            <ac:spMk id="23" creationId="{A88A4C45-7DD1-47C5-8B4E-3EEDC53DD4EA}"/>
          </ac:spMkLst>
        </pc:spChg>
        <pc:spChg chg="mod">
          <ac:chgData name="Warren Wang" userId="1561bf07-4da5-4a88-a031-d3d50b783fa1" providerId="ADAL" clId="{5AD05164-47F2-4F73-B404-A7346AE45C3B}" dt="2022-05-26T23:02:49.077" v="518" actId="20577"/>
          <ac:spMkLst>
            <pc:docMk/>
            <pc:sldMk cId="3572674250" sldId="8892"/>
            <ac:spMk id="26" creationId="{5B5E9DC0-2003-452C-9A03-8062003611BC}"/>
          </ac:spMkLst>
        </pc:spChg>
        <pc:spChg chg="mod">
          <ac:chgData name="Warren Wang" userId="1561bf07-4da5-4a88-a031-d3d50b783fa1" providerId="ADAL" clId="{5AD05164-47F2-4F73-B404-A7346AE45C3B}" dt="2022-05-26T23:02:19.258" v="509" actId="20577"/>
          <ac:spMkLst>
            <pc:docMk/>
            <pc:sldMk cId="3572674250" sldId="8892"/>
            <ac:spMk id="60" creationId="{0FC24B5F-83EE-4225-B46A-E79CE9E49527}"/>
          </ac:spMkLst>
        </pc:spChg>
      </pc:sldChg>
      <pc:sldChg chg="addSp modSp">
        <pc:chgData name="Warren Wang" userId="1561bf07-4da5-4a88-a031-d3d50b783fa1" providerId="ADAL" clId="{5AD05164-47F2-4F73-B404-A7346AE45C3B}" dt="2022-05-26T23:39:25.549" v="1916"/>
        <pc:sldMkLst>
          <pc:docMk/>
          <pc:sldMk cId="535318852" sldId="8894"/>
        </pc:sldMkLst>
        <pc:spChg chg="add mod">
          <ac:chgData name="Warren Wang" userId="1561bf07-4da5-4a88-a031-d3d50b783fa1" providerId="ADAL" clId="{5AD05164-47F2-4F73-B404-A7346AE45C3B}" dt="2022-05-26T23:39:25.549" v="1916"/>
          <ac:spMkLst>
            <pc:docMk/>
            <pc:sldMk cId="535318852" sldId="8894"/>
            <ac:spMk id="4" creationId="{3E6CA33D-7058-4BCC-B8B1-14F0540BA337}"/>
          </ac:spMkLst>
        </pc:spChg>
      </pc:sldChg>
      <pc:sldChg chg="addSp modSp">
        <pc:chgData name="Warren Wang" userId="1561bf07-4da5-4a88-a031-d3d50b783fa1" providerId="ADAL" clId="{5AD05164-47F2-4F73-B404-A7346AE45C3B}" dt="2022-05-26T23:39:57.510" v="1925"/>
        <pc:sldMkLst>
          <pc:docMk/>
          <pc:sldMk cId="2952225147" sldId="8895"/>
        </pc:sldMkLst>
        <pc:spChg chg="add mod">
          <ac:chgData name="Warren Wang" userId="1561bf07-4da5-4a88-a031-d3d50b783fa1" providerId="ADAL" clId="{5AD05164-47F2-4F73-B404-A7346AE45C3B}" dt="2022-05-26T23:39:57.510" v="1925"/>
          <ac:spMkLst>
            <pc:docMk/>
            <pc:sldMk cId="2952225147" sldId="8895"/>
            <ac:spMk id="7" creationId="{0132B1C6-C379-49F9-879F-63DDB47F2B41}"/>
          </ac:spMkLst>
        </pc:spChg>
      </pc:sldChg>
      <pc:sldChg chg="addSp modSp">
        <pc:chgData name="Warren Wang" userId="1561bf07-4da5-4a88-a031-d3d50b783fa1" providerId="ADAL" clId="{5AD05164-47F2-4F73-B404-A7346AE45C3B}" dt="2022-05-26T23:39:03.706" v="1910"/>
        <pc:sldMkLst>
          <pc:docMk/>
          <pc:sldMk cId="3693209015" sldId="2145706681"/>
        </pc:sldMkLst>
        <pc:spChg chg="add mod">
          <ac:chgData name="Warren Wang" userId="1561bf07-4da5-4a88-a031-d3d50b783fa1" providerId="ADAL" clId="{5AD05164-47F2-4F73-B404-A7346AE45C3B}" dt="2022-05-26T23:39:03.706" v="1910"/>
          <ac:spMkLst>
            <pc:docMk/>
            <pc:sldMk cId="3693209015" sldId="2145706681"/>
            <ac:spMk id="17" creationId="{C4173874-214B-4764-A66A-8D7B5E4E4AD5}"/>
          </ac:spMkLst>
        </pc:spChg>
      </pc:sldChg>
      <pc:sldChg chg="addSp modSp">
        <pc:chgData name="Warren Wang" userId="1561bf07-4da5-4a88-a031-d3d50b783fa1" providerId="ADAL" clId="{5AD05164-47F2-4F73-B404-A7346AE45C3B}" dt="2022-05-26T23:39:05.251" v="1911"/>
        <pc:sldMkLst>
          <pc:docMk/>
          <pc:sldMk cId="3325575242" sldId="2145706682"/>
        </pc:sldMkLst>
        <pc:spChg chg="add mod">
          <ac:chgData name="Warren Wang" userId="1561bf07-4da5-4a88-a031-d3d50b783fa1" providerId="ADAL" clId="{5AD05164-47F2-4F73-B404-A7346AE45C3B}" dt="2022-05-26T23:39:05.251" v="1911"/>
          <ac:spMkLst>
            <pc:docMk/>
            <pc:sldMk cId="3325575242" sldId="2145706682"/>
            <ac:spMk id="16" creationId="{16050508-6435-4881-B824-FB63CF921596}"/>
          </ac:spMkLst>
        </pc:spChg>
      </pc:sldChg>
      <pc:sldChg chg="addSp modSp mod modNotesTx">
        <pc:chgData name="Warren Wang" userId="1561bf07-4da5-4a88-a031-d3d50b783fa1" providerId="ADAL" clId="{5AD05164-47F2-4F73-B404-A7346AE45C3B}" dt="2022-05-26T23:41:27.761" v="1937" actId="313"/>
        <pc:sldMkLst>
          <pc:docMk/>
          <pc:sldMk cId="547105070" sldId="2145706683"/>
        </pc:sldMkLst>
        <pc:spChg chg="add mod">
          <ac:chgData name="Warren Wang" userId="1561bf07-4da5-4a88-a031-d3d50b783fa1" providerId="ADAL" clId="{5AD05164-47F2-4F73-B404-A7346AE45C3B}" dt="2022-05-26T23:39:06.748" v="1912"/>
          <ac:spMkLst>
            <pc:docMk/>
            <pc:sldMk cId="547105070" sldId="2145706683"/>
            <ac:spMk id="16" creationId="{D3084244-9B4E-4028-9326-19C935644364}"/>
          </ac:spMkLst>
        </pc:spChg>
        <pc:graphicFrameChg chg="modGraphic">
          <ac:chgData name="Warren Wang" userId="1561bf07-4da5-4a88-a031-d3d50b783fa1" providerId="ADAL" clId="{5AD05164-47F2-4F73-B404-A7346AE45C3B}" dt="2022-05-26T23:06:42.304" v="742" actId="20577"/>
          <ac:graphicFrameMkLst>
            <pc:docMk/>
            <pc:sldMk cId="547105070" sldId="2145706683"/>
            <ac:graphicFrameMk id="53" creationId="{7968B00F-F9F0-4F50-8A4A-7BB30886E00B}"/>
          </ac:graphicFrameMkLst>
        </pc:graphicFrameChg>
      </pc:sldChg>
      <pc:sldChg chg="addSp modSp mod modNotesTx">
        <pc:chgData name="Warren Wang" userId="1561bf07-4da5-4a88-a031-d3d50b783fa1" providerId="ADAL" clId="{5AD05164-47F2-4F73-B404-A7346AE45C3B}" dt="2022-05-26T23:41:31.452" v="1938" actId="313"/>
        <pc:sldMkLst>
          <pc:docMk/>
          <pc:sldMk cId="2945023669" sldId="2145706684"/>
        </pc:sldMkLst>
        <pc:spChg chg="add mod">
          <ac:chgData name="Warren Wang" userId="1561bf07-4da5-4a88-a031-d3d50b783fa1" providerId="ADAL" clId="{5AD05164-47F2-4F73-B404-A7346AE45C3B}" dt="2022-05-26T23:39:08.202" v="1913"/>
          <ac:spMkLst>
            <pc:docMk/>
            <pc:sldMk cId="2945023669" sldId="2145706684"/>
            <ac:spMk id="15" creationId="{FBB28917-C4CE-4899-85E6-9B6B7E252033}"/>
          </ac:spMkLst>
        </pc:spChg>
        <pc:graphicFrameChg chg="modGraphic">
          <ac:chgData name="Warren Wang" userId="1561bf07-4da5-4a88-a031-d3d50b783fa1" providerId="ADAL" clId="{5AD05164-47F2-4F73-B404-A7346AE45C3B}" dt="2022-05-26T23:38:42.093" v="1909" actId="20577"/>
          <ac:graphicFrameMkLst>
            <pc:docMk/>
            <pc:sldMk cId="2945023669" sldId="2145706684"/>
            <ac:graphicFrameMk id="53" creationId="{7968B00F-F9F0-4F50-8A4A-7BB30886E00B}"/>
          </ac:graphicFrameMkLst>
        </pc:graphicFrameChg>
      </pc:sldChg>
      <pc:sldChg chg="addSp modSp">
        <pc:chgData name="Warren Wang" userId="1561bf07-4da5-4a88-a031-d3d50b783fa1" providerId="ADAL" clId="{5AD05164-47F2-4F73-B404-A7346AE45C3B}" dt="2022-05-26T23:26:29.499" v="1257"/>
        <pc:sldMkLst>
          <pc:docMk/>
          <pc:sldMk cId="3104663622" sldId="2145706700"/>
        </pc:sldMkLst>
        <pc:spChg chg="add mod">
          <ac:chgData name="Warren Wang" userId="1561bf07-4da5-4a88-a031-d3d50b783fa1" providerId="ADAL" clId="{5AD05164-47F2-4F73-B404-A7346AE45C3B}" dt="2022-05-26T23:26:29.499" v="1257"/>
          <ac:spMkLst>
            <pc:docMk/>
            <pc:sldMk cId="3104663622" sldId="2145706700"/>
            <ac:spMk id="7" creationId="{A64487C2-4B9C-40D1-A006-4E659219BF7C}"/>
          </ac:spMkLst>
        </pc:spChg>
      </pc:sldChg>
      <pc:sldChg chg="addSp modSp">
        <pc:chgData name="Warren Wang" userId="1561bf07-4da5-4a88-a031-d3d50b783fa1" providerId="ADAL" clId="{5AD05164-47F2-4F73-B404-A7346AE45C3B}" dt="2022-05-26T23:26:39.698" v="1260"/>
        <pc:sldMkLst>
          <pc:docMk/>
          <pc:sldMk cId="3339490893" sldId="2145706701"/>
        </pc:sldMkLst>
        <pc:spChg chg="add mod">
          <ac:chgData name="Warren Wang" userId="1561bf07-4da5-4a88-a031-d3d50b783fa1" providerId="ADAL" clId="{5AD05164-47F2-4F73-B404-A7346AE45C3B}" dt="2022-05-26T23:26:39.698" v="1260"/>
          <ac:spMkLst>
            <pc:docMk/>
            <pc:sldMk cId="3339490893" sldId="2145706701"/>
            <ac:spMk id="9" creationId="{C03E28C0-2C7D-465F-8AF9-AF39806AFEFB}"/>
          </ac:spMkLst>
        </pc:spChg>
      </pc:sldChg>
      <pc:sldChg chg="addSp modSp">
        <pc:chgData name="Warren Wang" userId="1561bf07-4da5-4a88-a031-d3d50b783fa1" providerId="ADAL" clId="{5AD05164-47F2-4F73-B404-A7346AE45C3B}" dt="2022-05-26T23:26:24.387" v="1254"/>
        <pc:sldMkLst>
          <pc:docMk/>
          <pc:sldMk cId="1158085976" sldId="2145706706"/>
        </pc:sldMkLst>
        <pc:spChg chg="add mod">
          <ac:chgData name="Warren Wang" userId="1561bf07-4da5-4a88-a031-d3d50b783fa1" providerId="ADAL" clId="{5AD05164-47F2-4F73-B404-A7346AE45C3B}" dt="2022-05-26T23:26:24.387" v="1254"/>
          <ac:spMkLst>
            <pc:docMk/>
            <pc:sldMk cId="1158085976" sldId="2145706706"/>
            <ac:spMk id="6" creationId="{FC28A99B-E16C-48DE-8431-7B625ECEAF8E}"/>
          </ac:spMkLst>
        </pc:spChg>
      </pc:sldChg>
      <pc:sldChg chg="addSp modSp">
        <pc:chgData name="Warren Wang" userId="1561bf07-4da5-4a88-a031-d3d50b783fa1" providerId="ADAL" clId="{5AD05164-47F2-4F73-B404-A7346AE45C3B}" dt="2022-05-26T23:26:31.816" v="1258"/>
        <pc:sldMkLst>
          <pc:docMk/>
          <pc:sldMk cId="2088931157" sldId="2145706707"/>
        </pc:sldMkLst>
        <pc:spChg chg="add mod">
          <ac:chgData name="Warren Wang" userId="1561bf07-4da5-4a88-a031-d3d50b783fa1" providerId="ADAL" clId="{5AD05164-47F2-4F73-B404-A7346AE45C3B}" dt="2022-05-26T23:26:31.816" v="1258"/>
          <ac:spMkLst>
            <pc:docMk/>
            <pc:sldMk cId="2088931157" sldId="2145706707"/>
            <ac:spMk id="25" creationId="{0CCD1AA4-25B5-4FC4-9461-F09EAE5EBEC6}"/>
          </ac:spMkLst>
        </pc:spChg>
      </pc:sldChg>
      <pc:sldChg chg="addSp modSp">
        <pc:chgData name="Warren Wang" userId="1561bf07-4da5-4a88-a031-d3d50b783fa1" providerId="ADAL" clId="{5AD05164-47F2-4F73-B404-A7346AE45C3B}" dt="2022-05-26T23:26:33.301" v="1259"/>
        <pc:sldMkLst>
          <pc:docMk/>
          <pc:sldMk cId="1240445959" sldId="2145706708"/>
        </pc:sldMkLst>
        <pc:spChg chg="add mod">
          <ac:chgData name="Warren Wang" userId="1561bf07-4da5-4a88-a031-d3d50b783fa1" providerId="ADAL" clId="{5AD05164-47F2-4F73-B404-A7346AE45C3B}" dt="2022-05-26T23:26:33.301" v="1259"/>
          <ac:spMkLst>
            <pc:docMk/>
            <pc:sldMk cId="1240445959" sldId="2145706708"/>
            <ac:spMk id="29" creationId="{A889067B-2F73-4A48-B9BD-65D642E471C1}"/>
          </ac:spMkLst>
        </pc:spChg>
      </pc:sldChg>
      <pc:sldChg chg="addSp delSp modSp mod">
        <pc:chgData name="Warren Wang" userId="1561bf07-4da5-4a88-a031-d3d50b783fa1" providerId="ADAL" clId="{5AD05164-47F2-4F73-B404-A7346AE45C3B}" dt="2022-05-26T23:26:21.607" v="1253"/>
        <pc:sldMkLst>
          <pc:docMk/>
          <pc:sldMk cId="1090038578" sldId="2145706710"/>
        </pc:sldMkLst>
        <pc:spChg chg="add del">
          <ac:chgData name="Warren Wang" userId="1561bf07-4da5-4a88-a031-d3d50b783fa1" providerId="ADAL" clId="{5AD05164-47F2-4F73-B404-A7346AE45C3B}" dt="2022-05-26T23:26:07.067" v="1248" actId="22"/>
          <ac:spMkLst>
            <pc:docMk/>
            <pc:sldMk cId="1090038578" sldId="2145706710"/>
            <ac:spMk id="9" creationId="{2C5DF017-FBC6-4112-80F0-224F4FF17E0B}"/>
          </ac:spMkLst>
        </pc:spChg>
        <pc:spChg chg="add del mod">
          <ac:chgData name="Warren Wang" userId="1561bf07-4da5-4a88-a031-d3d50b783fa1" providerId="ADAL" clId="{5AD05164-47F2-4F73-B404-A7346AE45C3B}" dt="2022-05-26T23:26:12.254" v="1252" actId="22"/>
          <ac:spMkLst>
            <pc:docMk/>
            <pc:sldMk cId="1090038578" sldId="2145706710"/>
            <ac:spMk id="10" creationId="{8547C362-1F61-47A7-91C2-224CE33306AD}"/>
          </ac:spMkLst>
        </pc:spChg>
        <pc:spChg chg="add mod">
          <ac:chgData name="Warren Wang" userId="1561bf07-4da5-4a88-a031-d3d50b783fa1" providerId="ADAL" clId="{5AD05164-47F2-4F73-B404-A7346AE45C3B}" dt="2022-05-26T23:26:21.607" v="1253"/>
          <ac:spMkLst>
            <pc:docMk/>
            <pc:sldMk cId="1090038578" sldId="2145706710"/>
            <ac:spMk id="11" creationId="{25EAEEEC-6D6F-45CF-889B-240E0E66D420}"/>
          </ac:spMkLst>
        </pc:spChg>
      </pc:sldChg>
      <pc:sldChg chg="addSp modSp">
        <pc:chgData name="Warren Wang" userId="1561bf07-4da5-4a88-a031-d3d50b783fa1" providerId="ADAL" clId="{5AD05164-47F2-4F73-B404-A7346AE45C3B}" dt="2022-05-26T23:39:29.956" v="1917"/>
        <pc:sldMkLst>
          <pc:docMk/>
          <pc:sldMk cId="3516371118" sldId="2145706712"/>
        </pc:sldMkLst>
        <pc:spChg chg="add mod">
          <ac:chgData name="Warren Wang" userId="1561bf07-4da5-4a88-a031-d3d50b783fa1" providerId="ADAL" clId="{5AD05164-47F2-4F73-B404-A7346AE45C3B}" dt="2022-05-26T23:39:29.956" v="1917"/>
          <ac:spMkLst>
            <pc:docMk/>
            <pc:sldMk cId="3516371118" sldId="2145706712"/>
            <ac:spMk id="55" creationId="{06FEDFFE-CEED-4A28-ABB3-A3CB82D99277}"/>
          </ac:spMkLst>
        </pc:spChg>
      </pc:sldChg>
      <pc:sldChg chg="addSp modSp modNotesTx">
        <pc:chgData name="Warren Wang" userId="1561bf07-4da5-4a88-a031-d3d50b783fa1" providerId="ADAL" clId="{5AD05164-47F2-4F73-B404-A7346AE45C3B}" dt="2022-05-26T23:39:42.614" v="1919"/>
        <pc:sldMkLst>
          <pc:docMk/>
          <pc:sldMk cId="931414689" sldId="2145706713"/>
        </pc:sldMkLst>
        <pc:spChg chg="add mod">
          <ac:chgData name="Warren Wang" userId="1561bf07-4da5-4a88-a031-d3d50b783fa1" providerId="ADAL" clId="{5AD05164-47F2-4F73-B404-A7346AE45C3B}" dt="2022-05-26T23:39:42.614" v="1919"/>
          <ac:spMkLst>
            <pc:docMk/>
            <pc:sldMk cId="931414689" sldId="2145706713"/>
            <ac:spMk id="19" creationId="{D641875B-2B9B-464D-BC17-55C202B3523E}"/>
          </ac:spMkLst>
        </pc:spChg>
      </pc:sldChg>
      <pc:sldChg chg="addSp modSp mod addCm modCm modNotesTx">
        <pc:chgData name="Warren Wang" userId="1561bf07-4da5-4a88-a031-d3d50b783fa1" providerId="ADAL" clId="{5AD05164-47F2-4F73-B404-A7346AE45C3B}" dt="2022-05-26T23:39:36.790" v="1918"/>
        <pc:sldMkLst>
          <pc:docMk/>
          <pc:sldMk cId="1120840879" sldId="2145706714"/>
        </pc:sldMkLst>
        <pc:spChg chg="mod">
          <ac:chgData name="Warren Wang" userId="1561bf07-4da5-4a88-a031-d3d50b783fa1" providerId="ADAL" clId="{5AD05164-47F2-4F73-B404-A7346AE45C3B}" dt="2022-05-26T23:20:57.859" v="1208" actId="20577"/>
          <ac:spMkLst>
            <pc:docMk/>
            <pc:sldMk cId="1120840879" sldId="2145706714"/>
            <ac:spMk id="14" creationId="{C3C2CF57-4039-4BCC-B45E-4FB1801256C6}"/>
          </ac:spMkLst>
        </pc:spChg>
        <pc:spChg chg="add mod">
          <ac:chgData name="Warren Wang" userId="1561bf07-4da5-4a88-a031-d3d50b783fa1" providerId="ADAL" clId="{5AD05164-47F2-4F73-B404-A7346AE45C3B}" dt="2022-05-26T23:39:36.790" v="1918"/>
          <ac:spMkLst>
            <pc:docMk/>
            <pc:sldMk cId="1120840879" sldId="2145706714"/>
            <ac:spMk id="25" creationId="{88AC6450-BF1A-4988-8BD3-2150FC401813}"/>
          </ac:spMkLst>
        </pc:spChg>
      </pc:sldChg>
      <pc:sldChg chg="addSp modSp addCm modCm">
        <pc:chgData name="Warren Wang" userId="1561bf07-4da5-4a88-a031-d3d50b783fa1" providerId="ADAL" clId="{5AD05164-47F2-4F73-B404-A7346AE45C3B}" dt="2022-05-26T23:39:44.042" v="1920"/>
        <pc:sldMkLst>
          <pc:docMk/>
          <pc:sldMk cId="649287989" sldId="2145706715"/>
        </pc:sldMkLst>
        <pc:spChg chg="add mod">
          <ac:chgData name="Warren Wang" userId="1561bf07-4da5-4a88-a031-d3d50b783fa1" providerId="ADAL" clId="{5AD05164-47F2-4F73-B404-A7346AE45C3B}" dt="2022-05-26T23:39:44.042" v="1920"/>
          <ac:spMkLst>
            <pc:docMk/>
            <pc:sldMk cId="649287989" sldId="2145706715"/>
            <ac:spMk id="23" creationId="{EC804BD7-9273-4829-BDE1-7F1DC7CDB288}"/>
          </ac:spMkLst>
        </pc:spChg>
      </pc:sldChg>
      <pc:sldChg chg="addSp modSp">
        <pc:chgData name="Warren Wang" userId="1561bf07-4da5-4a88-a031-d3d50b783fa1" providerId="ADAL" clId="{5AD05164-47F2-4F73-B404-A7346AE45C3B}" dt="2022-05-26T23:39:47.463" v="1921"/>
        <pc:sldMkLst>
          <pc:docMk/>
          <pc:sldMk cId="901238624" sldId="2145706716"/>
        </pc:sldMkLst>
        <pc:spChg chg="add mod">
          <ac:chgData name="Warren Wang" userId="1561bf07-4da5-4a88-a031-d3d50b783fa1" providerId="ADAL" clId="{5AD05164-47F2-4F73-B404-A7346AE45C3B}" dt="2022-05-26T23:39:47.463" v="1921"/>
          <ac:spMkLst>
            <pc:docMk/>
            <pc:sldMk cId="901238624" sldId="2145706716"/>
            <ac:spMk id="19" creationId="{19B97721-6200-4905-BCF1-B8D4BA389E1C}"/>
          </ac:spMkLst>
        </pc:spChg>
      </pc:sldChg>
      <pc:sldChg chg="addSp modSp">
        <pc:chgData name="Warren Wang" userId="1561bf07-4da5-4a88-a031-d3d50b783fa1" providerId="ADAL" clId="{5AD05164-47F2-4F73-B404-A7346AE45C3B}" dt="2022-05-26T23:39:52.846" v="1923"/>
        <pc:sldMkLst>
          <pc:docMk/>
          <pc:sldMk cId="4085253018" sldId="2145706717"/>
        </pc:sldMkLst>
        <pc:spChg chg="add mod">
          <ac:chgData name="Warren Wang" userId="1561bf07-4da5-4a88-a031-d3d50b783fa1" providerId="ADAL" clId="{5AD05164-47F2-4F73-B404-A7346AE45C3B}" dt="2022-05-26T23:39:52.846" v="1923"/>
          <ac:spMkLst>
            <pc:docMk/>
            <pc:sldMk cId="4085253018" sldId="2145706717"/>
            <ac:spMk id="13" creationId="{C2BC5E03-50A5-4ED5-81E8-0433740E0C2A}"/>
          </ac:spMkLst>
        </pc:spChg>
      </pc:sldChg>
      <pc:sldChg chg="addSp modSp">
        <pc:chgData name="Warren Wang" userId="1561bf07-4da5-4a88-a031-d3d50b783fa1" providerId="ADAL" clId="{5AD05164-47F2-4F73-B404-A7346AE45C3B}" dt="2022-05-26T23:39:24.448" v="1915"/>
        <pc:sldMkLst>
          <pc:docMk/>
          <pc:sldMk cId="1921943682" sldId="2145706719"/>
        </pc:sldMkLst>
        <pc:spChg chg="add mod">
          <ac:chgData name="Warren Wang" userId="1561bf07-4da5-4a88-a031-d3d50b783fa1" providerId="ADAL" clId="{5AD05164-47F2-4F73-B404-A7346AE45C3B}" dt="2022-05-26T23:39:24.448" v="1915"/>
          <ac:spMkLst>
            <pc:docMk/>
            <pc:sldMk cId="1921943682" sldId="2145706719"/>
            <ac:spMk id="7" creationId="{6032E1D6-7392-4BDC-AC2A-C69E3DAE91C4}"/>
          </ac:spMkLst>
        </pc:spChg>
      </pc:sldChg>
      <pc:sldChg chg="addSp modSp">
        <pc:chgData name="Warren Wang" userId="1561bf07-4da5-4a88-a031-d3d50b783fa1" providerId="ADAL" clId="{5AD05164-47F2-4F73-B404-A7346AE45C3B}" dt="2022-05-26T23:39:55.918" v="1924"/>
        <pc:sldMkLst>
          <pc:docMk/>
          <pc:sldMk cId="1943683039" sldId="2145706720"/>
        </pc:sldMkLst>
        <pc:spChg chg="add mod">
          <ac:chgData name="Warren Wang" userId="1561bf07-4da5-4a88-a031-d3d50b783fa1" providerId="ADAL" clId="{5AD05164-47F2-4F73-B404-A7346AE45C3B}" dt="2022-05-26T23:39:55.918" v="1924"/>
          <ac:spMkLst>
            <pc:docMk/>
            <pc:sldMk cId="1943683039" sldId="2145706720"/>
            <ac:spMk id="7" creationId="{C0C1638E-757D-4F24-BE47-98EEE6416BCC}"/>
          </ac:spMkLst>
        </pc:spChg>
      </pc:sldChg>
      <pc:sldChg chg="addSp modSp mod addCm modCm">
        <pc:chgData name="Warren Wang" userId="1561bf07-4da5-4a88-a031-d3d50b783fa1" providerId="ADAL" clId="{5AD05164-47F2-4F73-B404-A7346AE45C3B}" dt="2022-05-26T23:31:34.954" v="1440" actId="20577"/>
        <pc:sldMkLst>
          <pc:docMk/>
          <pc:sldMk cId="539865007" sldId="2145706724"/>
        </pc:sldMkLst>
        <pc:spChg chg="mod">
          <ac:chgData name="Warren Wang" userId="1561bf07-4da5-4a88-a031-d3d50b783fa1" providerId="ADAL" clId="{5AD05164-47F2-4F73-B404-A7346AE45C3B}" dt="2022-05-26T21:45:58.332" v="395" actId="20577"/>
          <ac:spMkLst>
            <pc:docMk/>
            <pc:sldMk cId="539865007" sldId="2145706724"/>
            <ac:spMk id="14" creationId="{2CF2C9DF-2D84-4F87-A14E-D4F56255D4FE}"/>
          </ac:spMkLst>
        </pc:spChg>
        <pc:spChg chg="mod">
          <ac:chgData name="Warren Wang" userId="1561bf07-4da5-4a88-a031-d3d50b783fa1" providerId="ADAL" clId="{5AD05164-47F2-4F73-B404-A7346AE45C3B}" dt="2022-05-26T23:27:49.886" v="1320" actId="5793"/>
          <ac:spMkLst>
            <pc:docMk/>
            <pc:sldMk cId="539865007" sldId="2145706724"/>
            <ac:spMk id="15" creationId="{0869EE25-CDDF-49E0-9EF7-7FD1DC332DAD}"/>
          </ac:spMkLst>
        </pc:spChg>
        <pc:spChg chg="mod">
          <ac:chgData name="Warren Wang" userId="1561bf07-4da5-4a88-a031-d3d50b783fa1" providerId="ADAL" clId="{5AD05164-47F2-4F73-B404-A7346AE45C3B}" dt="2022-05-26T23:27:55.338" v="1330" actId="5793"/>
          <ac:spMkLst>
            <pc:docMk/>
            <pc:sldMk cId="539865007" sldId="2145706724"/>
            <ac:spMk id="16" creationId="{FFCF92FE-0D52-45B1-BE30-929E7F571E42}"/>
          </ac:spMkLst>
        </pc:spChg>
        <pc:spChg chg="mod">
          <ac:chgData name="Warren Wang" userId="1561bf07-4da5-4a88-a031-d3d50b783fa1" providerId="ADAL" clId="{5AD05164-47F2-4F73-B404-A7346AE45C3B}" dt="2022-05-26T21:45:59.714" v="396" actId="20577"/>
          <ac:spMkLst>
            <pc:docMk/>
            <pc:sldMk cId="539865007" sldId="2145706724"/>
            <ac:spMk id="19" creationId="{EF8DBBD0-FF66-4BF2-861C-0F80F72DED95}"/>
          </ac:spMkLst>
        </pc:spChg>
        <pc:spChg chg="mod">
          <ac:chgData name="Warren Wang" userId="1561bf07-4da5-4a88-a031-d3d50b783fa1" providerId="ADAL" clId="{5AD05164-47F2-4F73-B404-A7346AE45C3B}" dt="2022-05-26T23:31:34.954" v="1440" actId="20577"/>
          <ac:spMkLst>
            <pc:docMk/>
            <pc:sldMk cId="539865007" sldId="2145706724"/>
            <ac:spMk id="21" creationId="{18C31D74-8D7F-4FF4-92D2-2D7DECCFD999}"/>
          </ac:spMkLst>
        </pc:spChg>
        <pc:spChg chg="add mod">
          <ac:chgData name="Warren Wang" userId="1561bf07-4da5-4a88-a031-d3d50b783fa1" providerId="ADAL" clId="{5AD05164-47F2-4F73-B404-A7346AE45C3B}" dt="2022-05-26T23:26:51.924" v="1262"/>
          <ac:spMkLst>
            <pc:docMk/>
            <pc:sldMk cId="539865007" sldId="2145706724"/>
            <ac:spMk id="22" creationId="{80CF4E88-D20C-4B33-A00F-E51A94A1C7ED}"/>
          </ac:spMkLst>
        </pc:spChg>
        <pc:spChg chg="mod">
          <ac:chgData name="Warren Wang" userId="1561bf07-4da5-4a88-a031-d3d50b783fa1" providerId="ADAL" clId="{5AD05164-47F2-4F73-B404-A7346AE45C3B}" dt="2022-05-26T21:46:00.943" v="397" actId="20577"/>
          <ac:spMkLst>
            <pc:docMk/>
            <pc:sldMk cId="539865007" sldId="2145706724"/>
            <ac:spMk id="23" creationId="{FAA2CA5D-3933-41DB-8825-F8B67535B561}"/>
          </ac:spMkLst>
        </pc:spChg>
        <pc:spChg chg="mod">
          <ac:chgData name="Warren Wang" userId="1561bf07-4da5-4a88-a031-d3d50b783fa1" providerId="ADAL" clId="{5AD05164-47F2-4F73-B404-A7346AE45C3B}" dt="2022-05-26T21:46:02.293" v="398" actId="20577"/>
          <ac:spMkLst>
            <pc:docMk/>
            <pc:sldMk cId="539865007" sldId="2145706724"/>
            <ac:spMk id="24" creationId="{9CEF08D7-2FDE-4B94-86E4-7A9E88F5F0B9}"/>
          </ac:spMkLst>
        </pc:spChg>
      </pc:sldChg>
      <pc:sldChg chg="addSp modSp mod addCm modCm modNotesTx">
        <pc:chgData name="Warren Wang" userId="1561bf07-4da5-4a88-a031-d3d50b783fa1" providerId="ADAL" clId="{5AD05164-47F2-4F73-B404-A7346AE45C3B}" dt="2022-05-26T23:41:37.514" v="1941" actId="2"/>
        <pc:sldMkLst>
          <pc:docMk/>
          <pc:sldMk cId="837914823" sldId="2145706726"/>
        </pc:sldMkLst>
        <pc:spChg chg="add mod">
          <ac:chgData name="Warren Wang" userId="1561bf07-4da5-4a88-a031-d3d50b783fa1" providerId="ADAL" clId="{5AD05164-47F2-4F73-B404-A7346AE45C3B}" dt="2022-05-26T23:39:22.392" v="1914"/>
          <ac:spMkLst>
            <pc:docMk/>
            <pc:sldMk cId="837914823" sldId="2145706726"/>
            <ac:spMk id="14" creationId="{99CEA156-FD85-4804-9805-AE76B12DD6DF}"/>
          </ac:spMkLst>
        </pc:spChg>
        <pc:spChg chg="mod">
          <ac:chgData name="Warren Wang" userId="1561bf07-4da5-4a88-a031-d3d50b783fa1" providerId="ADAL" clId="{5AD05164-47F2-4F73-B404-A7346AE45C3B}" dt="2022-05-26T23:08:40.258" v="808" actId="20577"/>
          <ac:spMkLst>
            <pc:docMk/>
            <pc:sldMk cId="837914823" sldId="2145706726"/>
            <ac:spMk id="15" creationId="{8F5A799E-F42D-4F9C-A8C3-9879606803C1}"/>
          </ac:spMkLst>
        </pc:spChg>
        <pc:spChg chg="mod">
          <ac:chgData name="Warren Wang" userId="1561bf07-4da5-4a88-a031-d3d50b783fa1" providerId="ADAL" clId="{5AD05164-47F2-4F73-B404-A7346AE45C3B}" dt="2022-05-26T23:41:35.923" v="1940" actId="313"/>
          <ac:spMkLst>
            <pc:docMk/>
            <pc:sldMk cId="837914823" sldId="2145706726"/>
            <ac:spMk id="16" creationId="{D4046E66-43EB-47B2-9EB5-BB792B89A465}"/>
          </ac:spMkLst>
        </pc:spChg>
        <pc:spChg chg="mod">
          <ac:chgData name="Warren Wang" userId="1561bf07-4da5-4a88-a031-d3d50b783fa1" providerId="ADAL" clId="{5AD05164-47F2-4F73-B404-A7346AE45C3B}" dt="2022-05-26T21:45:36.600" v="393" actId="20577"/>
          <ac:spMkLst>
            <pc:docMk/>
            <pc:sldMk cId="837914823" sldId="2145706726"/>
            <ac:spMk id="20" creationId="{514AF0F5-0206-401B-82D5-DD037E4A71D0}"/>
          </ac:spMkLst>
        </pc:spChg>
        <pc:spChg chg="mod">
          <ac:chgData name="Warren Wang" userId="1561bf07-4da5-4a88-a031-d3d50b783fa1" providerId="ADAL" clId="{5AD05164-47F2-4F73-B404-A7346AE45C3B}" dt="2022-05-26T23:09:29.344" v="853" actId="20577"/>
          <ac:spMkLst>
            <pc:docMk/>
            <pc:sldMk cId="837914823" sldId="2145706726"/>
            <ac:spMk id="21" creationId="{9EA70FB9-D89F-4B15-A493-0757EED1F439}"/>
          </ac:spMkLst>
        </pc:spChg>
      </pc:sldChg>
      <pc:sldChg chg="addSp modSp">
        <pc:chgData name="Warren Wang" userId="1561bf07-4da5-4a88-a031-d3d50b783fa1" providerId="ADAL" clId="{5AD05164-47F2-4F73-B404-A7346AE45C3B}" dt="2022-05-26T23:39:51.285" v="1922"/>
        <pc:sldMkLst>
          <pc:docMk/>
          <pc:sldMk cId="363624357" sldId="2145706727"/>
        </pc:sldMkLst>
        <pc:spChg chg="add mod">
          <ac:chgData name="Warren Wang" userId="1561bf07-4da5-4a88-a031-d3d50b783fa1" providerId="ADAL" clId="{5AD05164-47F2-4F73-B404-A7346AE45C3B}" dt="2022-05-26T23:39:51.285" v="1922"/>
          <ac:spMkLst>
            <pc:docMk/>
            <pc:sldMk cId="363624357" sldId="2145706727"/>
            <ac:spMk id="13" creationId="{62D7E51E-436F-45F5-819C-4DBD3804CC61}"/>
          </ac:spMkLst>
        </pc:spChg>
      </pc:sldChg>
    </pc:docChg>
  </pc:docChgLst>
  <pc:docChgLst>
    <pc:chgData name="Warren Wang" userId="1561bf07-4da5-4a88-a031-d3d50b783fa1" providerId="ADAL" clId="{7A0F0B6C-4333-406F-9D46-BD1401802CD0}"/>
    <pc:docChg chg="undo custSel modSld">
      <pc:chgData name="Warren Wang" userId="1561bf07-4da5-4a88-a031-d3d50b783fa1" providerId="ADAL" clId="{7A0F0B6C-4333-406F-9D46-BD1401802CD0}" dt="2022-04-14T15:21:17.290" v="308" actId="1035"/>
      <pc:docMkLst>
        <pc:docMk/>
      </pc:docMkLst>
      <pc:sldChg chg="modSp mod">
        <pc:chgData name="Warren Wang" userId="1561bf07-4da5-4a88-a031-d3d50b783fa1" providerId="ADAL" clId="{7A0F0B6C-4333-406F-9D46-BD1401802CD0}" dt="2022-04-07T17:15:09.656" v="133" actId="20577"/>
        <pc:sldMkLst>
          <pc:docMk/>
          <pc:sldMk cId="1208318759" sldId="8861"/>
        </pc:sldMkLst>
        <pc:graphicFrameChg chg="modGraphic">
          <ac:chgData name="Warren Wang" userId="1561bf07-4da5-4a88-a031-d3d50b783fa1" providerId="ADAL" clId="{7A0F0B6C-4333-406F-9D46-BD1401802CD0}" dt="2022-04-07T17:15:09.656" v="133" actId="20577"/>
          <ac:graphicFrameMkLst>
            <pc:docMk/>
            <pc:sldMk cId="1208318759" sldId="8861"/>
            <ac:graphicFrameMk id="9" creationId="{9ABAC172-2E44-4691-9806-68FD9FE70330}"/>
          </ac:graphicFrameMkLst>
        </pc:graphicFrameChg>
      </pc:sldChg>
      <pc:sldChg chg="modSp mod">
        <pc:chgData name="Warren Wang" userId="1561bf07-4da5-4a88-a031-d3d50b783fa1" providerId="ADAL" clId="{7A0F0B6C-4333-406F-9D46-BD1401802CD0}" dt="2022-04-07T15:36:51.589" v="3" actId="20577"/>
        <pc:sldMkLst>
          <pc:docMk/>
          <pc:sldMk cId="4015672464" sldId="8863"/>
        </pc:sldMkLst>
        <pc:spChg chg="mod">
          <ac:chgData name="Warren Wang" userId="1561bf07-4da5-4a88-a031-d3d50b783fa1" providerId="ADAL" clId="{7A0F0B6C-4333-406F-9D46-BD1401802CD0}" dt="2022-04-07T15:36:51.589" v="3" actId="20577"/>
          <ac:spMkLst>
            <pc:docMk/>
            <pc:sldMk cId="4015672464" sldId="8863"/>
            <ac:spMk id="3" creationId="{5E27AF1E-39ED-4A23-B12C-5A437EBE577B}"/>
          </ac:spMkLst>
        </pc:spChg>
      </pc:sldChg>
      <pc:sldChg chg="modSp mod">
        <pc:chgData name="Warren Wang" userId="1561bf07-4da5-4a88-a031-d3d50b783fa1" providerId="ADAL" clId="{7A0F0B6C-4333-406F-9D46-BD1401802CD0}" dt="2022-04-07T16:07:32.893" v="36" actId="20577"/>
        <pc:sldMkLst>
          <pc:docMk/>
          <pc:sldMk cId="2570468465" sldId="8882"/>
        </pc:sldMkLst>
        <pc:graphicFrameChg chg="mod modGraphic">
          <ac:chgData name="Warren Wang" userId="1561bf07-4da5-4a88-a031-d3d50b783fa1" providerId="ADAL" clId="{7A0F0B6C-4333-406F-9D46-BD1401802CD0}" dt="2022-04-07T16:07:32.893" v="36" actId="20577"/>
          <ac:graphicFrameMkLst>
            <pc:docMk/>
            <pc:sldMk cId="2570468465" sldId="8882"/>
            <ac:graphicFrameMk id="6" creationId="{A530DA0C-9334-4478-944A-36D24C4BF6A2}"/>
          </ac:graphicFrameMkLst>
        </pc:graphicFrameChg>
      </pc:sldChg>
      <pc:sldChg chg="modSp mod">
        <pc:chgData name="Warren Wang" userId="1561bf07-4da5-4a88-a031-d3d50b783fa1" providerId="ADAL" clId="{7A0F0B6C-4333-406F-9D46-BD1401802CD0}" dt="2022-04-07T15:32:59.634" v="0" actId="20577"/>
        <pc:sldMkLst>
          <pc:docMk/>
          <pc:sldMk cId="1684246639" sldId="8885"/>
        </pc:sldMkLst>
        <pc:spChg chg="mod">
          <ac:chgData name="Warren Wang" userId="1561bf07-4da5-4a88-a031-d3d50b783fa1" providerId="ADAL" clId="{7A0F0B6C-4333-406F-9D46-BD1401802CD0}" dt="2022-04-07T15:32:59.634" v="0" actId="20577"/>
          <ac:spMkLst>
            <pc:docMk/>
            <pc:sldMk cId="1684246639" sldId="8885"/>
            <ac:spMk id="2" creationId="{843B2114-4B9F-4B2A-9233-3B0740D0C9B4}"/>
          </ac:spMkLst>
        </pc:spChg>
      </pc:sldChg>
      <pc:sldChg chg="modSp mod">
        <pc:chgData name="Warren Wang" userId="1561bf07-4da5-4a88-a031-d3d50b783fa1" providerId="ADAL" clId="{7A0F0B6C-4333-406F-9D46-BD1401802CD0}" dt="2022-04-07T17:07:41.234" v="61" actId="20577"/>
        <pc:sldMkLst>
          <pc:docMk/>
          <pc:sldMk cId="870533196" sldId="2145706691"/>
        </pc:sldMkLst>
        <pc:spChg chg="mod">
          <ac:chgData name="Warren Wang" userId="1561bf07-4da5-4a88-a031-d3d50b783fa1" providerId="ADAL" clId="{7A0F0B6C-4333-406F-9D46-BD1401802CD0}" dt="2022-04-07T17:07:41.234" v="61" actId="20577"/>
          <ac:spMkLst>
            <pc:docMk/>
            <pc:sldMk cId="870533196" sldId="2145706691"/>
            <ac:spMk id="2" creationId="{52B8C329-AEED-4BDF-A4E3-131112E4370D}"/>
          </ac:spMkLst>
        </pc:spChg>
        <pc:spChg chg="mod">
          <ac:chgData name="Warren Wang" userId="1561bf07-4da5-4a88-a031-d3d50b783fa1" providerId="ADAL" clId="{7A0F0B6C-4333-406F-9D46-BD1401802CD0}" dt="2022-04-07T17:07:27.259" v="41" actId="20577"/>
          <ac:spMkLst>
            <pc:docMk/>
            <pc:sldMk cId="870533196" sldId="2145706691"/>
            <ac:spMk id="3" creationId="{80ECF3FA-6492-4921-9F31-37B817C7B86D}"/>
          </ac:spMkLst>
        </pc:spChg>
      </pc:sldChg>
      <pc:sldChg chg="modSp mod">
        <pc:chgData name="Warren Wang" userId="1561bf07-4da5-4a88-a031-d3d50b783fa1" providerId="ADAL" clId="{7A0F0B6C-4333-406F-9D46-BD1401802CD0}" dt="2022-04-14T15:21:17.290" v="308" actId="1035"/>
        <pc:sldMkLst>
          <pc:docMk/>
          <pc:sldMk cId="3043084884" sldId="2145706711"/>
        </pc:sldMkLst>
        <pc:spChg chg="mod">
          <ac:chgData name="Warren Wang" userId="1561bf07-4da5-4a88-a031-d3d50b783fa1" providerId="ADAL" clId="{7A0F0B6C-4333-406F-9D46-BD1401802CD0}" dt="2022-04-14T15:21:17.290" v="308" actId="1035"/>
          <ac:spMkLst>
            <pc:docMk/>
            <pc:sldMk cId="3043084884" sldId="2145706711"/>
            <ac:spMk id="17" creationId="{6DF7BE65-57A3-4FAA-BA67-6D2217967C0A}"/>
          </ac:spMkLst>
        </pc:spChg>
        <pc:spChg chg="mod">
          <ac:chgData name="Warren Wang" userId="1561bf07-4da5-4a88-a031-d3d50b783fa1" providerId="ADAL" clId="{7A0F0B6C-4333-406F-9D46-BD1401802CD0}" dt="2022-04-14T15:19:10.878" v="217" actId="20577"/>
          <ac:spMkLst>
            <pc:docMk/>
            <pc:sldMk cId="3043084884" sldId="2145706711"/>
            <ac:spMk id="19" creationId="{EF8DBBD0-FF66-4BF2-861C-0F80F72DED95}"/>
          </ac:spMkLst>
        </pc:spChg>
        <pc:spChg chg="mod">
          <ac:chgData name="Warren Wang" userId="1561bf07-4da5-4a88-a031-d3d50b783fa1" providerId="ADAL" clId="{7A0F0B6C-4333-406F-9D46-BD1401802CD0}" dt="2022-04-14T15:19:29.734" v="222" actId="20577"/>
          <ac:spMkLst>
            <pc:docMk/>
            <pc:sldMk cId="3043084884" sldId="2145706711"/>
            <ac:spMk id="23" creationId="{FAA2CA5D-3933-41DB-8825-F8B67535B561}"/>
          </ac:spMkLst>
        </pc:spChg>
        <pc:spChg chg="mod">
          <ac:chgData name="Warren Wang" userId="1561bf07-4da5-4a88-a031-d3d50b783fa1" providerId="ADAL" clId="{7A0F0B6C-4333-406F-9D46-BD1401802CD0}" dt="2022-04-14T15:19:44.752" v="227" actId="20577"/>
          <ac:spMkLst>
            <pc:docMk/>
            <pc:sldMk cId="3043084884" sldId="2145706711"/>
            <ac:spMk id="24" creationId="{9CEF08D7-2FDE-4B94-86E4-7A9E88F5F0B9}"/>
          </ac:spMkLst>
        </pc:spChg>
        <pc:spChg chg="mod">
          <ac:chgData name="Warren Wang" userId="1561bf07-4da5-4a88-a031-d3d50b783fa1" providerId="ADAL" clId="{7A0F0B6C-4333-406F-9D46-BD1401802CD0}" dt="2022-04-14T15:21:04.654" v="307" actId="20577"/>
          <ac:spMkLst>
            <pc:docMk/>
            <pc:sldMk cId="3043084884" sldId="2145706711"/>
            <ac:spMk id="26" creationId="{7A550359-DEE2-47B0-834A-438954E32387}"/>
          </ac:spMkLst>
        </pc:spChg>
      </pc:sldChg>
    </pc:docChg>
  </pc:docChgLst>
  <pc:docChgLst>
    <pc:chgData name="Matt Chill" userId="157e4bfd-2bfa-46d2-b115-bc5f9c1dc265" providerId="ADAL" clId="{97E96C62-BA18-4926-AAA5-0B797AB3AC8D}"/>
    <pc:docChg chg="undo redo custSel addSld delSld modSld sldOrd modSection">
      <pc:chgData name="Matt Chill" userId="157e4bfd-2bfa-46d2-b115-bc5f9c1dc265" providerId="ADAL" clId="{97E96C62-BA18-4926-AAA5-0B797AB3AC8D}" dt="2022-06-06T20:15:58.476" v="25935" actId="962"/>
      <pc:docMkLst>
        <pc:docMk/>
      </pc:docMkLst>
      <pc:sldChg chg="addSp modSp mod addCm delCm modCm modNotesTx">
        <pc:chgData name="Matt Chill" userId="157e4bfd-2bfa-46d2-b115-bc5f9c1dc265" providerId="ADAL" clId="{97E96C62-BA18-4926-AAA5-0B797AB3AC8D}" dt="2022-06-06T19:45:25.228" v="24482" actId="962"/>
        <pc:sldMkLst>
          <pc:docMk/>
          <pc:sldMk cId="4015672464" sldId="8863"/>
        </pc:sldMkLst>
        <pc:spChg chg="mod">
          <ac:chgData name="Matt Chill" userId="157e4bfd-2bfa-46d2-b115-bc5f9c1dc265" providerId="ADAL" clId="{97E96C62-BA18-4926-AAA5-0B797AB3AC8D}" dt="2022-06-01T16:29:33.840" v="1473" actId="1076"/>
          <ac:spMkLst>
            <pc:docMk/>
            <pc:sldMk cId="4015672464" sldId="8863"/>
            <ac:spMk id="3" creationId="{5E27AF1E-39ED-4A23-B12C-5A437EBE577B}"/>
          </ac:spMkLst>
        </pc:spChg>
        <pc:spChg chg="mod">
          <ac:chgData name="Matt Chill" userId="157e4bfd-2bfa-46d2-b115-bc5f9c1dc265" providerId="ADAL" clId="{97E96C62-BA18-4926-AAA5-0B797AB3AC8D}" dt="2022-06-06T19:45:25.228" v="24482" actId="962"/>
          <ac:spMkLst>
            <pc:docMk/>
            <pc:sldMk cId="4015672464" sldId="8863"/>
            <ac:spMk id="4" creationId="{C9A850E4-7332-46A8-8172-AFD657D1815E}"/>
          </ac:spMkLst>
        </pc:spChg>
        <pc:spChg chg="add mod ord">
          <ac:chgData name="Matt Chill" userId="157e4bfd-2bfa-46d2-b115-bc5f9c1dc265" providerId="ADAL" clId="{97E96C62-BA18-4926-AAA5-0B797AB3AC8D}" dt="2022-06-02T20:13:38.944" v="12028" actId="13244"/>
          <ac:spMkLst>
            <pc:docMk/>
            <pc:sldMk cId="4015672464" sldId="8863"/>
            <ac:spMk id="8" creationId="{B0CC2797-125C-4272-842C-5D46C20617AD}"/>
          </ac:spMkLst>
        </pc:spChg>
        <pc:spChg chg="ord">
          <ac:chgData name="Matt Chill" userId="157e4bfd-2bfa-46d2-b115-bc5f9c1dc265" providerId="ADAL" clId="{97E96C62-BA18-4926-AAA5-0B797AB3AC8D}" dt="2022-06-02T20:13:56.617" v="12031" actId="13244"/>
          <ac:spMkLst>
            <pc:docMk/>
            <pc:sldMk cId="4015672464" sldId="8863"/>
            <ac:spMk id="9" creationId="{5630A1A6-8FA3-4A69-B74B-48014A5C5A16}"/>
          </ac:spMkLst>
        </pc:spChg>
      </pc:sldChg>
      <pc:sldChg chg="add del modNotesTx">
        <pc:chgData name="Matt Chill" userId="157e4bfd-2bfa-46d2-b115-bc5f9c1dc265" providerId="ADAL" clId="{97E96C62-BA18-4926-AAA5-0B797AB3AC8D}" dt="2022-06-01T19:06:19.141" v="2054" actId="2696"/>
        <pc:sldMkLst>
          <pc:docMk/>
          <pc:sldMk cId="1423226414" sldId="8864"/>
        </pc:sldMkLst>
      </pc:sldChg>
      <pc:sldChg chg="addSp delSp modSp del mod modNotesTx">
        <pc:chgData name="Matt Chill" userId="157e4bfd-2bfa-46d2-b115-bc5f9c1dc265" providerId="ADAL" clId="{97E96C62-BA18-4926-AAA5-0B797AB3AC8D}" dt="2022-06-03T17:39:17.673" v="13694" actId="2696"/>
        <pc:sldMkLst>
          <pc:docMk/>
          <pc:sldMk cId="2570468465" sldId="8882"/>
        </pc:sldMkLst>
        <pc:spChg chg="del">
          <ac:chgData name="Matt Chill" userId="157e4bfd-2bfa-46d2-b115-bc5f9c1dc265" providerId="ADAL" clId="{97E96C62-BA18-4926-AAA5-0B797AB3AC8D}" dt="2022-06-01T19:11:48.312" v="2101" actId="478"/>
          <ac:spMkLst>
            <pc:docMk/>
            <pc:sldMk cId="2570468465" sldId="8882"/>
            <ac:spMk id="4" creationId="{2533BC99-DF94-457D-A924-A3E543D10681}"/>
          </ac:spMkLst>
        </pc:spChg>
        <pc:spChg chg="mod ord">
          <ac:chgData name="Matt Chill" userId="157e4bfd-2bfa-46d2-b115-bc5f9c1dc265" providerId="ADAL" clId="{97E96C62-BA18-4926-AAA5-0B797AB3AC8D}" dt="2022-06-02T21:31:20.676" v="13036" actId="962"/>
          <ac:spMkLst>
            <pc:docMk/>
            <pc:sldMk cId="2570468465" sldId="8882"/>
            <ac:spMk id="7" creationId="{05EEAE9B-9727-444D-9BBE-A572C88FA793}"/>
          </ac:spMkLst>
        </pc:spChg>
        <pc:spChg chg="add mod">
          <ac:chgData name="Matt Chill" userId="157e4bfd-2bfa-46d2-b115-bc5f9c1dc265" providerId="ADAL" clId="{97E96C62-BA18-4926-AAA5-0B797AB3AC8D}" dt="2022-06-01T19:11:49.422" v="2102"/>
          <ac:spMkLst>
            <pc:docMk/>
            <pc:sldMk cId="2570468465" sldId="8882"/>
            <ac:spMk id="8" creationId="{DCB390C2-AE4D-43ED-8574-BBE3090A6D37}"/>
          </ac:spMkLst>
        </pc:spChg>
      </pc:sldChg>
      <pc:sldChg chg="addSp delSp modSp mod modNotesTx">
        <pc:chgData name="Matt Chill" userId="157e4bfd-2bfa-46d2-b115-bc5f9c1dc265" providerId="ADAL" clId="{97E96C62-BA18-4926-AAA5-0B797AB3AC8D}" dt="2022-06-06T19:49:37.261" v="24568"/>
        <pc:sldMkLst>
          <pc:docMk/>
          <pc:sldMk cId="3266166803" sldId="8891"/>
        </pc:sldMkLst>
        <pc:spChg chg="mod">
          <ac:chgData name="Matt Chill" userId="157e4bfd-2bfa-46d2-b115-bc5f9c1dc265" providerId="ADAL" clId="{97E96C62-BA18-4926-AAA5-0B797AB3AC8D}" dt="2022-06-06T19:49:37.181" v="24514" actId="948"/>
          <ac:spMkLst>
            <pc:docMk/>
            <pc:sldMk cId="3266166803" sldId="8891"/>
            <ac:spMk id="2" creationId="{8AB9DB62-7740-4015-9623-764DF9201FC5}"/>
          </ac:spMkLst>
        </pc:spChg>
        <pc:spChg chg="add del mod modVis">
          <ac:chgData name="Matt Chill" userId="157e4bfd-2bfa-46d2-b115-bc5f9c1dc265" providerId="ADAL" clId="{97E96C62-BA18-4926-AAA5-0B797AB3AC8D}" dt="2022-06-06T19:49:37.222" v="24553"/>
          <ac:spMkLst>
            <pc:docMk/>
            <pc:sldMk cId="3266166803" sldId="8891"/>
            <ac:spMk id="3" creationId="{522769F6-0670-4AC8-AC29-46A62F9C30DF}"/>
          </ac:spMkLst>
        </pc:spChg>
        <pc:spChg chg="add del mod modVis">
          <ac:chgData name="Matt Chill" userId="157e4bfd-2bfa-46d2-b115-bc5f9c1dc265" providerId="ADAL" clId="{97E96C62-BA18-4926-AAA5-0B797AB3AC8D}" dt="2022-06-02T20:12:36.667" v="12009"/>
          <ac:spMkLst>
            <pc:docMk/>
            <pc:sldMk cId="3266166803" sldId="8891"/>
            <ac:spMk id="3" creationId="{C9F4BE59-6554-42D6-B875-3387B1611663}"/>
          </ac:spMkLst>
        </pc:spChg>
        <pc:spChg chg="mod">
          <ac:chgData name="Matt Chill" userId="157e4bfd-2bfa-46d2-b115-bc5f9c1dc265" providerId="ADAL" clId="{97E96C62-BA18-4926-AAA5-0B797AB3AC8D}" dt="2022-06-02T20:32:21.974" v="12184" actId="962"/>
          <ac:spMkLst>
            <pc:docMk/>
            <pc:sldMk cId="3266166803" sldId="8891"/>
            <ac:spMk id="4" creationId="{9414C5D4-A971-40D9-88C0-39E0AF71BBE7}"/>
          </ac:spMkLst>
        </pc:spChg>
        <pc:graphicFrameChg chg="add mod ord modVis">
          <ac:chgData name="Matt Chill" userId="157e4bfd-2bfa-46d2-b115-bc5f9c1dc265" providerId="ADAL" clId="{97E96C62-BA18-4926-AAA5-0B797AB3AC8D}" dt="2022-06-06T19:49:37.261" v="24568"/>
          <ac:graphicFrameMkLst>
            <pc:docMk/>
            <pc:sldMk cId="3266166803" sldId="8891"/>
            <ac:graphicFrameMk id="5" creationId="{9F3C486D-C01C-4EA5-AA9F-BF04A67BEBF7}"/>
          </ac:graphicFrameMkLst>
        </pc:graphicFrameChg>
        <pc:graphicFrameChg chg="add mod ord modVis">
          <ac:chgData name="Matt Chill" userId="157e4bfd-2bfa-46d2-b115-bc5f9c1dc265" providerId="ADAL" clId="{97E96C62-BA18-4926-AAA5-0B797AB3AC8D}" dt="2022-06-02T20:12:36.750" v="12024"/>
          <ac:graphicFrameMkLst>
            <pc:docMk/>
            <pc:sldMk cId="3266166803" sldId="8891"/>
            <ac:graphicFrameMk id="5" creationId="{E7859CCE-1175-473D-AD77-DA463FCC66A5}"/>
          </ac:graphicFrameMkLst>
        </pc:graphicFrameChg>
      </pc:sldChg>
      <pc:sldChg chg="addSp delSp modSp mod addCm delCm modCm modNotesTx">
        <pc:chgData name="Matt Chill" userId="157e4bfd-2bfa-46d2-b115-bc5f9c1dc265" providerId="ADAL" clId="{97E96C62-BA18-4926-AAA5-0B797AB3AC8D}" dt="2022-06-06T19:46:03.511" v="24492" actId="962"/>
        <pc:sldMkLst>
          <pc:docMk/>
          <pc:sldMk cId="3572674250" sldId="8892"/>
        </pc:sldMkLst>
        <pc:spChg chg="mod ord">
          <ac:chgData name="Matt Chill" userId="157e4bfd-2bfa-46d2-b115-bc5f9c1dc265" providerId="ADAL" clId="{97E96C62-BA18-4926-AAA5-0B797AB3AC8D}" dt="2022-06-06T15:49:26.334" v="20227" actId="948"/>
          <ac:spMkLst>
            <pc:docMk/>
            <pc:sldMk cId="3572674250" sldId="8892"/>
            <ac:spMk id="2" creationId="{130360FB-E26F-4A01-ACED-9D8EB6051D74}"/>
          </ac:spMkLst>
        </pc:spChg>
        <pc:spChg chg="add del mod modVis">
          <ac:chgData name="Matt Chill" userId="157e4bfd-2bfa-46d2-b115-bc5f9c1dc265" providerId="ADAL" clId="{97E96C62-BA18-4926-AAA5-0B797AB3AC8D}" dt="2022-06-06T15:49:26.407" v="20266"/>
          <ac:spMkLst>
            <pc:docMk/>
            <pc:sldMk cId="3572674250" sldId="8892"/>
            <ac:spMk id="3" creationId="{15B4F81E-7E4A-4BC6-9B23-60D71359EC83}"/>
          </ac:spMkLst>
        </pc:spChg>
        <pc:spChg chg="add del mod modVis">
          <ac:chgData name="Matt Chill" userId="157e4bfd-2bfa-46d2-b115-bc5f9c1dc265" providerId="ADAL" clId="{97E96C62-BA18-4926-AAA5-0B797AB3AC8D}" dt="2022-06-02T20:33:05.864" v="12271"/>
          <ac:spMkLst>
            <pc:docMk/>
            <pc:sldMk cId="3572674250" sldId="8892"/>
            <ac:spMk id="3" creationId="{5456812F-3CD7-4CEF-BA1E-21648A23A942}"/>
          </ac:spMkLst>
        </pc:spChg>
        <pc:spChg chg="del">
          <ac:chgData name="Matt Chill" userId="157e4bfd-2bfa-46d2-b115-bc5f9c1dc265" providerId="ADAL" clId="{97E96C62-BA18-4926-AAA5-0B797AB3AC8D}" dt="2022-06-01T19:07:22.890" v="2060" actId="478"/>
          <ac:spMkLst>
            <pc:docMk/>
            <pc:sldMk cId="3572674250" sldId="8892"/>
            <ac:spMk id="4" creationId="{4FD02B76-6990-472F-808B-167DBEE5535E}"/>
          </ac:spMkLst>
        </pc:spChg>
        <pc:spChg chg="mod ord">
          <ac:chgData name="Matt Chill" userId="157e4bfd-2bfa-46d2-b115-bc5f9c1dc265" providerId="ADAL" clId="{97E96C62-BA18-4926-AAA5-0B797AB3AC8D}" dt="2022-06-02T20:58:46.707" v="12501"/>
          <ac:spMkLst>
            <pc:docMk/>
            <pc:sldMk cId="3572674250" sldId="8892"/>
            <ac:spMk id="23" creationId="{A88A4C45-7DD1-47C5-8B4E-3EEDC53DD4EA}"/>
          </ac:spMkLst>
        </pc:spChg>
        <pc:spChg chg="mod ord">
          <ac:chgData name="Matt Chill" userId="157e4bfd-2bfa-46d2-b115-bc5f9c1dc265" providerId="ADAL" clId="{97E96C62-BA18-4926-AAA5-0B797AB3AC8D}" dt="2022-06-02T20:58:46.708" v="12505"/>
          <ac:spMkLst>
            <pc:docMk/>
            <pc:sldMk cId="3572674250" sldId="8892"/>
            <ac:spMk id="24" creationId="{8331EDAB-A854-4ACB-B338-0A7A1E3A9AA3}"/>
          </ac:spMkLst>
        </pc:spChg>
        <pc:spChg chg="mod ord">
          <ac:chgData name="Matt Chill" userId="157e4bfd-2bfa-46d2-b115-bc5f9c1dc265" providerId="ADAL" clId="{97E96C62-BA18-4926-AAA5-0B797AB3AC8D}" dt="2022-06-02T20:59:24.549" v="12545" actId="13244"/>
          <ac:spMkLst>
            <pc:docMk/>
            <pc:sldMk cId="3572674250" sldId="8892"/>
            <ac:spMk id="25" creationId="{D67CAF79-CB9C-420E-9AB4-C66281D64776}"/>
          </ac:spMkLst>
        </pc:spChg>
        <pc:spChg chg="mod ord">
          <ac:chgData name="Matt Chill" userId="157e4bfd-2bfa-46d2-b115-bc5f9c1dc265" providerId="ADAL" clId="{97E96C62-BA18-4926-AAA5-0B797AB3AC8D}" dt="2022-06-02T21:01:38.296" v="12546" actId="13244"/>
          <ac:spMkLst>
            <pc:docMk/>
            <pc:sldMk cId="3572674250" sldId="8892"/>
            <ac:spMk id="26" creationId="{5B5E9DC0-2003-452C-9A03-8062003611BC}"/>
          </ac:spMkLst>
        </pc:spChg>
        <pc:spChg chg="mod ord">
          <ac:chgData name="Matt Chill" userId="157e4bfd-2bfa-46d2-b115-bc5f9c1dc265" providerId="ADAL" clId="{97E96C62-BA18-4926-AAA5-0B797AB3AC8D}" dt="2022-06-02T20:58:46.714" v="12535"/>
          <ac:spMkLst>
            <pc:docMk/>
            <pc:sldMk cId="3572674250" sldId="8892"/>
            <ac:spMk id="27" creationId="{B5AC4712-0B73-4DD6-B797-A0BEFA7FE7C8}"/>
          </ac:spMkLst>
        </pc:spChg>
        <pc:spChg chg="mod ord">
          <ac:chgData name="Matt Chill" userId="157e4bfd-2bfa-46d2-b115-bc5f9c1dc265" providerId="ADAL" clId="{97E96C62-BA18-4926-AAA5-0B797AB3AC8D}" dt="2022-06-02T21:02:27.119" v="12548" actId="13244"/>
          <ac:spMkLst>
            <pc:docMk/>
            <pc:sldMk cId="3572674250" sldId="8892"/>
            <ac:spMk id="28" creationId="{7160B7F0-4934-4B19-958F-4ED9A3CE169A}"/>
          </ac:spMkLst>
        </pc:spChg>
        <pc:spChg chg="add del mod ord">
          <ac:chgData name="Matt Chill" userId="157e4bfd-2bfa-46d2-b115-bc5f9c1dc265" providerId="ADAL" clId="{97E96C62-BA18-4926-AAA5-0B797AB3AC8D}" dt="2022-06-02T20:58:46.709" v="12509"/>
          <ac:spMkLst>
            <pc:docMk/>
            <pc:sldMk cId="3572674250" sldId="8892"/>
            <ac:spMk id="29" creationId="{2BD64018-EAFA-4703-8122-3E5BB87328EC}"/>
          </ac:spMkLst>
        </pc:spChg>
        <pc:spChg chg="add mod ord">
          <ac:chgData name="Matt Chill" userId="157e4bfd-2bfa-46d2-b115-bc5f9c1dc265" providerId="ADAL" clId="{97E96C62-BA18-4926-AAA5-0B797AB3AC8D}" dt="2022-06-06T19:46:03.511" v="24492" actId="962"/>
          <ac:spMkLst>
            <pc:docMk/>
            <pc:sldMk cId="3572674250" sldId="8892"/>
            <ac:spMk id="30" creationId="{F1892CC0-53F2-4516-B4E5-EAC3BCFB9941}"/>
          </ac:spMkLst>
        </pc:spChg>
        <pc:spChg chg="mod ord">
          <ac:chgData name="Matt Chill" userId="157e4bfd-2bfa-46d2-b115-bc5f9c1dc265" providerId="ADAL" clId="{97E96C62-BA18-4926-AAA5-0B797AB3AC8D}" dt="2022-06-02T20:58:46.707" v="12503"/>
          <ac:spMkLst>
            <pc:docMk/>
            <pc:sldMk cId="3572674250" sldId="8892"/>
            <ac:spMk id="51" creationId="{A052F464-635F-4594-88ED-C95565415918}"/>
          </ac:spMkLst>
        </pc:spChg>
        <pc:spChg chg="mod ord">
          <ac:chgData name="Matt Chill" userId="157e4bfd-2bfa-46d2-b115-bc5f9c1dc265" providerId="ADAL" clId="{97E96C62-BA18-4926-AAA5-0B797AB3AC8D}" dt="2022-06-02T21:02:06.202" v="12547" actId="13244"/>
          <ac:spMkLst>
            <pc:docMk/>
            <pc:sldMk cId="3572674250" sldId="8892"/>
            <ac:spMk id="56" creationId="{5B6464DD-7BC5-4D4A-B19A-0699879FFE6B}"/>
          </ac:spMkLst>
        </pc:spChg>
        <pc:spChg chg="mod ord">
          <ac:chgData name="Matt Chill" userId="157e4bfd-2bfa-46d2-b115-bc5f9c1dc265" providerId="ADAL" clId="{97E96C62-BA18-4926-AAA5-0B797AB3AC8D}" dt="2022-06-02T21:02:52.800" v="12550" actId="13244"/>
          <ac:spMkLst>
            <pc:docMk/>
            <pc:sldMk cId="3572674250" sldId="8892"/>
            <ac:spMk id="60" creationId="{0FC24B5F-83EE-4225-B46A-E79CE9E49527}"/>
          </ac:spMkLst>
        </pc:spChg>
        <pc:spChg chg="mod ord">
          <ac:chgData name="Matt Chill" userId="157e4bfd-2bfa-46d2-b115-bc5f9c1dc265" providerId="ADAL" clId="{97E96C62-BA18-4926-AAA5-0B797AB3AC8D}" dt="2022-06-02T20:58:46.711" v="12519"/>
          <ac:spMkLst>
            <pc:docMk/>
            <pc:sldMk cId="3572674250" sldId="8892"/>
            <ac:spMk id="64" creationId="{FB58BED2-8F32-4D66-AB39-1E07E1D933D2}"/>
          </ac:spMkLst>
        </pc:spChg>
        <pc:spChg chg="mod ord">
          <ac:chgData name="Matt Chill" userId="157e4bfd-2bfa-46d2-b115-bc5f9c1dc265" providerId="ADAL" clId="{97E96C62-BA18-4926-AAA5-0B797AB3AC8D}" dt="2022-06-02T23:57:46.664" v="13147" actId="113"/>
          <ac:spMkLst>
            <pc:docMk/>
            <pc:sldMk cId="3572674250" sldId="8892"/>
            <ac:spMk id="118" creationId="{912DC145-D241-439A-8769-620D419C577E}"/>
          </ac:spMkLst>
        </pc:spChg>
        <pc:spChg chg="mod ord">
          <ac:chgData name="Matt Chill" userId="157e4bfd-2bfa-46d2-b115-bc5f9c1dc265" providerId="ADAL" clId="{97E96C62-BA18-4926-AAA5-0B797AB3AC8D}" dt="2022-06-02T21:03:01.363" v="12551" actId="13244"/>
          <ac:spMkLst>
            <pc:docMk/>
            <pc:sldMk cId="3572674250" sldId="8892"/>
            <ac:spMk id="119" creationId="{8BED3639-50F4-4EA1-9DB6-6BE0B0CC6013}"/>
          </ac:spMkLst>
        </pc:spChg>
        <pc:spChg chg="del mod ord">
          <ac:chgData name="Matt Chill" userId="157e4bfd-2bfa-46d2-b115-bc5f9c1dc265" providerId="ADAL" clId="{97E96C62-BA18-4926-AAA5-0B797AB3AC8D}" dt="2022-06-02T21:03:14.374" v="12554" actId="478"/>
          <ac:spMkLst>
            <pc:docMk/>
            <pc:sldMk cId="3572674250" sldId="8892"/>
            <ac:spMk id="120" creationId="{F7139AB8-8D6C-4157-9FC9-63899F7FFDAB}"/>
          </ac:spMkLst>
        </pc:spChg>
        <pc:spChg chg="mod ord">
          <ac:chgData name="Matt Chill" userId="157e4bfd-2bfa-46d2-b115-bc5f9c1dc265" providerId="ADAL" clId="{97E96C62-BA18-4926-AAA5-0B797AB3AC8D}" dt="2022-06-02T20:58:46.709" v="12511"/>
          <ac:spMkLst>
            <pc:docMk/>
            <pc:sldMk cId="3572674250" sldId="8892"/>
            <ac:spMk id="121" creationId="{00C293A9-D75F-4A10-B93D-342207052E5A}"/>
          </ac:spMkLst>
        </pc:spChg>
        <pc:spChg chg="mod ord">
          <ac:chgData name="Matt Chill" userId="157e4bfd-2bfa-46d2-b115-bc5f9c1dc265" providerId="ADAL" clId="{97E96C62-BA18-4926-AAA5-0B797AB3AC8D}" dt="2022-06-02T20:58:46.709" v="12513"/>
          <ac:spMkLst>
            <pc:docMk/>
            <pc:sldMk cId="3572674250" sldId="8892"/>
            <ac:spMk id="122" creationId="{3BCFFFBE-1250-4DCA-976C-BFE6EBA6CCDF}"/>
          </ac:spMkLst>
        </pc:spChg>
        <pc:spChg chg="mod ord">
          <ac:chgData name="Matt Chill" userId="157e4bfd-2bfa-46d2-b115-bc5f9c1dc265" providerId="ADAL" clId="{97E96C62-BA18-4926-AAA5-0B797AB3AC8D}" dt="2022-06-02T20:58:46.713" v="12529"/>
          <ac:spMkLst>
            <pc:docMk/>
            <pc:sldMk cId="3572674250" sldId="8892"/>
            <ac:spMk id="123" creationId="{17A1610F-3125-4A68-8D69-41508A88C08C}"/>
          </ac:spMkLst>
        </pc:spChg>
        <pc:spChg chg="mod ord">
          <ac:chgData name="Matt Chill" userId="157e4bfd-2bfa-46d2-b115-bc5f9c1dc265" providerId="ADAL" clId="{97E96C62-BA18-4926-AAA5-0B797AB3AC8D}" dt="2022-06-02T20:58:46.713" v="12531"/>
          <ac:spMkLst>
            <pc:docMk/>
            <pc:sldMk cId="3572674250" sldId="8892"/>
            <ac:spMk id="124" creationId="{804D00CC-FFEE-41E3-8712-A67AEA33E106}"/>
          </ac:spMkLst>
        </pc:spChg>
        <pc:spChg chg="mod ord">
          <ac:chgData name="Matt Chill" userId="157e4bfd-2bfa-46d2-b115-bc5f9c1dc265" providerId="ADAL" clId="{97E96C62-BA18-4926-AAA5-0B797AB3AC8D}" dt="2022-06-02T20:58:46.714" v="12533"/>
          <ac:spMkLst>
            <pc:docMk/>
            <pc:sldMk cId="3572674250" sldId="8892"/>
            <ac:spMk id="126" creationId="{29DB7625-B4D3-497C-9D1C-A535D0726FF7}"/>
          </ac:spMkLst>
        </pc:spChg>
        <pc:graphicFrameChg chg="add mod ord modVis">
          <ac:chgData name="Matt Chill" userId="157e4bfd-2bfa-46d2-b115-bc5f9c1dc265" providerId="ADAL" clId="{97E96C62-BA18-4926-AAA5-0B797AB3AC8D}" dt="2022-06-06T15:49:26.464" v="20281"/>
          <ac:graphicFrameMkLst>
            <pc:docMk/>
            <pc:sldMk cId="3572674250" sldId="8892"/>
            <ac:graphicFrameMk id="4" creationId="{1E4F1E0B-CF21-4A6A-A7A0-2F9657B49F26}"/>
          </ac:graphicFrameMkLst>
        </pc:graphicFrameChg>
        <pc:graphicFrameChg chg="add mod ord modVis">
          <ac:chgData name="Matt Chill" userId="157e4bfd-2bfa-46d2-b115-bc5f9c1dc265" providerId="ADAL" clId="{97E96C62-BA18-4926-AAA5-0B797AB3AC8D}" dt="2022-06-02T20:58:46.719" v="12541"/>
          <ac:graphicFrameMkLst>
            <pc:docMk/>
            <pc:sldMk cId="3572674250" sldId="8892"/>
            <ac:graphicFrameMk id="4" creationId="{98B1BF12-9712-4C0A-88AC-87922735C1C6}"/>
          </ac:graphicFrameMkLst>
        </pc:graphicFrameChg>
      </pc:sldChg>
      <pc:sldChg chg="addSp modSp mod modNotesTx">
        <pc:chgData name="Matt Chill" userId="157e4bfd-2bfa-46d2-b115-bc5f9c1dc265" providerId="ADAL" clId="{97E96C62-BA18-4926-AAA5-0B797AB3AC8D}" dt="2022-06-06T17:52:35.841" v="22787"/>
        <pc:sldMkLst>
          <pc:docMk/>
          <pc:sldMk cId="535318852" sldId="8894"/>
        </pc:sldMkLst>
        <pc:spChg chg="mod">
          <ac:chgData name="Matt Chill" userId="157e4bfd-2bfa-46d2-b115-bc5f9c1dc265" providerId="ADAL" clId="{97E96C62-BA18-4926-AAA5-0B797AB3AC8D}" dt="2022-06-02T21:09:21.178" v="12638" actId="962"/>
          <ac:spMkLst>
            <pc:docMk/>
            <pc:sldMk cId="535318852" sldId="8894"/>
            <ac:spMk id="4" creationId="{3E6CA33D-7058-4BCC-B8B1-14F0540BA337}"/>
          </ac:spMkLst>
        </pc:spChg>
        <pc:spChg chg="mod">
          <ac:chgData name="Matt Chill" userId="157e4bfd-2bfa-46d2-b115-bc5f9c1dc265" providerId="ADAL" clId="{97E96C62-BA18-4926-AAA5-0B797AB3AC8D}" dt="2022-06-06T17:52:35.333" v="22785" actId="20577"/>
          <ac:spMkLst>
            <pc:docMk/>
            <pc:sldMk cId="535318852" sldId="8894"/>
            <ac:spMk id="11" creationId="{8734A11C-6270-4B4A-ADB9-CEAD359C6CC2}"/>
          </ac:spMkLst>
        </pc:spChg>
        <pc:graphicFrameChg chg="add mod ord modVis">
          <ac:chgData name="Matt Chill" userId="157e4bfd-2bfa-46d2-b115-bc5f9c1dc265" providerId="ADAL" clId="{97E96C62-BA18-4926-AAA5-0B797AB3AC8D}" dt="2022-06-06T17:52:35.841" v="22787"/>
          <ac:graphicFrameMkLst>
            <pc:docMk/>
            <pc:sldMk cId="535318852" sldId="8894"/>
            <ac:graphicFrameMk id="2" creationId="{78E380FF-527F-4B3B-B359-2C3E070D6FC8}"/>
          </ac:graphicFrameMkLst>
        </pc:graphicFrameChg>
      </pc:sldChg>
      <pc:sldChg chg="modSp mod modNotesTx">
        <pc:chgData name="Matt Chill" userId="157e4bfd-2bfa-46d2-b115-bc5f9c1dc265" providerId="ADAL" clId="{97E96C62-BA18-4926-AAA5-0B797AB3AC8D}" dt="2022-06-06T19:46:45.778" v="24503" actId="962"/>
        <pc:sldMkLst>
          <pc:docMk/>
          <pc:sldMk cId="2952225147" sldId="8895"/>
        </pc:sldMkLst>
        <pc:spChg chg="mod">
          <ac:chgData name="Matt Chill" userId="157e4bfd-2bfa-46d2-b115-bc5f9c1dc265" providerId="ADAL" clId="{97E96C62-BA18-4926-AAA5-0B797AB3AC8D}" dt="2022-06-06T19:46:45.778" v="24503" actId="962"/>
          <ac:spMkLst>
            <pc:docMk/>
            <pc:sldMk cId="2952225147" sldId="8895"/>
            <ac:spMk id="4" creationId="{603D7576-992D-4575-90C0-02B62DCA7166}"/>
          </ac:spMkLst>
        </pc:spChg>
        <pc:spChg chg="mod ord">
          <ac:chgData name="Matt Chill" userId="157e4bfd-2bfa-46d2-b115-bc5f9c1dc265" providerId="ADAL" clId="{97E96C62-BA18-4926-AAA5-0B797AB3AC8D}" dt="2022-06-02T21:31:11.982" v="13034" actId="962"/>
          <ac:spMkLst>
            <pc:docMk/>
            <pc:sldMk cId="2952225147" sldId="8895"/>
            <ac:spMk id="7" creationId="{0132B1C6-C379-49F9-879F-63DDB47F2B41}"/>
          </ac:spMkLst>
        </pc:spChg>
      </pc:sldChg>
      <pc:sldChg chg="addSp delSp modSp del mod modNotesTx">
        <pc:chgData name="Matt Chill" userId="157e4bfd-2bfa-46d2-b115-bc5f9c1dc265" providerId="ADAL" clId="{97E96C62-BA18-4926-AAA5-0B797AB3AC8D}" dt="2022-06-03T16:12:49.950" v="13278" actId="2696"/>
        <pc:sldMkLst>
          <pc:docMk/>
          <pc:sldMk cId="3693209015" sldId="2145706681"/>
        </pc:sldMkLst>
        <pc:spChg chg="del mod">
          <ac:chgData name="Matt Chill" userId="157e4bfd-2bfa-46d2-b115-bc5f9c1dc265" providerId="ADAL" clId="{97E96C62-BA18-4926-AAA5-0B797AB3AC8D}" dt="2022-06-01T23:50:23.355" v="3169" actId="478"/>
          <ac:spMkLst>
            <pc:docMk/>
            <pc:sldMk cId="3693209015" sldId="2145706681"/>
            <ac:spMk id="3" creationId="{83850F98-E5A2-407D-AD1D-5BE3E55AF03A}"/>
          </ac:spMkLst>
        </pc:spChg>
        <pc:spChg chg="ord">
          <ac:chgData name="Matt Chill" userId="157e4bfd-2bfa-46d2-b115-bc5f9c1dc265" providerId="ADAL" clId="{97E96C62-BA18-4926-AAA5-0B797AB3AC8D}" dt="2022-06-02T21:03:40.134" v="12556" actId="13244"/>
          <ac:spMkLst>
            <pc:docMk/>
            <pc:sldMk cId="3693209015" sldId="2145706681"/>
            <ac:spMk id="4" creationId="{4FD02B76-6990-472F-808B-167DBEE5535E}"/>
          </ac:spMkLst>
        </pc:spChg>
        <pc:spChg chg="del mod">
          <ac:chgData name="Matt Chill" userId="157e4bfd-2bfa-46d2-b115-bc5f9c1dc265" providerId="ADAL" clId="{97E96C62-BA18-4926-AAA5-0B797AB3AC8D}" dt="2022-06-01T19:02:25.699" v="1853" actId="478"/>
          <ac:spMkLst>
            <pc:docMk/>
            <pc:sldMk cId="3693209015" sldId="2145706681"/>
            <ac:spMk id="9" creationId="{313F43B9-7951-4A3B-AAFC-766BE0B539D7}"/>
          </ac:spMkLst>
        </pc:spChg>
        <pc:spChg chg="mod ord">
          <ac:chgData name="Matt Chill" userId="157e4bfd-2bfa-46d2-b115-bc5f9c1dc265" providerId="ADAL" clId="{97E96C62-BA18-4926-AAA5-0B797AB3AC8D}" dt="2022-06-02T21:04:18.728" v="12562" actId="962"/>
          <ac:spMkLst>
            <pc:docMk/>
            <pc:sldMk cId="3693209015" sldId="2145706681"/>
            <ac:spMk id="17" creationId="{C4173874-214B-4764-A66A-8D7B5E4E4AD5}"/>
          </ac:spMkLst>
        </pc:spChg>
        <pc:spChg chg="add del mod">
          <ac:chgData name="Matt Chill" userId="157e4bfd-2bfa-46d2-b115-bc5f9c1dc265" providerId="ADAL" clId="{97E96C62-BA18-4926-AAA5-0B797AB3AC8D}" dt="2022-06-03T16:06:50.033" v="13216" actId="21"/>
          <ac:spMkLst>
            <pc:docMk/>
            <pc:sldMk cId="3693209015" sldId="2145706681"/>
            <ac:spMk id="18" creationId="{9090D49F-3C82-432C-BAE5-02A4BE98E602}"/>
          </ac:spMkLst>
        </pc:spChg>
        <pc:spChg chg="add del mod">
          <ac:chgData name="Matt Chill" userId="157e4bfd-2bfa-46d2-b115-bc5f9c1dc265" providerId="ADAL" clId="{97E96C62-BA18-4926-AAA5-0B797AB3AC8D}" dt="2022-06-03T16:07:28.062" v="13226" actId="21"/>
          <ac:spMkLst>
            <pc:docMk/>
            <pc:sldMk cId="3693209015" sldId="2145706681"/>
            <ac:spMk id="19" creationId="{4C6002CA-751C-41E4-9153-7CC41FF0FC23}"/>
          </ac:spMkLst>
        </pc:spChg>
        <pc:spChg chg="del mod">
          <ac:chgData name="Matt Chill" userId="157e4bfd-2bfa-46d2-b115-bc5f9c1dc265" providerId="ADAL" clId="{97E96C62-BA18-4926-AAA5-0B797AB3AC8D}" dt="2022-06-02T21:03:48.585" v="12559" actId="478"/>
          <ac:spMkLst>
            <pc:docMk/>
            <pc:sldMk cId="3693209015" sldId="2145706681"/>
            <ac:spMk id="52" creationId="{E5FF1875-99EC-416F-B189-649257024ED5}"/>
          </ac:spMkLst>
        </pc:spChg>
        <pc:spChg chg="add del mod">
          <ac:chgData name="Matt Chill" userId="157e4bfd-2bfa-46d2-b115-bc5f9c1dc265" providerId="ADAL" clId="{97E96C62-BA18-4926-AAA5-0B797AB3AC8D}" dt="2022-06-01T23:50:17.697" v="3167" actId="478"/>
          <ac:spMkLst>
            <pc:docMk/>
            <pc:sldMk cId="3693209015" sldId="2145706681"/>
            <ac:spMk id="95" creationId="{4F451B0D-3043-4317-B9B0-B0FEE5B38E82}"/>
          </ac:spMkLst>
        </pc:spChg>
        <pc:graphicFrameChg chg="add del modGraphic">
          <ac:chgData name="Matt Chill" userId="157e4bfd-2bfa-46d2-b115-bc5f9c1dc265" providerId="ADAL" clId="{97E96C62-BA18-4926-AAA5-0B797AB3AC8D}" dt="2022-06-02T00:28:29.003" v="8955" actId="478"/>
          <ac:graphicFrameMkLst>
            <pc:docMk/>
            <pc:sldMk cId="3693209015" sldId="2145706681"/>
            <ac:graphicFrameMk id="53" creationId="{7968B00F-F9F0-4F50-8A4A-7BB30886E00B}"/>
          </ac:graphicFrameMkLst>
        </pc:graphicFrameChg>
        <pc:picChg chg="ord">
          <ac:chgData name="Matt Chill" userId="157e4bfd-2bfa-46d2-b115-bc5f9c1dc265" providerId="ADAL" clId="{97E96C62-BA18-4926-AAA5-0B797AB3AC8D}" dt="2022-06-02T21:04:05.806" v="12560" actId="13244"/>
          <ac:picMkLst>
            <pc:docMk/>
            <pc:sldMk cId="3693209015" sldId="2145706681"/>
            <ac:picMk id="15" creationId="{B3FF58A1-84A3-44ED-95DA-137ED70CB0DF}"/>
          </ac:picMkLst>
        </pc:picChg>
        <pc:picChg chg="ord">
          <ac:chgData name="Matt Chill" userId="157e4bfd-2bfa-46d2-b115-bc5f9c1dc265" providerId="ADAL" clId="{97E96C62-BA18-4926-AAA5-0B797AB3AC8D}" dt="2022-06-02T21:04:08.182" v="12561" actId="13244"/>
          <ac:picMkLst>
            <pc:docMk/>
            <pc:sldMk cId="3693209015" sldId="2145706681"/>
            <ac:picMk id="16" creationId="{D078E0BE-4326-4E65-9F72-F6C6CF3B7490}"/>
          </ac:picMkLst>
        </pc:picChg>
      </pc:sldChg>
      <pc:sldChg chg="delSp modSp add del mod modNotesTx">
        <pc:chgData name="Matt Chill" userId="157e4bfd-2bfa-46d2-b115-bc5f9c1dc265" providerId="ADAL" clId="{97E96C62-BA18-4926-AAA5-0B797AB3AC8D}" dt="2022-06-03T17:25:24.735" v="13398" actId="2696"/>
        <pc:sldMkLst>
          <pc:docMk/>
          <pc:sldMk cId="3325575242" sldId="2145706682"/>
        </pc:sldMkLst>
        <pc:spChg chg="ord">
          <ac:chgData name="Matt Chill" userId="157e4bfd-2bfa-46d2-b115-bc5f9c1dc265" providerId="ADAL" clId="{97E96C62-BA18-4926-AAA5-0B797AB3AC8D}" dt="2022-06-02T21:04:27.748" v="12563" actId="13244"/>
          <ac:spMkLst>
            <pc:docMk/>
            <pc:sldMk cId="3325575242" sldId="2145706682"/>
            <ac:spMk id="4" creationId="{4FD02B76-6990-472F-808B-167DBEE5535E}"/>
          </ac:spMkLst>
        </pc:spChg>
        <pc:spChg chg="mod ord">
          <ac:chgData name="Matt Chill" userId="157e4bfd-2bfa-46d2-b115-bc5f9c1dc265" providerId="ADAL" clId="{97E96C62-BA18-4926-AAA5-0B797AB3AC8D}" dt="2022-06-02T21:04:31.398" v="12565" actId="962"/>
          <ac:spMkLst>
            <pc:docMk/>
            <pc:sldMk cId="3325575242" sldId="2145706682"/>
            <ac:spMk id="16" creationId="{16050508-6435-4881-B824-FB63CF921596}"/>
          </ac:spMkLst>
        </pc:spChg>
        <pc:spChg chg="del">
          <ac:chgData name="Matt Chill" userId="157e4bfd-2bfa-46d2-b115-bc5f9c1dc265" providerId="ADAL" clId="{97E96C62-BA18-4926-AAA5-0B797AB3AC8D}" dt="2022-06-02T21:04:34.725" v="12566" actId="478"/>
          <ac:spMkLst>
            <pc:docMk/>
            <pc:sldMk cId="3325575242" sldId="2145706682"/>
            <ac:spMk id="52" creationId="{E5FF1875-99EC-416F-B189-649257024ED5}"/>
          </ac:spMkLst>
        </pc:spChg>
        <pc:spChg chg="del">
          <ac:chgData name="Matt Chill" userId="157e4bfd-2bfa-46d2-b115-bc5f9c1dc265" providerId="ADAL" clId="{97E96C62-BA18-4926-AAA5-0B797AB3AC8D}" dt="2022-06-01T23:50:28.441" v="3170" actId="478"/>
          <ac:spMkLst>
            <pc:docMk/>
            <pc:sldMk cId="3325575242" sldId="2145706682"/>
            <ac:spMk id="95" creationId="{4F451B0D-3043-4317-B9B0-B0FEE5B38E82}"/>
          </ac:spMkLst>
        </pc:spChg>
        <pc:picChg chg="ord">
          <ac:chgData name="Matt Chill" userId="157e4bfd-2bfa-46d2-b115-bc5f9c1dc265" providerId="ADAL" clId="{97E96C62-BA18-4926-AAA5-0B797AB3AC8D}" dt="2022-06-02T21:04:42.442" v="12567" actId="13244"/>
          <ac:picMkLst>
            <pc:docMk/>
            <pc:sldMk cId="3325575242" sldId="2145706682"/>
            <ac:picMk id="13" creationId="{71E3EDEF-44A1-4811-9571-2961D6BFF961}"/>
          </ac:picMkLst>
        </pc:picChg>
        <pc:picChg chg="ord">
          <ac:chgData name="Matt Chill" userId="157e4bfd-2bfa-46d2-b115-bc5f9c1dc265" providerId="ADAL" clId="{97E96C62-BA18-4926-AAA5-0B797AB3AC8D}" dt="2022-06-02T21:04:45.879" v="12568" actId="13244"/>
          <ac:picMkLst>
            <pc:docMk/>
            <pc:sldMk cId="3325575242" sldId="2145706682"/>
            <ac:picMk id="14" creationId="{6BC457B8-1361-4B17-92A6-E76915BFA1F9}"/>
          </ac:picMkLst>
        </pc:picChg>
        <pc:picChg chg="mod ord">
          <ac:chgData name="Matt Chill" userId="157e4bfd-2bfa-46d2-b115-bc5f9c1dc265" providerId="ADAL" clId="{97E96C62-BA18-4926-AAA5-0B797AB3AC8D}" dt="2022-06-02T21:04:50.285" v="12569" actId="13244"/>
          <ac:picMkLst>
            <pc:docMk/>
            <pc:sldMk cId="3325575242" sldId="2145706682"/>
            <ac:picMk id="15" creationId="{1F079F96-1908-4C0F-9FC6-66D0AA034F4C}"/>
          </ac:picMkLst>
        </pc:picChg>
        <pc:picChg chg="ord">
          <ac:chgData name="Matt Chill" userId="157e4bfd-2bfa-46d2-b115-bc5f9c1dc265" providerId="ADAL" clId="{97E96C62-BA18-4926-AAA5-0B797AB3AC8D}" dt="2022-06-02T21:04:56.120" v="12570" actId="13244"/>
          <ac:picMkLst>
            <pc:docMk/>
            <pc:sldMk cId="3325575242" sldId="2145706682"/>
            <ac:picMk id="17" creationId="{F2D52EDF-DF6E-4B64-8B78-700A2203CCF1}"/>
          </ac:picMkLst>
        </pc:picChg>
      </pc:sldChg>
      <pc:sldChg chg="addSp delSp modSp del mod modNotesTx">
        <pc:chgData name="Matt Chill" userId="157e4bfd-2bfa-46d2-b115-bc5f9c1dc265" providerId="ADAL" clId="{97E96C62-BA18-4926-AAA5-0B797AB3AC8D}" dt="2022-06-03T17:31:17.845" v="13590" actId="2696"/>
        <pc:sldMkLst>
          <pc:docMk/>
          <pc:sldMk cId="547105070" sldId="2145706683"/>
        </pc:sldMkLst>
        <pc:spChg chg="mod">
          <ac:chgData name="Matt Chill" userId="157e4bfd-2bfa-46d2-b115-bc5f9c1dc265" providerId="ADAL" clId="{97E96C62-BA18-4926-AAA5-0B797AB3AC8D}" dt="2022-06-01T15:49:01.689" v="1220" actId="948"/>
          <ac:spMkLst>
            <pc:docMk/>
            <pc:sldMk cId="547105070" sldId="2145706683"/>
            <ac:spMk id="2" creationId="{130360FB-E26F-4A01-ACED-9D8EB6051D74}"/>
          </ac:spMkLst>
        </pc:spChg>
        <pc:spChg chg="add del mod modVis">
          <ac:chgData name="Matt Chill" userId="157e4bfd-2bfa-46d2-b115-bc5f9c1dc265" providerId="ADAL" clId="{97E96C62-BA18-4926-AAA5-0B797AB3AC8D}" dt="2022-06-01T15:49:01.750" v="1259"/>
          <ac:spMkLst>
            <pc:docMk/>
            <pc:sldMk cId="547105070" sldId="2145706683"/>
            <ac:spMk id="3" creationId="{1F7E841C-F598-44B1-91D4-E756EAA778A6}"/>
          </ac:spMkLst>
        </pc:spChg>
        <pc:spChg chg="ord">
          <ac:chgData name="Matt Chill" userId="157e4bfd-2bfa-46d2-b115-bc5f9c1dc265" providerId="ADAL" clId="{97E96C62-BA18-4926-AAA5-0B797AB3AC8D}" dt="2022-06-02T21:05:35.376" v="12579" actId="13244"/>
          <ac:spMkLst>
            <pc:docMk/>
            <pc:sldMk cId="547105070" sldId="2145706683"/>
            <ac:spMk id="4" creationId="{4FD02B76-6990-472F-808B-167DBEE5535E}"/>
          </ac:spMkLst>
        </pc:spChg>
        <pc:spChg chg="mod ord">
          <ac:chgData name="Matt Chill" userId="157e4bfd-2bfa-46d2-b115-bc5f9c1dc265" providerId="ADAL" clId="{97E96C62-BA18-4926-AAA5-0B797AB3AC8D}" dt="2022-06-02T21:05:32.962" v="12578" actId="962"/>
          <ac:spMkLst>
            <pc:docMk/>
            <pc:sldMk cId="547105070" sldId="2145706683"/>
            <ac:spMk id="16" creationId="{D3084244-9B4E-4028-9326-19C935644364}"/>
          </ac:spMkLst>
        </pc:spChg>
        <pc:spChg chg="del">
          <ac:chgData name="Matt Chill" userId="157e4bfd-2bfa-46d2-b115-bc5f9c1dc265" providerId="ADAL" clId="{97E96C62-BA18-4926-AAA5-0B797AB3AC8D}" dt="2022-06-02T21:05:39.275" v="12580" actId="478"/>
          <ac:spMkLst>
            <pc:docMk/>
            <pc:sldMk cId="547105070" sldId="2145706683"/>
            <ac:spMk id="52" creationId="{E5FF1875-99EC-416F-B189-649257024ED5}"/>
          </ac:spMkLst>
        </pc:spChg>
        <pc:spChg chg="del">
          <ac:chgData name="Matt Chill" userId="157e4bfd-2bfa-46d2-b115-bc5f9c1dc265" providerId="ADAL" clId="{97E96C62-BA18-4926-AAA5-0B797AB3AC8D}" dt="2022-06-01T23:50:38.381" v="3172" actId="478"/>
          <ac:spMkLst>
            <pc:docMk/>
            <pc:sldMk cId="547105070" sldId="2145706683"/>
            <ac:spMk id="95" creationId="{4F451B0D-3043-4317-B9B0-B0FEE5B38E82}"/>
          </ac:spMkLst>
        </pc:spChg>
        <pc:graphicFrameChg chg="mod">
          <ac:chgData name="Matt Chill" userId="157e4bfd-2bfa-46d2-b115-bc5f9c1dc265" providerId="ADAL" clId="{97E96C62-BA18-4926-AAA5-0B797AB3AC8D}" dt="2022-06-01T15:49:01.753" v="1261"/>
          <ac:graphicFrameMkLst>
            <pc:docMk/>
            <pc:sldMk cId="547105070" sldId="2145706683"/>
            <ac:graphicFrameMk id="6" creationId="{27A9BFCB-81AE-4AC6-8E0B-4AA388543D1E}"/>
          </ac:graphicFrameMkLst>
        </pc:graphicFrameChg>
        <pc:picChg chg="ord">
          <ac:chgData name="Matt Chill" userId="157e4bfd-2bfa-46d2-b115-bc5f9c1dc265" providerId="ADAL" clId="{97E96C62-BA18-4926-AAA5-0B797AB3AC8D}" dt="2022-06-02T21:05:46.645" v="12581" actId="13244"/>
          <ac:picMkLst>
            <pc:docMk/>
            <pc:sldMk cId="547105070" sldId="2145706683"/>
            <ac:picMk id="13" creationId="{5B801969-2D89-41BE-A7F3-8F93F112C9BE}"/>
          </ac:picMkLst>
        </pc:picChg>
        <pc:picChg chg="ord">
          <ac:chgData name="Matt Chill" userId="157e4bfd-2bfa-46d2-b115-bc5f9c1dc265" providerId="ADAL" clId="{97E96C62-BA18-4926-AAA5-0B797AB3AC8D}" dt="2022-06-02T21:05:50.768" v="12582" actId="13244"/>
          <ac:picMkLst>
            <pc:docMk/>
            <pc:sldMk cId="547105070" sldId="2145706683"/>
            <ac:picMk id="14" creationId="{CDB87604-A16B-4BBE-A4ED-FABCD2F27FC0}"/>
          </ac:picMkLst>
        </pc:picChg>
      </pc:sldChg>
      <pc:sldChg chg="addSp delSp modSp del mod ord modNotesTx">
        <pc:chgData name="Matt Chill" userId="157e4bfd-2bfa-46d2-b115-bc5f9c1dc265" providerId="ADAL" clId="{97E96C62-BA18-4926-AAA5-0B797AB3AC8D}" dt="2022-06-03T17:27:55.044" v="13484" actId="2696"/>
        <pc:sldMkLst>
          <pc:docMk/>
          <pc:sldMk cId="2945023669" sldId="2145706684"/>
        </pc:sldMkLst>
        <pc:spChg chg="mod">
          <ac:chgData name="Matt Chill" userId="157e4bfd-2bfa-46d2-b115-bc5f9c1dc265" providerId="ADAL" clId="{97E96C62-BA18-4926-AAA5-0B797AB3AC8D}" dt="2022-06-01T15:48:58.907" v="1176" actId="948"/>
          <ac:spMkLst>
            <pc:docMk/>
            <pc:sldMk cId="2945023669" sldId="2145706684"/>
            <ac:spMk id="2" creationId="{130360FB-E26F-4A01-ACED-9D8EB6051D74}"/>
          </ac:spMkLst>
        </pc:spChg>
        <pc:spChg chg="add del mod modVis">
          <ac:chgData name="Matt Chill" userId="157e4bfd-2bfa-46d2-b115-bc5f9c1dc265" providerId="ADAL" clId="{97E96C62-BA18-4926-AAA5-0B797AB3AC8D}" dt="2022-06-01T15:48:58.994" v="1215"/>
          <ac:spMkLst>
            <pc:docMk/>
            <pc:sldMk cId="2945023669" sldId="2145706684"/>
            <ac:spMk id="3" creationId="{FF10A2F7-9584-4A51-9F0A-2005CAD436F8}"/>
          </ac:spMkLst>
        </pc:spChg>
        <pc:spChg chg="ord">
          <ac:chgData name="Matt Chill" userId="157e4bfd-2bfa-46d2-b115-bc5f9c1dc265" providerId="ADAL" clId="{97E96C62-BA18-4926-AAA5-0B797AB3AC8D}" dt="2022-06-02T21:05:06.020" v="12571" actId="13244"/>
          <ac:spMkLst>
            <pc:docMk/>
            <pc:sldMk cId="2945023669" sldId="2145706684"/>
            <ac:spMk id="4" creationId="{4FD02B76-6990-472F-808B-167DBEE5535E}"/>
          </ac:spMkLst>
        </pc:spChg>
        <pc:spChg chg="mod ord">
          <ac:chgData name="Matt Chill" userId="157e4bfd-2bfa-46d2-b115-bc5f9c1dc265" providerId="ADAL" clId="{97E96C62-BA18-4926-AAA5-0B797AB3AC8D}" dt="2022-06-02T21:05:09.613" v="12573" actId="962"/>
          <ac:spMkLst>
            <pc:docMk/>
            <pc:sldMk cId="2945023669" sldId="2145706684"/>
            <ac:spMk id="15" creationId="{FBB28917-C4CE-4899-85E6-9B6B7E252033}"/>
          </ac:spMkLst>
        </pc:spChg>
        <pc:spChg chg="del">
          <ac:chgData name="Matt Chill" userId="157e4bfd-2bfa-46d2-b115-bc5f9c1dc265" providerId="ADAL" clId="{97E96C62-BA18-4926-AAA5-0B797AB3AC8D}" dt="2022-06-02T21:05:11.746" v="12574" actId="478"/>
          <ac:spMkLst>
            <pc:docMk/>
            <pc:sldMk cId="2945023669" sldId="2145706684"/>
            <ac:spMk id="52" creationId="{E5FF1875-99EC-416F-B189-649257024ED5}"/>
          </ac:spMkLst>
        </pc:spChg>
        <pc:spChg chg="del">
          <ac:chgData name="Matt Chill" userId="157e4bfd-2bfa-46d2-b115-bc5f9c1dc265" providerId="ADAL" clId="{97E96C62-BA18-4926-AAA5-0B797AB3AC8D}" dt="2022-06-01T23:50:34.495" v="3171" actId="478"/>
          <ac:spMkLst>
            <pc:docMk/>
            <pc:sldMk cId="2945023669" sldId="2145706684"/>
            <ac:spMk id="95" creationId="{4F451B0D-3043-4317-B9B0-B0FEE5B38E82}"/>
          </ac:spMkLst>
        </pc:spChg>
        <pc:graphicFrameChg chg="mod">
          <ac:chgData name="Matt Chill" userId="157e4bfd-2bfa-46d2-b115-bc5f9c1dc265" providerId="ADAL" clId="{97E96C62-BA18-4926-AAA5-0B797AB3AC8D}" dt="2022-06-01T15:48:59.004" v="1217"/>
          <ac:graphicFrameMkLst>
            <pc:docMk/>
            <pc:sldMk cId="2945023669" sldId="2145706684"/>
            <ac:graphicFrameMk id="6" creationId="{27A9BFCB-81AE-4AC6-8E0B-4AA388543D1E}"/>
          </ac:graphicFrameMkLst>
        </pc:graphicFrameChg>
        <pc:picChg chg="ord">
          <ac:chgData name="Matt Chill" userId="157e4bfd-2bfa-46d2-b115-bc5f9c1dc265" providerId="ADAL" clId="{97E96C62-BA18-4926-AAA5-0B797AB3AC8D}" dt="2022-06-02T21:05:17.647" v="12575" actId="13244"/>
          <ac:picMkLst>
            <pc:docMk/>
            <pc:sldMk cId="2945023669" sldId="2145706684"/>
            <ac:picMk id="13" creationId="{DD5CDD14-CFFD-4768-8F58-BD5AF653CD66}"/>
          </ac:picMkLst>
        </pc:picChg>
        <pc:picChg chg="ord">
          <ac:chgData name="Matt Chill" userId="157e4bfd-2bfa-46d2-b115-bc5f9c1dc265" providerId="ADAL" clId="{97E96C62-BA18-4926-AAA5-0B797AB3AC8D}" dt="2022-06-02T21:05:21.197" v="12576" actId="13244"/>
          <ac:picMkLst>
            <pc:docMk/>
            <pc:sldMk cId="2945023669" sldId="2145706684"/>
            <ac:picMk id="14" creationId="{522AADBA-5E93-4037-9ABD-61221F2B165D}"/>
          </ac:picMkLst>
        </pc:picChg>
      </pc:sldChg>
      <pc:sldChg chg="addSp delSp modSp mod ord modNotesTx">
        <pc:chgData name="Matt Chill" userId="157e4bfd-2bfa-46d2-b115-bc5f9c1dc265" providerId="ADAL" clId="{97E96C62-BA18-4926-AAA5-0B797AB3AC8D}" dt="2022-06-06T19:46:52.853" v="24505" actId="962"/>
        <pc:sldMkLst>
          <pc:docMk/>
          <pc:sldMk cId="3104663622" sldId="2145706700"/>
        </pc:sldMkLst>
        <pc:spChg chg="mod">
          <ac:chgData name="Matt Chill" userId="157e4bfd-2bfa-46d2-b115-bc5f9c1dc265" providerId="ADAL" clId="{97E96C62-BA18-4926-AAA5-0B797AB3AC8D}" dt="2022-06-02T00:42:31.241" v="9669" actId="948"/>
          <ac:spMkLst>
            <pc:docMk/>
            <pc:sldMk cId="3104663622" sldId="2145706700"/>
            <ac:spMk id="2" creationId="{CBB27C3C-6ECB-4D49-B8C7-6C613F90DA51}"/>
          </ac:spMkLst>
        </pc:spChg>
        <pc:spChg chg="mod">
          <ac:chgData name="Matt Chill" userId="157e4bfd-2bfa-46d2-b115-bc5f9c1dc265" providerId="ADAL" clId="{97E96C62-BA18-4926-AAA5-0B797AB3AC8D}" dt="2022-06-06T19:46:52.853" v="24505" actId="962"/>
          <ac:spMkLst>
            <pc:docMk/>
            <pc:sldMk cId="3104663622" sldId="2145706700"/>
            <ac:spMk id="4" creationId="{C9A850E4-7332-46A8-8172-AFD657D1815E}"/>
          </ac:spMkLst>
        </pc:spChg>
        <pc:spChg chg="add del mod modVis">
          <ac:chgData name="Matt Chill" userId="157e4bfd-2bfa-46d2-b115-bc5f9c1dc265" providerId="ADAL" clId="{97E96C62-BA18-4926-AAA5-0B797AB3AC8D}" dt="2022-06-02T00:39:09.454" v="9045"/>
          <ac:spMkLst>
            <pc:docMk/>
            <pc:sldMk cId="3104663622" sldId="2145706700"/>
            <ac:spMk id="5" creationId="{E5138407-FAEF-4120-8351-986116C5BD0C}"/>
          </ac:spMkLst>
        </pc:spChg>
        <pc:spChg chg="mod ord">
          <ac:chgData name="Matt Chill" userId="157e4bfd-2bfa-46d2-b115-bc5f9c1dc265" providerId="ADAL" clId="{97E96C62-BA18-4926-AAA5-0B797AB3AC8D}" dt="2022-06-02T20:18:10.151" v="12060" actId="962"/>
          <ac:spMkLst>
            <pc:docMk/>
            <pc:sldMk cId="3104663622" sldId="2145706700"/>
            <ac:spMk id="7" creationId="{A64487C2-4B9C-40D1-A006-4E659219BF7C}"/>
          </ac:spMkLst>
        </pc:spChg>
        <pc:spChg chg="del">
          <ac:chgData name="Matt Chill" userId="157e4bfd-2bfa-46d2-b115-bc5f9c1dc265" providerId="ADAL" clId="{97E96C62-BA18-4926-AAA5-0B797AB3AC8D}" dt="2022-06-02T00:40:02.604" v="9200" actId="478"/>
          <ac:spMkLst>
            <pc:docMk/>
            <pc:sldMk cId="3104663622" sldId="2145706700"/>
            <ac:spMk id="8" creationId="{DB838F22-8BEC-4D22-A75D-344AD090BE0B}"/>
          </ac:spMkLst>
        </pc:spChg>
        <pc:spChg chg="add del mod modVis">
          <ac:chgData name="Matt Chill" userId="157e4bfd-2bfa-46d2-b115-bc5f9c1dc265" providerId="ADAL" clId="{97E96C62-BA18-4926-AAA5-0B797AB3AC8D}" dt="2022-06-02T00:39:25.468" v="9108"/>
          <ac:spMkLst>
            <pc:docMk/>
            <pc:sldMk cId="3104663622" sldId="2145706700"/>
            <ac:spMk id="9" creationId="{14F40854-448C-4A93-9F23-D5AA5064A4CF}"/>
          </ac:spMkLst>
        </pc:spChg>
        <pc:spChg chg="add del mod modVis">
          <ac:chgData name="Matt Chill" userId="157e4bfd-2bfa-46d2-b115-bc5f9c1dc265" providerId="ADAL" clId="{97E96C62-BA18-4926-AAA5-0B797AB3AC8D}" dt="2022-06-02T00:39:25.745" v="9151"/>
          <ac:spMkLst>
            <pc:docMk/>
            <pc:sldMk cId="3104663622" sldId="2145706700"/>
            <ac:spMk id="10" creationId="{CA2234C1-215B-450F-900D-EB7F7FEBDE44}"/>
          </ac:spMkLst>
        </pc:spChg>
        <pc:spChg chg="add del mod modVis">
          <ac:chgData name="Matt Chill" userId="157e4bfd-2bfa-46d2-b115-bc5f9c1dc265" providerId="ADAL" clId="{97E96C62-BA18-4926-AAA5-0B797AB3AC8D}" dt="2022-06-02T00:39:26.458" v="9195"/>
          <ac:spMkLst>
            <pc:docMk/>
            <pc:sldMk cId="3104663622" sldId="2145706700"/>
            <ac:spMk id="11" creationId="{9180548C-6063-4698-B714-0C4600FA36D1}"/>
          </ac:spMkLst>
        </pc:spChg>
        <pc:spChg chg="add mod ord">
          <ac:chgData name="Matt Chill" userId="157e4bfd-2bfa-46d2-b115-bc5f9c1dc265" providerId="ADAL" clId="{97E96C62-BA18-4926-AAA5-0B797AB3AC8D}" dt="2022-06-03T19:25:53.095" v="17850" actId="20577"/>
          <ac:spMkLst>
            <pc:docMk/>
            <pc:sldMk cId="3104663622" sldId="2145706700"/>
            <ac:spMk id="13" creationId="{C284FF37-4648-4837-85EB-33F4302FA9BB}"/>
          </ac:spMkLst>
        </pc:spChg>
        <pc:spChg chg="add del mod modVis">
          <ac:chgData name="Matt Chill" userId="157e4bfd-2bfa-46d2-b115-bc5f9c1dc265" providerId="ADAL" clId="{97E96C62-BA18-4926-AAA5-0B797AB3AC8D}" dt="2022-06-02T00:42:15.407" v="9508"/>
          <ac:spMkLst>
            <pc:docMk/>
            <pc:sldMk cId="3104663622" sldId="2145706700"/>
            <ac:spMk id="14" creationId="{84917D74-D0A1-47CC-BA3E-70637C1AC9EA}"/>
          </ac:spMkLst>
        </pc:spChg>
        <pc:spChg chg="add del mod modVis">
          <ac:chgData name="Matt Chill" userId="157e4bfd-2bfa-46d2-b115-bc5f9c1dc265" providerId="ADAL" clId="{97E96C62-BA18-4926-AAA5-0B797AB3AC8D}" dt="2022-06-02T00:42:16.231" v="9551"/>
          <ac:spMkLst>
            <pc:docMk/>
            <pc:sldMk cId="3104663622" sldId="2145706700"/>
            <ac:spMk id="15" creationId="{85AA8E2C-79CF-44D4-8DF8-B766C6A60D0A}"/>
          </ac:spMkLst>
        </pc:spChg>
        <pc:spChg chg="add del mod modVis">
          <ac:chgData name="Matt Chill" userId="157e4bfd-2bfa-46d2-b115-bc5f9c1dc265" providerId="ADAL" clId="{97E96C62-BA18-4926-AAA5-0B797AB3AC8D}" dt="2022-06-02T00:42:22.776" v="9597"/>
          <ac:spMkLst>
            <pc:docMk/>
            <pc:sldMk cId="3104663622" sldId="2145706700"/>
            <ac:spMk id="16" creationId="{C230BC31-8980-45D8-81FC-C4663DD6DD7B}"/>
          </ac:spMkLst>
        </pc:spChg>
        <pc:spChg chg="add del mod modVis">
          <ac:chgData name="Matt Chill" userId="157e4bfd-2bfa-46d2-b115-bc5f9c1dc265" providerId="ADAL" clId="{97E96C62-BA18-4926-AAA5-0B797AB3AC8D}" dt="2022-06-02T00:42:28.412" v="9658"/>
          <ac:spMkLst>
            <pc:docMk/>
            <pc:sldMk cId="3104663622" sldId="2145706700"/>
            <ac:spMk id="17" creationId="{3F82A6F6-74E0-4EE9-91D6-A91C96FA59E0}"/>
          </ac:spMkLst>
        </pc:spChg>
        <pc:spChg chg="add del mod modVis">
          <ac:chgData name="Matt Chill" userId="157e4bfd-2bfa-46d2-b115-bc5f9c1dc265" providerId="ADAL" clId="{97E96C62-BA18-4926-AAA5-0B797AB3AC8D}" dt="2022-06-02T00:42:31.287" v="9708"/>
          <ac:spMkLst>
            <pc:docMk/>
            <pc:sldMk cId="3104663622" sldId="2145706700"/>
            <ac:spMk id="18" creationId="{2C082D1B-8972-44C7-8254-0D92DDE365CE}"/>
          </ac:spMkLst>
        </pc:spChg>
        <pc:spChg chg="add del mod">
          <ac:chgData name="Matt Chill" userId="157e4bfd-2bfa-46d2-b115-bc5f9c1dc265" providerId="ADAL" clId="{97E96C62-BA18-4926-AAA5-0B797AB3AC8D}" dt="2022-06-02T00:45:13.030" v="9818" actId="478"/>
          <ac:spMkLst>
            <pc:docMk/>
            <pc:sldMk cId="3104663622" sldId="2145706700"/>
            <ac:spMk id="19" creationId="{2E76A0E3-99FF-467A-9128-7BAA5E9B5F10}"/>
          </ac:spMkLst>
        </pc:spChg>
        <pc:graphicFrameChg chg="add mod ord modVis">
          <ac:chgData name="Matt Chill" userId="157e4bfd-2bfa-46d2-b115-bc5f9c1dc265" providerId="ADAL" clId="{97E96C62-BA18-4926-AAA5-0B797AB3AC8D}" dt="2022-06-02T00:39:05.307" v="9002" actId="14100"/>
          <ac:graphicFrameMkLst>
            <pc:docMk/>
            <pc:sldMk cId="3104663622" sldId="2145706700"/>
            <ac:graphicFrameMk id="3" creationId="{A6B0E0F6-9E79-4757-B357-DC85AB7EB090}"/>
          </ac:graphicFrameMkLst>
        </pc:graphicFrameChg>
        <pc:graphicFrameChg chg="add mod ord modVis">
          <ac:chgData name="Matt Chill" userId="157e4bfd-2bfa-46d2-b115-bc5f9c1dc265" providerId="ADAL" clId="{97E96C62-BA18-4926-AAA5-0B797AB3AC8D}" dt="2022-06-02T00:42:31.313" v="9710"/>
          <ac:graphicFrameMkLst>
            <pc:docMk/>
            <pc:sldMk cId="3104663622" sldId="2145706700"/>
            <ac:graphicFrameMk id="6" creationId="{E59DCA1D-E25F-4235-BDC8-9060B97DF0CF}"/>
          </ac:graphicFrameMkLst>
        </pc:graphicFrameChg>
      </pc:sldChg>
      <pc:sldChg chg="addSp delSp modSp mod modNotesTx">
        <pc:chgData name="Matt Chill" userId="157e4bfd-2bfa-46d2-b115-bc5f9c1dc265" providerId="ADAL" clId="{97E96C62-BA18-4926-AAA5-0B797AB3AC8D}" dt="2022-06-06T19:46:59.870" v="24507" actId="962"/>
        <pc:sldMkLst>
          <pc:docMk/>
          <pc:sldMk cId="3339490893" sldId="2145706701"/>
        </pc:sldMkLst>
        <pc:spChg chg="mod ord">
          <ac:chgData name="Matt Chill" userId="157e4bfd-2bfa-46d2-b115-bc5f9c1dc265" providerId="ADAL" clId="{97E96C62-BA18-4926-AAA5-0B797AB3AC8D}" dt="2022-06-06T16:51:29.553" v="21756" actId="948"/>
          <ac:spMkLst>
            <pc:docMk/>
            <pc:sldMk cId="3339490893" sldId="2145706701"/>
            <ac:spMk id="2" creationId="{CBB27C3C-6ECB-4D49-B8C7-6C613F90DA51}"/>
          </ac:spMkLst>
        </pc:spChg>
        <pc:spChg chg="add del mod modVis">
          <ac:chgData name="Matt Chill" userId="157e4bfd-2bfa-46d2-b115-bc5f9c1dc265" providerId="ADAL" clId="{97E96C62-BA18-4926-AAA5-0B797AB3AC8D}" dt="2022-06-03T19:15:42.686" v="17804"/>
          <ac:spMkLst>
            <pc:docMk/>
            <pc:sldMk cId="3339490893" sldId="2145706701"/>
            <ac:spMk id="3" creationId="{29330AEB-8B8F-4FDD-8D3B-94E7CF4014E5}"/>
          </ac:spMkLst>
        </pc:spChg>
        <pc:spChg chg="add del mod modVis">
          <ac:chgData name="Matt Chill" userId="157e4bfd-2bfa-46d2-b115-bc5f9c1dc265" providerId="ADAL" clId="{97E96C62-BA18-4926-AAA5-0B797AB3AC8D}" dt="2022-06-06T16:47:00.097" v="21207"/>
          <ac:spMkLst>
            <pc:docMk/>
            <pc:sldMk cId="3339490893" sldId="2145706701"/>
            <ac:spMk id="3" creationId="{D5DD087E-3156-4E64-8237-484EDE2DCA5F}"/>
          </ac:spMkLst>
        </pc:spChg>
        <pc:spChg chg="mod ord">
          <ac:chgData name="Matt Chill" userId="157e4bfd-2bfa-46d2-b115-bc5f9c1dc265" providerId="ADAL" clId="{97E96C62-BA18-4926-AAA5-0B797AB3AC8D}" dt="2022-06-06T19:46:59.870" v="24507" actId="962"/>
          <ac:spMkLst>
            <pc:docMk/>
            <pc:sldMk cId="3339490893" sldId="2145706701"/>
            <ac:spMk id="4" creationId="{C9A850E4-7332-46A8-8172-AFD657D1815E}"/>
          </ac:spMkLst>
        </pc:spChg>
        <pc:spChg chg="add mod ord">
          <ac:chgData name="Matt Chill" userId="157e4bfd-2bfa-46d2-b115-bc5f9c1dc265" providerId="ADAL" clId="{97E96C62-BA18-4926-AAA5-0B797AB3AC8D}" dt="2022-06-06T16:47:10.477" v="21226" actId="13244"/>
          <ac:spMkLst>
            <pc:docMk/>
            <pc:sldMk cId="3339490893" sldId="2145706701"/>
            <ac:spMk id="6" creationId="{859BB9F1-47B8-4EA3-AC6B-BE03CB910A99}"/>
          </ac:spMkLst>
        </pc:spChg>
        <pc:spChg chg="mod ord">
          <ac:chgData name="Matt Chill" userId="157e4bfd-2bfa-46d2-b115-bc5f9c1dc265" providerId="ADAL" clId="{97E96C62-BA18-4926-AAA5-0B797AB3AC8D}" dt="2022-06-03T20:21:59.154" v="17905"/>
          <ac:spMkLst>
            <pc:docMk/>
            <pc:sldMk cId="3339490893" sldId="2145706701"/>
            <ac:spMk id="7" creationId="{B61C2A48-A549-4D2F-B38A-D55499409817}"/>
          </ac:spMkLst>
        </pc:spChg>
        <pc:spChg chg="add del mod modVis">
          <ac:chgData name="Matt Chill" userId="157e4bfd-2bfa-46d2-b115-bc5f9c1dc265" providerId="ADAL" clId="{97E96C62-BA18-4926-AAA5-0B797AB3AC8D}" dt="2022-06-03T20:21:59.155" v="17909"/>
          <ac:spMkLst>
            <pc:docMk/>
            <pc:sldMk cId="3339490893" sldId="2145706701"/>
            <ac:spMk id="8" creationId="{D4A9F821-AAA0-4A7E-B88D-D8B25F5796AC}"/>
          </ac:spMkLst>
        </pc:spChg>
        <pc:spChg chg="del mod">
          <ac:chgData name="Matt Chill" userId="157e4bfd-2bfa-46d2-b115-bc5f9c1dc265" providerId="ADAL" clId="{97E96C62-BA18-4926-AAA5-0B797AB3AC8D}" dt="2022-06-03T18:37:28.926" v="14728" actId="478"/>
          <ac:spMkLst>
            <pc:docMk/>
            <pc:sldMk cId="3339490893" sldId="2145706701"/>
            <ac:spMk id="8" creationId="{DB838F22-8BEC-4D22-A75D-344AD090BE0B}"/>
          </ac:spMkLst>
        </pc:spChg>
        <pc:spChg chg="mod ord">
          <ac:chgData name="Matt Chill" userId="157e4bfd-2bfa-46d2-b115-bc5f9c1dc265" providerId="ADAL" clId="{97E96C62-BA18-4926-AAA5-0B797AB3AC8D}" dt="2022-06-06T16:47:06.148" v="21225" actId="962"/>
          <ac:spMkLst>
            <pc:docMk/>
            <pc:sldMk cId="3339490893" sldId="2145706701"/>
            <ac:spMk id="9" creationId="{C03E28C0-2C7D-465F-8AF9-AF39806AFEFB}"/>
          </ac:spMkLst>
        </pc:spChg>
        <pc:spChg chg="add mod">
          <ac:chgData name="Matt Chill" userId="157e4bfd-2bfa-46d2-b115-bc5f9c1dc265" providerId="ADAL" clId="{97E96C62-BA18-4926-AAA5-0B797AB3AC8D}" dt="2022-06-03T19:13:21.313" v="17475" actId="14100"/>
          <ac:spMkLst>
            <pc:docMk/>
            <pc:sldMk cId="3339490893" sldId="2145706701"/>
            <ac:spMk id="10" creationId="{BEDA7210-0823-44AB-B0F2-92A065DEA196}"/>
          </ac:spMkLst>
        </pc:spChg>
        <pc:spChg chg="add del mod modVis">
          <ac:chgData name="Matt Chill" userId="157e4bfd-2bfa-46d2-b115-bc5f9c1dc265" providerId="ADAL" clId="{97E96C62-BA18-4926-AAA5-0B797AB3AC8D}" dt="2022-06-06T16:51:29.595" v="21795"/>
          <ac:spMkLst>
            <pc:docMk/>
            <pc:sldMk cId="3339490893" sldId="2145706701"/>
            <ac:spMk id="11" creationId="{D7968196-C7D1-4CB0-9605-CFC3E2B34CF7}"/>
          </ac:spMkLst>
        </pc:spChg>
        <pc:spChg chg="add mod ord">
          <ac:chgData name="Matt Chill" userId="157e4bfd-2bfa-46d2-b115-bc5f9c1dc265" providerId="ADAL" clId="{97E96C62-BA18-4926-AAA5-0B797AB3AC8D}" dt="2022-06-03T20:21:59.152" v="17897"/>
          <ac:spMkLst>
            <pc:docMk/>
            <pc:sldMk cId="3339490893" sldId="2145706701"/>
            <ac:spMk id="14" creationId="{05441593-2440-4984-A2A1-8872FEC25197}"/>
          </ac:spMkLst>
        </pc:spChg>
        <pc:spChg chg="add mod ord">
          <ac:chgData name="Matt Chill" userId="157e4bfd-2bfa-46d2-b115-bc5f9c1dc265" providerId="ADAL" clId="{97E96C62-BA18-4926-AAA5-0B797AB3AC8D}" dt="2022-06-03T20:21:59.153" v="17901"/>
          <ac:spMkLst>
            <pc:docMk/>
            <pc:sldMk cId="3339490893" sldId="2145706701"/>
            <ac:spMk id="15" creationId="{39F62343-5E2C-437B-B9E6-F448605B4A89}"/>
          </ac:spMkLst>
        </pc:spChg>
        <pc:spChg chg="add del mod">
          <ac:chgData name="Matt Chill" userId="157e4bfd-2bfa-46d2-b115-bc5f9c1dc265" providerId="ADAL" clId="{97E96C62-BA18-4926-AAA5-0B797AB3AC8D}" dt="2022-06-03T18:55:33.138" v="15217" actId="478"/>
          <ac:spMkLst>
            <pc:docMk/>
            <pc:sldMk cId="3339490893" sldId="2145706701"/>
            <ac:spMk id="20" creationId="{703AA71A-AAD5-45DB-BA31-5A28522723CA}"/>
          </ac:spMkLst>
        </pc:spChg>
        <pc:spChg chg="add del mod">
          <ac:chgData name="Matt Chill" userId="157e4bfd-2bfa-46d2-b115-bc5f9c1dc265" providerId="ADAL" clId="{97E96C62-BA18-4926-AAA5-0B797AB3AC8D}" dt="2022-06-03T18:55:33.138" v="15217" actId="478"/>
          <ac:spMkLst>
            <pc:docMk/>
            <pc:sldMk cId="3339490893" sldId="2145706701"/>
            <ac:spMk id="21" creationId="{E9FC879A-E784-4FD7-95F2-1822F449EB91}"/>
          </ac:spMkLst>
        </pc:spChg>
        <pc:spChg chg="add del mod">
          <ac:chgData name="Matt Chill" userId="157e4bfd-2bfa-46d2-b115-bc5f9c1dc265" providerId="ADAL" clId="{97E96C62-BA18-4926-AAA5-0B797AB3AC8D}" dt="2022-06-03T18:52:44.653" v="15157" actId="478"/>
          <ac:spMkLst>
            <pc:docMk/>
            <pc:sldMk cId="3339490893" sldId="2145706701"/>
            <ac:spMk id="22" creationId="{FA489A12-C8CA-497B-A14B-415951007FB6}"/>
          </ac:spMkLst>
        </pc:spChg>
        <pc:spChg chg="add del mod">
          <ac:chgData name="Matt Chill" userId="157e4bfd-2bfa-46d2-b115-bc5f9c1dc265" providerId="ADAL" clId="{97E96C62-BA18-4926-AAA5-0B797AB3AC8D}" dt="2022-06-03T18:54:04.216" v="15168" actId="478"/>
          <ac:spMkLst>
            <pc:docMk/>
            <pc:sldMk cId="3339490893" sldId="2145706701"/>
            <ac:spMk id="23" creationId="{A7A95C32-C66E-4C27-9EEB-14A1A232545D}"/>
          </ac:spMkLst>
        </pc:spChg>
        <pc:spChg chg="add del mod">
          <ac:chgData name="Matt Chill" userId="157e4bfd-2bfa-46d2-b115-bc5f9c1dc265" providerId="ADAL" clId="{97E96C62-BA18-4926-AAA5-0B797AB3AC8D}" dt="2022-06-03T18:54:04.216" v="15168" actId="478"/>
          <ac:spMkLst>
            <pc:docMk/>
            <pc:sldMk cId="3339490893" sldId="2145706701"/>
            <ac:spMk id="24" creationId="{9ECE1A03-1338-4D01-935B-6AF21675DD50}"/>
          </ac:spMkLst>
        </pc:spChg>
        <pc:spChg chg="add del mod modVis">
          <ac:chgData name="Matt Chill" userId="157e4bfd-2bfa-46d2-b115-bc5f9c1dc265" providerId="ADAL" clId="{97E96C62-BA18-4926-AAA5-0B797AB3AC8D}" dt="2022-06-03T19:13:24.739" v="17534"/>
          <ac:spMkLst>
            <pc:docMk/>
            <pc:sldMk cId="3339490893" sldId="2145706701"/>
            <ac:spMk id="25" creationId="{0E1A5471-DC0F-4666-92DD-260FED8BAC65}"/>
          </ac:spMkLst>
        </pc:spChg>
        <pc:spChg chg="add del mod modVis">
          <ac:chgData name="Matt Chill" userId="157e4bfd-2bfa-46d2-b115-bc5f9c1dc265" providerId="ADAL" clId="{97E96C62-BA18-4926-AAA5-0B797AB3AC8D}" dt="2022-06-03T19:13:41.504" v="17602"/>
          <ac:spMkLst>
            <pc:docMk/>
            <pc:sldMk cId="3339490893" sldId="2145706701"/>
            <ac:spMk id="28" creationId="{75FDBBD9-F7D5-4D30-8990-7650B03B5077}"/>
          </ac:spMkLst>
        </pc:spChg>
        <pc:spChg chg="add del mod modVis">
          <ac:chgData name="Matt Chill" userId="157e4bfd-2bfa-46d2-b115-bc5f9c1dc265" providerId="ADAL" clId="{97E96C62-BA18-4926-AAA5-0B797AB3AC8D}" dt="2022-06-03T19:13:43.155" v="17647"/>
          <ac:spMkLst>
            <pc:docMk/>
            <pc:sldMk cId="3339490893" sldId="2145706701"/>
            <ac:spMk id="29" creationId="{24DB828B-0CE7-4E36-8616-EFEE2A4A7516}"/>
          </ac:spMkLst>
        </pc:spChg>
        <pc:spChg chg="add del mod modVis">
          <ac:chgData name="Matt Chill" userId="157e4bfd-2bfa-46d2-b115-bc5f9c1dc265" providerId="ADAL" clId="{97E96C62-BA18-4926-AAA5-0B797AB3AC8D}" dt="2022-06-03T19:13:43.975" v="17691"/>
          <ac:spMkLst>
            <pc:docMk/>
            <pc:sldMk cId="3339490893" sldId="2145706701"/>
            <ac:spMk id="30" creationId="{3C975449-533B-429A-94A4-7CD0CB7465C5}"/>
          </ac:spMkLst>
        </pc:spChg>
        <pc:spChg chg="add del mod modVis">
          <ac:chgData name="Matt Chill" userId="157e4bfd-2bfa-46d2-b115-bc5f9c1dc265" providerId="ADAL" clId="{97E96C62-BA18-4926-AAA5-0B797AB3AC8D}" dt="2022-06-03T19:13:52.762" v="17742"/>
          <ac:spMkLst>
            <pc:docMk/>
            <pc:sldMk cId="3339490893" sldId="2145706701"/>
            <ac:spMk id="31" creationId="{0D05F5CD-2D55-4B07-B2CD-7618CC77482D}"/>
          </ac:spMkLst>
        </pc:spChg>
        <pc:grpChg chg="add mod">
          <ac:chgData name="Matt Chill" userId="157e4bfd-2bfa-46d2-b115-bc5f9c1dc265" providerId="ADAL" clId="{97E96C62-BA18-4926-AAA5-0B797AB3AC8D}" dt="2022-06-06T16:47:01.462" v="21223" actId="13244"/>
          <ac:grpSpMkLst>
            <pc:docMk/>
            <pc:sldMk cId="3339490893" sldId="2145706701"/>
            <ac:grpSpMk id="19" creationId="{37FAB4F3-987D-4D75-9F38-FF0AE133132E}"/>
          </ac:grpSpMkLst>
        </pc:grpChg>
        <pc:graphicFrameChg chg="add mod ord modVis">
          <ac:chgData name="Matt Chill" userId="157e4bfd-2bfa-46d2-b115-bc5f9c1dc265" providerId="ADAL" clId="{97E96C62-BA18-4926-AAA5-0B797AB3AC8D}" dt="2022-06-06T16:51:29.599" v="21797"/>
          <ac:graphicFrameMkLst>
            <pc:docMk/>
            <pc:sldMk cId="3339490893" sldId="2145706701"/>
            <ac:graphicFrameMk id="8" creationId="{EFD79ABD-CEE4-45EF-BB31-CAA90F67FF60}"/>
          </ac:graphicFrameMkLst>
        </pc:graphicFrameChg>
        <pc:graphicFrameChg chg="add del mod">
          <ac:chgData name="Matt Chill" userId="157e4bfd-2bfa-46d2-b115-bc5f9c1dc265" providerId="ADAL" clId="{97E96C62-BA18-4926-AAA5-0B797AB3AC8D}" dt="2022-06-03T18:51:22.582" v="15134" actId="478"/>
          <ac:graphicFrameMkLst>
            <pc:docMk/>
            <pc:sldMk cId="3339490893" sldId="2145706701"/>
            <ac:graphicFrameMk id="16" creationId="{BA0AE6E4-40BB-49C5-B960-F80045420BF0}"/>
          </ac:graphicFrameMkLst>
        </pc:graphicFrameChg>
        <pc:graphicFrameChg chg="add mod ord modGraphic">
          <ac:chgData name="Matt Chill" userId="157e4bfd-2bfa-46d2-b115-bc5f9c1dc265" providerId="ADAL" clId="{97E96C62-BA18-4926-AAA5-0B797AB3AC8D}" dt="2022-06-03T20:21:59.153" v="17899"/>
          <ac:graphicFrameMkLst>
            <pc:docMk/>
            <pc:sldMk cId="3339490893" sldId="2145706701"/>
            <ac:graphicFrameMk id="18" creationId="{38814FEF-48C1-4041-B266-44997BCAE840}"/>
          </ac:graphicFrameMkLst>
        </pc:graphicFrameChg>
        <pc:graphicFrameChg chg="add mod ord modGraphic">
          <ac:chgData name="Matt Chill" userId="157e4bfd-2bfa-46d2-b115-bc5f9c1dc265" providerId="ADAL" clId="{97E96C62-BA18-4926-AAA5-0B797AB3AC8D}" dt="2022-06-03T20:21:59.153" v="17903"/>
          <ac:graphicFrameMkLst>
            <pc:docMk/>
            <pc:sldMk cId="3339490893" sldId="2145706701"/>
            <ac:graphicFrameMk id="26" creationId="{D7620A1E-AF76-4C1B-BAF6-3DE69221DE2C}"/>
          </ac:graphicFrameMkLst>
        </pc:graphicFrameChg>
        <pc:graphicFrameChg chg="add del mod ord modVis">
          <ac:chgData name="Matt Chill" userId="157e4bfd-2bfa-46d2-b115-bc5f9c1dc265" providerId="ADAL" clId="{97E96C62-BA18-4926-AAA5-0B797AB3AC8D}" dt="2022-06-03T19:14:24.493" v="17745" actId="478"/>
          <ac:graphicFrameMkLst>
            <pc:docMk/>
            <pc:sldMk cId="3339490893" sldId="2145706701"/>
            <ac:graphicFrameMk id="27" creationId="{B101E0B2-0969-4CB6-8B6A-394DE59E3685}"/>
          </ac:graphicFrameMkLst>
        </pc:graphicFrameChg>
        <pc:graphicFrameChg chg="add mod ord modVis">
          <ac:chgData name="Matt Chill" userId="157e4bfd-2bfa-46d2-b115-bc5f9c1dc265" providerId="ADAL" clId="{97E96C62-BA18-4926-AAA5-0B797AB3AC8D}" dt="2022-06-03T20:21:59.158" v="17911"/>
          <ac:graphicFrameMkLst>
            <pc:docMk/>
            <pc:sldMk cId="3339490893" sldId="2145706701"/>
            <ac:graphicFrameMk id="32" creationId="{8A4E8D9B-9FAB-4E1E-B1BE-CF6787752E54}"/>
          </ac:graphicFrameMkLst>
        </pc:graphicFrameChg>
        <pc:picChg chg="add mod modCrop">
          <ac:chgData name="Matt Chill" userId="157e4bfd-2bfa-46d2-b115-bc5f9c1dc265" providerId="ADAL" clId="{97E96C62-BA18-4926-AAA5-0B797AB3AC8D}" dt="2022-06-03T19:13:21.313" v="17475" actId="14100"/>
          <ac:picMkLst>
            <pc:docMk/>
            <pc:sldMk cId="3339490893" sldId="2145706701"/>
            <ac:picMk id="5" creationId="{46BE052D-9C04-4E24-8DA0-70CF9F103E23}"/>
          </ac:picMkLst>
        </pc:picChg>
        <pc:picChg chg="add mod">
          <ac:chgData name="Matt Chill" userId="157e4bfd-2bfa-46d2-b115-bc5f9c1dc265" providerId="ADAL" clId="{97E96C62-BA18-4926-AAA5-0B797AB3AC8D}" dt="2022-06-03T19:13:21.313" v="17475" actId="14100"/>
          <ac:picMkLst>
            <pc:docMk/>
            <pc:sldMk cId="3339490893" sldId="2145706701"/>
            <ac:picMk id="1026" creationId="{058234E6-7D48-485B-A169-DFDFF2C5CDFE}"/>
          </ac:picMkLst>
        </pc:picChg>
        <pc:picChg chg="add del mod">
          <ac:chgData name="Matt Chill" userId="157e4bfd-2bfa-46d2-b115-bc5f9c1dc265" providerId="ADAL" clId="{97E96C62-BA18-4926-AAA5-0B797AB3AC8D}" dt="2022-06-03T18:45:59.156" v="15082" actId="478"/>
          <ac:picMkLst>
            <pc:docMk/>
            <pc:sldMk cId="3339490893" sldId="2145706701"/>
            <ac:picMk id="1028" creationId="{B8839080-EF58-46F2-B7B9-62327955759D}"/>
          </ac:picMkLst>
        </pc:picChg>
      </pc:sldChg>
      <pc:sldChg chg="addSp delSp modSp mod modNotesTx">
        <pc:chgData name="Matt Chill" userId="157e4bfd-2bfa-46d2-b115-bc5f9c1dc265" providerId="ADAL" clId="{97E96C62-BA18-4926-AAA5-0B797AB3AC8D}" dt="2022-06-02T20:25:55.701" v="12099" actId="13244"/>
        <pc:sldMkLst>
          <pc:docMk/>
          <pc:sldMk cId="1367949874" sldId="2145706704"/>
        </pc:sldMkLst>
        <pc:spChg chg="mod">
          <ac:chgData name="Matt Chill" userId="157e4bfd-2bfa-46d2-b115-bc5f9c1dc265" providerId="ADAL" clId="{97E96C62-BA18-4926-AAA5-0B797AB3AC8D}" dt="2022-06-02T00:41:46.158" v="9412" actId="948"/>
          <ac:spMkLst>
            <pc:docMk/>
            <pc:sldMk cId="1367949874" sldId="2145706704"/>
            <ac:spMk id="2" creationId="{E3175F54-422C-4ACE-8E59-35C8534EEFC8}"/>
          </ac:spMkLst>
        </pc:spChg>
        <pc:spChg chg="ord">
          <ac:chgData name="Matt Chill" userId="157e4bfd-2bfa-46d2-b115-bc5f9c1dc265" providerId="ADAL" clId="{97E96C62-BA18-4926-AAA5-0B797AB3AC8D}" dt="2022-06-02T20:25:51.052" v="12097" actId="13244"/>
          <ac:spMkLst>
            <pc:docMk/>
            <pc:sldMk cId="1367949874" sldId="2145706704"/>
            <ac:spMk id="4" creationId="{5BC75182-4E7B-47CE-8907-83EF0F82F6F9}"/>
          </ac:spMkLst>
        </pc:spChg>
        <pc:spChg chg="add del mod modVis">
          <ac:chgData name="Matt Chill" userId="157e4bfd-2bfa-46d2-b115-bc5f9c1dc265" providerId="ADAL" clId="{97E96C62-BA18-4926-AAA5-0B797AB3AC8D}" dt="2022-06-02T00:41:46.217" v="9451"/>
          <ac:spMkLst>
            <pc:docMk/>
            <pc:sldMk cId="1367949874" sldId="2145706704"/>
            <ac:spMk id="5" creationId="{90304EC7-896C-44C1-831E-6AD744DFEDBB}"/>
          </ac:spMkLst>
        </pc:spChg>
        <pc:spChg chg="add mod ord">
          <ac:chgData name="Matt Chill" userId="157e4bfd-2bfa-46d2-b115-bc5f9c1dc265" providerId="ADAL" clId="{97E96C62-BA18-4926-AAA5-0B797AB3AC8D}" dt="2022-06-02T20:25:52.665" v="12098" actId="13244"/>
          <ac:spMkLst>
            <pc:docMk/>
            <pc:sldMk cId="1367949874" sldId="2145706704"/>
            <ac:spMk id="10" creationId="{AABE352A-6B00-48F1-B6B0-8BC13C94343D}"/>
          </ac:spMkLst>
        </pc:spChg>
        <pc:graphicFrameChg chg="add mod ord modVis">
          <ac:chgData name="Matt Chill" userId="157e4bfd-2bfa-46d2-b115-bc5f9c1dc265" providerId="ADAL" clId="{97E96C62-BA18-4926-AAA5-0B797AB3AC8D}" dt="2022-06-02T00:41:46.275" v="9466"/>
          <ac:graphicFrameMkLst>
            <pc:docMk/>
            <pc:sldMk cId="1367949874" sldId="2145706704"/>
            <ac:graphicFrameMk id="6" creationId="{06073116-75EB-4FFC-B4E3-57F76B22242E}"/>
          </ac:graphicFrameMkLst>
        </pc:graphicFrameChg>
        <pc:picChg chg="mod ord">
          <ac:chgData name="Matt Chill" userId="157e4bfd-2bfa-46d2-b115-bc5f9c1dc265" providerId="ADAL" clId="{97E96C62-BA18-4926-AAA5-0B797AB3AC8D}" dt="2022-06-02T20:25:55.701" v="12099" actId="13244"/>
          <ac:picMkLst>
            <pc:docMk/>
            <pc:sldMk cId="1367949874" sldId="2145706704"/>
            <ac:picMk id="8" creationId="{7D3B5960-40E5-4AB4-8D5D-29FB91E94A51}"/>
          </ac:picMkLst>
        </pc:picChg>
      </pc:sldChg>
      <pc:sldChg chg="addSp delSp modSp mod modNotesTx">
        <pc:chgData name="Matt Chill" userId="157e4bfd-2bfa-46d2-b115-bc5f9c1dc265" providerId="ADAL" clId="{97E96C62-BA18-4926-AAA5-0B797AB3AC8D}" dt="2022-06-06T19:45:20.738" v="24481" actId="962"/>
        <pc:sldMkLst>
          <pc:docMk/>
          <pc:sldMk cId="1158085976" sldId="2145706706"/>
        </pc:sldMkLst>
        <pc:spChg chg="mod">
          <ac:chgData name="Matt Chill" userId="157e4bfd-2bfa-46d2-b115-bc5f9c1dc265" providerId="ADAL" clId="{97E96C62-BA18-4926-AAA5-0B797AB3AC8D}" dt="2022-06-06T19:45:20.738" v="24481" actId="962"/>
          <ac:spMkLst>
            <pc:docMk/>
            <pc:sldMk cId="1158085976" sldId="2145706706"/>
            <ac:spMk id="4" creationId="{2F78BB4C-E500-4ED9-BD62-DD9B57ED01D7}"/>
          </ac:spMkLst>
        </pc:spChg>
        <pc:spChg chg="mod ord">
          <ac:chgData name="Matt Chill" userId="157e4bfd-2bfa-46d2-b115-bc5f9c1dc265" providerId="ADAL" clId="{97E96C62-BA18-4926-AAA5-0B797AB3AC8D}" dt="2022-06-02T20:13:12.683" v="12026" actId="962"/>
          <ac:spMkLst>
            <pc:docMk/>
            <pc:sldMk cId="1158085976" sldId="2145706706"/>
            <ac:spMk id="6" creationId="{FC28A99B-E16C-48DE-8431-7B625ECEAF8E}"/>
          </ac:spMkLst>
        </pc:spChg>
        <pc:graphicFrameChg chg="add del modGraphic">
          <ac:chgData name="Matt Chill" userId="157e4bfd-2bfa-46d2-b115-bc5f9c1dc265" providerId="ADAL" clId="{97E96C62-BA18-4926-AAA5-0B797AB3AC8D}" dt="2022-06-06T19:38:28.778" v="23957" actId="20577"/>
          <ac:graphicFrameMkLst>
            <pc:docMk/>
            <pc:sldMk cId="1158085976" sldId="2145706706"/>
            <ac:graphicFrameMk id="5" creationId="{45B2DF57-DBF1-4CF4-93F4-0B4571913A28}"/>
          </ac:graphicFrameMkLst>
        </pc:graphicFrameChg>
      </pc:sldChg>
      <pc:sldChg chg="addSp delSp modSp mod ord modNotesTx">
        <pc:chgData name="Matt Chill" userId="157e4bfd-2bfa-46d2-b115-bc5f9c1dc265" providerId="ADAL" clId="{97E96C62-BA18-4926-AAA5-0B797AB3AC8D}" dt="2022-06-06T19:45:32.832" v="24484" actId="962"/>
        <pc:sldMkLst>
          <pc:docMk/>
          <pc:sldMk cId="2088931157" sldId="2145706707"/>
        </pc:sldMkLst>
        <pc:spChg chg="add del">
          <ac:chgData name="Matt Chill" userId="157e4bfd-2bfa-46d2-b115-bc5f9c1dc265" providerId="ADAL" clId="{97E96C62-BA18-4926-AAA5-0B797AB3AC8D}" dt="2022-06-01T19:06:50.186" v="2059" actId="478"/>
          <ac:spMkLst>
            <pc:docMk/>
            <pc:sldMk cId="2088931157" sldId="2145706707"/>
            <ac:spMk id="4" creationId="{4FD02B76-6990-472F-808B-167DBEE5535E}"/>
          </ac:spMkLst>
        </pc:spChg>
        <pc:spChg chg="mod">
          <ac:chgData name="Matt Chill" userId="157e4bfd-2bfa-46d2-b115-bc5f9c1dc265" providerId="ADAL" clId="{97E96C62-BA18-4926-AAA5-0B797AB3AC8D}" dt="2022-06-01T16:29:55.777" v="1475" actId="403"/>
          <ac:spMkLst>
            <pc:docMk/>
            <pc:sldMk cId="2088931157" sldId="2145706707"/>
            <ac:spMk id="5" creationId="{84578789-5BC6-47FE-9812-AC23F398F482}"/>
          </ac:spMkLst>
        </pc:spChg>
        <pc:spChg chg="mod ord topLvl">
          <ac:chgData name="Matt Chill" userId="157e4bfd-2bfa-46d2-b115-bc5f9c1dc265" providerId="ADAL" clId="{97E96C62-BA18-4926-AAA5-0B797AB3AC8D}" dt="2022-06-02T20:16:02.900" v="12046" actId="13244"/>
          <ac:spMkLst>
            <pc:docMk/>
            <pc:sldMk cId="2088931157" sldId="2145706707"/>
            <ac:spMk id="11" creationId="{92FDF5AC-716C-45FB-8599-81BE6C30D9D5}"/>
          </ac:spMkLst>
        </pc:spChg>
        <pc:spChg chg="add del mod">
          <ac:chgData name="Matt Chill" userId="157e4bfd-2bfa-46d2-b115-bc5f9c1dc265" providerId="ADAL" clId="{97E96C62-BA18-4926-AAA5-0B797AB3AC8D}" dt="2022-06-01T23:39:45.664" v="2741" actId="962"/>
          <ac:spMkLst>
            <pc:docMk/>
            <pc:sldMk cId="2088931157" sldId="2145706707"/>
            <ac:spMk id="12" creationId="{8D8A459B-89C5-498E-94ED-262FEEEF3C5F}"/>
          </ac:spMkLst>
        </pc:spChg>
        <pc:spChg chg="mod">
          <ac:chgData name="Matt Chill" userId="157e4bfd-2bfa-46d2-b115-bc5f9c1dc265" providerId="ADAL" clId="{97E96C62-BA18-4926-AAA5-0B797AB3AC8D}" dt="2022-06-01T23:39:50.459" v="2742" actId="962"/>
          <ac:spMkLst>
            <pc:docMk/>
            <pc:sldMk cId="2088931157" sldId="2145706707"/>
            <ac:spMk id="17" creationId="{FEBF7ADE-933B-441A-A737-B5C28E08EA53}"/>
          </ac:spMkLst>
        </pc:spChg>
        <pc:spChg chg="mod ord">
          <ac:chgData name="Matt Chill" userId="157e4bfd-2bfa-46d2-b115-bc5f9c1dc265" providerId="ADAL" clId="{97E96C62-BA18-4926-AAA5-0B797AB3AC8D}" dt="2022-06-02T20:16:53.360" v="12048" actId="13244"/>
          <ac:spMkLst>
            <pc:docMk/>
            <pc:sldMk cId="2088931157" sldId="2145706707"/>
            <ac:spMk id="19" creationId="{3A45444F-C3BA-4702-85D3-F81C1BAF6ADD}"/>
          </ac:spMkLst>
        </pc:spChg>
        <pc:spChg chg="mod topLvl">
          <ac:chgData name="Matt Chill" userId="157e4bfd-2bfa-46d2-b115-bc5f9c1dc265" providerId="ADAL" clId="{97E96C62-BA18-4926-AAA5-0B797AB3AC8D}" dt="2022-06-01T23:40:09.189" v="2745" actId="962"/>
          <ac:spMkLst>
            <pc:docMk/>
            <pc:sldMk cId="2088931157" sldId="2145706707"/>
            <ac:spMk id="21" creationId="{4909BD02-A7A7-48A4-8829-1476EA6DE47A}"/>
          </ac:spMkLst>
        </pc:spChg>
        <pc:spChg chg="mod topLvl">
          <ac:chgData name="Matt Chill" userId="157e4bfd-2bfa-46d2-b115-bc5f9c1dc265" providerId="ADAL" clId="{97E96C62-BA18-4926-AAA5-0B797AB3AC8D}" dt="2022-06-01T23:39:56.126" v="2743" actId="165"/>
          <ac:spMkLst>
            <pc:docMk/>
            <pc:sldMk cId="2088931157" sldId="2145706707"/>
            <ac:spMk id="22" creationId="{00DBE92B-6A77-446B-983F-547F6A359714}"/>
          </ac:spMkLst>
        </pc:spChg>
        <pc:spChg chg="add del mod ord topLvl">
          <ac:chgData name="Matt Chill" userId="157e4bfd-2bfa-46d2-b115-bc5f9c1dc265" providerId="ADAL" clId="{97E96C62-BA18-4926-AAA5-0B797AB3AC8D}" dt="2022-06-02T20:17:25.946" v="12050" actId="13244"/>
          <ac:spMkLst>
            <pc:docMk/>
            <pc:sldMk cId="2088931157" sldId="2145706707"/>
            <ac:spMk id="23" creationId="{410C36CC-E219-449F-9784-99FA6CB694AF}"/>
          </ac:spMkLst>
        </pc:spChg>
        <pc:spChg chg="mod ord">
          <ac:chgData name="Matt Chill" userId="157e4bfd-2bfa-46d2-b115-bc5f9c1dc265" providerId="ADAL" clId="{97E96C62-BA18-4926-AAA5-0B797AB3AC8D}" dt="2022-06-02T20:15:07.883" v="12040" actId="962"/>
          <ac:spMkLst>
            <pc:docMk/>
            <pc:sldMk cId="2088931157" sldId="2145706707"/>
            <ac:spMk id="25" creationId="{0CCD1AA4-25B5-4FC4-9461-F09EAE5EBEC6}"/>
          </ac:spMkLst>
        </pc:spChg>
        <pc:spChg chg="add del mod">
          <ac:chgData name="Matt Chill" userId="157e4bfd-2bfa-46d2-b115-bc5f9c1dc265" providerId="ADAL" clId="{97E96C62-BA18-4926-AAA5-0B797AB3AC8D}" dt="2022-06-01T19:05:42.702" v="1965"/>
          <ac:spMkLst>
            <pc:docMk/>
            <pc:sldMk cId="2088931157" sldId="2145706707"/>
            <ac:spMk id="26" creationId="{319E834F-6A75-442D-9224-02EACB0C1B70}"/>
          </ac:spMkLst>
        </pc:spChg>
        <pc:spChg chg="add del mod">
          <ac:chgData name="Matt Chill" userId="157e4bfd-2bfa-46d2-b115-bc5f9c1dc265" providerId="ADAL" clId="{97E96C62-BA18-4926-AAA5-0B797AB3AC8D}" dt="2022-06-06T19:45:32.832" v="24484" actId="962"/>
          <ac:spMkLst>
            <pc:docMk/>
            <pc:sldMk cId="2088931157" sldId="2145706707"/>
            <ac:spMk id="27" creationId="{2F3434EF-4594-439F-B2A0-058C4F1DE11B}"/>
          </ac:spMkLst>
        </pc:spChg>
        <pc:grpChg chg="add del">
          <ac:chgData name="Matt Chill" userId="157e4bfd-2bfa-46d2-b115-bc5f9c1dc265" providerId="ADAL" clId="{97E96C62-BA18-4926-AAA5-0B797AB3AC8D}" dt="2022-06-01T23:33:02.052" v="2736" actId="478"/>
          <ac:grpSpMkLst>
            <pc:docMk/>
            <pc:sldMk cId="2088931157" sldId="2145706707"/>
            <ac:grpSpMk id="10" creationId="{D5E5375E-2113-4173-A470-708B91C35131}"/>
          </ac:grpSpMkLst>
        </pc:grpChg>
        <pc:grpChg chg="del">
          <ac:chgData name="Matt Chill" userId="157e4bfd-2bfa-46d2-b115-bc5f9c1dc265" providerId="ADAL" clId="{97E96C62-BA18-4926-AAA5-0B797AB3AC8D}" dt="2022-06-01T23:39:56.126" v="2743" actId="165"/>
          <ac:grpSpMkLst>
            <pc:docMk/>
            <pc:sldMk cId="2088931157" sldId="2145706707"/>
            <ac:grpSpMk id="20" creationId="{FD41192B-36A9-4B8A-9754-7DEC15735D48}"/>
          </ac:grpSpMkLst>
        </pc:grpChg>
        <pc:grpChg chg="del">
          <ac:chgData name="Matt Chill" userId="157e4bfd-2bfa-46d2-b115-bc5f9c1dc265" providerId="ADAL" clId="{97E96C62-BA18-4926-AAA5-0B797AB3AC8D}" dt="2022-06-01T23:40:13.191" v="2746" actId="165"/>
          <ac:grpSpMkLst>
            <pc:docMk/>
            <pc:sldMk cId="2088931157" sldId="2145706707"/>
            <ac:grpSpMk id="29" creationId="{D5A7431A-F1BA-4283-A5FB-C4B400C49111}"/>
          </ac:grpSpMkLst>
        </pc:grpChg>
        <pc:grpChg chg="del">
          <ac:chgData name="Matt Chill" userId="157e4bfd-2bfa-46d2-b115-bc5f9c1dc265" providerId="ADAL" clId="{97E96C62-BA18-4926-AAA5-0B797AB3AC8D}" dt="2022-06-01T23:40:29.611" v="2747" actId="165"/>
          <ac:grpSpMkLst>
            <pc:docMk/>
            <pc:sldMk cId="2088931157" sldId="2145706707"/>
            <ac:grpSpMk id="31" creationId="{2A32B8B6-0A30-4E5A-A736-680DED1ED30B}"/>
          </ac:grpSpMkLst>
        </pc:grpChg>
        <pc:picChg chg="mod ord topLvl">
          <ac:chgData name="Matt Chill" userId="157e4bfd-2bfa-46d2-b115-bc5f9c1dc265" providerId="ADAL" clId="{97E96C62-BA18-4926-AAA5-0B797AB3AC8D}" dt="2022-06-02T20:17:28.614" v="12051" actId="13244"/>
          <ac:picMkLst>
            <pc:docMk/>
            <pc:sldMk cId="2088931157" sldId="2145706707"/>
            <ac:picMk id="24" creationId="{F5DA6BD4-1C8A-46DB-85A0-CD5AF2D7B11A}"/>
          </ac:picMkLst>
        </pc:picChg>
        <pc:picChg chg="mod ord topLvl">
          <ac:chgData name="Matt Chill" userId="157e4bfd-2bfa-46d2-b115-bc5f9c1dc265" providerId="ADAL" clId="{97E96C62-BA18-4926-AAA5-0B797AB3AC8D}" dt="2022-06-02T20:16:14.396" v="12047" actId="13244"/>
          <ac:picMkLst>
            <pc:docMk/>
            <pc:sldMk cId="2088931157" sldId="2145706707"/>
            <ac:picMk id="28" creationId="{BC4E3DEB-C4DB-477F-A4CB-C3AAC146457A}"/>
          </ac:picMkLst>
        </pc:picChg>
        <pc:picChg chg="ord">
          <ac:chgData name="Matt Chill" userId="157e4bfd-2bfa-46d2-b115-bc5f9c1dc265" providerId="ADAL" clId="{97E96C62-BA18-4926-AAA5-0B797AB3AC8D}" dt="2022-06-02T20:17:00.149" v="12049" actId="13244"/>
          <ac:picMkLst>
            <pc:docMk/>
            <pc:sldMk cId="2088931157" sldId="2145706707"/>
            <ac:picMk id="33" creationId="{B9897145-0C6B-412C-84DF-FB6101E97C40}"/>
          </ac:picMkLst>
        </pc:picChg>
      </pc:sldChg>
      <pc:sldChg chg="addSp delSp modSp mod modNotesTx">
        <pc:chgData name="Matt Chill" userId="157e4bfd-2bfa-46d2-b115-bc5f9c1dc265" providerId="ADAL" clId="{97E96C62-BA18-4926-AAA5-0B797AB3AC8D}" dt="2022-06-06T19:45:52.061" v="24489" actId="962"/>
        <pc:sldMkLst>
          <pc:docMk/>
          <pc:sldMk cId="1240445959" sldId="2145706708"/>
        </pc:sldMkLst>
        <pc:spChg chg="mod ord">
          <ac:chgData name="Matt Chill" userId="157e4bfd-2bfa-46d2-b115-bc5f9c1dc265" providerId="ADAL" clId="{97E96C62-BA18-4926-AAA5-0B797AB3AC8D}" dt="2022-06-06T16:49:32.042" v="21506"/>
          <ac:spMkLst>
            <pc:docMk/>
            <pc:sldMk cId="1240445959" sldId="2145706708"/>
            <ac:spMk id="2" creationId="{130360FB-E26F-4A01-ACED-9D8EB6051D74}"/>
          </ac:spMkLst>
        </pc:spChg>
        <pc:spChg chg="add del mod modVis">
          <ac:chgData name="Matt Chill" userId="157e4bfd-2bfa-46d2-b115-bc5f9c1dc265" providerId="ADAL" clId="{97E96C62-BA18-4926-AAA5-0B797AB3AC8D}" dt="2022-06-06T16:49:26.860" v="21466"/>
          <ac:spMkLst>
            <pc:docMk/>
            <pc:sldMk cId="1240445959" sldId="2145706708"/>
            <ac:spMk id="3" creationId="{3FE10336-8B90-4455-8C77-122D3A46A73A}"/>
          </ac:spMkLst>
        </pc:spChg>
        <pc:spChg chg="add del mod modVis">
          <ac:chgData name="Matt Chill" userId="157e4bfd-2bfa-46d2-b115-bc5f9c1dc265" providerId="ADAL" clId="{97E96C62-BA18-4926-AAA5-0B797AB3AC8D}" dt="2022-06-02T20:26:15.719" v="12141"/>
          <ac:spMkLst>
            <pc:docMk/>
            <pc:sldMk cId="1240445959" sldId="2145706708"/>
            <ac:spMk id="3" creationId="{82B86D4D-C0A9-4323-A72B-8B31532CE7D6}"/>
          </ac:spMkLst>
        </pc:spChg>
        <pc:spChg chg="mod ord">
          <ac:chgData name="Matt Chill" userId="157e4bfd-2bfa-46d2-b115-bc5f9c1dc265" providerId="ADAL" clId="{97E96C62-BA18-4926-AAA5-0B797AB3AC8D}" dt="2022-06-06T19:45:52.061" v="24489" actId="962"/>
          <ac:spMkLst>
            <pc:docMk/>
            <pc:sldMk cId="1240445959" sldId="2145706708"/>
            <ac:spMk id="4" creationId="{4FD02B76-6990-472F-808B-167DBEE5535E}"/>
          </ac:spMkLst>
        </pc:spChg>
        <pc:spChg chg="add del mod modVis">
          <ac:chgData name="Matt Chill" userId="157e4bfd-2bfa-46d2-b115-bc5f9c1dc265" providerId="ADAL" clId="{97E96C62-BA18-4926-AAA5-0B797AB3AC8D}" dt="2022-06-06T16:49:32.054" v="21545"/>
          <ac:spMkLst>
            <pc:docMk/>
            <pc:sldMk cId="1240445959" sldId="2145706708"/>
            <ac:spMk id="6" creationId="{4E27688F-9959-4FF9-8F84-DC86A998562E}"/>
          </ac:spMkLst>
        </pc:spChg>
        <pc:spChg chg="mod ord">
          <ac:chgData name="Matt Chill" userId="157e4bfd-2bfa-46d2-b115-bc5f9c1dc265" providerId="ADAL" clId="{97E96C62-BA18-4926-AAA5-0B797AB3AC8D}" dt="2022-06-06T16:49:32.046" v="21519"/>
          <ac:spMkLst>
            <pc:docMk/>
            <pc:sldMk cId="1240445959" sldId="2145706708"/>
            <ac:spMk id="14" creationId="{46E4C760-3150-42EE-BE8C-FBB0280146F8}"/>
          </ac:spMkLst>
        </pc:spChg>
        <pc:spChg chg="mod ord">
          <ac:chgData name="Matt Chill" userId="157e4bfd-2bfa-46d2-b115-bc5f9c1dc265" providerId="ADAL" clId="{97E96C62-BA18-4926-AAA5-0B797AB3AC8D}" dt="2022-06-06T16:49:32.050" v="21535"/>
          <ac:spMkLst>
            <pc:docMk/>
            <pc:sldMk cId="1240445959" sldId="2145706708"/>
            <ac:spMk id="16" creationId="{1056000D-0B3B-400C-9B21-F091714A9DC7}"/>
          </ac:spMkLst>
        </pc:spChg>
        <pc:spChg chg="mod ord">
          <ac:chgData name="Matt Chill" userId="157e4bfd-2bfa-46d2-b115-bc5f9c1dc265" providerId="ADAL" clId="{97E96C62-BA18-4926-AAA5-0B797AB3AC8D}" dt="2022-06-06T16:49:32.053" v="21541"/>
          <ac:spMkLst>
            <pc:docMk/>
            <pc:sldMk cId="1240445959" sldId="2145706708"/>
            <ac:spMk id="18" creationId="{FD89FC38-F60E-4F06-8EC7-81642F8FC690}"/>
          </ac:spMkLst>
        </pc:spChg>
        <pc:spChg chg="mod ord">
          <ac:chgData name="Matt Chill" userId="157e4bfd-2bfa-46d2-b115-bc5f9c1dc265" providerId="ADAL" clId="{97E96C62-BA18-4926-AAA5-0B797AB3AC8D}" dt="2022-06-06T16:49:32.048" v="21529"/>
          <ac:spMkLst>
            <pc:docMk/>
            <pc:sldMk cId="1240445959" sldId="2145706708"/>
            <ac:spMk id="20" creationId="{6D0D3CD6-5E08-4B36-A373-61123B286675}"/>
          </ac:spMkLst>
        </pc:spChg>
        <pc:spChg chg="mod ord">
          <ac:chgData name="Matt Chill" userId="157e4bfd-2bfa-46d2-b115-bc5f9c1dc265" providerId="ADAL" clId="{97E96C62-BA18-4926-AAA5-0B797AB3AC8D}" dt="2022-06-06T16:49:32.044" v="21513"/>
          <ac:spMkLst>
            <pc:docMk/>
            <pc:sldMk cId="1240445959" sldId="2145706708"/>
            <ac:spMk id="22" creationId="{50620A23-7C51-430D-BEF3-0D70247BF3C0}"/>
          </ac:spMkLst>
        </pc:spChg>
        <pc:spChg chg="mod ord topLvl">
          <ac:chgData name="Matt Chill" userId="157e4bfd-2bfa-46d2-b115-bc5f9c1dc265" providerId="ADAL" clId="{97E96C62-BA18-4926-AAA5-0B797AB3AC8D}" dt="2022-06-06T16:49:32.044" v="21515"/>
          <ac:spMkLst>
            <pc:docMk/>
            <pc:sldMk cId="1240445959" sldId="2145706708"/>
            <ac:spMk id="25" creationId="{D718700B-DB06-4557-9BAF-2D0C493B1247}"/>
          </ac:spMkLst>
        </pc:spChg>
        <pc:spChg chg="mod ord">
          <ac:chgData name="Matt Chill" userId="157e4bfd-2bfa-46d2-b115-bc5f9c1dc265" providerId="ADAL" clId="{97E96C62-BA18-4926-AAA5-0B797AB3AC8D}" dt="2022-06-06T16:49:32.042" v="21508"/>
          <ac:spMkLst>
            <pc:docMk/>
            <pc:sldMk cId="1240445959" sldId="2145706708"/>
            <ac:spMk id="29" creationId="{A889067B-2F73-4A48-B9BD-65D642E471C1}"/>
          </ac:spMkLst>
        </pc:spChg>
        <pc:spChg chg="mod ord topLvl">
          <ac:chgData name="Matt Chill" userId="157e4bfd-2bfa-46d2-b115-bc5f9c1dc265" providerId="ADAL" clId="{97E96C62-BA18-4926-AAA5-0B797AB3AC8D}" dt="2022-06-06T16:49:32.043" v="21510"/>
          <ac:spMkLst>
            <pc:docMk/>
            <pc:sldMk cId="1240445959" sldId="2145706708"/>
            <ac:spMk id="31" creationId="{BD600A44-FECB-4B3C-B18F-4FE19AE4F176}"/>
          </ac:spMkLst>
        </pc:spChg>
        <pc:spChg chg="mod topLvl">
          <ac:chgData name="Matt Chill" userId="157e4bfd-2bfa-46d2-b115-bc5f9c1dc265" providerId="ADAL" clId="{97E96C62-BA18-4926-AAA5-0B797AB3AC8D}" dt="2022-06-06T16:49:32.043" v="21511"/>
          <ac:spMkLst>
            <pc:docMk/>
            <pc:sldMk cId="1240445959" sldId="2145706708"/>
            <ac:spMk id="32" creationId="{80F2B7D9-A521-4DFF-AB4B-989B3AD4AE30}"/>
          </ac:spMkLst>
        </pc:spChg>
        <pc:spChg chg="mod ord topLvl">
          <ac:chgData name="Matt Chill" userId="157e4bfd-2bfa-46d2-b115-bc5f9c1dc265" providerId="ADAL" clId="{97E96C62-BA18-4926-AAA5-0B797AB3AC8D}" dt="2022-06-06T16:49:47.056" v="21561" actId="164"/>
          <ac:spMkLst>
            <pc:docMk/>
            <pc:sldMk cId="1240445959" sldId="2145706708"/>
            <ac:spMk id="36" creationId="{E25F71EF-FCE8-42CF-AB7D-77CF3A4E7ECE}"/>
          </ac:spMkLst>
        </pc:spChg>
        <pc:spChg chg="mod ord topLvl">
          <ac:chgData name="Matt Chill" userId="157e4bfd-2bfa-46d2-b115-bc5f9c1dc265" providerId="ADAL" clId="{97E96C62-BA18-4926-AAA5-0B797AB3AC8D}" dt="2022-06-06T16:49:32.046" v="21521"/>
          <ac:spMkLst>
            <pc:docMk/>
            <pc:sldMk cId="1240445959" sldId="2145706708"/>
            <ac:spMk id="38" creationId="{C23721BD-4116-4E1C-88A3-983639EE03D9}"/>
          </ac:spMkLst>
        </pc:spChg>
        <pc:spChg chg="mod ord topLvl">
          <ac:chgData name="Matt Chill" userId="157e4bfd-2bfa-46d2-b115-bc5f9c1dc265" providerId="ADAL" clId="{97E96C62-BA18-4926-AAA5-0B797AB3AC8D}" dt="2022-06-06T16:49:32.049" v="21531"/>
          <ac:spMkLst>
            <pc:docMk/>
            <pc:sldMk cId="1240445959" sldId="2145706708"/>
            <ac:spMk id="47" creationId="{CA658A6A-77CC-4FFC-A6B4-381A19A9DB7A}"/>
          </ac:spMkLst>
        </pc:spChg>
        <pc:spChg chg="mod ord topLvl">
          <ac:chgData name="Matt Chill" userId="157e4bfd-2bfa-46d2-b115-bc5f9c1dc265" providerId="ADAL" clId="{97E96C62-BA18-4926-AAA5-0B797AB3AC8D}" dt="2022-06-06T16:49:32.051" v="21537"/>
          <ac:spMkLst>
            <pc:docMk/>
            <pc:sldMk cId="1240445959" sldId="2145706708"/>
            <ac:spMk id="50" creationId="{6475E442-1301-4C6D-95E3-C689A0D2E365}"/>
          </ac:spMkLst>
        </pc:spChg>
        <pc:grpChg chg="add mod">
          <ac:chgData name="Matt Chill" userId="157e4bfd-2bfa-46d2-b115-bc5f9c1dc265" providerId="ADAL" clId="{97E96C62-BA18-4926-AAA5-0B797AB3AC8D}" dt="2022-06-06T16:50:51.537" v="21747" actId="962"/>
          <ac:grpSpMkLst>
            <pc:docMk/>
            <pc:sldMk cId="1240445959" sldId="2145706708"/>
            <ac:grpSpMk id="8" creationId="{96A72303-2D58-499D-9713-E6FEAEBDBF1F}"/>
          </ac:grpSpMkLst>
        </pc:grpChg>
        <pc:grpChg chg="del">
          <ac:chgData name="Matt Chill" userId="157e4bfd-2bfa-46d2-b115-bc5f9c1dc265" providerId="ADAL" clId="{97E96C62-BA18-4926-AAA5-0B797AB3AC8D}" dt="2022-06-01T23:41:21.675" v="2756" actId="165"/>
          <ac:grpSpMkLst>
            <pc:docMk/>
            <pc:sldMk cId="1240445959" sldId="2145706708"/>
            <ac:grpSpMk id="28" creationId="{4CA86140-77F6-4156-951D-6585D940053F}"/>
          </ac:grpSpMkLst>
        </pc:grpChg>
        <pc:grpChg chg="del">
          <ac:chgData name="Matt Chill" userId="157e4bfd-2bfa-46d2-b115-bc5f9c1dc265" providerId="ADAL" clId="{97E96C62-BA18-4926-AAA5-0B797AB3AC8D}" dt="2022-06-01T23:41:20.088" v="2755" actId="165"/>
          <ac:grpSpMkLst>
            <pc:docMk/>
            <pc:sldMk cId="1240445959" sldId="2145706708"/>
            <ac:grpSpMk id="33" creationId="{347BCCE5-D2E0-4735-AC26-740DB5643B61}"/>
          </ac:grpSpMkLst>
        </pc:grpChg>
        <pc:grpChg chg="del mod topLvl">
          <ac:chgData name="Matt Chill" userId="157e4bfd-2bfa-46d2-b115-bc5f9c1dc265" providerId="ADAL" clId="{97E96C62-BA18-4926-AAA5-0B797AB3AC8D}" dt="2022-06-01T23:43:46.276" v="2872" actId="165"/>
          <ac:grpSpMkLst>
            <pc:docMk/>
            <pc:sldMk cId="1240445959" sldId="2145706708"/>
            <ac:grpSpMk id="40" creationId="{95C75E75-E90B-4176-9305-B869F6E831EA}"/>
          </ac:grpSpMkLst>
        </pc:grpChg>
        <pc:grpChg chg="del">
          <ac:chgData name="Matt Chill" userId="157e4bfd-2bfa-46d2-b115-bc5f9c1dc265" providerId="ADAL" clId="{97E96C62-BA18-4926-AAA5-0B797AB3AC8D}" dt="2022-06-01T23:41:23.152" v="2757" actId="165"/>
          <ac:grpSpMkLst>
            <pc:docMk/>
            <pc:sldMk cId="1240445959" sldId="2145706708"/>
            <ac:grpSpMk id="45" creationId="{54D5F902-0CF3-4D7F-AC90-F87E11237580}"/>
          </ac:grpSpMkLst>
        </pc:grpChg>
        <pc:grpChg chg="del">
          <ac:chgData name="Matt Chill" userId="157e4bfd-2bfa-46d2-b115-bc5f9c1dc265" providerId="ADAL" clId="{97E96C62-BA18-4926-AAA5-0B797AB3AC8D}" dt="2022-06-01T23:41:13.743" v="2753" actId="165"/>
          <ac:grpSpMkLst>
            <pc:docMk/>
            <pc:sldMk cId="1240445959" sldId="2145706708"/>
            <ac:grpSpMk id="53" creationId="{7340A5C6-8770-4AE5-BCF7-7CE10EB98B12}"/>
          </ac:grpSpMkLst>
        </pc:grpChg>
        <pc:grpChg chg="del">
          <ac:chgData name="Matt Chill" userId="157e4bfd-2bfa-46d2-b115-bc5f9c1dc265" providerId="ADAL" clId="{97E96C62-BA18-4926-AAA5-0B797AB3AC8D}" dt="2022-06-01T23:41:17.101" v="2754" actId="165"/>
          <ac:grpSpMkLst>
            <pc:docMk/>
            <pc:sldMk cId="1240445959" sldId="2145706708"/>
            <ac:grpSpMk id="54" creationId="{852D5870-4232-4ACD-BDB7-72A0A2DD2F7D}"/>
          </ac:grpSpMkLst>
        </pc:grpChg>
        <pc:graphicFrameChg chg="add del mod ord modVis">
          <ac:chgData name="Matt Chill" userId="157e4bfd-2bfa-46d2-b115-bc5f9c1dc265" providerId="ADAL" clId="{97E96C62-BA18-4926-AAA5-0B797AB3AC8D}" dt="2022-06-02T21:12:43.120" v="12653" actId="478"/>
          <ac:graphicFrameMkLst>
            <pc:docMk/>
            <pc:sldMk cId="1240445959" sldId="2145706708"/>
            <ac:graphicFrameMk id="5" creationId="{3F0DA52A-E9FC-43CE-8706-5673250CA77B}"/>
          </ac:graphicFrameMkLst>
        </pc:graphicFrameChg>
        <pc:graphicFrameChg chg="add del mod ord modVis">
          <ac:chgData name="Matt Chill" userId="157e4bfd-2bfa-46d2-b115-bc5f9c1dc265" providerId="ADAL" clId="{97E96C62-BA18-4926-AAA5-0B797AB3AC8D}" dt="2022-06-06T16:49:26.860" v="21466"/>
          <ac:graphicFrameMkLst>
            <pc:docMk/>
            <pc:sldMk cId="1240445959" sldId="2145706708"/>
            <ac:graphicFrameMk id="5" creationId="{E71BD4C4-C600-47DB-8025-51FF74C4476E}"/>
          </ac:graphicFrameMkLst>
        </pc:graphicFrameChg>
        <pc:graphicFrameChg chg="add mod ord modVis">
          <ac:chgData name="Matt Chill" userId="157e4bfd-2bfa-46d2-b115-bc5f9c1dc265" providerId="ADAL" clId="{97E96C62-BA18-4926-AAA5-0B797AB3AC8D}" dt="2022-06-02T21:12:43.199" v="12668"/>
          <ac:graphicFrameMkLst>
            <pc:docMk/>
            <pc:sldMk cId="1240445959" sldId="2145706708"/>
            <ac:graphicFrameMk id="6" creationId="{1F1154EB-4FE1-4F14-81E0-A403F7153FE9}"/>
          </ac:graphicFrameMkLst>
        </pc:graphicFrameChg>
        <pc:graphicFrameChg chg="add mod ord modVis">
          <ac:chgData name="Matt Chill" userId="157e4bfd-2bfa-46d2-b115-bc5f9c1dc265" providerId="ADAL" clId="{97E96C62-BA18-4926-AAA5-0B797AB3AC8D}" dt="2022-06-06T16:49:32.089" v="21560"/>
          <ac:graphicFrameMkLst>
            <pc:docMk/>
            <pc:sldMk cId="1240445959" sldId="2145706708"/>
            <ac:graphicFrameMk id="7" creationId="{AE0B8BD8-612F-45B5-AE15-5F3E0A8DB3E8}"/>
          </ac:graphicFrameMkLst>
        </pc:graphicFrameChg>
        <pc:picChg chg="mod ord topLvl">
          <ac:chgData name="Matt Chill" userId="157e4bfd-2bfa-46d2-b115-bc5f9c1dc265" providerId="ADAL" clId="{97E96C62-BA18-4926-AAA5-0B797AB3AC8D}" dt="2022-06-06T16:49:32.044" v="21517"/>
          <ac:picMkLst>
            <pc:docMk/>
            <pc:sldMk cId="1240445959" sldId="2145706708"/>
            <ac:picMk id="26" creationId="{26D2A87B-7FF9-41A3-8E9B-BA37521BFC7F}"/>
          </ac:picMkLst>
        </pc:picChg>
        <pc:picChg chg="mod ord topLvl">
          <ac:chgData name="Matt Chill" userId="157e4bfd-2bfa-46d2-b115-bc5f9c1dc265" providerId="ADAL" clId="{97E96C62-BA18-4926-AAA5-0B797AB3AC8D}" dt="2022-06-06T16:49:47.056" v="21561" actId="164"/>
          <ac:picMkLst>
            <pc:docMk/>
            <pc:sldMk cId="1240445959" sldId="2145706708"/>
            <ac:picMk id="35" creationId="{7FA5710A-1BB2-4E30-9669-1EF402B3CDC0}"/>
          </ac:picMkLst>
        </pc:picChg>
        <pc:picChg chg="mod ord topLvl">
          <ac:chgData name="Matt Chill" userId="157e4bfd-2bfa-46d2-b115-bc5f9c1dc265" providerId="ADAL" clId="{97E96C62-BA18-4926-AAA5-0B797AB3AC8D}" dt="2022-06-06T16:49:47.056" v="21561" actId="164"/>
          <ac:picMkLst>
            <pc:docMk/>
            <pc:sldMk cId="1240445959" sldId="2145706708"/>
            <ac:picMk id="44" creationId="{3D0B158F-0FFC-4934-BF20-9C0755F68BCF}"/>
          </ac:picMkLst>
        </pc:picChg>
        <pc:picChg chg="mod ord topLvl">
          <ac:chgData name="Matt Chill" userId="157e4bfd-2bfa-46d2-b115-bc5f9c1dc265" providerId="ADAL" clId="{97E96C62-BA18-4926-AAA5-0B797AB3AC8D}" dt="2022-06-06T16:49:32.050" v="21533"/>
          <ac:picMkLst>
            <pc:docMk/>
            <pc:sldMk cId="1240445959" sldId="2145706708"/>
            <ac:picMk id="48" creationId="{E5A5EB41-1E79-4486-80BF-C7AC18FA60BD}"/>
          </ac:picMkLst>
        </pc:picChg>
        <pc:picChg chg="mod ord topLvl">
          <ac:chgData name="Matt Chill" userId="157e4bfd-2bfa-46d2-b115-bc5f9c1dc265" providerId="ADAL" clId="{97E96C62-BA18-4926-AAA5-0B797AB3AC8D}" dt="2022-06-06T16:49:32.052" v="21539"/>
          <ac:picMkLst>
            <pc:docMk/>
            <pc:sldMk cId="1240445959" sldId="2145706708"/>
            <ac:picMk id="52" creationId="{D12F7524-1B6C-460F-9AFD-C314489E5FBB}"/>
          </ac:picMkLst>
        </pc:picChg>
      </pc:sldChg>
      <pc:sldChg chg="addSp delSp modSp mod modNotesTx">
        <pc:chgData name="Matt Chill" userId="157e4bfd-2bfa-46d2-b115-bc5f9c1dc265" providerId="ADAL" clId="{97E96C62-BA18-4926-AAA5-0B797AB3AC8D}" dt="2022-06-06T16:38:35.507" v="20827"/>
        <pc:sldMkLst>
          <pc:docMk/>
          <pc:sldMk cId="1090038578" sldId="2145706710"/>
        </pc:sldMkLst>
        <pc:spChg chg="mod">
          <ac:chgData name="Matt Chill" userId="157e4bfd-2bfa-46d2-b115-bc5f9c1dc265" providerId="ADAL" clId="{97E96C62-BA18-4926-AAA5-0B797AB3AC8D}" dt="2022-06-06T16:38:35.382" v="20773" actId="948"/>
          <ac:spMkLst>
            <pc:docMk/>
            <pc:sldMk cId="1090038578" sldId="2145706710"/>
            <ac:spMk id="2" creationId="{843B2114-4B9F-4B2A-9233-3B0740D0C9B4}"/>
          </ac:spMkLst>
        </pc:spChg>
        <pc:spChg chg="del mod">
          <ac:chgData name="Matt Chill" userId="157e4bfd-2bfa-46d2-b115-bc5f9c1dc265" providerId="ADAL" clId="{97E96C62-BA18-4926-AAA5-0B797AB3AC8D}" dt="2022-06-01T23:24:47.623" v="2718" actId="478"/>
          <ac:spMkLst>
            <pc:docMk/>
            <pc:sldMk cId="1090038578" sldId="2145706710"/>
            <ac:spMk id="4" creationId="{5FD79518-7DE0-D442-8C81-EA4356B26351}"/>
          </ac:spMkLst>
        </pc:spChg>
        <pc:spChg chg="add del mod modVis">
          <ac:chgData name="Matt Chill" userId="157e4bfd-2bfa-46d2-b115-bc5f9c1dc265" providerId="ADAL" clId="{97E96C62-BA18-4926-AAA5-0B797AB3AC8D}" dt="2022-06-06T16:38:35.474" v="20812"/>
          <ac:spMkLst>
            <pc:docMk/>
            <pc:sldMk cId="1090038578" sldId="2145706710"/>
            <ac:spMk id="4" creationId="{D7F84794-3B98-4B41-8CD2-A27E1839D470}"/>
          </ac:spMkLst>
        </pc:spChg>
        <pc:graphicFrameChg chg="add mod ord modVis">
          <ac:chgData name="Matt Chill" userId="157e4bfd-2bfa-46d2-b115-bc5f9c1dc265" providerId="ADAL" clId="{97E96C62-BA18-4926-AAA5-0B797AB3AC8D}" dt="2022-06-06T16:38:35.507" v="20827"/>
          <ac:graphicFrameMkLst>
            <pc:docMk/>
            <pc:sldMk cId="1090038578" sldId="2145706710"/>
            <ac:graphicFrameMk id="5" creationId="{588927B1-80CC-45A6-B686-4DE2B27FD69D}"/>
          </ac:graphicFrameMkLst>
        </pc:graphicFrameChg>
        <pc:graphicFrameChg chg="add mod ord modVis">
          <ac:chgData name="Matt Chill" userId="157e4bfd-2bfa-46d2-b115-bc5f9c1dc265" providerId="ADAL" clId="{97E96C62-BA18-4926-AAA5-0B797AB3AC8D}" dt="2022-06-01T23:25:49.991" v="2734"/>
          <ac:graphicFrameMkLst>
            <pc:docMk/>
            <pc:sldMk cId="1090038578" sldId="2145706710"/>
            <ac:graphicFrameMk id="5" creationId="{90B14771-EB26-4AC7-8E31-CB3410F94E72}"/>
          </ac:graphicFrameMkLst>
        </pc:graphicFrameChg>
        <pc:graphicFrameChg chg="del">
          <ac:chgData name="Matt Chill" userId="157e4bfd-2bfa-46d2-b115-bc5f9c1dc265" providerId="ADAL" clId="{97E96C62-BA18-4926-AAA5-0B797AB3AC8D}" dt="2022-06-01T23:25:49.891" v="2719" actId="478"/>
          <ac:graphicFrameMkLst>
            <pc:docMk/>
            <pc:sldMk cId="1090038578" sldId="2145706710"/>
            <ac:graphicFrameMk id="8" creationId="{8CFC21A4-E338-4BFA-BE3F-2621F8EF7E84}"/>
          </ac:graphicFrameMkLst>
        </pc:graphicFrameChg>
      </pc:sldChg>
      <pc:sldChg chg="addSp delSp modSp mod modNotesTx">
        <pc:chgData name="Matt Chill" userId="157e4bfd-2bfa-46d2-b115-bc5f9c1dc265" providerId="ADAL" clId="{97E96C62-BA18-4926-AAA5-0B797AB3AC8D}" dt="2022-06-02T21:33:07.024" v="13105" actId="13244"/>
        <pc:sldMkLst>
          <pc:docMk/>
          <pc:sldMk cId="3516371118" sldId="2145706712"/>
        </pc:sldMkLst>
        <pc:spChg chg="ord">
          <ac:chgData name="Matt Chill" userId="157e4bfd-2bfa-46d2-b115-bc5f9c1dc265" providerId="ADAL" clId="{97E96C62-BA18-4926-AAA5-0B797AB3AC8D}" dt="2022-06-02T21:09:48.560" v="12642" actId="13244"/>
          <ac:spMkLst>
            <pc:docMk/>
            <pc:sldMk cId="3516371118" sldId="2145706712"/>
            <ac:spMk id="4" creationId="{EDDB9E65-E2C2-458D-BF49-E02C42951AAF}"/>
          </ac:spMkLst>
        </pc:spChg>
        <pc:spChg chg="mod ord">
          <ac:chgData name="Matt Chill" userId="157e4bfd-2bfa-46d2-b115-bc5f9c1dc265" providerId="ADAL" clId="{97E96C62-BA18-4926-AAA5-0B797AB3AC8D}" dt="2022-06-02T21:17:40.106" v="12681" actId="13244"/>
          <ac:spMkLst>
            <pc:docMk/>
            <pc:sldMk cId="3516371118" sldId="2145706712"/>
            <ac:spMk id="19" creationId="{009119AB-8F08-4ACC-9591-52E33F1444D0}"/>
          </ac:spMkLst>
        </pc:spChg>
        <pc:spChg chg="mod topLvl">
          <ac:chgData name="Matt Chill" userId="157e4bfd-2bfa-46d2-b115-bc5f9c1dc265" providerId="ADAL" clId="{97E96C62-BA18-4926-AAA5-0B797AB3AC8D}" dt="2022-06-01T23:56:41.179" v="3974" actId="165"/>
          <ac:spMkLst>
            <pc:docMk/>
            <pc:sldMk cId="3516371118" sldId="2145706712"/>
            <ac:spMk id="22" creationId="{0BDFBAF2-20A1-4474-811C-E7F1D5D1EA30}"/>
          </ac:spMkLst>
        </pc:spChg>
        <pc:spChg chg="mod ord">
          <ac:chgData name="Matt Chill" userId="157e4bfd-2bfa-46d2-b115-bc5f9c1dc265" providerId="ADAL" clId="{97E96C62-BA18-4926-AAA5-0B797AB3AC8D}" dt="2022-06-02T21:17:17.317" v="12676" actId="13244"/>
          <ac:spMkLst>
            <pc:docMk/>
            <pc:sldMk cId="3516371118" sldId="2145706712"/>
            <ac:spMk id="23" creationId="{EC33914B-BF22-4918-907B-5BE923F06CC6}"/>
          </ac:spMkLst>
        </pc:spChg>
        <pc:spChg chg="mod topLvl">
          <ac:chgData name="Matt Chill" userId="157e4bfd-2bfa-46d2-b115-bc5f9c1dc265" providerId="ADAL" clId="{97E96C62-BA18-4926-AAA5-0B797AB3AC8D}" dt="2022-06-01T23:56:41.179" v="3974" actId="165"/>
          <ac:spMkLst>
            <pc:docMk/>
            <pc:sldMk cId="3516371118" sldId="2145706712"/>
            <ac:spMk id="24" creationId="{304002C3-A564-4FD1-B356-8C43E924CA1C}"/>
          </ac:spMkLst>
        </pc:spChg>
        <pc:spChg chg="mod topLvl">
          <ac:chgData name="Matt Chill" userId="157e4bfd-2bfa-46d2-b115-bc5f9c1dc265" providerId="ADAL" clId="{97E96C62-BA18-4926-AAA5-0B797AB3AC8D}" dt="2022-06-01T23:56:41.179" v="3974" actId="165"/>
          <ac:spMkLst>
            <pc:docMk/>
            <pc:sldMk cId="3516371118" sldId="2145706712"/>
            <ac:spMk id="25" creationId="{BF62E465-979F-430B-9A90-59C3C1D59054}"/>
          </ac:spMkLst>
        </pc:spChg>
        <pc:spChg chg="mod topLvl">
          <ac:chgData name="Matt Chill" userId="157e4bfd-2bfa-46d2-b115-bc5f9c1dc265" providerId="ADAL" clId="{97E96C62-BA18-4926-AAA5-0B797AB3AC8D}" dt="2022-06-01T23:56:41.179" v="3974" actId="165"/>
          <ac:spMkLst>
            <pc:docMk/>
            <pc:sldMk cId="3516371118" sldId="2145706712"/>
            <ac:spMk id="26" creationId="{D969B0D2-A8BD-41CB-8C1F-FD3CE9C8106B}"/>
          </ac:spMkLst>
        </pc:spChg>
        <pc:spChg chg="mod">
          <ac:chgData name="Matt Chill" userId="157e4bfd-2bfa-46d2-b115-bc5f9c1dc265" providerId="ADAL" clId="{97E96C62-BA18-4926-AAA5-0B797AB3AC8D}" dt="2022-06-01T23:51:47.097" v="3282" actId="962"/>
          <ac:spMkLst>
            <pc:docMk/>
            <pc:sldMk cId="3516371118" sldId="2145706712"/>
            <ac:spMk id="27" creationId="{6915990A-743A-44CA-A47B-CD5795756211}"/>
          </ac:spMkLst>
        </pc:spChg>
        <pc:spChg chg="mod topLvl">
          <ac:chgData name="Matt Chill" userId="157e4bfd-2bfa-46d2-b115-bc5f9c1dc265" providerId="ADAL" clId="{97E96C62-BA18-4926-AAA5-0B797AB3AC8D}" dt="2022-06-01T23:56:41.179" v="3974" actId="165"/>
          <ac:spMkLst>
            <pc:docMk/>
            <pc:sldMk cId="3516371118" sldId="2145706712"/>
            <ac:spMk id="28" creationId="{F0228316-3BE6-489F-8265-54BEBA432C9E}"/>
          </ac:spMkLst>
        </pc:spChg>
        <pc:spChg chg="mod ord">
          <ac:chgData name="Matt Chill" userId="157e4bfd-2bfa-46d2-b115-bc5f9c1dc265" providerId="ADAL" clId="{97E96C62-BA18-4926-AAA5-0B797AB3AC8D}" dt="2022-06-02T21:16:52.694" v="12675" actId="13244"/>
          <ac:spMkLst>
            <pc:docMk/>
            <pc:sldMk cId="3516371118" sldId="2145706712"/>
            <ac:spMk id="30" creationId="{4D134496-485F-47FC-A71A-33344AA960E7}"/>
          </ac:spMkLst>
        </pc:spChg>
        <pc:spChg chg="ord">
          <ac:chgData name="Matt Chill" userId="157e4bfd-2bfa-46d2-b115-bc5f9c1dc265" providerId="ADAL" clId="{97E96C62-BA18-4926-AAA5-0B797AB3AC8D}" dt="2022-06-02T21:09:41.477" v="12641" actId="13244"/>
          <ac:spMkLst>
            <pc:docMk/>
            <pc:sldMk cId="3516371118" sldId="2145706712"/>
            <ac:spMk id="31" creationId="{F46CB42A-252C-4A8C-A708-8626799363AF}"/>
          </ac:spMkLst>
        </pc:spChg>
        <pc:spChg chg="ord">
          <ac:chgData name="Matt Chill" userId="157e4bfd-2bfa-46d2-b115-bc5f9c1dc265" providerId="ADAL" clId="{97E96C62-BA18-4926-AAA5-0B797AB3AC8D}" dt="2022-06-02T21:17:26.629" v="12678" actId="13244"/>
          <ac:spMkLst>
            <pc:docMk/>
            <pc:sldMk cId="3516371118" sldId="2145706712"/>
            <ac:spMk id="32" creationId="{3E6150F1-3B80-4D17-B517-918A380991B0}"/>
          </ac:spMkLst>
        </pc:spChg>
        <pc:spChg chg="ord">
          <ac:chgData name="Matt Chill" userId="157e4bfd-2bfa-46d2-b115-bc5f9c1dc265" providerId="ADAL" clId="{97E96C62-BA18-4926-AAA5-0B797AB3AC8D}" dt="2022-06-02T21:17:44.084" v="12682" actId="13244"/>
          <ac:spMkLst>
            <pc:docMk/>
            <pc:sldMk cId="3516371118" sldId="2145706712"/>
            <ac:spMk id="33" creationId="{0F1863AB-253D-49C9-A754-A8BF4A033D90}"/>
          </ac:spMkLst>
        </pc:spChg>
        <pc:spChg chg="mod topLvl">
          <ac:chgData name="Matt Chill" userId="157e4bfd-2bfa-46d2-b115-bc5f9c1dc265" providerId="ADAL" clId="{97E96C62-BA18-4926-AAA5-0B797AB3AC8D}" dt="2022-06-01T23:56:41.179" v="3974" actId="165"/>
          <ac:spMkLst>
            <pc:docMk/>
            <pc:sldMk cId="3516371118" sldId="2145706712"/>
            <ac:spMk id="34" creationId="{654ACDF5-4299-4FB1-B265-145DA391D950}"/>
          </ac:spMkLst>
        </pc:spChg>
        <pc:spChg chg="mod topLvl">
          <ac:chgData name="Matt Chill" userId="157e4bfd-2bfa-46d2-b115-bc5f9c1dc265" providerId="ADAL" clId="{97E96C62-BA18-4926-AAA5-0B797AB3AC8D}" dt="2022-06-01T23:56:41.179" v="3974" actId="165"/>
          <ac:spMkLst>
            <pc:docMk/>
            <pc:sldMk cId="3516371118" sldId="2145706712"/>
            <ac:spMk id="35" creationId="{592CFBA5-73D2-4FBB-9D36-142E7B398BC6}"/>
          </ac:spMkLst>
        </pc:spChg>
        <pc:spChg chg="mod topLvl">
          <ac:chgData name="Matt Chill" userId="157e4bfd-2bfa-46d2-b115-bc5f9c1dc265" providerId="ADAL" clId="{97E96C62-BA18-4926-AAA5-0B797AB3AC8D}" dt="2022-06-01T23:56:41.179" v="3974" actId="165"/>
          <ac:spMkLst>
            <pc:docMk/>
            <pc:sldMk cId="3516371118" sldId="2145706712"/>
            <ac:spMk id="36" creationId="{F8FBB8CC-C0C4-4596-A13E-021243C23FE2}"/>
          </ac:spMkLst>
        </pc:spChg>
        <pc:spChg chg="mod topLvl">
          <ac:chgData name="Matt Chill" userId="157e4bfd-2bfa-46d2-b115-bc5f9c1dc265" providerId="ADAL" clId="{97E96C62-BA18-4926-AAA5-0B797AB3AC8D}" dt="2022-06-01T23:56:41.179" v="3974" actId="165"/>
          <ac:spMkLst>
            <pc:docMk/>
            <pc:sldMk cId="3516371118" sldId="2145706712"/>
            <ac:spMk id="37" creationId="{EA57324C-6554-439D-8A04-BCAA1A7173A1}"/>
          </ac:spMkLst>
        </pc:spChg>
        <pc:spChg chg="ord">
          <ac:chgData name="Matt Chill" userId="157e4bfd-2bfa-46d2-b115-bc5f9c1dc265" providerId="ADAL" clId="{97E96C62-BA18-4926-AAA5-0B797AB3AC8D}" dt="2022-06-02T21:16:23.500" v="12671" actId="13244"/>
          <ac:spMkLst>
            <pc:docMk/>
            <pc:sldMk cId="3516371118" sldId="2145706712"/>
            <ac:spMk id="38" creationId="{AE5E8A5A-7926-4631-A255-77170CF1E6E6}"/>
          </ac:spMkLst>
        </pc:spChg>
        <pc:spChg chg="mod topLvl">
          <ac:chgData name="Matt Chill" userId="157e4bfd-2bfa-46d2-b115-bc5f9c1dc265" providerId="ADAL" clId="{97E96C62-BA18-4926-AAA5-0B797AB3AC8D}" dt="2022-06-01T23:56:41.179" v="3974" actId="165"/>
          <ac:spMkLst>
            <pc:docMk/>
            <pc:sldMk cId="3516371118" sldId="2145706712"/>
            <ac:spMk id="39" creationId="{D37DAAEE-5AB0-49B8-A1B6-386D32E0D2D1}"/>
          </ac:spMkLst>
        </pc:spChg>
        <pc:spChg chg="mod topLvl">
          <ac:chgData name="Matt Chill" userId="157e4bfd-2bfa-46d2-b115-bc5f9c1dc265" providerId="ADAL" clId="{97E96C62-BA18-4926-AAA5-0B797AB3AC8D}" dt="2022-06-01T23:56:41.179" v="3974" actId="165"/>
          <ac:spMkLst>
            <pc:docMk/>
            <pc:sldMk cId="3516371118" sldId="2145706712"/>
            <ac:spMk id="40" creationId="{6856F388-8B19-4D27-BB73-6A342B2C3E29}"/>
          </ac:spMkLst>
        </pc:spChg>
        <pc:spChg chg="mod topLvl">
          <ac:chgData name="Matt Chill" userId="157e4bfd-2bfa-46d2-b115-bc5f9c1dc265" providerId="ADAL" clId="{97E96C62-BA18-4926-AAA5-0B797AB3AC8D}" dt="2022-06-01T23:56:41.179" v="3974" actId="165"/>
          <ac:spMkLst>
            <pc:docMk/>
            <pc:sldMk cId="3516371118" sldId="2145706712"/>
            <ac:spMk id="41" creationId="{7B7862A0-BD5C-4AB4-9437-2C93A931F3FA}"/>
          </ac:spMkLst>
        </pc:spChg>
        <pc:spChg chg="mod ord">
          <ac:chgData name="Matt Chill" userId="157e4bfd-2bfa-46d2-b115-bc5f9c1dc265" providerId="ADAL" clId="{97E96C62-BA18-4926-AAA5-0B797AB3AC8D}" dt="2022-06-02T21:16:41.278" v="12673" actId="13244"/>
          <ac:spMkLst>
            <pc:docMk/>
            <pc:sldMk cId="3516371118" sldId="2145706712"/>
            <ac:spMk id="44" creationId="{4DED88AE-F704-43BD-9812-38B1C18447B2}"/>
          </ac:spMkLst>
        </pc:spChg>
        <pc:spChg chg="ord">
          <ac:chgData name="Matt Chill" userId="157e4bfd-2bfa-46d2-b115-bc5f9c1dc265" providerId="ADAL" clId="{97E96C62-BA18-4926-AAA5-0B797AB3AC8D}" dt="2022-06-02T21:16:46.452" v="12674" actId="13244"/>
          <ac:spMkLst>
            <pc:docMk/>
            <pc:sldMk cId="3516371118" sldId="2145706712"/>
            <ac:spMk id="45" creationId="{BB7B7614-6533-4F04-9F6B-1F6AE5E5919B}"/>
          </ac:spMkLst>
        </pc:spChg>
        <pc:spChg chg="ord">
          <ac:chgData name="Matt Chill" userId="157e4bfd-2bfa-46d2-b115-bc5f9c1dc265" providerId="ADAL" clId="{97E96C62-BA18-4926-AAA5-0B797AB3AC8D}" dt="2022-06-02T21:17:52.457" v="12684" actId="13244"/>
          <ac:spMkLst>
            <pc:docMk/>
            <pc:sldMk cId="3516371118" sldId="2145706712"/>
            <ac:spMk id="46" creationId="{8264551D-D691-4247-8A6B-005E464CEEB5}"/>
          </ac:spMkLst>
        </pc:spChg>
        <pc:spChg chg="mod ord">
          <ac:chgData name="Matt Chill" userId="157e4bfd-2bfa-46d2-b115-bc5f9c1dc265" providerId="ADAL" clId="{97E96C62-BA18-4926-AAA5-0B797AB3AC8D}" dt="2022-06-02T21:09:36.378" v="12640" actId="962"/>
          <ac:spMkLst>
            <pc:docMk/>
            <pc:sldMk cId="3516371118" sldId="2145706712"/>
            <ac:spMk id="55" creationId="{06FEDFFE-CEED-4A28-ABB3-A3CB82D99277}"/>
          </ac:spMkLst>
        </pc:spChg>
        <pc:spChg chg="ord">
          <ac:chgData name="Matt Chill" userId="157e4bfd-2bfa-46d2-b115-bc5f9c1dc265" providerId="ADAL" clId="{97E96C62-BA18-4926-AAA5-0B797AB3AC8D}" dt="2022-06-02T21:10:30.965" v="12644" actId="13244"/>
          <ac:spMkLst>
            <pc:docMk/>
            <pc:sldMk cId="3516371118" sldId="2145706712"/>
            <ac:spMk id="56" creationId="{BF5CC529-7963-4CD1-80F8-306F1B38677C}"/>
          </ac:spMkLst>
        </pc:spChg>
        <pc:spChg chg="ord">
          <ac:chgData name="Matt Chill" userId="157e4bfd-2bfa-46d2-b115-bc5f9c1dc265" providerId="ADAL" clId="{97E96C62-BA18-4926-AAA5-0B797AB3AC8D}" dt="2022-06-02T21:11:16.257" v="12648" actId="13244"/>
          <ac:spMkLst>
            <pc:docMk/>
            <pc:sldMk cId="3516371118" sldId="2145706712"/>
            <ac:spMk id="57" creationId="{B21BB0B5-57DC-4B00-9BAA-AA16BFD91B23}"/>
          </ac:spMkLst>
        </pc:spChg>
        <pc:grpChg chg="add del mod ord">
          <ac:chgData name="Matt Chill" userId="157e4bfd-2bfa-46d2-b115-bc5f9c1dc265" providerId="ADAL" clId="{97E96C62-BA18-4926-AAA5-0B797AB3AC8D}" dt="2022-06-02T21:16:18.132" v="12670" actId="13244"/>
          <ac:grpSpMkLst>
            <pc:docMk/>
            <pc:sldMk cId="3516371118" sldId="2145706712"/>
            <ac:grpSpMk id="21" creationId="{45F72F18-D315-4859-ACF2-395D0201A2F4}"/>
          </ac:grpSpMkLst>
        </pc:grpChg>
        <pc:grpChg chg="mod ord">
          <ac:chgData name="Matt Chill" userId="157e4bfd-2bfa-46d2-b115-bc5f9c1dc265" providerId="ADAL" clId="{97E96C62-BA18-4926-AAA5-0B797AB3AC8D}" dt="2022-06-02T21:09:59.703" v="12643" actId="13244"/>
          <ac:grpSpMkLst>
            <pc:docMk/>
            <pc:sldMk cId="3516371118" sldId="2145706712"/>
            <ac:grpSpMk id="52" creationId="{E57AA40F-3015-4DBB-A4B4-DFC3BA74866B}"/>
          </ac:grpSpMkLst>
        </pc:grpChg>
        <pc:picChg chg="ord">
          <ac:chgData name="Matt Chill" userId="157e4bfd-2bfa-46d2-b115-bc5f9c1dc265" providerId="ADAL" clId="{97E96C62-BA18-4926-AAA5-0B797AB3AC8D}" dt="2022-06-02T21:17:55.575" v="12685" actId="13244"/>
          <ac:picMkLst>
            <pc:docMk/>
            <pc:sldMk cId="3516371118" sldId="2145706712"/>
            <ac:picMk id="7" creationId="{94BFC10C-DDEC-4A2B-8F80-D5A8879FDF6A}"/>
          </ac:picMkLst>
        </pc:picChg>
        <pc:picChg chg="ord">
          <ac:chgData name="Matt Chill" userId="157e4bfd-2bfa-46d2-b115-bc5f9c1dc265" providerId="ADAL" clId="{97E96C62-BA18-4926-AAA5-0B797AB3AC8D}" dt="2022-06-02T21:17:31.890" v="12679" actId="13244"/>
          <ac:picMkLst>
            <pc:docMk/>
            <pc:sldMk cId="3516371118" sldId="2145706712"/>
            <ac:picMk id="8" creationId="{12F94827-7E11-4504-BCF0-69749C249C5E}"/>
          </ac:picMkLst>
        </pc:picChg>
        <pc:picChg chg="ord">
          <ac:chgData name="Matt Chill" userId="157e4bfd-2bfa-46d2-b115-bc5f9c1dc265" providerId="ADAL" clId="{97E96C62-BA18-4926-AAA5-0B797AB3AC8D}" dt="2022-06-02T21:17:35.163" v="12680" actId="13244"/>
          <ac:picMkLst>
            <pc:docMk/>
            <pc:sldMk cId="3516371118" sldId="2145706712"/>
            <ac:picMk id="10" creationId="{83EECB9A-D04F-4F0D-B057-D9D99A4F4DA7}"/>
          </ac:picMkLst>
        </pc:picChg>
        <pc:picChg chg="mod ord">
          <ac:chgData name="Matt Chill" userId="157e4bfd-2bfa-46d2-b115-bc5f9c1dc265" providerId="ADAL" clId="{97E96C62-BA18-4926-AAA5-0B797AB3AC8D}" dt="2022-06-02T21:17:22.150" v="12677" actId="13244"/>
          <ac:picMkLst>
            <pc:docMk/>
            <pc:sldMk cId="3516371118" sldId="2145706712"/>
            <ac:picMk id="11" creationId="{8B6ECD84-8D58-4659-8E04-66C31913DEBC}"/>
          </ac:picMkLst>
        </pc:picChg>
        <pc:picChg chg="ord">
          <ac:chgData name="Matt Chill" userId="157e4bfd-2bfa-46d2-b115-bc5f9c1dc265" providerId="ADAL" clId="{97E96C62-BA18-4926-AAA5-0B797AB3AC8D}" dt="2022-06-02T21:10:49.492" v="12645" actId="13244"/>
          <ac:picMkLst>
            <pc:docMk/>
            <pc:sldMk cId="3516371118" sldId="2145706712"/>
            <ac:picMk id="14" creationId="{91DF704D-CD13-48F5-9988-EA1CE982FBCD}"/>
          </ac:picMkLst>
        </pc:picChg>
        <pc:picChg chg="ord">
          <ac:chgData name="Matt Chill" userId="157e4bfd-2bfa-46d2-b115-bc5f9c1dc265" providerId="ADAL" clId="{97E96C62-BA18-4926-AAA5-0B797AB3AC8D}" dt="2022-06-02T21:10:54.441" v="12646" actId="13244"/>
          <ac:picMkLst>
            <pc:docMk/>
            <pc:sldMk cId="3516371118" sldId="2145706712"/>
            <ac:picMk id="16" creationId="{300BC5CF-B80A-4F25-9940-BF4A53F2E5C1}"/>
          </ac:picMkLst>
        </pc:picChg>
        <pc:picChg chg="ord">
          <ac:chgData name="Matt Chill" userId="157e4bfd-2bfa-46d2-b115-bc5f9c1dc265" providerId="ADAL" clId="{97E96C62-BA18-4926-AAA5-0B797AB3AC8D}" dt="2022-06-02T21:10:59.505" v="12647" actId="13244"/>
          <ac:picMkLst>
            <pc:docMk/>
            <pc:sldMk cId="3516371118" sldId="2145706712"/>
            <ac:picMk id="18" creationId="{C78A510A-F920-4D45-B9AA-6B72A85EC31E}"/>
          </ac:picMkLst>
        </pc:picChg>
        <pc:picChg chg="ord">
          <ac:chgData name="Matt Chill" userId="157e4bfd-2bfa-46d2-b115-bc5f9c1dc265" providerId="ADAL" clId="{97E96C62-BA18-4926-AAA5-0B797AB3AC8D}" dt="2022-06-02T21:11:27.728" v="12649" actId="13244"/>
          <ac:picMkLst>
            <pc:docMk/>
            <pc:sldMk cId="3516371118" sldId="2145706712"/>
            <ac:picMk id="42" creationId="{68EF103B-F606-4B31-BCDA-2AACE039F63D}"/>
          </ac:picMkLst>
        </pc:picChg>
        <pc:picChg chg="ord">
          <ac:chgData name="Matt Chill" userId="157e4bfd-2bfa-46d2-b115-bc5f9c1dc265" providerId="ADAL" clId="{97E96C62-BA18-4926-AAA5-0B797AB3AC8D}" dt="2022-06-02T21:11:41.337" v="12650" actId="13244"/>
          <ac:picMkLst>
            <pc:docMk/>
            <pc:sldMk cId="3516371118" sldId="2145706712"/>
            <ac:picMk id="53" creationId="{0DA1CE17-E435-41E1-A1ED-676E16FECA42}"/>
          </ac:picMkLst>
        </pc:picChg>
        <pc:cxnChg chg="mod ord">
          <ac:chgData name="Matt Chill" userId="157e4bfd-2bfa-46d2-b115-bc5f9c1dc265" providerId="ADAL" clId="{97E96C62-BA18-4926-AAA5-0B797AB3AC8D}" dt="2022-06-02T21:33:07.024" v="13105" actId="13244"/>
          <ac:cxnSpMkLst>
            <pc:docMk/>
            <pc:sldMk cId="3516371118" sldId="2145706712"/>
            <ac:cxnSpMk id="59" creationId="{74799541-A6E4-404A-B870-CE913A2A3C2F}"/>
          </ac:cxnSpMkLst>
        </pc:cxnChg>
        <pc:cxnChg chg="mod ord">
          <ac:chgData name="Matt Chill" userId="157e4bfd-2bfa-46d2-b115-bc5f9c1dc265" providerId="ADAL" clId="{97E96C62-BA18-4926-AAA5-0B797AB3AC8D}" dt="2022-06-02T21:12:19.017" v="12652" actId="13244"/>
          <ac:cxnSpMkLst>
            <pc:docMk/>
            <pc:sldMk cId="3516371118" sldId="2145706712"/>
            <ac:cxnSpMk id="60" creationId="{29C1ED26-E02B-407F-92C0-17E604023DCC}"/>
          </ac:cxnSpMkLst>
        </pc:cxnChg>
      </pc:sldChg>
      <pc:sldChg chg="addSp delSp modSp mod delCm modNotesTx">
        <pc:chgData name="Matt Chill" userId="157e4bfd-2bfa-46d2-b115-bc5f9c1dc265" providerId="ADAL" clId="{97E96C62-BA18-4926-AAA5-0B797AB3AC8D}" dt="2022-06-06T20:15:15.350" v="25693" actId="962"/>
        <pc:sldMkLst>
          <pc:docMk/>
          <pc:sldMk cId="931414689" sldId="2145706713"/>
        </pc:sldMkLst>
        <pc:spChg chg="add del mod modVis">
          <ac:chgData name="Matt Chill" userId="157e4bfd-2bfa-46d2-b115-bc5f9c1dc265" providerId="ADAL" clId="{97E96C62-BA18-4926-AAA5-0B797AB3AC8D}" dt="2022-06-02T21:22:14.558" v="12801"/>
          <ac:spMkLst>
            <pc:docMk/>
            <pc:sldMk cId="931414689" sldId="2145706713"/>
            <ac:spMk id="2" creationId="{01C0489E-2824-4A88-8DB8-5069F7E712BD}"/>
          </ac:spMkLst>
        </pc:spChg>
        <pc:spChg chg="mod ord topLvl">
          <ac:chgData name="Matt Chill" userId="157e4bfd-2bfa-46d2-b115-bc5f9c1dc265" providerId="ADAL" clId="{97E96C62-BA18-4926-AAA5-0B797AB3AC8D}" dt="2022-06-02T21:23:47.897" v="12820" actId="13244"/>
          <ac:spMkLst>
            <pc:docMk/>
            <pc:sldMk cId="931414689" sldId="2145706713"/>
            <ac:spMk id="10" creationId="{3C601FBF-2DD8-4BA7-90B9-1187FDBB8540}"/>
          </ac:spMkLst>
        </pc:spChg>
        <pc:spChg chg="ord">
          <ac:chgData name="Matt Chill" userId="157e4bfd-2bfa-46d2-b115-bc5f9c1dc265" providerId="ADAL" clId="{97E96C62-BA18-4926-AAA5-0B797AB3AC8D}" dt="2022-06-02T21:23:43.246" v="12819" actId="13244"/>
          <ac:spMkLst>
            <pc:docMk/>
            <pc:sldMk cId="931414689" sldId="2145706713"/>
            <ac:spMk id="14" creationId="{65ACD6F0-88D7-409F-B8F4-E80B8C5E9956}"/>
          </ac:spMkLst>
        </pc:spChg>
        <pc:spChg chg="mod ord topLvl">
          <ac:chgData name="Matt Chill" userId="157e4bfd-2bfa-46d2-b115-bc5f9c1dc265" providerId="ADAL" clId="{97E96C62-BA18-4926-AAA5-0B797AB3AC8D}" dt="2022-06-02T21:24:10.561" v="12823" actId="13244"/>
          <ac:spMkLst>
            <pc:docMk/>
            <pc:sldMk cId="931414689" sldId="2145706713"/>
            <ac:spMk id="15" creationId="{B21401CA-DC6A-404A-A577-57328A470FD3}"/>
          </ac:spMkLst>
        </pc:spChg>
        <pc:spChg chg="mod topLvl">
          <ac:chgData name="Matt Chill" userId="157e4bfd-2bfa-46d2-b115-bc5f9c1dc265" providerId="ADAL" clId="{97E96C62-BA18-4926-AAA5-0B797AB3AC8D}" dt="2022-06-02T00:07:28.153" v="6213" actId="165"/>
          <ac:spMkLst>
            <pc:docMk/>
            <pc:sldMk cId="931414689" sldId="2145706713"/>
            <ac:spMk id="18" creationId="{A9284E2A-BB90-499F-A1C7-BE8598FF898C}"/>
          </ac:spMkLst>
        </pc:spChg>
        <pc:spChg chg="mod ord">
          <ac:chgData name="Matt Chill" userId="157e4bfd-2bfa-46d2-b115-bc5f9c1dc265" providerId="ADAL" clId="{97E96C62-BA18-4926-AAA5-0B797AB3AC8D}" dt="2022-06-02T21:23:31.886" v="12817" actId="13244"/>
          <ac:spMkLst>
            <pc:docMk/>
            <pc:sldMk cId="931414689" sldId="2145706713"/>
            <ac:spMk id="19" creationId="{D641875B-2B9B-464D-BC17-55C202B3523E}"/>
          </ac:spMkLst>
        </pc:spChg>
        <pc:spChg chg="add mod">
          <ac:chgData name="Matt Chill" userId="157e4bfd-2bfa-46d2-b115-bc5f9c1dc265" providerId="ADAL" clId="{97E96C62-BA18-4926-AAA5-0B797AB3AC8D}" dt="2022-06-06T19:46:32.620" v="24499" actId="962"/>
          <ac:spMkLst>
            <pc:docMk/>
            <pc:sldMk cId="931414689" sldId="2145706713"/>
            <ac:spMk id="22" creationId="{00C18E6B-E38F-4B7C-923A-06AE1FD23910}"/>
          </ac:spMkLst>
        </pc:spChg>
        <pc:spChg chg="mod topLvl">
          <ac:chgData name="Matt Chill" userId="157e4bfd-2bfa-46d2-b115-bc5f9c1dc265" providerId="ADAL" clId="{97E96C62-BA18-4926-AAA5-0B797AB3AC8D}" dt="2022-06-02T21:24:38.726" v="12828" actId="13244"/>
          <ac:spMkLst>
            <pc:docMk/>
            <pc:sldMk cId="931414689" sldId="2145706713"/>
            <ac:spMk id="27" creationId="{E0687D49-0627-4071-BCC7-75B702D2996C}"/>
          </ac:spMkLst>
        </pc:spChg>
        <pc:spChg chg="mod ord">
          <ac:chgData name="Matt Chill" userId="157e4bfd-2bfa-46d2-b115-bc5f9c1dc265" providerId="ADAL" clId="{97E96C62-BA18-4926-AAA5-0B797AB3AC8D}" dt="2022-06-02T21:22:14.501" v="12762" actId="948"/>
          <ac:spMkLst>
            <pc:docMk/>
            <pc:sldMk cId="931414689" sldId="2145706713"/>
            <ac:spMk id="30" creationId="{36394DBF-074C-4155-8CF5-AB8ED06391C2}"/>
          </ac:spMkLst>
        </pc:spChg>
        <pc:spChg chg="ord">
          <ac:chgData name="Matt Chill" userId="157e4bfd-2bfa-46d2-b115-bc5f9c1dc265" providerId="ADAL" clId="{97E96C62-BA18-4926-AAA5-0B797AB3AC8D}" dt="2022-06-02T21:23:37.725" v="12818" actId="13244"/>
          <ac:spMkLst>
            <pc:docMk/>
            <pc:sldMk cId="931414689" sldId="2145706713"/>
            <ac:spMk id="31" creationId="{F22DDBFC-E80B-48FF-A9B3-55D46BEB8F90}"/>
          </ac:spMkLst>
        </pc:spChg>
        <pc:grpChg chg="del">
          <ac:chgData name="Matt Chill" userId="157e4bfd-2bfa-46d2-b115-bc5f9c1dc265" providerId="ADAL" clId="{97E96C62-BA18-4926-AAA5-0B797AB3AC8D}" dt="2022-06-02T00:07:28.153" v="6213" actId="165"/>
          <ac:grpSpMkLst>
            <pc:docMk/>
            <pc:sldMk cId="931414689" sldId="2145706713"/>
            <ac:grpSpMk id="16" creationId="{F587AC63-F1D7-4B1B-976B-D36DBC78B584}"/>
          </ac:grpSpMkLst>
        </pc:grpChg>
        <pc:grpChg chg="del">
          <ac:chgData name="Matt Chill" userId="157e4bfd-2bfa-46d2-b115-bc5f9c1dc265" providerId="ADAL" clId="{97E96C62-BA18-4926-AAA5-0B797AB3AC8D}" dt="2022-06-02T00:07:22.607" v="6212" actId="165"/>
          <ac:grpSpMkLst>
            <pc:docMk/>
            <pc:sldMk cId="931414689" sldId="2145706713"/>
            <ac:grpSpMk id="20" creationId="{7D9B8DB8-92CD-487E-9B10-AA1E54AFBB59}"/>
          </ac:grpSpMkLst>
        </pc:grpChg>
        <pc:grpChg chg="del">
          <ac:chgData name="Matt Chill" userId="157e4bfd-2bfa-46d2-b115-bc5f9c1dc265" providerId="ADAL" clId="{97E96C62-BA18-4926-AAA5-0B797AB3AC8D}" dt="2022-06-02T00:06:45.003" v="6027" actId="165"/>
          <ac:grpSpMkLst>
            <pc:docMk/>
            <pc:sldMk cId="931414689" sldId="2145706713"/>
            <ac:grpSpMk id="21" creationId="{FA9D4B17-D502-496C-923E-942963E7E29D}"/>
          </ac:grpSpMkLst>
        </pc:grpChg>
        <pc:graphicFrameChg chg="add mod ord modVis">
          <ac:chgData name="Matt Chill" userId="157e4bfd-2bfa-46d2-b115-bc5f9c1dc265" providerId="ADAL" clId="{97E96C62-BA18-4926-AAA5-0B797AB3AC8D}" dt="2022-06-02T21:22:14.606" v="12816"/>
          <ac:graphicFrameMkLst>
            <pc:docMk/>
            <pc:sldMk cId="931414689" sldId="2145706713"/>
            <ac:graphicFrameMk id="3" creationId="{D093668B-2108-4B8F-B0D2-24AA8F704C42}"/>
          </ac:graphicFrameMkLst>
        </pc:graphicFrameChg>
        <pc:picChg chg="mod ord topLvl">
          <ac:chgData name="Matt Chill" userId="157e4bfd-2bfa-46d2-b115-bc5f9c1dc265" providerId="ADAL" clId="{97E96C62-BA18-4926-AAA5-0B797AB3AC8D}" dt="2022-06-06T20:14:41.884" v="25427" actId="962"/>
          <ac:picMkLst>
            <pc:docMk/>
            <pc:sldMk cId="931414689" sldId="2145706713"/>
            <ac:picMk id="5" creationId="{6BB3D9B7-DBF6-4D38-B314-A16EAB1D25FD}"/>
          </ac:picMkLst>
        </pc:picChg>
        <pc:picChg chg="mod ord topLvl">
          <ac:chgData name="Matt Chill" userId="157e4bfd-2bfa-46d2-b115-bc5f9c1dc265" providerId="ADAL" clId="{97E96C62-BA18-4926-AAA5-0B797AB3AC8D}" dt="2022-06-02T21:24:05.759" v="12822" actId="13244"/>
          <ac:picMkLst>
            <pc:docMk/>
            <pc:sldMk cId="931414689" sldId="2145706713"/>
            <ac:picMk id="26" creationId="{97E2A398-BDFB-428B-B12F-60F5AA1B7A60}"/>
          </ac:picMkLst>
        </pc:picChg>
        <pc:picChg chg="mod ord">
          <ac:chgData name="Matt Chill" userId="157e4bfd-2bfa-46d2-b115-bc5f9c1dc265" providerId="ADAL" clId="{97E96C62-BA18-4926-AAA5-0B797AB3AC8D}" dt="2022-06-06T20:15:15.350" v="25693" actId="962"/>
          <ac:picMkLst>
            <pc:docMk/>
            <pc:sldMk cId="931414689" sldId="2145706713"/>
            <ac:picMk id="32" creationId="{4AB2DC44-170C-4AE3-A5C3-85C73E01A570}"/>
          </ac:picMkLst>
        </pc:picChg>
        <pc:cxnChg chg="mod">
          <ac:chgData name="Matt Chill" userId="157e4bfd-2bfa-46d2-b115-bc5f9c1dc265" providerId="ADAL" clId="{97E96C62-BA18-4926-AAA5-0B797AB3AC8D}" dt="2022-06-02T00:06:40.143" v="6026" actId="962"/>
          <ac:cxnSpMkLst>
            <pc:docMk/>
            <pc:sldMk cId="931414689" sldId="2145706713"/>
            <ac:cxnSpMk id="13" creationId="{0C326450-4ACE-43FE-9683-692178360650}"/>
          </ac:cxnSpMkLst>
        </pc:cxnChg>
      </pc:sldChg>
      <pc:sldChg chg="addSp delSp modSp mod addCm delCm modCm modNotesTx">
        <pc:chgData name="Matt Chill" userId="157e4bfd-2bfa-46d2-b115-bc5f9c1dc265" providerId="ADAL" clId="{97E96C62-BA18-4926-AAA5-0B797AB3AC8D}" dt="2022-06-06T20:14:06.856" v="25257" actId="962"/>
        <pc:sldMkLst>
          <pc:docMk/>
          <pc:sldMk cId="1120840879" sldId="2145706714"/>
        </pc:sldMkLst>
        <pc:spChg chg="add del mod modVis">
          <ac:chgData name="Matt Chill" userId="157e4bfd-2bfa-46d2-b115-bc5f9c1dc265" providerId="ADAL" clId="{97E96C62-BA18-4926-AAA5-0B797AB3AC8D}" dt="2022-06-02T21:18:12.697" v="12726"/>
          <ac:spMkLst>
            <pc:docMk/>
            <pc:sldMk cId="1120840879" sldId="2145706714"/>
            <ac:spMk id="2" creationId="{31120937-62B4-4C5E-A0E8-60142F246878}"/>
          </ac:spMkLst>
        </pc:spChg>
        <pc:spChg chg="mod ord">
          <ac:chgData name="Matt Chill" userId="157e4bfd-2bfa-46d2-b115-bc5f9c1dc265" providerId="ADAL" clId="{97E96C62-BA18-4926-AAA5-0B797AB3AC8D}" dt="2022-06-02T21:20:07.357" v="12748" actId="13244"/>
          <ac:spMkLst>
            <pc:docMk/>
            <pc:sldMk cId="1120840879" sldId="2145706714"/>
            <ac:spMk id="14" creationId="{C3C2CF57-4039-4BCC-B45E-4FB1801256C6}"/>
          </ac:spMkLst>
        </pc:spChg>
        <pc:spChg chg="ord">
          <ac:chgData name="Matt Chill" userId="157e4bfd-2bfa-46d2-b115-bc5f9c1dc265" providerId="ADAL" clId="{97E96C62-BA18-4926-AAA5-0B797AB3AC8D}" dt="2022-06-02T21:19:59.980" v="12747" actId="13244"/>
          <ac:spMkLst>
            <pc:docMk/>
            <pc:sldMk cId="1120840879" sldId="2145706714"/>
            <ac:spMk id="17" creationId="{ADC65E07-AC0D-4B06-BA62-A23B938D94F7}"/>
          </ac:spMkLst>
        </pc:spChg>
        <pc:spChg chg="ord">
          <ac:chgData name="Matt Chill" userId="157e4bfd-2bfa-46d2-b115-bc5f9c1dc265" providerId="ADAL" clId="{97E96C62-BA18-4926-AAA5-0B797AB3AC8D}" dt="2022-06-02T21:20:40.362" v="12751" actId="13244"/>
          <ac:spMkLst>
            <pc:docMk/>
            <pc:sldMk cId="1120840879" sldId="2145706714"/>
            <ac:spMk id="19" creationId="{C65FC8B4-C36D-4BC9-A776-1DB29584FC91}"/>
          </ac:spMkLst>
        </pc:spChg>
        <pc:spChg chg="ord">
          <ac:chgData name="Matt Chill" userId="157e4bfd-2bfa-46d2-b115-bc5f9c1dc265" providerId="ADAL" clId="{97E96C62-BA18-4926-AAA5-0B797AB3AC8D}" dt="2022-06-02T21:21:07.063" v="12756" actId="13244"/>
          <ac:spMkLst>
            <pc:docMk/>
            <pc:sldMk cId="1120840879" sldId="2145706714"/>
            <ac:spMk id="20" creationId="{B4DF7D7A-D79D-4608-94D3-AA019465AB4D}"/>
          </ac:spMkLst>
        </pc:spChg>
        <pc:spChg chg="mod">
          <ac:chgData name="Matt Chill" userId="157e4bfd-2bfa-46d2-b115-bc5f9c1dc265" providerId="ADAL" clId="{97E96C62-BA18-4926-AAA5-0B797AB3AC8D}" dt="2022-06-06T20:13:14.137" v="24977" actId="962"/>
          <ac:spMkLst>
            <pc:docMk/>
            <pc:sldMk cId="1120840879" sldId="2145706714"/>
            <ac:spMk id="21" creationId="{B6122801-7816-4AE7-9480-2B06BB81408D}"/>
          </ac:spMkLst>
        </pc:spChg>
        <pc:spChg chg="ord">
          <ac:chgData name="Matt Chill" userId="157e4bfd-2bfa-46d2-b115-bc5f9c1dc265" providerId="ADAL" clId="{97E96C62-BA18-4926-AAA5-0B797AB3AC8D}" dt="2022-06-02T21:20:18.340" v="12749" actId="13244"/>
          <ac:spMkLst>
            <pc:docMk/>
            <pc:sldMk cId="1120840879" sldId="2145706714"/>
            <ac:spMk id="24" creationId="{D32BF3CE-110D-40F8-8868-130EEEA53AB9}"/>
          </ac:spMkLst>
        </pc:spChg>
        <pc:spChg chg="mod ord">
          <ac:chgData name="Matt Chill" userId="157e4bfd-2bfa-46d2-b115-bc5f9c1dc265" providerId="ADAL" clId="{97E96C62-BA18-4926-AAA5-0B797AB3AC8D}" dt="2022-06-02T21:19:52.169" v="12746" actId="962"/>
          <ac:spMkLst>
            <pc:docMk/>
            <pc:sldMk cId="1120840879" sldId="2145706714"/>
            <ac:spMk id="25" creationId="{88AC6450-BF1A-4988-8BD3-2150FC401813}"/>
          </ac:spMkLst>
        </pc:spChg>
        <pc:spChg chg="add mod">
          <ac:chgData name="Matt Chill" userId="157e4bfd-2bfa-46d2-b115-bc5f9c1dc265" providerId="ADAL" clId="{97E96C62-BA18-4926-AAA5-0B797AB3AC8D}" dt="2022-06-06T19:46:29.815" v="24498" actId="962"/>
          <ac:spMkLst>
            <pc:docMk/>
            <pc:sldMk cId="1120840879" sldId="2145706714"/>
            <ac:spMk id="26" creationId="{537B15EA-BD15-49BB-AAD2-AF3EA503F816}"/>
          </ac:spMkLst>
        </pc:spChg>
        <pc:spChg chg="mod ord">
          <ac:chgData name="Matt Chill" userId="157e4bfd-2bfa-46d2-b115-bc5f9c1dc265" providerId="ADAL" clId="{97E96C62-BA18-4926-AAA5-0B797AB3AC8D}" dt="2022-06-02T21:18:12.640" v="12687" actId="948"/>
          <ac:spMkLst>
            <pc:docMk/>
            <pc:sldMk cId="1120840879" sldId="2145706714"/>
            <ac:spMk id="28" creationId="{008691A3-79DB-4CEE-9FDD-49B572FF74D8}"/>
          </ac:spMkLst>
        </pc:spChg>
        <pc:graphicFrameChg chg="add mod ord modVis">
          <ac:chgData name="Matt Chill" userId="157e4bfd-2bfa-46d2-b115-bc5f9c1dc265" providerId="ADAL" clId="{97E96C62-BA18-4926-AAA5-0B797AB3AC8D}" dt="2022-06-02T21:18:13.199" v="12744"/>
          <ac:graphicFrameMkLst>
            <pc:docMk/>
            <pc:sldMk cId="1120840879" sldId="2145706714"/>
            <ac:graphicFrameMk id="3" creationId="{62C89499-4F31-4038-A90F-4F499C18E98C}"/>
          </ac:graphicFrameMkLst>
        </pc:graphicFrameChg>
        <pc:picChg chg="mod ord">
          <ac:chgData name="Matt Chill" userId="157e4bfd-2bfa-46d2-b115-bc5f9c1dc265" providerId="ADAL" clId="{97E96C62-BA18-4926-AAA5-0B797AB3AC8D}" dt="2022-06-06T20:14:06.856" v="25257" actId="962"/>
          <ac:picMkLst>
            <pc:docMk/>
            <pc:sldMk cId="1120840879" sldId="2145706714"/>
            <ac:picMk id="5" creationId="{081F4769-99D2-4F95-94CB-5CFE637AD025}"/>
          </ac:picMkLst>
        </pc:picChg>
        <pc:picChg chg="mod ord">
          <ac:chgData name="Matt Chill" userId="157e4bfd-2bfa-46d2-b115-bc5f9c1dc265" providerId="ADAL" clId="{97E96C62-BA18-4926-AAA5-0B797AB3AC8D}" dt="2022-06-06T20:13:27.648" v="25029" actId="962"/>
          <ac:picMkLst>
            <pc:docMk/>
            <pc:sldMk cId="1120840879" sldId="2145706714"/>
            <ac:picMk id="10" creationId="{FFFAD19C-9EC7-4574-897E-F49A036ABB85}"/>
          </ac:picMkLst>
        </pc:picChg>
        <pc:picChg chg="mod ord">
          <ac:chgData name="Matt Chill" userId="157e4bfd-2bfa-46d2-b115-bc5f9c1dc265" providerId="ADAL" clId="{97E96C62-BA18-4926-AAA5-0B797AB3AC8D}" dt="2022-06-06T20:13:14.758" v="24978" actId="962"/>
          <ac:picMkLst>
            <pc:docMk/>
            <pc:sldMk cId="1120840879" sldId="2145706714"/>
            <ac:picMk id="22" creationId="{6DF7DB22-0EF6-46EE-B86D-A0C19E60D142}"/>
          </ac:picMkLst>
        </pc:picChg>
        <pc:picChg chg="mod ord">
          <ac:chgData name="Matt Chill" userId="157e4bfd-2bfa-46d2-b115-bc5f9c1dc265" providerId="ADAL" clId="{97E96C62-BA18-4926-AAA5-0B797AB3AC8D}" dt="2022-06-06T20:13:16.087" v="24980" actId="962"/>
          <ac:picMkLst>
            <pc:docMk/>
            <pc:sldMk cId="1120840879" sldId="2145706714"/>
            <ac:picMk id="23" creationId="{20D33584-462E-4F70-AD22-660F44513843}"/>
          </ac:picMkLst>
        </pc:picChg>
        <pc:cxnChg chg="mod">
          <ac:chgData name="Matt Chill" userId="157e4bfd-2bfa-46d2-b115-bc5f9c1dc265" providerId="ADAL" clId="{97E96C62-BA18-4926-AAA5-0B797AB3AC8D}" dt="2022-06-02T00:02:42.712" v="5365" actId="962"/>
          <ac:cxnSpMkLst>
            <pc:docMk/>
            <pc:sldMk cId="1120840879" sldId="2145706714"/>
            <ac:cxnSpMk id="16" creationId="{B4BFCB18-1AE0-4D99-B227-49454599C5C9}"/>
          </ac:cxnSpMkLst>
        </pc:cxnChg>
      </pc:sldChg>
      <pc:sldChg chg="addSp delSp modSp mod addCm delCm modCm modNotesTx">
        <pc:chgData name="Matt Chill" userId="157e4bfd-2bfa-46d2-b115-bc5f9c1dc265" providerId="ADAL" clId="{97E96C62-BA18-4926-AAA5-0B797AB3AC8D}" dt="2022-06-06T19:46:35.562" v="24500" actId="962"/>
        <pc:sldMkLst>
          <pc:docMk/>
          <pc:sldMk cId="649287989" sldId="2145706715"/>
        </pc:sldMkLst>
        <pc:spChg chg="mod topLvl">
          <ac:chgData name="Matt Chill" userId="157e4bfd-2bfa-46d2-b115-bc5f9c1dc265" providerId="ADAL" clId="{97E96C62-BA18-4926-AAA5-0B797AB3AC8D}" dt="2022-06-02T00:11:45.544" v="6908" actId="165"/>
          <ac:spMkLst>
            <pc:docMk/>
            <pc:sldMk cId="649287989" sldId="2145706715"/>
            <ac:spMk id="2" creationId="{BC989928-8990-4921-A60E-042FC97DD676}"/>
          </ac:spMkLst>
        </pc:spChg>
        <pc:spChg chg="add del mod modVis">
          <ac:chgData name="Matt Chill" userId="157e4bfd-2bfa-46d2-b115-bc5f9c1dc265" providerId="ADAL" clId="{97E96C62-BA18-4926-AAA5-0B797AB3AC8D}" dt="2022-06-02T21:25:11.248" v="12872"/>
          <ac:spMkLst>
            <pc:docMk/>
            <pc:sldMk cId="649287989" sldId="2145706715"/>
            <ac:spMk id="3" creationId="{5C7B9C09-8B38-4355-8BE3-D043F412B52B}"/>
          </ac:spMkLst>
        </pc:spChg>
        <pc:spChg chg="mod ord">
          <ac:chgData name="Matt Chill" userId="157e4bfd-2bfa-46d2-b115-bc5f9c1dc265" providerId="ADAL" clId="{97E96C62-BA18-4926-AAA5-0B797AB3AC8D}" dt="2022-06-02T21:25:29.050" v="12889" actId="13244"/>
          <ac:spMkLst>
            <pc:docMk/>
            <pc:sldMk cId="649287989" sldId="2145706715"/>
            <ac:spMk id="9" creationId="{CB7A1CD2-79E9-459E-BC7D-CE0B4AB5EC3C}"/>
          </ac:spMkLst>
        </pc:spChg>
        <pc:spChg chg="ord">
          <ac:chgData name="Matt Chill" userId="157e4bfd-2bfa-46d2-b115-bc5f9c1dc265" providerId="ADAL" clId="{97E96C62-BA18-4926-AAA5-0B797AB3AC8D}" dt="2022-06-02T21:25:20.874" v="12888" actId="13244"/>
          <ac:spMkLst>
            <pc:docMk/>
            <pc:sldMk cId="649287989" sldId="2145706715"/>
            <ac:spMk id="13" creationId="{86EB3060-DA0C-4D6F-895E-2481662289FD}"/>
          </ac:spMkLst>
        </pc:spChg>
        <pc:spChg chg="mod">
          <ac:chgData name="Matt Chill" userId="157e4bfd-2bfa-46d2-b115-bc5f9c1dc265" providerId="ADAL" clId="{97E96C62-BA18-4926-AAA5-0B797AB3AC8D}" dt="2022-05-26T23:40:35.379" v="495" actId="20577"/>
          <ac:spMkLst>
            <pc:docMk/>
            <pc:sldMk cId="649287989" sldId="2145706715"/>
            <ac:spMk id="14" creationId="{5C2CB883-F4D4-4977-A180-D12FC5FB46B9}"/>
          </ac:spMkLst>
        </pc:spChg>
        <pc:spChg chg="mod">
          <ac:chgData name="Matt Chill" userId="157e4bfd-2bfa-46d2-b115-bc5f9c1dc265" providerId="ADAL" clId="{97E96C62-BA18-4926-AAA5-0B797AB3AC8D}" dt="2022-06-02T21:25:51.235" v="12891" actId="13244"/>
          <ac:spMkLst>
            <pc:docMk/>
            <pc:sldMk cId="649287989" sldId="2145706715"/>
            <ac:spMk id="20" creationId="{6BCF6552-E649-4284-831E-88B87C705E25}"/>
          </ac:spMkLst>
        </pc:spChg>
        <pc:spChg chg="mod topLvl">
          <ac:chgData name="Matt Chill" userId="157e4bfd-2bfa-46d2-b115-bc5f9c1dc265" providerId="ADAL" clId="{97E96C62-BA18-4926-AAA5-0B797AB3AC8D}" dt="2022-06-02T00:11:45.544" v="6908" actId="165"/>
          <ac:spMkLst>
            <pc:docMk/>
            <pc:sldMk cId="649287989" sldId="2145706715"/>
            <ac:spMk id="22" creationId="{00929D8F-1065-4635-80A6-943702E6DDF3}"/>
          </ac:spMkLst>
        </pc:spChg>
        <pc:spChg chg="mod ord">
          <ac:chgData name="Matt Chill" userId="157e4bfd-2bfa-46d2-b115-bc5f9c1dc265" providerId="ADAL" clId="{97E96C62-BA18-4926-AAA5-0B797AB3AC8D}" dt="2022-06-02T21:25:06.556" v="12831" actId="962"/>
          <ac:spMkLst>
            <pc:docMk/>
            <pc:sldMk cId="649287989" sldId="2145706715"/>
            <ac:spMk id="23" creationId="{EC804BD7-9273-4829-BDE1-7F1DC7CDB288}"/>
          </ac:spMkLst>
        </pc:spChg>
        <pc:spChg chg="add mod">
          <ac:chgData name="Matt Chill" userId="157e4bfd-2bfa-46d2-b115-bc5f9c1dc265" providerId="ADAL" clId="{97E96C62-BA18-4926-AAA5-0B797AB3AC8D}" dt="2022-06-06T19:46:35.562" v="24500" actId="962"/>
          <ac:spMkLst>
            <pc:docMk/>
            <pc:sldMk cId="649287989" sldId="2145706715"/>
            <ac:spMk id="24" creationId="{81C06B02-C2E5-420B-B064-FC3C1F0989B3}"/>
          </ac:spMkLst>
        </pc:spChg>
        <pc:spChg chg="mod ord">
          <ac:chgData name="Matt Chill" userId="157e4bfd-2bfa-46d2-b115-bc5f9c1dc265" providerId="ADAL" clId="{97E96C62-BA18-4926-AAA5-0B797AB3AC8D}" dt="2022-06-02T21:25:11.189" v="12833" actId="948"/>
          <ac:spMkLst>
            <pc:docMk/>
            <pc:sldMk cId="649287989" sldId="2145706715"/>
            <ac:spMk id="28" creationId="{BEE9BADE-B237-4BA4-815B-1579FA98B7ED}"/>
          </ac:spMkLst>
        </pc:spChg>
        <pc:spChg chg="ord">
          <ac:chgData name="Matt Chill" userId="157e4bfd-2bfa-46d2-b115-bc5f9c1dc265" providerId="ADAL" clId="{97E96C62-BA18-4926-AAA5-0B797AB3AC8D}" dt="2022-06-02T21:25:00.929" v="12829" actId="13244"/>
          <ac:spMkLst>
            <pc:docMk/>
            <pc:sldMk cId="649287989" sldId="2145706715"/>
            <ac:spMk id="29" creationId="{7EBAF443-480F-459C-9154-D1B86FA3A951}"/>
          </ac:spMkLst>
        </pc:spChg>
        <pc:grpChg chg="add del mod">
          <ac:chgData name="Matt Chill" userId="157e4bfd-2bfa-46d2-b115-bc5f9c1dc265" providerId="ADAL" clId="{97E96C62-BA18-4926-AAA5-0B797AB3AC8D}" dt="2022-06-02T21:25:38.091" v="12890" actId="13244"/>
          <ac:grpSpMkLst>
            <pc:docMk/>
            <pc:sldMk cId="649287989" sldId="2145706715"/>
            <ac:grpSpMk id="5" creationId="{5E4FB818-2B5A-4195-9B75-8A1A855D6EEC}"/>
          </ac:grpSpMkLst>
        </pc:grpChg>
        <pc:grpChg chg="mod ord">
          <ac:chgData name="Matt Chill" userId="157e4bfd-2bfa-46d2-b115-bc5f9c1dc265" providerId="ADAL" clId="{97E96C62-BA18-4926-AAA5-0B797AB3AC8D}" dt="2022-06-02T21:26:01.905" v="12893" actId="13244"/>
          <ac:grpSpMkLst>
            <pc:docMk/>
            <pc:sldMk cId="649287989" sldId="2145706715"/>
            <ac:grpSpMk id="25" creationId="{A8B5FDAE-6934-4699-A5AA-E5A467BE648D}"/>
          </ac:grpSpMkLst>
        </pc:grpChg>
        <pc:graphicFrameChg chg="add mod ord modVis">
          <ac:chgData name="Matt Chill" userId="157e4bfd-2bfa-46d2-b115-bc5f9c1dc265" providerId="ADAL" clId="{97E96C62-BA18-4926-AAA5-0B797AB3AC8D}" dt="2022-06-02T21:25:11.335" v="12887"/>
          <ac:graphicFrameMkLst>
            <pc:docMk/>
            <pc:sldMk cId="649287989" sldId="2145706715"/>
            <ac:graphicFrameMk id="4" creationId="{F81CC381-8EB7-4BC8-A98B-D667C81B5592}"/>
          </ac:graphicFrameMkLst>
        </pc:graphicFrameChg>
        <pc:picChg chg="mod ord">
          <ac:chgData name="Matt Chill" userId="157e4bfd-2bfa-46d2-b115-bc5f9c1dc265" providerId="ADAL" clId="{97E96C62-BA18-4926-AAA5-0B797AB3AC8D}" dt="2022-06-02T21:25:59.862" v="12892" actId="13244"/>
          <ac:picMkLst>
            <pc:docMk/>
            <pc:sldMk cId="649287989" sldId="2145706715"/>
            <ac:picMk id="21" creationId="{D4497829-8663-4F36-8BA4-D068BADBDA39}"/>
          </ac:picMkLst>
        </pc:picChg>
        <pc:cxnChg chg="mod">
          <ac:chgData name="Matt Chill" userId="157e4bfd-2bfa-46d2-b115-bc5f9c1dc265" providerId="ADAL" clId="{97E96C62-BA18-4926-AAA5-0B797AB3AC8D}" dt="2022-06-02T00:08:49.749" v="6446" actId="962"/>
          <ac:cxnSpMkLst>
            <pc:docMk/>
            <pc:sldMk cId="649287989" sldId="2145706715"/>
            <ac:cxnSpMk id="12" creationId="{5F9BF51D-231D-4F4E-A4F7-0E0693E148B4}"/>
          </ac:cxnSpMkLst>
        </pc:cxnChg>
      </pc:sldChg>
      <pc:sldChg chg="addSp delSp modSp mod modNotesTx">
        <pc:chgData name="Matt Chill" userId="157e4bfd-2bfa-46d2-b115-bc5f9c1dc265" providerId="ADAL" clId="{97E96C62-BA18-4926-AAA5-0B797AB3AC8D}" dt="2022-06-06T20:15:58.476" v="25935" actId="962"/>
        <pc:sldMkLst>
          <pc:docMk/>
          <pc:sldMk cId="901238624" sldId="2145706716"/>
        </pc:sldMkLst>
        <pc:spChg chg="add del mod modVis">
          <ac:chgData name="Matt Chill" userId="157e4bfd-2bfa-46d2-b115-bc5f9c1dc265" providerId="ADAL" clId="{97E96C62-BA18-4926-AAA5-0B797AB3AC8D}" dt="2022-06-02T21:26:25.575" v="12936"/>
          <ac:spMkLst>
            <pc:docMk/>
            <pc:sldMk cId="901238624" sldId="2145706716"/>
            <ac:spMk id="3" creationId="{0FE3E0DD-B656-4AAE-A0FE-58B05169010F}"/>
          </ac:spMkLst>
        </pc:spChg>
        <pc:spChg chg="ord">
          <ac:chgData name="Matt Chill" userId="157e4bfd-2bfa-46d2-b115-bc5f9c1dc265" providerId="ADAL" clId="{97E96C62-BA18-4926-AAA5-0B797AB3AC8D}" dt="2022-06-02T21:27:22.581" v="12962" actId="13244"/>
          <ac:spMkLst>
            <pc:docMk/>
            <pc:sldMk cId="901238624" sldId="2145706716"/>
            <ac:spMk id="14" creationId="{96455638-3D34-40F2-947D-09461E51B9DC}"/>
          </ac:spMkLst>
        </pc:spChg>
        <pc:spChg chg="mod ord">
          <ac:chgData name="Matt Chill" userId="157e4bfd-2bfa-46d2-b115-bc5f9c1dc265" providerId="ADAL" clId="{97E96C62-BA18-4926-AAA5-0B797AB3AC8D}" dt="2022-06-02T21:26:17.619" v="12895" actId="962"/>
          <ac:spMkLst>
            <pc:docMk/>
            <pc:sldMk cId="901238624" sldId="2145706716"/>
            <ac:spMk id="19" creationId="{19B97721-6200-4905-BCF1-B8D4BA389E1C}"/>
          </ac:spMkLst>
        </pc:spChg>
        <pc:spChg chg="ord">
          <ac:chgData name="Matt Chill" userId="157e4bfd-2bfa-46d2-b115-bc5f9c1dc265" providerId="ADAL" clId="{97E96C62-BA18-4926-AAA5-0B797AB3AC8D}" dt="2022-06-02T21:26:40.646" v="12956" actId="13244"/>
          <ac:spMkLst>
            <pc:docMk/>
            <pc:sldMk cId="901238624" sldId="2145706716"/>
            <ac:spMk id="20" creationId="{DAC37EAB-22B1-49EF-9281-A370166681B4}"/>
          </ac:spMkLst>
        </pc:spChg>
        <pc:spChg chg="ord">
          <ac:chgData name="Matt Chill" userId="157e4bfd-2bfa-46d2-b115-bc5f9c1dc265" providerId="ADAL" clId="{97E96C62-BA18-4926-AAA5-0B797AB3AC8D}" dt="2022-06-02T21:26:43.112" v="12957" actId="13244"/>
          <ac:spMkLst>
            <pc:docMk/>
            <pc:sldMk cId="901238624" sldId="2145706716"/>
            <ac:spMk id="22" creationId="{A553F9B9-DB7C-4A19-9E91-9471C8C0CF1B}"/>
          </ac:spMkLst>
        </pc:spChg>
        <pc:spChg chg="mod ord">
          <ac:chgData name="Matt Chill" userId="157e4bfd-2bfa-46d2-b115-bc5f9c1dc265" providerId="ADAL" clId="{97E96C62-BA18-4926-AAA5-0B797AB3AC8D}" dt="2022-06-02T21:26:25.515" v="12897" actId="948"/>
          <ac:spMkLst>
            <pc:docMk/>
            <pc:sldMk cId="901238624" sldId="2145706716"/>
            <ac:spMk id="23" creationId="{74B9DAC0-0FD5-44BB-9437-5EE94AD0F9DC}"/>
          </ac:spMkLst>
        </pc:spChg>
        <pc:spChg chg="mod">
          <ac:chgData name="Matt Chill" userId="157e4bfd-2bfa-46d2-b115-bc5f9c1dc265" providerId="ADAL" clId="{97E96C62-BA18-4926-AAA5-0B797AB3AC8D}" dt="2022-06-02T21:27:31.783" v="12964" actId="13244"/>
          <ac:spMkLst>
            <pc:docMk/>
            <pc:sldMk cId="901238624" sldId="2145706716"/>
            <ac:spMk id="25" creationId="{B54B4A61-C5A7-49A7-A646-0470AB67416B}"/>
          </ac:spMkLst>
        </pc:spChg>
        <pc:spChg chg="ord">
          <ac:chgData name="Matt Chill" userId="157e4bfd-2bfa-46d2-b115-bc5f9c1dc265" providerId="ADAL" clId="{97E96C62-BA18-4926-AAA5-0B797AB3AC8D}" dt="2022-06-02T21:26:35.695" v="12955" actId="13244"/>
          <ac:spMkLst>
            <pc:docMk/>
            <pc:sldMk cId="901238624" sldId="2145706716"/>
            <ac:spMk id="26" creationId="{03B7B93A-E233-484C-9592-8FF3871DAD42}"/>
          </ac:spMkLst>
        </pc:spChg>
        <pc:spChg chg="add mod">
          <ac:chgData name="Matt Chill" userId="157e4bfd-2bfa-46d2-b115-bc5f9c1dc265" providerId="ADAL" clId="{97E96C62-BA18-4926-AAA5-0B797AB3AC8D}" dt="2022-06-06T19:46:37.992" v="24501" actId="962"/>
          <ac:spMkLst>
            <pc:docMk/>
            <pc:sldMk cId="901238624" sldId="2145706716"/>
            <ac:spMk id="27" creationId="{C1CED144-8129-4704-A2A0-C94D4BC90D5D}"/>
          </ac:spMkLst>
        </pc:spChg>
        <pc:grpChg chg="mod ord">
          <ac:chgData name="Matt Chill" userId="157e4bfd-2bfa-46d2-b115-bc5f9c1dc265" providerId="ADAL" clId="{97E96C62-BA18-4926-AAA5-0B797AB3AC8D}" dt="2022-06-02T21:27:15.424" v="12961" actId="13244"/>
          <ac:grpSpMkLst>
            <pc:docMk/>
            <pc:sldMk cId="901238624" sldId="2145706716"/>
            <ac:grpSpMk id="11" creationId="{30DD86A4-34CB-44F9-A6AA-6D271B7FA3CB}"/>
          </ac:grpSpMkLst>
        </pc:grpChg>
        <pc:graphicFrameChg chg="add mod ord modVis">
          <ac:chgData name="Matt Chill" userId="157e4bfd-2bfa-46d2-b115-bc5f9c1dc265" providerId="ADAL" clId="{97E96C62-BA18-4926-AAA5-0B797AB3AC8D}" dt="2022-06-02T21:26:28.750" v="12954"/>
          <ac:graphicFrameMkLst>
            <pc:docMk/>
            <pc:sldMk cId="901238624" sldId="2145706716"/>
            <ac:graphicFrameMk id="4" creationId="{4B6154C5-A731-494D-B932-0E3B149AFE6A}"/>
          </ac:graphicFrameMkLst>
        </pc:graphicFrameChg>
        <pc:picChg chg="mod ord">
          <ac:chgData name="Matt Chill" userId="157e4bfd-2bfa-46d2-b115-bc5f9c1dc265" providerId="ADAL" clId="{97E96C62-BA18-4926-AAA5-0B797AB3AC8D}" dt="2022-06-06T20:15:58.476" v="25935" actId="962"/>
          <ac:picMkLst>
            <pc:docMk/>
            <pc:sldMk cId="901238624" sldId="2145706716"/>
            <ac:picMk id="5" creationId="{EC3D848B-807D-44ED-996A-A29F7CFA5630}"/>
          </ac:picMkLst>
        </pc:picChg>
        <pc:picChg chg="mod ord">
          <ac:chgData name="Matt Chill" userId="157e4bfd-2bfa-46d2-b115-bc5f9c1dc265" providerId="ADAL" clId="{97E96C62-BA18-4926-AAA5-0B797AB3AC8D}" dt="2022-06-02T21:27:26.472" v="12963" actId="13244"/>
          <ac:picMkLst>
            <pc:docMk/>
            <pc:sldMk cId="901238624" sldId="2145706716"/>
            <ac:picMk id="24" creationId="{432B788A-8111-43FA-88BA-69C90AB571C4}"/>
          </ac:picMkLst>
        </pc:picChg>
        <pc:cxnChg chg="mod ord">
          <ac:chgData name="Matt Chill" userId="157e4bfd-2bfa-46d2-b115-bc5f9c1dc265" providerId="ADAL" clId="{97E96C62-BA18-4926-AAA5-0B797AB3AC8D}" dt="2022-06-02T21:26:52.081" v="12958" actId="13244"/>
          <ac:cxnSpMkLst>
            <pc:docMk/>
            <pc:sldMk cId="901238624" sldId="2145706716"/>
            <ac:cxnSpMk id="21" creationId="{C0843CD3-C4FE-4136-AA3C-4B795E198091}"/>
          </ac:cxnSpMkLst>
        </pc:cxnChg>
      </pc:sldChg>
      <pc:sldChg chg="del modNotesTx">
        <pc:chgData name="Matt Chill" userId="157e4bfd-2bfa-46d2-b115-bc5f9c1dc265" providerId="ADAL" clId="{97E96C62-BA18-4926-AAA5-0B797AB3AC8D}" dt="2022-06-01T19:26:07.128" v="2103" actId="2696"/>
        <pc:sldMkLst>
          <pc:docMk/>
          <pc:sldMk cId="4085253018" sldId="2145706717"/>
        </pc:sldMkLst>
      </pc:sldChg>
      <pc:sldChg chg="addSp delSp modSp mod modNotesTx">
        <pc:chgData name="Matt Chill" userId="157e4bfd-2bfa-46d2-b115-bc5f9c1dc265" providerId="ADAL" clId="{97E96C62-BA18-4926-AAA5-0B797AB3AC8D}" dt="2022-06-06T19:46:21.406" v="24496" actId="962"/>
        <pc:sldMkLst>
          <pc:docMk/>
          <pc:sldMk cId="1921943682" sldId="2145706719"/>
        </pc:sldMkLst>
        <pc:spChg chg="mod">
          <ac:chgData name="Matt Chill" userId="157e4bfd-2bfa-46d2-b115-bc5f9c1dc265" providerId="ADAL" clId="{97E96C62-BA18-4926-AAA5-0B797AB3AC8D}" dt="2022-06-06T17:48:11.352" v="22164" actId="948"/>
          <ac:spMkLst>
            <pc:docMk/>
            <pc:sldMk cId="1921943682" sldId="2145706719"/>
            <ac:spMk id="2" creationId="{CBB27C3C-6ECB-4D49-B8C7-6C613F90DA51}"/>
          </ac:spMkLst>
        </pc:spChg>
        <pc:spChg chg="mod">
          <ac:chgData name="Matt Chill" userId="157e4bfd-2bfa-46d2-b115-bc5f9c1dc265" providerId="ADAL" clId="{97E96C62-BA18-4926-AAA5-0B797AB3AC8D}" dt="2022-06-06T17:49:20.422" v="22335" actId="20577"/>
          <ac:spMkLst>
            <pc:docMk/>
            <pc:sldMk cId="1921943682" sldId="2145706719"/>
            <ac:spMk id="3" creationId="{5E27AF1E-39ED-4A23-B12C-5A437EBE577B}"/>
          </ac:spMkLst>
        </pc:spChg>
        <pc:spChg chg="del">
          <ac:chgData name="Matt Chill" userId="157e4bfd-2bfa-46d2-b115-bc5f9c1dc265" providerId="ADAL" clId="{97E96C62-BA18-4926-AAA5-0B797AB3AC8D}" dt="2022-06-01T19:10:16.016" v="2093" actId="478"/>
          <ac:spMkLst>
            <pc:docMk/>
            <pc:sldMk cId="1921943682" sldId="2145706719"/>
            <ac:spMk id="4" creationId="{C9A850E4-7332-46A8-8172-AFD657D1815E}"/>
          </ac:spMkLst>
        </pc:spChg>
        <pc:spChg chg="add del mod modVis">
          <ac:chgData name="Matt Chill" userId="157e4bfd-2bfa-46d2-b115-bc5f9c1dc265" providerId="ADAL" clId="{97E96C62-BA18-4926-AAA5-0B797AB3AC8D}" dt="2022-06-06T17:48:09.547" v="22115"/>
          <ac:spMkLst>
            <pc:docMk/>
            <pc:sldMk cId="1921943682" sldId="2145706719"/>
            <ac:spMk id="5" creationId="{3BD7AFEF-36EC-4183-8B4B-9C88D7AEE0D2}"/>
          </ac:spMkLst>
        </pc:spChg>
        <pc:spChg chg="del mod">
          <ac:chgData name="Matt Chill" userId="157e4bfd-2bfa-46d2-b115-bc5f9c1dc265" providerId="ADAL" clId="{97E96C62-BA18-4926-AAA5-0B797AB3AC8D}" dt="2022-06-01T23:51:14.017" v="3178" actId="478"/>
          <ac:spMkLst>
            <pc:docMk/>
            <pc:sldMk cId="1921943682" sldId="2145706719"/>
            <ac:spMk id="5" creationId="{ACB9C57C-2205-644F-9D52-CF9B3C9D5FA5}"/>
          </ac:spMkLst>
        </pc:spChg>
        <pc:spChg chg="add del mod modVis">
          <ac:chgData name="Matt Chill" userId="157e4bfd-2bfa-46d2-b115-bc5f9c1dc265" providerId="ADAL" clId="{97E96C62-BA18-4926-AAA5-0B797AB3AC8D}" dt="2022-06-06T17:48:10.364" v="22159"/>
          <ac:spMkLst>
            <pc:docMk/>
            <pc:sldMk cId="1921943682" sldId="2145706719"/>
            <ac:spMk id="6" creationId="{7A7C0339-EE4E-42C0-92EE-62171720416E}"/>
          </ac:spMkLst>
        </pc:spChg>
        <pc:spChg chg="mod ord">
          <ac:chgData name="Matt Chill" userId="157e4bfd-2bfa-46d2-b115-bc5f9c1dc265" providerId="ADAL" clId="{97E96C62-BA18-4926-AAA5-0B797AB3AC8D}" dt="2022-06-02T21:09:13.314" v="12637" actId="962"/>
          <ac:spMkLst>
            <pc:docMk/>
            <pc:sldMk cId="1921943682" sldId="2145706719"/>
            <ac:spMk id="7" creationId="{6032E1D6-7392-4BDC-AC2A-C69E3DAE91C4}"/>
          </ac:spMkLst>
        </pc:spChg>
        <pc:spChg chg="add mod">
          <ac:chgData name="Matt Chill" userId="157e4bfd-2bfa-46d2-b115-bc5f9c1dc265" providerId="ADAL" clId="{97E96C62-BA18-4926-AAA5-0B797AB3AC8D}" dt="2022-06-06T19:46:21.406" v="24496" actId="962"/>
          <ac:spMkLst>
            <pc:docMk/>
            <pc:sldMk cId="1921943682" sldId="2145706719"/>
            <ac:spMk id="8" creationId="{9C250F2E-3B1E-4BD6-A4E5-2EB057E6E264}"/>
          </ac:spMkLst>
        </pc:spChg>
        <pc:spChg chg="add del mod modVis">
          <ac:chgData name="Matt Chill" userId="157e4bfd-2bfa-46d2-b115-bc5f9c1dc265" providerId="ADAL" clId="{97E96C62-BA18-4926-AAA5-0B797AB3AC8D}" dt="2022-06-06T17:48:11.405" v="22203"/>
          <ac:spMkLst>
            <pc:docMk/>
            <pc:sldMk cId="1921943682" sldId="2145706719"/>
            <ac:spMk id="9" creationId="{F8E3945B-99EF-4B38-92DB-8D923C983759}"/>
          </ac:spMkLst>
        </pc:spChg>
        <pc:graphicFrameChg chg="add mod ord modVis">
          <ac:chgData name="Matt Chill" userId="157e4bfd-2bfa-46d2-b115-bc5f9c1dc265" providerId="ADAL" clId="{97E96C62-BA18-4926-AAA5-0B797AB3AC8D}" dt="2022-06-06T17:48:11.408" v="22205"/>
          <ac:graphicFrameMkLst>
            <pc:docMk/>
            <pc:sldMk cId="1921943682" sldId="2145706719"/>
            <ac:graphicFrameMk id="4" creationId="{5EB8B2C0-4C1F-46C3-A7C5-0CD3613D5D62}"/>
          </ac:graphicFrameMkLst>
        </pc:graphicFrameChg>
      </pc:sldChg>
      <pc:sldChg chg="addSp delSp modSp mod modNotesTx">
        <pc:chgData name="Matt Chill" userId="157e4bfd-2bfa-46d2-b115-bc5f9c1dc265" providerId="ADAL" clId="{97E96C62-BA18-4926-AAA5-0B797AB3AC8D}" dt="2022-06-06T19:46:43.612" v="24502" actId="962"/>
        <pc:sldMkLst>
          <pc:docMk/>
          <pc:sldMk cId="1943683039" sldId="2145706720"/>
        </pc:sldMkLst>
        <pc:spChg chg="mod">
          <ac:chgData name="Matt Chill" userId="157e4bfd-2bfa-46d2-b115-bc5f9c1dc265" providerId="ADAL" clId="{97E96C62-BA18-4926-AAA5-0B797AB3AC8D}" dt="2022-06-06T17:52:45.374" v="22813" actId="948"/>
          <ac:spMkLst>
            <pc:docMk/>
            <pc:sldMk cId="1943683039" sldId="2145706720"/>
            <ac:spMk id="2" creationId="{CBB27C3C-6ECB-4D49-B8C7-6C613F90DA51}"/>
          </ac:spMkLst>
        </pc:spChg>
        <pc:spChg chg="mod">
          <ac:chgData name="Matt Chill" userId="157e4bfd-2bfa-46d2-b115-bc5f9c1dc265" providerId="ADAL" clId="{97E96C62-BA18-4926-AAA5-0B797AB3AC8D}" dt="2022-06-06T18:58:15.912" v="23932" actId="1037"/>
          <ac:spMkLst>
            <pc:docMk/>
            <pc:sldMk cId="1943683039" sldId="2145706720"/>
            <ac:spMk id="3" creationId="{5E27AF1E-39ED-4A23-B12C-5A437EBE577B}"/>
          </ac:spMkLst>
        </pc:spChg>
        <pc:spChg chg="add del mod modVis">
          <ac:chgData name="Matt Chill" userId="157e4bfd-2bfa-46d2-b115-bc5f9c1dc265" providerId="ADAL" clId="{97E96C62-BA18-4926-AAA5-0B797AB3AC8D}" dt="2022-06-06T17:51:53.587" v="22671"/>
          <ac:spMkLst>
            <pc:docMk/>
            <pc:sldMk cId="1943683039" sldId="2145706720"/>
            <ac:spMk id="4" creationId="{79F1C3D7-C62C-4B50-8F05-FD0CFCAA5CD3}"/>
          </ac:spMkLst>
        </pc:spChg>
        <pc:spChg chg="del">
          <ac:chgData name="Matt Chill" userId="157e4bfd-2bfa-46d2-b115-bc5f9c1dc265" providerId="ADAL" clId="{97E96C62-BA18-4926-AAA5-0B797AB3AC8D}" dt="2022-06-01T19:11:23.532" v="2099" actId="478"/>
          <ac:spMkLst>
            <pc:docMk/>
            <pc:sldMk cId="1943683039" sldId="2145706720"/>
            <ac:spMk id="4" creationId="{C9A850E4-7332-46A8-8172-AFD657D1815E}"/>
          </ac:spMkLst>
        </pc:spChg>
        <pc:spChg chg="add del">
          <ac:chgData name="Matt Chill" userId="157e4bfd-2bfa-46d2-b115-bc5f9c1dc265" providerId="ADAL" clId="{97E96C62-BA18-4926-AAA5-0B797AB3AC8D}" dt="2022-06-02T00:27:40.150" v="8950" actId="478"/>
          <ac:spMkLst>
            <pc:docMk/>
            <pc:sldMk cId="1943683039" sldId="2145706720"/>
            <ac:spMk id="5" creationId="{ACB9C57C-2205-644F-9D52-CF9B3C9D5FA5}"/>
          </ac:spMkLst>
        </pc:spChg>
        <pc:spChg chg="add del mod modVis">
          <ac:chgData name="Matt Chill" userId="157e4bfd-2bfa-46d2-b115-bc5f9c1dc265" providerId="ADAL" clId="{97E96C62-BA18-4926-AAA5-0B797AB3AC8D}" dt="2022-06-06T17:51:55.228" v="22729"/>
          <ac:spMkLst>
            <pc:docMk/>
            <pc:sldMk cId="1943683039" sldId="2145706720"/>
            <ac:spMk id="6" creationId="{8BDC5EC7-9BC5-4D0E-8D0C-995EF14C79D2}"/>
          </ac:spMkLst>
        </pc:spChg>
        <pc:spChg chg="mod ord">
          <ac:chgData name="Matt Chill" userId="157e4bfd-2bfa-46d2-b115-bc5f9c1dc265" providerId="ADAL" clId="{97E96C62-BA18-4926-AAA5-0B797AB3AC8D}" dt="2022-06-02T21:31:02.462" v="13032" actId="962"/>
          <ac:spMkLst>
            <pc:docMk/>
            <pc:sldMk cId="1943683039" sldId="2145706720"/>
            <ac:spMk id="7" creationId="{C0C1638E-757D-4F24-BE47-98EEE6416BCC}"/>
          </ac:spMkLst>
        </pc:spChg>
        <pc:spChg chg="add mod">
          <ac:chgData name="Matt Chill" userId="157e4bfd-2bfa-46d2-b115-bc5f9c1dc265" providerId="ADAL" clId="{97E96C62-BA18-4926-AAA5-0B797AB3AC8D}" dt="2022-06-06T19:46:43.612" v="24502" actId="962"/>
          <ac:spMkLst>
            <pc:docMk/>
            <pc:sldMk cId="1943683039" sldId="2145706720"/>
            <ac:spMk id="8" creationId="{3BE2836D-8994-4EA8-BF70-6DFCC8234E6E}"/>
          </ac:spMkLst>
        </pc:spChg>
        <pc:spChg chg="add del mod modVis">
          <ac:chgData name="Matt Chill" userId="157e4bfd-2bfa-46d2-b115-bc5f9c1dc265" providerId="ADAL" clId="{97E96C62-BA18-4926-AAA5-0B797AB3AC8D}" dt="2022-06-06T17:52:45.409" v="22852"/>
          <ac:spMkLst>
            <pc:docMk/>
            <pc:sldMk cId="1943683039" sldId="2145706720"/>
            <ac:spMk id="9" creationId="{2C57586E-2EDC-431C-B068-9E03D9585193}"/>
          </ac:spMkLst>
        </pc:spChg>
        <pc:graphicFrameChg chg="add mod ord modVis">
          <ac:chgData name="Matt Chill" userId="157e4bfd-2bfa-46d2-b115-bc5f9c1dc265" providerId="ADAL" clId="{97E96C62-BA18-4926-AAA5-0B797AB3AC8D}" dt="2022-06-06T17:52:45.448" v="22854"/>
          <ac:graphicFrameMkLst>
            <pc:docMk/>
            <pc:sldMk cId="1943683039" sldId="2145706720"/>
            <ac:graphicFrameMk id="5" creationId="{832E84B9-6420-4A3F-BAC3-CC837E7ACAC4}"/>
          </ac:graphicFrameMkLst>
        </pc:graphicFrameChg>
      </pc:sldChg>
      <pc:sldChg chg="addSp delSp modSp del mod ord modTransition modShow addCm delCm modCm modNotesTx">
        <pc:chgData name="Matt Chill" userId="157e4bfd-2bfa-46d2-b115-bc5f9c1dc265" providerId="ADAL" clId="{97E96C62-BA18-4926-AAA5-0B797AB3AC8D}" dt="2022-06-01T17:18:22.475" v="1808" actId="2696"/>
        <pc:sldMkLst>
          <pc:docMk/>
          <pc:sldMk cId="539865007" sldId="2145706724"/>
        </pc:sldMkLst>
        <pc:spChg chg="del">
          <ac:chgData name="Matt Chill" userId="157e4bfd-2bfa-46d2-b115-bc5f9c1dc265" providerId="ADAL" clId="{97E96C62-BA18-4926-AAA5-0B797AB3AC8D}" dt="2022-05-26T22:45:14.246" v="239" actId="478"/>
          <ac:spMkLst>
            <pc:docMk/>
            <pc:sldMk cId="539865007" sldId="2145706724"/>
            <ac:spMk id="14" creationId="{2CF2C9DF-2D84-4F87-A14E-D4F56255D4FE}"/>
          </ac:spMkLst>
        </pc:spChg>
        <pc:spChg chg="add mod">
          <ac:chgData name="Matt Chill" userId="157e4bfd-2bfa-46d2-b115-bc5f9c1dc265" providerId="ADAL" clId="{97E96C62-BA18-4926-AAA5-0B797AB3AC8D}" dt="2022-05-27T00:10:10.471" v="940" actId="20577"/>
          <ac:spMkLst>
            <pc:docMk/>
            <pc:sldMk cId="539865007" sldId="2145706724"/>
            <ac:spMk id="15" creationId="{0869EE25-CDDF-49E0-9EF7-7FD1DC332DAD}"/>
          </ac:spMkLst>
        </pc:spChg>
        <pc:spChg chg="add mod">
          <ac:chgData name="Matt Chill" userId="157e4bfd-2bfa-46d2-b115-bc5f9c1dc265" providerId="ADAL" clId="{97E96C62-BA18-4926-AAA5-0B797AB3AC8D}" dt="2022-05-27T00:06:24.968" v="913" actId="20577"/>
          <ac:spMkLst>
            <pc:docMk/>
            <pc:sldMk cId="539865007" sldId="2145706724"/>
            <ac:spMk id="16" creationId="{FFCF92FE-0D52-45B1-BE30-929E7F571E42}"/>
          </ac:spMkLst>
        </pc:spChg>
        <pc:spChg chg="mod">
          <ac:chgData name="Matt Chill" userId="157e4bfd-2bfa-46d2-b115-bc5f9c1dc265" providerId="ADAL" clId="{97E96C62-BA18-4926-AAA5-0B797AB3AC8D}" dt="2022-06-01T16:47:13.771" v="1538" actId="1076"/>
          <ac:spMkLst>
            <pc:docMk/>
            <pc:sldMk cId="539865007" sldId="2145706724"/>
            <ac:spMk id="17" creationId="{6DF7BE65-57A3-4FAA-BA67-6D2217967C0A}"/>
          </ac:spMkLst>
        </pc:spChg>
        <pc:spChg chg="del">
          <ac:chgData name="Matt Chill" userId="157e4bfd-2bfa-46d2-b115-bc5f9c1dc265" providerId="ADAL" clId="{97E96C62-BA18-4926-AAA5-0B797AB3AC8D}" dt="2022-05-26T22:45:14.246" v="239" actId="478"/>
          <ac:spMkLst>
            <pc:docMk/>
            <pc:sldMk cId="539865007" sldId="2145706724"/>
            <ac:spMk id="19" creationId="{EF8DBBD0-FF66-4BF2-861C-0F80F72DED95}"/>
          </ac:spMkLst>
        </pc:spChg>
        <pc:spChg chg="add mod">
          <ac:chgData name="Matt Chill" userId="157e4bfd-2bfa-46d2-b115-bc5f9c1dc265" providerId="ADAL" clId="{97E96C62-BA18-4926-AAA5-0B797AB3AC8D}" dt="2022-05-26T22:45:14.958" v="240"/>
          <ac:spMkLst>
            <pc:docMk/>
            <pc:sldMk cId="539865007" sldId="2145706724"/>
            <ac:spMk id="20" creationId="{5267D5AE-B460-48CE-9C63-B50B9405A972}"/>
          </ac:spMkLst>
        </pc:spChg>
        <pc:spChg chg="add mod">
          <ac:chgData name="Matt Chill" userId="157e4bfd-2bfa-46d2-b115-bc5f9c1dc265" providerId="ADAL" clId="{97E96C62-BA18-4926-AAA5-0B797AB3AC8D}" dt="2022-05-27T00:04:20.961" v="786" actId="20577"/>
          <ac:spMkLst>
            <pc:docMk/>
            <pc:sldMk cId="539865007" sldId="2145706724"/>
            <ac:spMk id="21" creationId="{18C31D74-8D7F-4FF4-92D2-2D7DECCFD999}"/>
          </ac:spMkLst>
        </pc:spChg>
        <pc:spChg chg="del">
          <ac:chgData name="Matt Chill" userId="157e4bfd-2bfa-46d2-b115-bc5f9c1dc265" providerId="ADAL" clId="{97E96C62-BA18-4926-AAA5-0B797AB3AC8D}" dt="2022-05-26T22:45:14.246" v="239" actId="478"/>
          <ac:spMkLst>
            <pc:docMk/>
            <pc:sldMk cId="539865007" sldId="2145706724"/>
            <ac:spMk id="23" creationId="{FAA2CA5D-3933-41DB-8825-F8B67535B561}"/>
          </ac:spMkLst>
        </pc:spChg>
        <pc:spChg chg="del">
          <ac:chgData name="Matt Chill" userId="157e4bfd-2bfa-46d2-b115-bc5f9c1dc265" providerId="ADAL" clId="{97E96C62-BA18-4926-AAA5-0B797AB3AC8D}" dt="2022-05-26T22:45:14.246" v="239" actId="478"/>
          <ac:spMkLst>
            <pc:docMk/>
            <pc:sldMk cId="539865007" sldId="2145706724"/>
            <ac:spMk id="24" creationId="{9CEF08D7-2FDE-4B94-86E4-7A9E88F5F0B9}"/>
          </ac:spMkLst>
        </pc:spChg>
      </pc:sldChg>
      <pc:sldChg chg="addSp modSp mod modNotesTx">
        <pc:chgData name="Matt Chill" userId="157e4bfd-2bfa-46d2-b115-bc5f9c1dc265" providerId="ADAL" clId="{97E96C62-BA18-4926-AAA5-0B797AB3AC8D}" dt="2022-06-06T19:45:41.858" v="24487" actId="962"/>
        <pc:sldMkLst>
          <pc:docMk/>
          <pc:sldMk cId="1923468264" sldId="2145706725"/>
        </pc:sldMkLst>
        <pc:spChg chg="mod ord">
          <ac:chgData name="Matt Chill" userId="157e4bfd-2bfa-46d2-b115-bc5f9c1dc265" providerId="ADAL" clId="{97E96C62-BA18-4926-AAA5-0B797AB3AC8D}" dt="2022-06-06T19:45:41.858" v="24487" actId="962"/>
          <ac:spMkLst>
            <pc:docMk/>
            <pc:sldMk cId="1923468264" sldId="2145706725"/>
            <ac:spMk id="4" creationId="{C9A850E4-7332-46A8-8172-AFD657D1815E}"/>
          </ac:spMkLst>
        </pc:spChg>
        <pc:spChg chg="ord">
          <ac:chgData name="Matt Chill" userId="157e4bfd-2bfa-46d2-b115-bc5f9c1dc265" providerId="ADAL" clId="{97E96C62-BA18-4926-AAA5-0B797AB3AC8D}" dt="2022-06-02T20:24:50.754" v="12089" actId="13244"/>
          <ac:spMkLst>
            <pc:docMk/>
            <pc:sldMk cId="1923468264" sldId="2145706725"/>
            <ac:spMk id="8" creationId="{DB838F22-8BEC-4D22-A75D-344AD090BE0B}"/>
          </ac:spMkLst>
        </pc:spChg>
        <pc:spChg chg="add mod ord">
          <ac:chgData name="Matt Chill" userId="157e4bfd-2bfa-46d2-b115-bc5f9c1dc265" providerId="ADAL" clId="{97E96C62-BA18-4926-AAA5-0B797AB3AC8D}" dt="2022-06-02T20:24:45.576" v="12087" actId="13244"/>
          <ac:spMkLst>
            <pc:docMk/>
            <pc:sldMk cId="1923468264" sldId="2145706725"/>
            <ac:spMk id="14" creationId="{141661A0-3369-44B0-9C84-7E80B9F6FCE5}"/>
          </ac:spMkLst>
        </pc:spChg>
        <pc:picChg chg="mod">
          <ac:chgData name="Matt Chill" userId="157e4bfd-2bfa-46d2-b115-bc5f9c1dc265" providerId="ADAL" clId="{97E96C62-BA18-4926-AAA5-0B797AB3AC8D}" dt="2022-06-02T01:06:20.168" v="11229" actId="962"/>
          <ac:picMkLst>
            <pc:docMk/>
            <pc:sldMk cId="1923468264" sldId="2145706725"/>
            <ac:picMk id="9" creationId="{71F6DFDB-E2F9-4842-7CC0-544A2C32947A}"/>
          </ac:picMkLst>
        </pc:picChg>
        <pc:picChg chg="mod ord">
          <ac:chgData name="Matt Chill" userId="157e4bfd-2bfa-46d2-b115-bc5f9c1dc265" providerId="ADAL" clId="{97E96C62-BA18-4926-AAA5-0B797AB3AC8D}" dt="2022-06-02T20:25:21.111" v="12093" actId="13244"/>
          <ac:picMkLst>
            <pc:docMk/>
            <pc:sldMk cId="1923468264" sldId="2145706725"/>
            <ac:picMk id="10" creationId="{6FD514C4-7D41-2A6B-8398-54EBA4C8838B}"/>
          </ac:picMkLst>
        </pc:picChg>
        <pc:picChg chg="mod">
          <ac:chgData name="Matt Chill" userId="157e4bfd-2bfa-46d2-b115-bc5f9c1dc265" providerId="ADAL" clId="{97E96C62-BA18-4926-AAA5-0B797AB3AC8D}" dt="2022-06-02T01:08:03.869" v="11465" actId="962"/>
          <ac:picMkLst>
            <pc:docMk/>
            <pc:sldMk cId="1923468264" sldId="2145706725"/>
            <ac:picMk id="13" creationId="{E3C837BC-2AB3-0EC2-ED4B-32F1BFAFC2FD}"/>
          </ac:picMkLst>
        </pc:picChg>
        <pc:picChg chg="mod">
          <ac:chgData name="Matt Chill" userId="157e4bfd-2bfa-46d2-b115-bc5f9c1dc265" providerId="ADAL" clId="{97E96C62-BA18-4926-AAA5-0B797AB3AC8D}" dt="2022-06-02T20:25:05.650" v="12091" actId="962"/>
          <ac:picMkLst>
            <pc:docMk/>
            <pc:sldMk cId="1923468264" sldId="2145706725"/>
            <ac:picMk id="1030" creationId="{D54D4186-F9B5-081A-B38C-D0B132A6F5D1}"/>
          </ac:picMkLst>
        </pc:picChg>
      </pc:sldChg>
      <pc:sldChg chg="modSp del mod modTransition modShow addCm delCm modCm modNotesTx">
        <pc:chgData name="Matt Chill" userId="157e4bfd-2bfa-46d2-b115-bc5f9c1dc265" providerId="ADAL" clId="{97E96C62-BA18-4926-AAA5-0B797AB3AC8D}" dt="2022-06-01T17:18:22.475" v="1808" actId="2696"/>
        <pc:sldMkLst>
          <pc:docMk/>
          <pc:sldMk cId="837914823" sldId="2145706726"/>
        </pc:sldMkLst>
        <pc:spChg chg="mod">
          <ac:chgData name="Matt Chill" userId="157e4bfd-2bfa-46d2-b115-bc5f9c1dc265" providerId="ADAL" clId="{97E96C62-BA18-4926-AAA5-0B797AB3AC8D}" dt="2022-05-26T22:44:49.502" v="236" actId="20577"/>
          <ac:spMkLst>
            <pc:docMk/>
            <pc:sldMk cId="837914823" sldId="2145706726"/>
            <ac:spMk id="15" creationId="{8F5A799E-F42D-4F9C-A8C3-9879606803C1}"/>
          </ac:spMkLst>
        </pc:spChg>
        <pc:spChg chg="mod">
          <ac:chgData name="Matt Chill" userId="157e4bfd-2bfa-46d2-b115-bc5f9c1dc265" providerId="ADAL" clId="{97E96C62-BA18-4926-AAA5-0B797AB3AC8D}" dt="2022-05-26T22:44:53.929" v="238" actId="20577"/>
          <ac:spMkLst>
            <pc:docMk/>
            <pc:sldMk cId="837914823" sldId="2145706726"/>
            <ac:spMk id="16" creationId="{D4046E66-43EB-47B2-9EB5-BB792B89A465}"/>
          </ac:spMkLst>
        </pc:spChg>
        <pc:spChg chg="mod">
          <ac:chgData name="Matt Chill" userId="157e4bfd-2bfa-46d2-b115-bc5f9c1dc265" providerId="ADAL" clId="{97E96C62-BA18-4926-AAA5-0B797AB3AC8D}" dt="2022-05-26T22:44:45.609" v="234" actId="20577"/>
          <ac:spMkLst>
            <pc:docMk/>
            <pc:sldMk cId="837914823" sldId="2145706726"/>
            <ac:spMk id="21" creationId="{9EA70FB9-D89F-4B15-A493-0757EED1F439}"/>
          </ac:spMkLst>
        </pc:spChg>
      </pc:sldChg>
      <pc:sldChg chg="addSp delSp modSp mod addCm delCm modCm modNotesTx">
        <pc:chgData name="Matt Chill" userId="157e4bfd-2bfa-46d2-b115-bc5f9c1dc265" providerId="ADAL" clId="{97E96C62-BA18-4926-AAA5-0B797AB3AC8D}" dt="2022-06-06T20:00:00.169" v="24592" actId="962"/>
        <pc:sldMkLst>
          <pc:docMk/>
          <pc:sldMk cId="363624357" sldId="2145706727"/>
        </pc:sldMkLst>
        <pc:spChg chg="add del mod modVis">
          <ac:chgData name="Matt Chill" userId="157e4bfd-2bfa-46d2-b115-bc5f9c1dc265" providerId="ADAL" clId="{97E96C62-BA18-4926-AAA5-0B797AB3AC8D}" dt="2022-06-01T19:26:12.971" v="2153"/>
          <ac:spMkLst>
            <pc:docMk/>
            <pc:sldMk cId="363624357" sldId="2145706727"/>
            <ac:spMk id="2" creationId="{4F6E7B42-5B50-4B2E-A856-DBCB2C614282}"/>
          </ac:spMkLst>
        </pc:spChg>
        <pc:spChg chg="add del mod modVis">
          <ac:chgData name="Matt Chill" userId="157e4bfd-2bfa-46d2-b115-bc5f9c1dc265" providerId="ADAL" clId="{97E96C62-BA18-4926-AAA5-0B797AB3AC8D}" dt="2022-06-02T21:28:09.064" v="13005"/>
          <ac:spMkLst>
            <pc:docMk/>
            <pc:sldMk cId="363624357" sldId="2145706727"/>
            <ac:spMk id="2" creationId="{C562CB68-C5ED-4C33-BD13-F0224FF8CE18}"/>
          </ac:spMkLst>
        </pc:spChg>
        <pc:spChg chg="mod ord">
          <ac:chgData name="Matt Chill" userId="157e4bfd-2bfa-46d2-b115-bc5f9c1dc265" providerId="ADAL" clId="{97E96C62-BA18-4926-AAA5-0B797AB3AC8D}" dt="2022-06-06T20:00:00.169" v="24592" actId="962"/>
          <ac:spMkLst>
            <pc:docMk/>
            <pc:sldMk cId="363624357" sldId="2145706727"/>
            <ac:spMk id="4" creationId="{93BC1AD2-0B70-4999-B2B5-7EA45C56AFDC}"/>
          </ac:spMkLst>
        </pc:spChg>
        <pc:spChg chg="add del mod modVis">
          <ac:chgData name="Matt Chill" userId="157e4bfd-2bfa-46d2-b115-bc5f9c1dc265" providerId="ADAL" clId="{97E96C62-BA18-4926-AAA5-0B797AB3AC8D}" dt="2022-06-06T16:53:55.648" v="21934"/>
          <ac:spMkLst>
            <pc:docMk/>
            <pc:sldMk cId="363624357" sldId="2145706727"/>
            <ac:spMk id="5" creationId="{3E600E8A-C9F7-420B-BC7D-26D47B877DB4}"/>
          </ac:spMkLst>
        </pc:spChg>
        <pc:spChg chg="mod ord">
          <ac:chgData name="Matt Chill" userId="157e4bfd-2bfa-46d2-b115-bc5f9c1dc265" providerId="ADAL" clId="{97E96C62-BA18-4926-AAA5-0B797AB3AC8D}" dt="2022-06-06T18:13:23.967" v="22995" actId="1037"/>
          <ac:spMkLst>
            <pc:docMk/>
            <pc:sldMk cId="363624357" sldId="2145706727"/>
            <ac:spMk id="11" creationId="{193152F5-C425-42EF-8558-085E8E92739D}"/>
          </ac:spMkLst>
        </pc:spChg>
        <pc:spChg chg="add del mod modVis">
          <ac:chgData name="Matt Chill" userId="157e4bfd-2bfa-46d2-b115-bc5f9c1dc265" providerId="ADAL" clId="{97E96C62-BA18-4926-AAA5-0B797AB3AC8D}" dt="2022-06-06T16:55:00.307" v="22015"/>
          <ac:spMkLst>
            <pc:docMk/>
            <pc:sldMk cId="363624357" sldId="2145706727"/>
            <ac:spMk id="12" creationId="{4F5EC281-863A-4284-99D4-3CC52D3FBFEA}"/>
          </ac:spMkLst>
        </pc:spChg>
        <pc:spChg chg="mod ord">
          <ac:chgData name="Matt Chill" userId="157e4bfd-2bfa-46d2-b115-bc5f9c1dc265" providerId="ADAL" clId="{97E96C62-BA18-4926-AAA5-0B797AB3AC8D}" dt="2022-06-06T19:58:26.887" v="24581" actId="13244"/>
          <ac:spMkLst>
            <pc:docMk/>
            <pc:sldMk cId="363624357" sldId="2145706727"/>
            <ac:spMk id="13" creationId="{62D7E51E-436F-45F5-819C-4DBD3804CC61}"/>
          </ac:spMkLst>
        </pc:spChg>
        <pc:spChg chg="mod ord">
          <ac:chgData name="Matt Chill" userId="157e4bfd-2bfa-46d2-b115-bc5f9c1dc265" providerId="ADAL" clId="{97E96C62-BA18-4926-AAA5-0B797AB3AC8D}" dt="2022-06-06T19:58:34.026" v="24583" actId="13244"/>
          <ac:spMkLst>
            <pc:docMk/>
            <pc:sldMk cId="363624357" sldId="2145706727"/>
            <ac:spMk id="15" creationId="{0808C104-5009-48C4-ACBB-05E4CC7C0106}"/>
          </ac:spMkLst>
        </pc:spChg>
        <pc:spChg chg="mod ord">
          <ac:chgData name="Matt Chill" userId="157e4bfd-2bfa-46d2-b115-bc5f9c1dc265" providerId="ADAL" clId="{97E96C62-BA18-4926-AAA5-0B797AB3AC8D}" dt="2022-06-06T19:58:44.496" v="24584" actId="13244"/>
          <ac:spMkLst>
            <pc:docMk/>
            <pc:sldMk cId="363624357" sldId="2145706727"/>
            <ac:spMk id="16" creationId="{3F22E4F0-ABA3-49D3-B510-F242E8BD5801}"/>
          </ac:spMkLst>
        </pc:spChg>
        <pc:spChg chg="mod ord">
          <ac:chgData name="Matt Chill" userId="157e4bfd-2bfa-46d2-b115-bc5f9c1dc265" providerId="ADAL" clId="{97E96C62-BA18-4926-AAA5-0B797AB3AC8D}" dt="2022-06-06T19:59:36.183" v="24590" actId="13244"/>
          <ac:spMkLst>
            <pc:docMk/>
            <pc:sldMk cId="363624357" sldId="2145706727"/>
            <ac:spMk id="18" creationId="{7A57199B-8A44-49E7-8203-9D610C70442E}"/>
          </ac:spMkLst>
        </pc:spChg>
        <pc:spChg chg="mod ord">
          <ac:chgData name="Matt Chill" userId="157e4bfd-2bfa-46d2-b115-bc5f9c1dc265" providerId="ADAL" clId="{97E96C62-BA18-4926-AAA5-0B797AB3AC8D}" dt="2022-06-06T19:59:19.656" v="24588" actId="13244"/>
          <ac:spMkLst>
            <pc:docMk/>
            <pc:sldMk cId="363624357" sldId="2145706727"/>
            <ac:spMk id="20" creationId="{D6734614-5EE5-4D6E-AA8B-711B308D1808}"/>
          </ac:spMkLst>
        </pc:spChg>
        <pc:spChg chg="mod ord">
          <ac:chgData name="Matt Chill" userId="157e4bfd-2bfa-46d2-b115-bc5f9c1dc265" providerId="ADAL" clId="{97E96C62-BA18-4926-AAA5-0B797AB3AC8D}" dt="2022-06-06T19:59:06.342" v="24585" actId="13244"/>
          <ac:spMkLst>
            <pc:docMk/>
            <pc:sldMk cId="363624357" sldId="2145706727"/>
            <ac:spMk id="21" creationId="{C41AD833-E82B-4ACD-956B-76BB97405C0A}"/>
          </ac:spMkLst>
        </pc:spChg>
        <pc:spChg chg="mod ord">
          <ac:chgData name="Matt Chill" userId="157e4bfd-2bfa-46d2-b115-bc5f9c1dc265" providerId="ADAL" clId="{97E96C62-BA18-4926-AAA5-0B797AB3AC8D}" dt="2022-06-06T18:13:17.500" v="22958"/>
          <ac:spMkLst>
            <pc:docMk/>
            <pc:sldMk cId="363624357" sldId="2145706727"/>
            <ac:spMk id="22" creationId="{D24C61B2-BF63-4881-B20A-F0F84B643C82}"/>
          </ac:spMkLst>
        </pc:spChg>
        <pc:spChg chg="add del">
          <ac:chgData name="Matt Chill" userId="157e4bfd-2bfa-46d2-b115-bc5f9c1dc265" providerId="ADAL" clId="{97E96C62-BA18-4926-AAA5-0B797AB3AC8D}" dt="2022-06-06T16:54:23.032" v="21947" actId="478"/>
          <ac:spMkLst>
            <pc:docMk/>
            <pc:sldMk cId="363624357" sldId="2145706727"/>
            <ac:spMk id="23" creationId="{1DC9920A-A0FB-4ABE-9E10-13F841AD72D5}"/>
          </ac:spMkLst>
        </pc:spChg>
        <pc:graphicFrameChg chg="add mod ord modVis">
          <ac:chgData name="Matt Chill" userId="157e4bfd-2bfa-46d2-b115-bc5f9c1dc265" providerId="ADAL" clId="{97E96C62-BA18-4926-AAA5-0B797AB3AC8D}" dt="2022-06-02T21:28:09.130" v="13020"/>
          <ac:graphicFrameMkLst>
            <pc:docMk/>
            <pc:sldMk cId="363624357" sldId="2145706727"/>
            <ac:graphicFrameMk id="3" creationId="{F5DD1F34-63E7-427B-9409-446921D668E4}"/>
          </ac:graphicFrameMkLst>
        </pc:graphicFrameChg>
        <pc:graphicFrameChg chg="mod">
          <ac:chgData name="Matt Chill" userId="157e4bfd-2bfa-46d2-b115-bc5f9c1dc265" providerId="ADAL" clId="{97E96C62-BA18-4926-AAA5-0B797AB3AC8D}" dt="2022-06-01T19:41:03.985" v="2588"/>
          <ac:graphicFrameMkLst>
            <pc:docMk/>
            <pc:sldMk cId="363624357" sldId="2145706727"/>
            <ac:graphicFrameMk id="6" creationId="{0D320C5D-1B35-45B5-89CE-F6510D34634D}"/>
          </ac:graphicFrameMkLst>
        </pc:graphicFrameChg>
        <pc:graphicFrameChg chg="add del mod ord modVis">
          <ac:chgData name="Matt Chill" userId="157e4bfd-2bfa-46d2-b115-bc5f9c1dc265" providerId="ADAL" clId="{97E96C62-BA18-4926-AAA5-0B797AB3AC8D}" dt="2022-06-06T16:53:55.648" v="21934"/>
          <ac:graphicFrameMkLst>
            <pc:docMk/>
            <pc:sldMk cId="363624357" sldId="2145706727"/>
            <ac:graphicFrameMk id="6" creationId="{22668511-DCDD-4193-B777-AEFA9546C696}"/>
          </ac:graphicFrameMkLst>
        </pc:graphicFrameChg>
        <pc:graphicFrameChg chg="add mod ord modVis">
          <ac:chgData name="Matt Chill" userId="157e4bfd-2bfa-46d2-b115-bc5f9c1dc265" providerId="ADAL" clId="{97E96C62-BA18-4926-AAA5-0B797AB3AC8D}" dt="2022-06-06T18:13:17.506" v="22978"/>
          <ac:graphicFrameMkLst>
            <pc:docMk/>
            <pc:sldMk cId="363624357" sldId="2145706727"/>
            <ac:graphicFrameMk id="14" creationId="{121AD677-64B3-45A1-87B2-6D0F7D86E475}"/>
          </ac:graphicFrameMkLst>
        </pc:graphicFrameChg>
        <pc:picChg chg="add del mod ord">
          <ac:chgData name="Matt Chill" userId="157e4bfd-2bfa-46d2-b115-bc5f9c1dc265" providerId="ADAL" clId="{97E96C62-BA18-4926-AAA5-0B797AB3AC8D}" dt="2022-06-06T16:53:59.834" v="21940" actId="22"/>
          <ac:picMkLst>
            <pc:docMk/>
            <pc:sldMk cId="363624357" sldId="2145706727"/>
            <ac:picMk id="3" creationId="{A39A519A-D7BA-4895-80AD-415AEF703E14}"/>
          </ac:picMkLst>
        </pc:picChg>
        <pc:picChg chg="del">
          <ac:chgData name="Matt Chill" userId="157e4bfd-2bfa-46d2-b115-bc5f9c1dc265" providerId="ADAL" clId="{97E96C62-BA18-4926-AAA5-0B797AB3AC8D}" dt="2022-06-01T19:39:41.261" v="2524" actId="478"/>
          <ac:picMkLst>
            <pc:docMk/>
            <pc:sldMk cId="363624357" sldId="2145706727"/>
            <ac:picMk id="5" creationId="{BC0BCD66-AFD6-4D47-88ED-85EEFBA60FA2}"/>
          </ac:picMkLst>
        </pc:picChg>
        <pc:picChg chg="add del mod ord">
          <ac:chgData name="Matt Chill" userId="157e4bfd-2bfa-46d2-b115-bc5f9c1dc265" providerId="ADAL" clId="{97E96C62-BA18-4926-AAA5-0B797AB3AC8D}" dt="2022-06-01T19:40:51.415" v="2557" actId="478"/>
          <ac:picMkLst>
            <pc:docMk/>
            <pc:sldMk cId="363624357" sldId="2145706727"/>
            <ac:picMk id="7" creationId="{09B1D198-47C9-4D43-BE66-8AF291342482}"/>
          </ac:picMkLst>
        </pc:picChg>
        <pc:picChg chg="add del mod ord">
          <ac:chgData name="Matt Chill" userId="157e4bfd-2bfa-46d2-b115-bc5f9c1dc265" providerId="ADAL" clId="{97E96C62-BA18-4926-AAA5-0B797AB3AC8D}" dt="2022-06-06T16:54:20.151" v="21944" actId="478"/>
          <ac:picMkLst>
            <pc:docMk/>
            <pc:sldMk cId="363624357" sldId="2145706727"/>
            <ac:picMk id="9" creationId="{0075643B-71D4-4C44-90A0-BE22959705EC}"/>
          </ac:picMkLst>
        </pc:picChg>
        <pc:picChg chg="add del mod ord modCrop">
          <ac:chgData name="Matt Chill" userId="157e4bfd-2bfa-46d2-b115-bc5f9c1dc265" providerId="ADAL" clId="{97E96C62-BA18-4926-AAA5-0B797AB3AC8D}" dt="2022-06-06T18:12:30.691" v="22942" actId="478"/>
          <ac:picMkLst>
            <pc:docMk/>
            <pc:sldMk cId="363624357" sldId="2145706727"/>
            <ac:picMk id="10" creationId="{DB33A654-30FD-41B3-ABF2-0F61C435CFCC}"/>
          </ac:picMkLst>
        </pc:picChg>
        <pc:picChg chg="add del mod">
          <ac:chgData name="Matt Chill" userId="157e4bfd-2bfa-46d2-b115-bc5f9c1dc265" providerId="ADAL" clId="{97E96C62-BA18-4926-AAA5-0B797AB3AC8D}" dt="2022-06-06T18:13:05.358" v="22948" actId="478"/>
          <ac:picMkLst>
            <pc:docMk/>
            <pc:sldMk cId="363624357" sldId="2145706727"/>
            <ac:picMk id="24" creationId="{A5E5635A-A387-4F48-B639-15E6987AC80B}"/>
          </ac:picMkLst>
        </pc:picChg>
        <pc:picChg chg="add mod ord">
          <ac:chgData name="Matt Chill" userId="157e4bfd-2bfa-46d2-b115-bc5f9c1dc265" providerId="ADAL" clId="{97E96C62-BA18-4926-AAA5-0B797AB3AC8D}" dt="2022-06-06T19:58:23.112" v="24580" actId="13244"/>
          <ac:picMkLst>
            <pc:docMk/>
            <pc:sldMk cId="363624357" sldId="2145706727"/>
            <ac:picMk id="26" creationId="{BD7906A3-B1D1-41C3-8531-2A945A55CE89}"/>
          </ac:picMkLst>
        </pc:picChg>
        <pc:cxnChg chg="mod ord">
          <ac:chgData name="Matt Chill" userId="157e4bfd-2bfa-46d2-b115-bc5f9c1dc265" providerId="ADAL" clId="{97E96C62-BA18-4926-AAA5-0B797AB3AC8D}" dt="2022-06-06T19:59:47.398" v="24591" actId="13244"/>
          <ac:cxnSpMkLst>
            <pc:docMk/>
            <pc:sldMk cId="363624357" sldId="2145706727"/>
            <ac:cxnSpMk id="19" creationId="{6391A379-6AC9-477D-AD12-D4A76217916E}"/>
          </ac:cxnSpMkLst>
        </pc:cxnChg>
      </pc:sldChg>
      <pc:sldChg chg="addSp delSp modSp add mod ord modNotesTx">
        <pc:chgData name="Matt Chill" userId="157e4bfd-2bfa-46d2-b115-bc5f9c1dc265" providerId="ADAL" clId="{97E96C62-BA18-4926-AAA5-0B797AB3AC8D}" dt="2022-06-06T19:46:18.702" v="24495" actId="962"/>
        <pc:sldMkLst>
          <pc:docMk/>
          <pc:sldMk cId="3745812355" sldId="2145706728"/>
        </pc:sldMkLst>
        <pc:spChg chg="mod ord">
          <ac:chgData name="Matt Chill" userId="157e4bfd-2bfa-46d2-b115-bc5f9c1dc265" providerId="ADAL" clId="{97E96C62-BA18-4926-AAA5-0B797AB3AC8D}" dt="2022-06-01T19:09:17.814" v="2073"/>
          <ac:spMkLst>
            <pc:docMk/>
            <pc:sldMk cId="3745812355" sldId="2145706728"/>
            <ac:spMk id="2" creationId="{30E48AFB-D715-4D9E-BA92-89CB59F9092F}"/>
          </ac:spMkLst>
        </pc:spChg>
        <pc:spChg chg="mod ord">
          <ac:chgData name="Matt Chill" userId="157e4bfd-2bfa-46d2-b115-bc5f9c1dc265" providerId="ADAL" clId="{97E96C62-BA18-4926-AAA5-0B797AB3AC8D}" dt="2022-06-06T19:46:18.702" v="24495" actId="962"/>
          <ac:spMkLst>
            <pc:docMk/>
            <pc:sldMk cId="3745812355" sldId="2145706728"/>
            <ac:spMk id="4" creationId="{C9A850E4-7332-46A8-8172-AFD657D1815E}"/>
          </ac:spMkLst>
        </pc:spChg>
        <pc:spChg chg="mod ord">
          <ac:chgData name="Matt Chill" userId="157e4bfd-2bfa-46d2-b115-bc5f9c1dc265" providerId="ADAL" clId="{97E96C62-BA18-4926-AAA5-0B797AB3AC8D}" dt="2022-06-02T21:08:41.986" v="12619"/>
          <ac:spMkLst>
            <pc:docMk/>
            <pc:sldMk cId="3745812355" sldId="2145706728"/>
            <ac:spMk id="14" creationId="{99CEA156-FD85-4804-9805-AE76B12DD6DF}"/>
          </ac:spMkLst>
        </pc:spChg>
        <pc:spChg chg="mod ord">
          <ac:chgData name="Matt Chill" userId="157e4bfd-2bfa-46d2-b115-bc5f9c1dc265" providerId="ADAL" clId="{97E96C62-BA18-4926-AAA5-0B797AB3AC8D}" dt="2022-06-02T21:08:41.989" v="12626"/>
          <ac:spMkLst>
            <pc:docMk/>
            <pc:sldMk cId="3745812355" sldId="2145706728"/>
            <ac:spMk id="15" creationId="{8F5A799E-F42D-4F9C-A8C3-9879606803C1}"/>
          </ac:spMkLst>
        </pc:spChg>
        <pc:spChg chg="mod ord">
          <ac:chgData name="Matt Chill" userId="157e4bfd-2bfa-46d2-b115-bc5f9c1dc265" providerId="ADAL" clId="{97E96C62-BA18-4926-AAA5-0B797AB3AC8D}" dt="2022-06-02T21:08:41.989" v="12629"/>
          <ac:spMkLst>
            <pc:docMk/>
            <pc:sldMk cId="3745812355" sldId="2145706728"/>
            <ac:spMk id="16" creationId="{D4046E66-43EB-47B2-9EB5-BB792B89A465}"/>
          </ac:spMkLst>
        </pc:spChg>
        <pc:spChg chg="mod ord">
          <ac:chgData name="Matt Chill" userId="157e4bfd-2bfa-46d2-b115-bc5f9c1dc265" providerId="ADAL" clId="{97E96C62-BA18-4926-AAA5-0B797AB3AC8D}" dt="2022-06-02T21:08:52.523" v="12635" actId="13244"/>
          <ac:spMkLst>
            <pc:docMk/>
            <pc:sldMk cId="3745812355" sldId="2145706728"/>
            <ac:spMk id="17" creationId="{6DF7BE65-57A3-4FAA-BA67-6D2217967C0A}"/>
          </ac:spMkLst>
        </pc:spChg>
        <pc:spChg chg="mod ord">
          <ac:chgData name="Matt Chill" userId="157e4bfd-2bfa-46d2-b115-bc5f9c1dc265" providerId="ADAL" clId="{97E96C62-BA18-4926-AAA5-0B797AB3AC8D}" dt="2022-06-02T21:08:41.985" v="12617"/>
          <ac:spMkLst>
            <pc:docMk/>
            <pc:sldMk cId="3745812355" sldId="2145706728"/>
            <ac:spMk id="18" creationId="{AF5396EC-F695-457B-9E4C-128A720B5009}"/>
          </ac:spMkLst>
        </pc:spChg>
        <pc:spChg chg="add del mod">
          <ac:chgData name="Matt Chill" userId="157e4bfd-2bfa-46d2-b115-bc5f9c1dc265" providerId="ADAL" clId="{97E96C62-BA18-4926-AAA5-0B797AB3AC8D}" dt="2022-06-01T19:08:36.729" v="2063"/>
          <ac:spMkLst>
            <pc:docMk/>
            <pc:sldMk cId="3745812355" sldId="2145706728"/>
            <ac:spMk id="19" creationId="{EDC812A5-CC88-4601-BC75-BCFA74472C69}"/>
          </ac:spMkLst>
        </pc:spChg>
        <pc:spChg chg="del">
          <ac:chgData name="Matt Chill" userId="157e4bfd-2bfa-46d2-b115-bc5f9c1dc265" providerId="ADAL" clId="{97E96C62-BA18-4926-AAA5-0B797AB3AC8D}" dt="2022-06-01T16:34:25.569" v="1503" actId="478"/>
          <ac:spMkLst>
            <pc:docMk/>
            <pc:sldMk cId="3745812355" sldId="2145706728"/>
            <ac:spMk id="20" creationId="{514AF0F5-0206-401B-82D5-DD037E4A71D0}"/>
          </ac:spMkLst>
        </pc:spChg>
        <pc:spChg chg="add del mod">
          <ac:chgData name="Matt Chill" userId="157e4bfd-2bfa-46d2-b115-bc5f9c1dc265" providerId="ADAL" clId="{97E96C62-BA18-4926-AAA5-0B797AB3AC8D}" dt="2022-06-01T19:09:00.913" v="2065" actId="478"/>
          <ac:spMkLst>
            <pc:docMk/>
            <pc:sldMk cId="3745812355" sldId="2145706728"/>
            <ac:spMk id="20" creationId="{71B4A4E9-A727-4BC0-B4CE-4AF586511AD2}"/>
          </ac:spMkLst>
        </pc:spChg>
        <pc:spChg chg="mod ord">
          <ac:chgData name="Matt Chill" userId="157e4bfd-2bfa-46d2-b115-bc5f9c1dc265" providerId="ADAL" clId="{97E96C62-BA18-4926-AAA5-0B797AB3AC8D}" dt="2022-06-02T21:08:41.988" v="12623"/>
          <ac:spMkLst>
            <pc:docMk/>
            <pc:sldMk cId="3745812355" sldId="2145706728"/>
            <ac:spMk id="21" creationId="{9EA70FB9-D89F-4B15-A493-0757EED1F439}"/>
          </ac:spMkLst>
        </pc:spChg>
        <pc:graphicFrameChg chg="add mod ord modVis">
          <ac:chgData name="Matt Chill" userId="157e4bfd-2bfa-46d2-b115-bc5f9c1dc265" providerId="ADAL" clId="{97E96C62-BA18-4926-AAA5-0B797AB3AC8D}" dt="2022-06-02T21:08:41.993" v="12633"/>
          <ac:graphicFrameMkLst>
            <pc:docMk/>
            <pc:sldMk cId="3745812355" sldId="2145706728"/>
            <ac:graphicFrameMk id="3" creationId="{365FC601-AED8-48B3-8D4B-3451513F929B}"/>
          </ac:graphicFrameMkLst>
        </pc:graphicFrameChg>
        <pc:graphicFrameChg chg="mod">
          <ac:chgData name="Matt Chill" userId="157e4bfd-2bfa-46d2-b115-bc5f9c1dc265" providerId="ADAL" clId="{97E96C62-BA18-4926-AAA5-0B797AB3AC8D}" dt="2022-06-01T19:09:17.820" v="2088"/>
          <ac:graphicFrameMkLst>
            <pc:docMk/>
            <pc:sldMk cId="3745812355" sldId="2145706728"/>
            <ac:graphicFrameMk id="6" creationId="{CE466C38-FB94-4929-BEF2-74708E451695}"/>
          </ac:graphicFrameMkLst>
        </pc:graphicFrameChg>
        <pc:picChg chg="mod ord">
          <ac:chgData name="Matt Chill" userId="157e4bfd-2bfa-46d2-b115-bc5f9c1dc265" providerId="ADAL" clId="{97E96C62-BA18-4926-AAA5-0B797AB3AC8D}" dt="2022-06-02T21:32:29.055" v="13104" actId="962"/>
          <ac:picMkLst>
            <pc:docMk/>
            <pc:sldMk cId="3745812355" sldId="2145706728"/>
            <ac:picMk id="5" creationId="{0348224A-F614-41EE-9A23-38075BE707E6}"/>
          </ac:picMkLst>
        </pc:picChg>
        <pc:picChg chg="add del mod">
          <ac:chgData name="Matt Chill" userId="157e4bfd-2bfa-46d2-b115-bc5f9c1dc265" providerId="ADAL" clId="{97E96C62-BA18-4926-AAA5-0B797AB3AC8D}" dt="2022-06-01T17:03:26.367" v="1789"/>
          <ac:picMkLst>
            <pc:docMk/>
            <pc:sldMk cId="3745812355" sldId="2145706728"/>
            <ac:picMk id="19" creationId="{F7E2071B-EBBB-448A-B770-3A5697AB2249}"/>
          </ac:picMkLst>
        </pc:picChg>
        <pc:picChg chg="add del mod">
          <ac:chgData name="Matt Chill" userId="157e4bfd-2bfa-46d2-b115-bc5f9c1dc265" providerId="ADAL" clId="{97E96C62-BA18-4926-AAA5-0B797AB3AC8D}" dt="2022-06-01T17:03:26.367" v="1789"/>
          <ac:picMkLst>
            <pc:docMk/>
            <pc:sldMk cId="3745812355" sldId="2145706728"/>
            <ac:picMk id="22" creationId="{4AAC750E-AE8F-4AE1-A58C-A0C22ED7F014}"/>
          </ac:picMkLst>
        </pc:picChg>
        <pc:picChg chg="add del mod">
          <ac:chgData name="Matt Chill" userId="157e4bfd-2bfa-46d2-b115-bc5f9c1dc265" providerId="ADAL" clId="{97E96C62-BA18-4926-AAA5-0B797AB3AC8D}" dt="2022-06-01T17:03:26.367" v="1789"/>
          <ac:picMkLst>
            <pc:docMk/>
            <pc:sldMk cId="3745812355" sldId="2145706728"/>
            <ac:picMk id="23" creationId="{8983CBE9-B13F-4BF8-B33C-5185DB4DDED1}"/>
          </ac:picMkLst>
        </pc:picChg>
        <pc:picChg chg="add del mod">
          <ac:chgData name="Matt Chill" userId="157e4bfd-2bfa-46d2-b115-bc5f9c1dc265" providerId="ADAL" clId="{97E96C62-BA18-4926-AAA5-0B797AB3AC8D}" dt="2022-06-01T19:09:17.814" v="2074"/>
          <ac:picMkLst>
            <pc:docMk/>
            <pc:sldMk cId="3745812355" sldId="2145706728"/>
            <ac:picMk id="1026" creationId="{DAEBCA81-5866-461C-B192-C0676DD1AD73}"/>
          </ac:picMkLst>
        </pc:picChg>
        <pc:picChg chg="add del mod">
          <ac:chgData name="Matt Chill" userId="157e4bfd-2bfa-46d2-b115-bc5f9c1dc265" providerId="ADAL" clId="{97E96C62-BA18-4926-AAA5-0B797AB3AC8D}" dt="2022-06-02T21:08:41.989" v="12627"/>
          <ac:picMkLst>
            <pc:docMk/>
            <pc:sldMk cId="3745812355" sldId="2145706728"/>
            <ac:picMk id="1030" creationId="{3542DAD9-C3FD-4F68-A1DB-FEA47BAA2635}"/>
          </ac:picMkLst>
        </pc:picChg>
        <pc:picChg chg="add del mod">
          <ac:chgData name="Matt Chill" userId="157e4bfd-2bfa-46d2-b115-bc5f9c1dc265" providerId="ADAL" clId="{97E96C62-BA18-4926-AAA5-0B797AB3AC8D}" dt="2022-06-01T19:09:17.815" v="2076"/>
          <ac:picMkLst>
            <pc:docMk/>
            <pc:sldMk cId="3745812355" sldId="2145706728"/>
            <ac:picMk id="1032" creationId="{00042647-4027-4BB6-84B8-35A828EA681B}"/>
          </ac:picMkLst>
        </pc:picChg>
        <pc:picChg chg="mod">
          <ac:chgData name="Matt Chill" userId="157e4bfd-2bfa-46d2-b115-bc5f9c1dc265" providerId="ADAL" clId="{97E96C62-BA18-4926-AAA5-0B797AB3AC8D}" dt="2022-06-02T21:08:41.988" v="12624"/>
          <ac:picMkLst>
            <pc:docMk/>
            <pc:sldMk cId="3745812355" sldId="2145706728"/>
            <ac:picMk id="6146" creationId="{AC9C967B-2B84-486B-B4A8-0EEF4630953F}"/>
          </ac:picMkLst>
        </pc:picChg>
      </pc:sldChg>
      <pc:sldChg chg="addSp delSp modSp add mod addCm modNotesTx">
        <pc:chgData name="Matt Chill" userId="157e4bfd-2bfa-46d2-b115-bc5f9c1dc265" providerId="ADAL" clId="{97E96C62-BA18-4926-AAA5-0B797AB3AC8D}" dt="2022-06-06T19:45:29.855" v="24483" actId="962"/>
        <pc:sldMkLst>
          <pc:docMk/>
          <pc:sldMk cId="470778200" sldId="2145706729"/>
        </pc:sldMkLst>
        <pc:spChg chg="mod">
          <ac:chgData name="Matt Chill" userId="157e4bfd-2bfa-46d2-b115-bc5f9c1dc265" providerId="ADAL" clId="{97E96C62-BA18-4926-AAA5-0B797AB3AC8D}" dt="2022-06-01T19:06:05.420" v="2012" actId="948"/>
          <ac:spMkLst>
            <pc:docMk/>
            <pc:sldMk cId="470778200" sldId="2145706729"/>
            <ac:spMk id="2" creationId="{CBB27C3C-6ECB-4D49-B8C7-6C613F90DA51}"/>
          </ac:spMkLst>
        </pc:spChg>
        <pc:spChg chg="del">
          <ac:chgData name="Matt Chill" userId="157e4bfd-2bfa-46d2-b115-bc5f9c1dc265" providerId="ADAL" clId="{97E96C62-BA18-4926-AAA5-0B797AB3AC8D}" dt="2022-06-01T19:03:24.771" v="1914" actId="478"/>
          <ac:spMkLst>
            <pc:docMk/>
            <pc:sldMk cId="470778200" sldId="2145706729"/>
            <ac:spMk id="3" creationId="{5E27AF1E-39ED-4A23-B12C-5A437EBE577B}"/>
          </ac:spMkLst>
        </pc:spChg>
        <pc:spChg chg="mod">
          <ac:chgData name="Matt Chill" userId="157e4bfd-2bfa-46d2-b115-bc5f9c1dc265" providerId="ADAL" clId="{97E96C62-BA18-4926-AAA5-0B797AB3AC8D}" dt="2022-06-06T19:45:29.855" v="24483" actId="962"/>
          <ac:spMkLst>
            <pc:docMk/>
            <pc:sldMk cId="470778200" sldId="2145706729"/>
            <ac:spMk id="4" creationId="{C9A850E4-7332-46A8-8172-AFD657D1815E}"/>
          </ac:spMkLst>
        </pc:spChg>
        <pc:spChg chg="add del mod modVis">
          <ac:chgData name="Matt Chill" userId="157e4bfd-2bfa-46d2-b115-bc5f9c1dc265" providerId="ADAL" clId="{97E96C62-BA18-4926-AAA5-0B797AB3AC8D}" dt="2022-06-01T19:03:16.991" v="1910"/>
          <ac:spMkLst>
            <pc:docMk/>
            <pc:sldMk cId="470778200" sldId="2145706729"/>
            <ac:spMk id="5" creationId="{32D2F30A-51FD-49F8-9C9E-034FCA010496}"/>
          </ac:spMkLst>
        </pc:spChg>
        <pc:spChg chg="mod">
          <ac:chgData name="Matt Chill" userId="157e4bfd-2bfa-46d2-b115-bc5f9c1dc265" providerId="ADAL" clId="{97E96C62-BA18-4926-AAA5-0B797AB3AC8D}" dt="2022-06-02T20:14:09.459" v="12032" actId="962"/>
          <ac:spMkLst>
            <pc:docMk/>
            <pc:sldMk cId="470778200" sldId="2145706729"/>
            <ac:spMk id="7" creationId="{F1B9C654-46AC-4C5E-AB53-EA28078C2E6B}"/>
          </ac:spMkLst>
        </pc:spChg>
        <pc:spChg chg="del">
          <ac:chgData name="Matt Chill" userId="157e4bfd-2bfa-46d2-b115-bc5f9c1dc265" providerId="ADAL" clId="{97E96C62-BA18-4926-AAA5-0B797AB3AC8D}" dt="2022-06-01T19:03:22.418" v="1913" actId="478"/>
          <ac:spMkLst>
            <pc:docMk/>
            <pc:sldMk cId="470778200" sldId="2145706729"/>
            <ac:spMk id="8" creationId="{B0CC2797-125C-4272-842C-5D46C20617AD}"/>
          </ac:spMkLst>
        </pc:spChg>
        <pc:spChg chg="add del mod">
          <ac:chgData name="Matt Chill" userId="157e4bfd-2bfa-46d2-b115-bc5f9c1dc265" providerId="ADAL" clId="{97E96C62-BA18-4926-AAA5-0B797AB3AC8D}" dt="2022-06-01T19:03:28.968" v="1915" actId="478"/>
          <ac:spMkLst>
            <pc:docMk/>
            <pc:sldMk cId="470778200" sldId="2145706729"/>
            <ac:spMk id="10" creationId="{721C97E7-1E20-458E-B976-AA61360F1879}"/>
          </ac:spMkLst>
        </pc:spChg>
        <pc:spChg chg="add mod">
          <ac:chgData name="Matt Chill" userId="157e4bfd-2bfa-46d2-b115-bc5f9c1dc265" providerId="ADAL" clId="{97E96C62-BA18-4926-AAA5-0B797AB3AC8D}" dt="2022-06-06T16:48:39.808" v="21240" actId="20577"/>
          <ac:spMkLst>
            <pc:docMk/>
            <pc:sldMk cId="470778200" sldId="2145706729"/>
            <ac:spMk id="11" creationId="{8ADD1ED0-77AB-474C-8D4C-6066E1850031}"/>
          </ac:spMkLst>
        </pc:spChg>
        <pc:spChg chg="add mod ord">
          <ac:chgData name="Matt Chill" userId="157e4bfd-2bfa-46d2-b115-bc5f9c1dc265" providerId="ADAL" clId="{97E96C62-BA18-4926-AAA5-0B797AB3AC8D}" dt="2022-06-02T20:14:16.035" v="12033" actId="13244"/>
          <ac:spMkLst>
            <pc:docMk/>
            <pc:sldMk cId="470778200" sldId="2145706729"/>
            <ac:spMk id="12" creationId="{0FC19D05-04AB-4734-8E19-9E3216E7E161}"/>
          </ac:spMkLst>
        </pc:spChg>
        <pc:spChg chg="add mod">
          <ac:chgData name="Matt Chill" userId="157e4bfd-2bfa-46d2-b115-bc5f9c1dc265" providerId="ADAL" clId="{97E96C62-BA18-4926-AAA5-0B797AB3AC8D}" dt="2022-06-01T19:03:41.223" v="1916"/>
          <ac:spMkLst>
            <pc:docMk/>
            <pc:sldMk cId="470778200" sldId="2145706729"/>
            <ac:spMk id="14" creationId="{FDDD73D3-0B06-40F5-BFDF-EDC417D4791F}"/>
          </ac:spMkLst>
        </pc:spChg>
        <pc:spChg chg="add mod ord">
          <ac:chgData name="Matt Chill" userId="157e4bfd-2bfa-46d2-b115-bc5f9c1dc265" providerId="ADAL" clId="{97E96C62-BA18-4926-AAA5-0B797AB3AC8D}" dt="2022-06-02T20:14:39.102" v="12035" actId="13244"/>
          <ac:spMkLst>
            <pc:docMk/>
            <pc:sldMk cId="470778200" sldId="2145706729"/>
            <ac:spMk id="16" creationId="{A6609FE8-1B8B-4726-8476-85A71CDADF53}"/>
          </ac:spMkLst>
        </pc:spChg>
        <pc:spChg chg="add mod">
          <ac:chgData name="Matt Chill" userId="157e4bfd-2bfa-46d2-b115-bc5f9c1dc265" providerId="ADAL" clId="{97E96C62-BA18-4926-AAA5-0B797AB3AC8D}" dt="2022-06-01T19:06:38.880" v="2055" actId="14100"/>
          <ac:spMkLst>
            <pc:docMk/>
            <pc:sldMk cId="470778200" sldId="2145706729"/>
            <ac:spMk id="17" creationId="{50608300-BB96-49FC-AF95-4CE2D4B2162C}"/>
          </ac:spMkLst>
        </pc:spChg>
        <pc:spChg chg="add mod ord">
          <ac:chgData name="Matt Chill" userId="157e4bfd-2bfa-46d2-b115-bc5f9c1dc265" providerId="ADAL" clId="{97E96C62-BA18-4926-AAA5-0B797AB3AC8D}" dt="2022-06-02T20:14:47.319" v="12037" actId="13244"/>
          <ac:spMkLst>
            <pc:docMk/>
            <pc:sldMk cId="470778200" sldId="2145706729"/>
            <ac:spMk id="18" creationId="{3BD25073-7F59-4BBF-8B9F-24F5C68E9F0F}"/>
          </ac:spMkLst>
        </pc:spChg>
        <pc:spChg chg="add del mod modVis">
          <ac:chgData name="Matt Chill" userId="157e4bfd-2bfa-46d2-b115-bc5f9c1dc265" providerId="ADAL" clId="{97E96C62-BA18-4926-AAA5-0B797AB3AC8D}" dt="2022-06-01T19:05:44.169" v="2003" actId="962"/>
          <ac:spMkLst>
            <pc:docMk/>
            <pc:sldMk cId="470778200" sldId="2145706729"/>
            <ac:spMk id="19" creationId="{E0118EA6-8573-4B5C-BF46-E6215FC1DB00}"/>
          </ac:spMkLst>
        </pc:spChg>
        <pc:spChg chg="add del mod modVis">
          <ac:chgData name="Matt Chill" userId="157e4bfd-2bfa-46d2-b115-bc5f9c1dc265" providerId="ADAL" clId="{97E96C62-BA18-4926-AAA5-0B797AB3AC8D}" dt="2022-06-01T19:06:05.464" v="2051"/>
          <ac:spMkLst>
            <pc:docMk/>
            <pc:sldMk cId="470778200" sldId="2145706729"/>
            <ac:spMk id="20" creationId="{FA4DE582-89F9-4607-9E56-5AB55653810C}"/>
          </ac:spMkLst>
        </pc:spChg>
        <pc:graphicFrameChg chg="mod">
          <ac:chgData name="Matt Chill" userId="157e4bfd-2bfa-46d2-b115-bc5f9c1dc265" providerId="ADAL" clId="{97E96C62-BA18-4926-AAA5-0B797AB3AC8D}" dt="2022-06-01T19:06:05.466" v="2053"/>
          <ac:graphicFrameMkLst>
            <pc:docMk/>
            <pc:sldMk cId="470778200" sldId="2145706729"/>
            <ac:graphicFrameMk id="6" creationId="{C1289F73-73CF-4987-92C6-A8E4BB6DBC86}"/>
          </ac:graphicFrameMkLst>
        </pc:graphicFrameChg>
        <pc:cxnChg chg="add mod ord">
          <ac:chgData name="Matt Chill" userId="157e4bfd-2bfa-46d2-b115-bc5f9c1dc265" providerId="ADAL" clId="{97E96C62-BA18-4926-AAA5-0B797AB3AC8D}" dt="2022-06-02T20:14:23.451" v="12034" actId="13244"/>
          <ac:cxnSpMkLst>
            <pc:docMk/>
            <pc:sldMk cId="470778200" sldId="2145706729"/>
            <ac:cxnSpMk id="13" creationId="{AD6010FA-FA96-4ABB-8BFB-8B6E8C3D81DC}"/>
          </ac:cxnSpMkLst>
        </pc:cxnChg>
        <pc:cxnChg chg="add mod ord">
          <ac:chgData name="Matt Chill" userId="157e4bfd-2bfa-46d2-b115-bc5f9c1dc265" providerId="ADAL" clId="{97E96C62-BA18-4926-AAA5-0B797AB3AC8D}" dt="2022-06-02T20:14:42.944" v="12036" actId="13244"/>
          <ac:cxnSpMkLst>
            <pc:docMk/>
            <pc:sldMk cId="470778200" sldId="2145706729"/>
            <ac:cxnSpMk id="15" creationId="{EAF83A91-D3FA-4730-B7CA-D1066B675AED}"/>
          </ac:cxnSpMkLst>
        </pc:cxnChg>
      </pc:sldChg>
      <pc:sldChg chg="add del">
        <pc:chgData name="Matt Chill" userId="157e4bfd-2bfa-46d2-b115-bc5f9c1dc265" providerId="ADAL" clId="{97E96C62-BA18-4926-AAA5-0B797AB3AC8D}" dt="2022-06-01T17:09:48.900" v="1799" actId="2696"/>
        <pc:sldMkLst>
          <pc:docMk/>
          <pc:sldMk cId="1169456767" sldId="2145706729"/>
        </pc:sldMkLst>
      </pc:sldChg>
      <pc:sldChg chg="addSp delSp modSp mod modNotesTx">
        <pc:chgData name="Matt Chill" userId="157e4bfd-2bfa-46d2-b115-bc5f9c1dc265" providerId="ADAL" clId="{97E96C62-BA18-4926-AAA5-0B797AB3AC8D}" dt="2022-06-06T19:45:35.345" v="24485" actId="962"/>
        <pc:sldMkLst>
          <pc:docMk/>
          <pc:sldMk cId="352980754" sldId="2145706730"/>
        </pc:sldMkLst>
        <pc:spChg chg="mod ord">
          <ac:chgData name="Matt Chill" userId="157e4bfd-2bfa-46d2-b115-bc5f9c1dc265" providerId="ADAL" clId="{97E96C62-BA18-4926-AAA5-0B797AB3AC8D}" dt="2022-06-06T19:45:35.345" v="24485" actId="962"/>
          <ac:spMkLst>
            <pc:docMk/>
            <pc:sldMk cId="352980754" sldId="2145706730"/>
            <ac:spMk id="4" creationId="{C9A850E4-7332-46A8-8172-AFD657D1815E}"/>
          </ac:spMkLst>
        </pc:spChg>
        <pc:spChg chg="ord">
          <ac:chgData name="Matt Chill" userId="157e4bfd-2bfa-46d2-b115-bc5f9c1dc265" providerId="ADAL" clId="{97E96C62-BA18-4926-AAA5-0B797AB3AC8D}" dt="2022-06-02T20:23:48.061" v="12077" actId="13244"/>
          <ac:spMkLst>
            <pc:docMk/>
            <pc:sldMk cId="352980754" sldId="2145706730"/>
            <ac:spMk id="8" creationId="{DB838F22-8BEC-4D22-A75D-344AD090BE0B}"/>
          </ac:spMkLst>
        </pc:spChg>
        <pc:spChg chg="add mod ord">
          <ac:chgData name="Matt Chill" userId="157e4bfd-2bfa-46d2-b115-bc5f9c1dc265" providerId="ADAL" clId="{97E96C62-BA18-4926-AAA5-0B797AB3AC8D}" dt="2022-06-02T20:22:42.779" v="12067" actId="13244"/>
          <ac:spMkLst>
            <pc:docMk/>
            <pc:sldMk cId="352980754" sldId="2145706730"/>
            <ac:spMk id="17" creationId="{8BCF08A2-89AB-4441-8B9B-42FA25F6A4B1}"/>
          </ac:spMkLst>
        </pc:spChg>
        <pc:picChg chg="add del mod">
          <ac:chgData name="Matt Chill" userId="157e4bfd-2bfa-46d2-b115-bc5f9c1dc265" providerId="ADAL" clId="{97E96C62-BA18-4926-AAA5-0B797AB3AC8D}" dt="2022-06-02T01:01:40.312" v="10769" actId="962"/>
          <ac:picMkLst>
            <pc:docMk/>
            <pc:sldMk cId="352980754" sldId="2145706730"/>
            <ac:picMk id="7" creationId="{D6EDB9E4-61D1-C430-A0D3-D3608E8624A0}"/>
          </ac:picMkLst>
        </pc:picChg>
        <pc:picChg chg="mod ord">
          <ac:chgData name="Matt Chill" userId="157e4bfd-2bfa-46d2-b115-bc5f9c1dc265" providerId="ADAL" clId="{97E96C62-BA18-4926-AAA5-0B797AB3AC8D}" dt="2022-06-02T20:23:01.376" v="12070" actId="13244"/>
          <ac:picMkLst>
            <pc:docMk/>
            <pc:sldMk cId="352980754" sldId="2145706730"/>
            <ac:picMk id="10" creationId="{1677BD1E-23B3-329A-FF1F-E0172A227EE9}"/>
          </ac:picMkLst>
        </pc:picChg>
        <pc:picChg chg="mod ord">
          <ac:chgData name="Matt Chill" userId="157e4bfd-2bfa-46d2-b115-bc5f9c1dc265" providerId="ADAL" clId="{97E96C62-BA18-4926-AAA5-0B797AB3AC8D}" dt="2022-06-02T20:23:07.036" v="12071" actId="13244"/>
          <ac:picMkLst>
            <pc:docMk/>
            <pc:sldMk cId="352980754" sldId="2145706730"/>
            <ac:picMk id="12" creationId="{AA27F211-9F99-3E75-EB8C-3FCF5F4EC3C3}"/>
          </ac:picMkLst>
        </pc:picChg>
        <pc:picChg chg="mod ord">
          <ac:chgData name="Matt Chill" userId="157e4bfd-2bfa-46d2-b115-bc5f9c1dc265" providerId="ADAL" clId="{97E96C62-BA18-4926-AAA5-0B797AB3AC8D}" dt="2022-06-02T20:23:35.587" v="12076" actId="13244"/>
          <ac:picMkLst>
            <pc:docMk/>
            <pc:sldMk cId="352980754" sldId="2145706730"/>
            <ac:picMk id="14" creationId="{33E5D896-0695-B86C-B7C3-2E9365A999AC}"/>
          </ac:picMkLst>
        </pc:picChg>
        <pc:picChg chg="mod">
          <ac:chgData name="Matt Chill" userId="157e4bfd-2bfa-46d2-b115-bc5f9c1dc265" providerId="ADAL" clId="{97E96C62-BA18-4926-AAA5-0B797AB3AC8D}" dt="2022-06-02T01:02:54.032" v="10919" actId="962"/>
          <ac:picMkLst>
            <pc:docMk/>
            <pc:sldMk cId="352980754" sldId="2145706730"/>
            <ac:picMk id="16" creationId="{9B3F99EA-F97B-F866-9DB9-A2F6AE6F7409}"/>
          </ac:picMkLst>
        </pc:picChg>
        <pc:picChg chg="mod ord">
          <ac:chgData name="Matt Chill" userId="157e4bfd-2bfa-46d2-b115-bc5f9c1dc265" providerId="ADAL" clId="{97E96C62-BA18-4926-AAA5-0B797AB3AC8D}" dt="2022-06-02T20:23:32.809" v="12075" actId="13244"/>
          <ac:picMkLst>
            <pc:docMk/>
            <pc:sldMk cId="352980754" sldId="2145706730"/>
            <ac:picMk id="18" creationId="{BE27857E-C001-7048-AC4F-13769847AE1E}"/>
          </ac:picMkLst>
        </pc:picChg>
        <pc:picChg chg="mod ord">
          <ac:chgData name="Matt Chill" userId="157e4bfd-2bfa-46d2-b115-bc5f9c1dc265" providerId="ADAL" clId="{97E96C62-BA18-4926-AAA5-0B797AB3AC8D}" dt="2022-06-02T20:23:12.018" v="12072" actId="13244"/>
          <ac:picMkLst>
            <pc:docMk/>
            <pc:sldMk cId="352980754" sldId="2145706730"/>
            <ac:picMk id="23" creationId="{C6CE81C3-5A02-6202-6896-859869DED43E}"/>
          </ac:picMkLst>
        </pc:picChg>
        <pc:picChg chg="mod">
          <ac:chgData name="Matt Chill" userId="157e4bfd-2bfa-46d2-b115-bc5f9c1dc265" providerId="ADAL" clId="{97E96C62-BA18-4926-AAA5-0B797AB3AC8D}" dt="2022-06-02T20:23:16.078" v="12073" actId="13244"/>
          <ac:picMkLst>
            <pc:docMk/>
            <pc:sldMk cId="352980754" sldId="2145706730"/>
            <ac:picMk id="2050" creationId="{BAA9AF1E-C878-9FB1-503A-11DDE62551F5}"/>
          </ac:picMkLst>
        </pc:picChg>
        <pc:picChg chg="mod">
          <ac:chgData name="Matt Chill" userId="157e4bfd-2bfa-46d2-b115-bc5f9c1dc265" providerId="ADAL" clId="{97E96C62-BA18-4926-AAA5-0B797AB3AC8D}" dt="2022-06-02T20:22:57.810" v="12069" actId="13244"/>
          <ac:picMkLst>
            <pc:docMk/>
            <pc:sldMk cId="352980754" sldId="2145706730"/>
            <ac:picMk id="6147" creationId="{8A0EDE5A-893F-F0CE-37D0-44A6AD607F19}"/>
          </ac:picMkLst>
        </pc:picChg>
        <pc:picChg chg="mod">
          <ac:chgData name="Matt Chill" userId="157e4bfd-2bfa-46d2-b115-bc5f9c1dc265" providerId="ADAL" clId="{97E96C62-BA18-4926-AAA5-0B797AB3AC8D}" dt="2022-06-02T20:23:29.493" v="12074" actId="13244"/>
          <ac:picMkLst>
            <pc:docMk/>
            <pc:sldMk cId="352980754" sldId="2145706730"/>
            <ac:picMk id="29702" creationId="{31D0C4E7-D55C-D8AE-E066-22D16CADFEAD}"/>
          </ac:picMkLst>
        </pc:picChg>
      </pc:sldChg>
      <pc:sldChg chg="addSp modSp mod modNotesTx">
        <pc:chgData name="Matt Chill" userId="157e4bfd-2bfa-46d2-b115-bc5f9c1dc265" providerId="ADAL" clId="{97E96C62-BA18-4926-AAA5-0B797AB3AC8D}" dt="2022-06-06T19:45:39.260" v="24486" actId="962"/>
        <pc:sldMkLst>
          <pc:docMk/>
          <pc:sldMk cId="1111571735" sldId="2145706731"/>
        </pc:sldMkLst>
        <pc:spChg chg="mod ord">
          <ac:chgData name="Matt Chill" userId="157e4bfd-2bfa-46d2-b115-bc5f9c1dc265" providerId="ADAL" clId="{97E96C62-BA18-4926-AAA5-0B797AB3AC8D}" dt="2022-06-06T19:45:39.260" v="24486" actId="962"/>
          <ac:spMkLst>
            <pc:docMk/>
            <pc:sldMk cId="1111571735" sldId="2145706731"/>
            <ac:spMk id="4" creationId="{C9A850E4-7332-46A8-8172-AFD657D1815E}"/>
          </ac:spMkLst>
        </pc:spChg>
        <pc:spChg chg="ord">
          <ac:chgData name="Matt Chill" userId="157e4bfd-2bfa-46d2-b115-bc5f9c1dc265" providerId="ADAL" clId="{97E96C62-BA18-4926-AAA5-0B797AB3AC8D}" dt="2022-06-02T20:24:02.855" v="12080" actId="13244"/>
          <ac:spMkLst>
            <pc:docMk/>
            <pc:sldMk cId="1111571735" sldId="2145706731"/>
            <ac:spMk id="8" creationId="{DB838F22-8BEC-4D22-A75D-344AD090BE0B}"/>
          </ac:spMkLst>
        </pc:spChg>
        <pc:spChg chg="add mod ord">
          <ac:chgData name="Matt Chill" userId="157e4bfd-2bfa-46d2-b115-bc5f9c1dc265" providerId="ADAL" clId="{97E96C62-BA18-4926-AAA5-0B797AB3AC8D}" dt="2022-06-02T20:23:57.222" v="12078" actId="13244"/>
          <ac:spMkLst>
            <pc:docMk/>
            <pc:sldMk cId="1111571735" sldId="2145706731"/>
            <ac:spMk id="15" creationId="{0059CFE2-1CFF-4937-B9FD-4584608D823D}"/>
          </ac:spMkLst>
        </pc:spChg>
        <pc:picChg chg="mod">
          <ac:chgData name="Matt Chill" userId="157e4bfd-2bfa-46d2-b115-bc5f9c1dc265" providerId="ADAL" clId="{97E96C62-BA18-4926-AAA5-0B797AB3AC8D}" dt="2022-06-02T01:03:21.649" v="10957" actId="962"/>
          <ac:picMkLst>
            <pc:docMk/>
            <pc:sldMk cId="1111571735" sldId="2145706731"/>
            <ac:picMk id="10" creationId="{6D11BFAB-FC6F-0B4E-811E-6095313656E8}"/>
          </ac:picMkLst>
        </pc:picChg>
        <pc:picChg chg="mod">
          <ac:chgData name="Matt Chill" userId="157e4bfd-2bfa-46d2-b115-bc5f9c1dc265" providerId="ADAL" clId="{97E96C62-BA18-4926-AAA5-0B797AB3AC8D}" dt="2022-06-02T01:04:17.473" v="10969" actId="962"/>
          <ac:picMkLst>
            <pc:docMk/>
            <pc:sldMk cId="1111571735" sldId="2145706731"/>
            <ac:picMk id="12" creationId="{2D64275F-DC8A-2735-8925-9D7F4300583D}"/>
          </ac:picMkLst>
        </pc:picChg>
        <pc:picChg chg="mod ord">
          <ac:chgData name="Matt Chill" userId="157e4bfd-2bfa-46d2-b115-bc5f9c1dc265" providerId="ADAL" clId="{97E96C62-BA18-4926-AAA5-0B797AB3AC8D}" dt="2022-06-02T20:24:09.328" v="12081" actId="13244"/>
          <ac:picMkLst>
            <pc:docMk/>
            <pc:sldMk cId="1111571735" sldId="2145706731"/>
            <ac:picMk id="14" creationId="{04B15D7A-A5F9-D7BC-93F6-81BCD598071C}"/>
          </ac:picMkLst>
        </pc:picChg>
        <pc:picChg chg="mod ord">
          <ac:chgData name="Matt Chill" userId="157e4bfd-2bfa-46d2-b115-bc5f9c1dc265" providerId="ADAL" clId="{97E96C62-BA18-4926-AAA5-0B797AB3AC8D}" dt="2022-06-02T20:24:14.697" v="12082" actId="13244"/>
          <ac:picMkLst>
            <pc:docMk/>
            <pc:sldMk cId="1111571735" sldId="2145706731"/>
            <ac:picMk id="16" creationId="{276F314E-7371-B98D-FA18-820FD50C63CE}"/>
          </ac:picMkLst>
        </pc:picChg>
        <pc:picChg chg="mod ord">
          <ac:chgData name="Matt Chill" userId="157e4bfd-2bfa-46d2-b115-bc5f9c1dc265" providerId="ADAL" clId="{97E96C62-BA18-4926-AAA5-0B797AB3AC8D}" dt="2022-06-02T20:24:18.790" v="12083" actId="13244"/>
          <ac:picMkLst>
            <pc:docMk/>
            <pc:sldMk cId="1111571735" sldId="2145706731"/>
            <ac:picMk id="17" creationId="{49899126-8534-DBEC-D97D-11441F0E247F}"/>
          </ac:picMkLst>
        </pc:picChg>
        <pc:picChg chg="mod ord">
          <ac:chgData name="Matt Chill" userId="157e4bfd-2bfa-46d2-b115-bc5f9c1dc265" providerId="ADAL" clId="{97E96C62-BA18-4926-AAA5-0B797AB3AC8D}" dt="2022-06-02T20:24:30.766" v="12086" actId="13244"/>
          <ac:picMkLst>
            <pc:docMk/>
            <pc:sldMk cId="1111571735" sldId="2145706731"/>
            <ac:picMk id="19" creationId="{AD9CC7A4-2994-F2FC-C18A-84AE3F0BB5E5}"/>
          </ac:picMkLst>
        </pc:picChg>
        <pc:picChg chg="mod">
          <ac:chgData name="Matt Chill" userId="157e4bfd-2bfa-46d2-b115-bc5f9c1dc265" providerId="ADAL" clId="{97E96C62-BA18-4926-AAA5-0B797AB3AC8D}" dt="2022-06-02T20:24:27.802" v="12085" actId="13244"/>
          <ac:picMkLst>
            <pc:docMk/>
            <pc:sldMk cId="1111571735" sldId="2145706731"/>
            <ac:picMk id="6149" creationId="{96008106-BEF6-0AD0-4BFF-B613C002C89E}"/>
          </ac:picMkLst>
        </pc:picChg>
        <pc:picChg chg="mod">
          <ac:chgData name="Matt Chill" userId="157e4bfd-2bfa-46d2-b115-bc5f9c1dc265" providerId="ADAL" clId="{97E96C62-BA18-4926-AAA5-0B797AB3AC8D}" dt="2022-06-02T01:05:02.712" v="11021" actId="962"/>
          <ac:picMkLst>
            <pc:docMk/>
            <pc:sldMk cId="1111571735" sldId="2145706731"/>
            <ac:picMk id="6151" creationId="{0B8AABB8-AF38-3242-3B37-3FEA8D217A3D}"/>
          </ac:picMkLst>
        </pc:picChg>
      </pc:sldChg>
      <pc:sldChg chg="addSp delSp modSp mod modNotesTx">
        <pc:chgData name="Matt Chill" userId="157e4bfd-2bfa-46d2-b115-bc5f9c1dc265" providerId="ADAL" clId="{97E96C62-BA18-4926-AAA5-0B797AB3AC8D}" dt="2022-06-06T19:45:45.358" v="24488" actId="962"/>
        <pc:sldMkLst>
          <pc:docMk/>
          <pc:sldMk cId="1604500424" sldId="2145706732"/>
        </pc:sldMkLst>
        <pc:spChg chg="mod">
          <ac:chgData name="Matt Chill" userId="157e4bfd-2bfa-46d2-b115-bc5f9c1dc265" providerId="ADAL" clId="{97E96C62-BA18-4926-AAA5-0B797AB3AC8D}" dt="2022-06-02T00:41:29.399" v="9369" actId="948"/>
          <ac:spMkLst>
            <pc:docMk/>
            <pc:sldMk cId="1604500424" sldId="2145706732"/>
            <ac:spMk id="2" creationId="{E3175F54-422C-4ACE-8E59-35C8534EEFC8}"/>
          </ac:spMkLst>
        </pc:spChg>
        <pc:spChg chg="mod ord">
          <ac:chgData name="Matt Chill" userId="157e4bfd-2bfa-46d2-b115-bc5f9c1dc265" providerId="ADAL" clId="{97E96C62-BA18-4926-AAA5-0B797AB3AC8D}" dt="2022-06-06T19:45:45.358" v="24488" actId="962"/>
          <ac:spMkLst>
            <pc:docMk/>
            <pc:sldMk cId="1604500424" sldId="2145706732"/>
            <ac:spMk id="4" creationId="{5BC75182-4E7B-47CE-8907-83EF0F82F6F9}"/>
          </ac:spMkLst>
        </pc:spChg>
        <pc:spChg chg="add del mod modVis">
          <ac:chgData name="Matt Chill" userId="157e4bfd-2bfa-46d2-b115-bc5f9c1dc265" providerId="ADAL" clId="{97E96C62-BA18-4926-AAA5-0B797AB3AC8D}" dt="2022-06-02T00:40:58.296" v="9266"/>
          <ac:spMkLst>
            <pc:docMk/>
            <pc:sldMk cId="1604500424" sldId="2145706732"/>
            <ac:spMk id="5" creationId="{14A34AB1-9B11-4CF5-BA1C-52243DF54789}"/>
          </ac:spMkLst>
        </pc:spChg>
        <pc:spChg chg="add del mod modVis">
          <ac:chgData name="Matt Chill" userId="157e4bfd-2bfa-46d2-b115-bc5f9c1dc265" providerId="ADAL" clId="{97E96C62-BA18-4926-AAA5-0B797AB3AC8D}" dt="2022-06-02T00:41:01.891" v="9322"/>
          <ac:spMkLst>
            <pc:docMk/>
            <pc:sldMk cId="1604500424" sldId="2145706732"/>
            <ac:spMk id="7" creationId="{DF8D963D-6F9D-44AB-8287-BB5D8046AF88}"/>
          </ac:spMkLst>
        </pc:spChg>
        <pc:spChg chg="add del mod modVis">
          <ac:chgData name="Matt Chill" userId="157e4bfd-2bfa-46d2-b115-bc5f9c1dc265" providerId="ADAL" clId="{97E96C62-BA18-4926-AAA5-0B797AB3AC8D}" dt="2022-06-02T00:41:28.331" v="9365"/>
          <ac:spMkLst>
            <pc:docMk/>
            <pc:sldMk cId="1604500424" sldId="2145706732"/>
            <ac:spMk id="9" creationId="{B280C6A9-1102-4C5B-8979-373C9B920D1C}"/>
          </ac:spMkLst>
        </pc:spChg>
        <pc:spChg chg="add del mod modVis">
          <ac:chgData name="Matt Chill" userId="157e4bfd-2bfa-46d2-b115-bc5f9c1dc265" providerId="ADAL" clId="{97E96C62-BA18-4926-AAA5-0B797AB3AC8D}" dt="2022-06-02T00:41:29.455" v="9408"/>
          <ac:spMkLst>
            <pc:docMk/>
            <pc:sldMk cId="1604500424" sldId="2145706732"/>
            <ac:spMk id="11" creationId="{6EAF5DA7-AE3B-438C-9F03-CC899B7DF64F}"/>
          </ac:spMkLst>
        </pc:spChg>
        <pc:spChg chg="add mod ord">
          <ac:chgData name="Matt Chill" userId="157e4bfd-2bfa-46d2-b115-bc5f9c1dc265" providerId="ADAL" clId="{97E96C62-BA18-4926-AAA5-0B797AB3AC8D}" dt="2022-06-02T20:25:33.617" v="12095" actId="13244"/>
          <ac:spMkLst>
            <pc:docMk/>
            <pc:sldMk cId="1604500424" sldId="2145706732"/>
            <ac:spMk id="12" creationId="{C8D5A218-DFBA-46B8-8FB7-D1506F336314}"/>
          </ac:spMkLst>
        </pc:spChg>
        <pc:graphicFrameChg chg="add mod ord modVis">
          <ac:chgData name="Matt Chill" userId="157e4bfd-2bfa-46d2-b115-bc5f9c1dc265" providerId="ADAL" clId="{97E96C62-BA18-4926-AAA5-0B797AB3AC8D}" dt="2022-06-02T00:41:29.458" v="9410"/>
          <ac:graphicFrameMkLst>
            <pc:docMk/>
            <pc:sldMk cId="1604500424" sldId="2145706732"/>
            <ac:graphicFrameMk id="6" creationId="{7EDB5789-6C9D-4E98-AFEF-00CEE23CC5D9}"/>
          </ac:graphicFrameMkLst>
        </pc:graphicFrameChg>
        <pc:picChg chg="mod ord">
          <ac:chgData name="Matt Chill" userId="157e4bfd-2bfa-46d2-b115-bc5f9c1dc265" providerId="ADAL" clId="{97E96C62-BA18-4926-AAA5-0B797AB3AC8D}" dt="2022-06-02T20:25:37.464" v="12096" actId="13244"/>
          <ac:picMkLst>
            <pc:docMk/>
            <pc:sldMk cId="1604500424" sldId="2145706732"/>
            <ac:picMk id="10" creationId="{4A085B85-B6B8-4E7D-9D84-D6BFD68E6315}"/>
          </ac:picMkLst>
        </pc:picChg>
      </pc:sldChg>
      <pc:sldChg chg="addSp delSp modSp mod">
        <pc:chgData name="Matt Chill" userId="157e4bfd-2bfa-46d2-b115-bc5f9c1dc265" providerId="ADAL" clId="{97E96C62-BA18-4926-AAA5-0B797AB3AC8D}" dt="2022-06-06T20:12:20.760" v="24969" actId="962"/>
        <pc:sldMkLst>
          <pc:docMk/>
          <pc:sldMk cId="2629420845" sldId="2145706733"/>
        </pc:sldMkLst>
        <pc:spChg chg="mod">
          <ac:chgData name="Matt Chill" userId="157e4bfd-2bfa-46d2-b115-bc5f9c1dc265" providerId="ADAL" clId="{97E96C62-BA18-4926-AAA5-0B797AB3AC8D}" dt="2022-06-06T19:46:27.028" v="24497" actId="962"/>
          <ac:spMkLst>
            <pc:docMk/>
            <pc:sldMk cId="2629420845" sldId="2145706733"/>
            <ac:spMk id="4" creationId="{EDDB9E65-E2C2-458D-BF49-E02C42951AAF}"/>
          </ac:spMkLst>
        </pc:spChg>
        <pc:spChg chg="mod topLvl">
          <ac:chgData name="Matt Chill" userId="157e4bfd-2bfa-46d2-b115-bc5f9c1dc265" providerId="ADAL" clId="{97E96C62-BA18-4926-AAA5-0B797AB3AC8D}" dt="2022-06-03T18:09:51.082" v="13848" actId="164"/>
          <ac:spMkLst>
            <pc:docMk/>
            <pc:sldMk cId="2629420845" sldId="2145706733"/>
            <ac:spMk id="19" creationId="{009119AB-8F08-4ACC-9591-52E33F1444D0}"/>
          </ac:spMkLst>
        </pc:spChg>
        <pc:spChg chg="mod topLvl">
          <ac:chgData name="Matt Chill" userId="157e4bfd-2bfa-46d2-b115-bc5f9c1dc265" providerId="ADAL" clId="{97E96C62-BA18-4926-AAA5-0B797AB3AC8D}" dt="2022-06-03T18:09:58.220" v="13849" actId="164"/>
          <ac:spMkLst>
            <pc:docMk/>
            <pc:sldMk cId="2629420845" sldId="2145706733"/>
            <ac:spMk id="23" creationId="{EC33914B-BF22-4918-907B-5BE923F06CC6}"/>
          </ac:spMkLst>
        </pc:spChg>
        <pc:spChg chg="mod topLvl">
          <ac:chgData name="Matt Chill" userId="157e4bfd-2bfa-46d2-b115-bc5f9c1dc265" providerId="ADAL" clId="{97E96C62-BA18-4926-AAA5-0B797AB3AC8D}" dt="2022-06-03T18:09:58.220" v="13849" actId="164"/>
          <ac:spMkLst>
            <pc:docMk/>
            <pc:sldMk cId="2629420845" sldId="2145706733"/>
            <ac:spMk id="27" creationId="{6915990A-743A-44CA-A47B-CD5795756211}"/>
          </ac:spMkLst>
        </pc:spChg>
        <pc:spChg chg="mod topLvl">
          <ac:chgData name="Matt Chill" userId="157e4bfd-2bfa-46d2-b115-bc5f9c1dc265" providerId="ADAL" clId="{97E96C62-BA18-4926-AAA5-0B797AB3AC8D}" dt="2022-06-03T18:09:58.220" v="13849" actId="164"/>
          <ac:spMkLst>
            <pc:docMk/>
            <pc:sldMk cId="2629420845" sldId="2145706733"/>
            <ac:spMk id="30" creationId="{4D134496-485F-47FC-A71A-33344AA960E7}"/>
          </ac:spMkLst>
        </pc:spChg>
        <pc:spChg chg="ord">
          <ac:chgData name="Matt Chill" userId="157e4bfd-2bfa-46d2-b115-bc5f9c1dc265" providerId="ADAL" clId="{97E96C62-BA18-4926-AAA5-0B797AB3AC8D}" dt="2022-06-03T18:22:48.413" v="14717" actId="13244"/>
          <ac:spMkLst>
            <pc:docMk/>
            <pc:sldMk cId="2629420845" sldId="2145706733"/>
            <ac:spMk id="31" creationId="{F46CB42A-252C-4A8C-A708-8626799363AF}"/>
          </ac:spMkLst>
        </pc:spChg>
        <pc:spChg chg="mod topLvl">
          <ac:chgData name="Matt Chill" userId="157e4bfd-2bfa-46d2-b115-bc5f9c1dc265" providerId="ADAL" clId="{97E96C62-BA18-4926-AAA5-0B797AB3AC8D}" dt="2022-06-03T18:09:58.220" v="13849" actId="164"/>
          <ac:spMkLst>
            <pc:docMk/>
            <pc:sldMk cId="2629420845" sldId="2145706733"/>
            <ac:spMk id="32" creationId="{3E6150F1-3B80-4D17-B517-918A380991B0}"/>
          </ac:spMkLst>
        </pc:spChg>
        <pc:spChg chg="mod topLvl">
          <ac:chgData name="Matt Chill" userId="157e4bfd-2bfa-46d2-b115-bc5f9c1dc265" providerId="ADAL" clId="{97E96C62-BA18-4926-AAA5-0B797AB3AC8D}" dt="2022-06-03T18:09:51.082" v="13848" actId="164"/>
          <ac:spMkLst>
            <pc:docMk/>
            <pc:sldMk cId="2629420845" sldId="2145706733"/>
            <ac:spMk id="33" creationId="{0F1863AB-253D-49C9-A754-A8BF4A033D90}"/>
          </ac:spMkLst>
        </pc:spChg>
        <pc:spChg chg="mod topLvl">
          <ac:chgData name="Matt Chill" userId="157e4bfd-2bfa-46d2-b115-bc5f9c1dc265" providerId="ADAL" clId="{97E96C62-BA18-4926-AAA5-0B797AB3AC8D}" dt="2022-06-03T18:09:58.220" v="13849" actId="164"/>
          <ac:spMkLst>
            <pc:docMk/>
            <pc:sldMk cId="2629420845" sldId="2145706733"/>
            <ac:spMk id="44" creationId="{4DED88AE-F704-43BD-9812-38B1C18447B2}"/>
          </ac:spMkLst>
        </pc:spChg>
        <pc:spChg chg="mod topLvl">
          <ac:chgData name="Matt Chill" userId="157e4bfd-2bfa-46d2-b115-bc5f9c1dc265" providerId="ADAL" clId="{97E96C62-BA18-4926-AAA5-0B797AB3AC8D}" dt="2022-06-03T18:09:58.220" v="13849" actId="164"/>
          <ac:spMkLst>
            <pc:docMk/>
            <pc:sldMk cId="2629420845" sldId="2145706733"/>
            <ac:spMk id="45" creationId="{BB7B7614-6533-4F04-9F6B-1F6AE5E5919B}"/>
          </ac:spMkLst>
        </pc:spChg>
        <pc:spChg chg="mod topLvl">
          <ac:chgData name="Matt Chill" userId="157e4bfd-2bfa-46d2-b115-bc5f9c1dc265" providerId="ADAL" clId="{97E96C62-BA18-4926-AAA5-0B797AB3AC8D}" dt="2022-06-03T18:09:51.082" v="13848" actId="164"/>
          <ac:spMkLst>
            <pc:docMk/>
            <pc:sldMk cId="2629420845" sldId="2145706733"/>
            <ac:spMk id="46" creationId="{8264551D-D691-4247-8A6B-005E464CEEB5}"/>
          </ac:spMkLst>
        </pc:spChg>
        <pc:spChg chg="mod topLvl">
          <ac:chgData name="Matt Chill" userId="157e4bfd-2bfa-46d2-b115-bc5f9c1dc265" providerId="ADAL" clId="{97E96C62-BA18-4926-AAA5-0B797AB3AC8D}" dt="2022-06-03T18:08:29.824" v="13837" actId="1076"/>
          <ac:spMkLst>
            <pc:docMk/>
            <pc:sldMk cId="2629420845" sldId="2145706733"/>
            <ac:spMk id="81" creationId="{8DEF6C71-230A-48C6-83C3-3E3199AB045D}"/>
          </ac:spMkLst>
        </pc:spChg>
        <pc:spChg chg="mod topLvl">
          <ac:chgData name="Matt Chill" userId="157e4bfd-2bfa-46d2-b115-bc5f9c1dc265" providerId="ADAL" clId="{97E96C62-BA18-4926-AAA5-0B797AB3AC8D}" dt="2022-06-03T18:08:29.824" v="13837" actId="1076"/>
          <ac:spMkLst>
            <pc:docMk/>
            <pc:sldMk cId="2629420845" sldId="2145706733"/>
            <ac:spMk id="82" creationId="{0DBE62C7-18D1-4118-B5D6-89284AF09FD4}"/>
          </ac:spMkLst>
        </pc:spChg>
        <pc:spChg chg="mod topLvl">
          <ac:chgData name="Matt Chill" userId="157e4bfd-2bfa-46d2-b115-bc5f9c1dc265" providerId="ADAL" clId="{97E96C62-BA18-4926-AAA5-0B797AB3AC8D}" dt="2022-06-03T18:08:29.824" v="13837" actId="1076"/>
          <ac:spMkLst>
            <pc:docMk/>
            <pc:sldMk cId="2629420845" sldId="2145706733"/>
            <ac:spMk id="83" creationId="{1081D5FC-0E78-4F24-94A9-174A693860BD}"/>
          </ac:spMkLst>
        </pc:spChg>
        <pc:spChg chg="mod topLvl">
          <ac:chgData name="Matt Chill" userId="157e4bfd-2bfa-46d2-b115-bc5f9c1dc265" providerId="ADAL" clId="{97E96C62-BA18-4926-AAA5-0B797AB3AC8D}" dt="2022-06-03T18:08:29.824" v="13837" actId="1076"/>
          <ac:spMkLst>
            <pc:docMk/>
            <pc:sldMk cId="2629420845" sldId="2145706733"/>
            <ac:spMk id="84" creationId="{4B7097BE-1EC7-4CC6-AE64-968AE495D68A}"/>
          </ac:spMkLst>
        </pc:spChg>
        <pc:spChg chg="mod topLvl">
          <ac:chgData name="Matt Chill" userId="157e4bfd-2bfa-46d2-b115-bc5f9c1dc265" providerId="ADAL" clId="{97E96C62-BA18-4926-AAA5-0B797AB3AC8D}" dt="2022-06-03T18:08:29.824" v="13837" actId="1076"/>
          <ac:spMkLst>
            <pc:docMk/>
            <pc:sldMk cId="2629420845" sldId="2145706733"/>
            <ac:spMk id="85" creationId="{4BB91F0B-A216-4F2C-BEF0-2D205CB134B0}"/>
          </ac:spMkLst>
        </pc:spChg>
        <pc:spChg chg="mod topLvl">
          <ac:chgData name="Matt Chill" userId="157e4bfd-2bfa-46d2-b115-bc5f9c1dc265" providerId="ADAL" clId="{97E96C62-BA18-4926-AAA5-0B797AB3AC8D}" dt="2022-06-03T18:08:29.824" v="13837" actId="1076"/>
          <ac:spMkLst>
            <pc:docMk/>
            <pc:sldMk cId="2629420845" sldId="2145706733"/>
            <ac:spMk id="86" creationId="{19E6F167-EB88-4180-AB7F-CBCEB92A7D6A}"/>
          </ac:spMkLst>
        </pc:spChg>
        <pc:spChg chg="mod topLvl">
          <ac:chgData name="Matt Chill" userId="157e4bfd-2bfa-46d2-b115-bc5f9c1dc265" providerId="ADAL" clId="{97E96C62-BA18-4926-AAA5-0B797AB3AC8D}" dt="2022-06-03T18:08:29.824" v="13837" actId="1076"/>
          <ac:spMkLst>
            <pc:docMk/>
            <pc:sldMk cId="2629420845" sldId="2145706733"/>
            <ac:spMk id="87" creationId="{E092F7F9-48EE-4D7D-9051-299E25AA79F4}"/>
          </ac:spMkLst>
        </pc:spChg>
        <pc:spChg chg="mod topLvl">
          <ac:chgData name="Matt Chill" userId="157e4bfd-2bfa-46d2-b115-bc5f9c1dc265" providerId="ADAL" clId="{97E96C62-BA18-4926-AAA5-0B797AB3AC8D}" dt="2022-06-03T18:08:29.824" v="13837" actId="1076"/>
          <ac:spMkLst>
            <pc:docMk/>
            <pc:sldMk cId="2629420845" sldId="2145706733"/>
            <ac:spMk id="88" creationId="{088AB58C-0853-4E2B-AB50-9269663236DC}"/>
          </ac:spMkLst>
        </pc:spChg>
        <pc:spChg chg="mod topLvl">
          <ac:chgData name="Matt Chill" userId="157e4bfd-2bfa-46d2-b115-bc5f9c1dc265" providerId="ADAL" clId="{97E96C62-BA18-4926-AAA5-0B797AB3AC8D}" dt="2022-06-03T18:08:29.824" v="13837" actId="1076"/>
          <ac:spMkLst>
            <pc:docMk/>
            <pc:sldMk cId="2629420845" sldId="2145706733"/>
            <ac:spMk id="89" creationId="{9102CA56-6857-4971-A846-2C930CB5E7C2}"/>
          </ac:spMkLst>
        </pc:spChg>
        <pc:spChg chg="mod topLvl">
          <ac:chgData name="Matt Chill" userId="157e4bfd-2bfa-46d2-b115-bc5f9c1dc265" providerId="ADAL" clId="{97E96C62-BA18-4926-AAA5-0B797AB3AC8D}" dt="2022-06-03T18:08:29.824" v="13837" actId="1076"/>
          <ac:spMkLst>
            <pc:docMk/>
            <pc:sldMk cId="2629420845" sldId="2145706733"/>
            <ac:spMk id="90" creationId="{3D4C9B6A-2E66-4252-AEA4-B6F1523FEC96}"/>
          </ac:spMkLst>
        </pc:spChg>
        <pc:spChg chg="mod topLvl">
          <ac:chgData name="Matt Chill" userId="157e4bfd-2bfa-46d2-b115-bc5f9c1dc265" providerId="ADAL" clId="{97E96C62-BA18-4926-AAA5-0B797AB3AC8D}" dt="2022-06-03T18:08:29.824" v="13837" actId="1076"/>
          <ac:spMkLst>
            <pc:docMk/>
            <pc:sldMk cId="2629420845" sldId="2145706733"/>
            <ac:spMk id="91" creationId="{5902ACD0-E160-470B-87D7-9DFD7E2152A6}"/>
          </ac:spMkLst>
        </pc:spChg>
        <pc:spChg chg="mod topLvl">
          <ac:chgData name="Matt Chill" userId="157e4bfd-2bfa-46d2-b115-bc5f9c1dc265" providerId="ADAL" clId="{97E96C62-BA18-4926-AAA5-0B797AB3AC8D}" dt="2022-06-03T18:08:29.824" v="13837" actId="1076"/>
          <ac:spMkLst>
            <pc:docMk/>
            <pc:sldMk cId="2629420845" sldId="2145706733"/>
            <ac:spMk id="92" creationId="{F6DF313B-E703-4B0B-9D25-9687B87985D3}"/>
          </ac:spMkLst>
        </pc:spChg>
        <pc:spChg chg="add mod topLvl">
          <ac:chgData name="Matt Chill" userId="157e4bfd-2bfa-46d2-b115-bc5f9c1dc265" providerId="ADAL" clId="{97E96C62-BA18-4926-AAA5-0B797AB3AC8D}" dt="2022-06-03T18:09:58.220" v="13849" actId="164"/>
          <ac:spMkLst>
            <pc:docMk/>
            <pc:sldMk cId="2629420845" sldId="2145706733"/>
            <ac:spMk id="93" creationId="{6050300B-5EEB-4942-AB1B-5D9D329DD07A}"/>
          </ac:spMkLst>
        </pc:spChg>
        <pc:grpChg chg="add mod">
          <ac:chgData name="Matt Chill" userId="157e4bfd-2bfa-46d2-b115-bc5f9c1dc265" providerId="ADAL" clId="{97E96C62-BA18-4926-AAA5-0B797AB3AC8D}" dt="2022-06-03T18:09:58.220" v="13849" actId="164"/>
          <ac:grpSpMkLst>
            <pc:docMk/>
            <pc:sldMk cId="2629420845" sldId="2145706733"/>
            <ac:grpSpMk id="9" creationId="{BBCF59DD-3E0B-4063-ABA5-291DB52C3436}"/>
          </ac:grpSpMkLst>
        </pc:grpChg>
        <pc:grpChg chg="add mod">
          <ac:chgData name="Matt Chill" userId="157e4bfd-2bfa-46d2-b115-bc5f9c1dc265" providerId="ADAL" clId="{97E96C62-BA18-4926-AAA5-0B797AB3AC8D}" dt="2022-06-03T18:13:03.501" v="14677" actId="962"/>
          <ac:grpSpMkLst>
            <pc:docMk/>
            <pc:sldMk cId="2629420845" sldId="2145706733"/>
            <ac:grpSpMk id="12" creationId="{2A9C3BE5-790D-4ED0-BC10-CC2B8E67BDB1}"/>
          </ac:grpSpMkLst>
        </pc:grpChg>
        <pc:grpChg chg="add mod">
          <ac:chgData name="Matt Chill" userId="157e4bfd-2bfa-46d2-b115-bc5f9c1dc265" providerId="ADAL" clId="{97E96C62-BA18-4926-AAA5-0B797AB3AC8D}" dt="2022-06-06T20:12:20.760" v="24969" actId="962"/>
          <ac:grpSpMkLst>
            <pc:docMk/>
            <pc:sldMk cId="2629420845" sldId="2145706733"/>
            <ac:grpSpMk id="13" creationId="{CA9733C8-D2EE-42BE-96E5-D89E36634BD9}"/>
          </ac:grpSpMkLst>
        </pc:grpChg>
        <pc:grpChg chg="mod">
          <ac:chgData name="Matt Chill" userId="157e4bfd-2bfa-46d2-b115-bc5f9c1dc265" providerId="ADAL" clId="{97E96C62-BA18-4926-AAA5-0B797AB3AC8D}" dt="2022-06-06T20:12:09.779" v="24949" actId="962"/>
          <ac:grpSpMkLst>
            <pc:docMk/>
            <pc:sldMk cId="2629420845" sldId="2145706733"/>
            <ac:grpSpMk id="43" creationId="{C13C12FB-29B5-4BD1-A50A-4074534CA2ED}"/>
          </ac:grpSpMkLst>
        </pc:grpChg>
        <pc:grpChg chg="del mod">
          <ac:chgData name="Matt Chill" userId="157e4bfd-2bfa-46d2-b115-bc5f9c1dc265" providerId="ADAL" clId="{97E96C62-BA18-4926-AAA5-0B797AB3AC8D}" dt="2022-06-03T18:07:25.508" v="13817" actId="165"/>
          <ac:grpSpMkLst>
            <pc:docMk/>
            <pc:sldMk cId="2629420845" sldId="2145706733"/>
            <ac:grpSpMk id="51" creationId="{BE2D614A-F832-438C-BE15-2A0233E7DB0B}"/>
          </ac:grpSpMkLst>
        </pc:grpChg>
        <pc:grpChg chg="del">
          <ac:chgData name="Matt Chill" userId="157e4bfd-2bfa-46d2-b115-bc5f9c1dc265" providerId="ADAL" clId="{97E96C62-BA18-4926-AAA5-0B797AB3AC8D}" dt="2022-06-03T18:09:40.698" v="13845" actId="165"/>
          <ac:grpSpMkLst>
            <pc:docMk/>
            <pc:sldMk cId="2629420845" sldId="2145706733"/>
            <ac:grpSpMk id="70" creationId="{AF3137B2-2861-427B-B7E2-E46A95EF8EE6}"/>
          </ac:grpSpMkLst>
        </pc:grpChg>
        <pc:grpChg chg="add del mod">
          <ac:chgData name="Matt Chill" userId="157e4bfd-2bfa-46d2-b115-bc5f9c1dc265" providerId="ADAL" clId="{97E96C62-BA18-4926-AAA5-0B797AB3AC8D}" dt="2022-06-03T18:06:34.146" v="13811" actId="165"/>
          <ac:grpSpMkLst>
            <pc:docMk/>
            <pc:sldMk cId="2629420845" sldId="2145706733"/>
            <ac:grpSpMk id="71" creationId="{101CB73A-AB96-4B7F-A891-E979A7B9EEE2}"/>
          </ac:grpSpMkLst>
        </pc:grpChg>
        <pc:picChg chg="add del mod">
          <ac:chgData name="Matt Chill" userId="157e4bfd-2bfa-46d2-b115-bc5f9c1dc265" providerId="ADAL" clId="{97E96C62-BA18-4926-AAA5-0B797AB3AC8D}" dt="2022-06-03T17:44:56.599" v="13700" actId="478"/>
          <ac:picMkLst>
            <pc:docMk/>
            <pc:sldMk cId="2629420845" sldId="2145706733"/>
            <ac:picMk id="5" creationId="{AA391955-A779-4B1B-92C8-6247DE222090}"/>
          </ac:picMkLst>
        </pc:picChg>
        <pc:picChg chg="mod topLvl">
          <ac:chgData name="Matt Chill" userId="157e4bfd-2bfa-46d2-b115-bc5f9c1dc265" providerId="ADAL" clId="{97E96C62-BA18-4926-AAA5-0B797AB3AC8D}" dt="2022-06-03T18:09:51.082" v="13848" actId="164"/>
          <ac:picMkLst>
            <pc:docMk/>
            <pc:sldMk cId="2629420845" sldId="2145706733"/>
            <ac:picMk id="7" creationId="{94BFC10C-DDEC-4A2B-8F80-D5A8879FDF6A}"/>
          </ac:picMkLst>
        </pc:picChg>
        <pc:picChg chg="mod topLvl">
          <ac:chgData name="Matt Chill" userId="157e4bfd-2bfa-46d2-b115-bc5f9c1dc265" providerId="ADAL" clId="{97E96C62-BA18-4926-AAA5-0B797AB3AC8D}" dt="2022-06-03T18:09:58.220" v="13849" actId="164"/>
          <ac:picMkLst>
            <pc:docMk/>
            <pc:sldMk cId="2629420845" sldId="2145706733"/>
            <ac:picMk id="8" creationId="{12F94827-7E11-4504-BCF0-69749C249C5E}"/>
          </ac:picMkLst>
        </pc:picChg>
        <pc:picChg chg="mod topLvl">
          <ac:chgData name="Matt Chill" userId="157e4bfd-2bfa-46d2-b115-bc5f9c1dc265" providerId="ADAL" clId="{97E96C62-BA18-4926-AAA5-0B797AB3AC8D}" dt="2022-06-03T18:09:58.220" v="13849" actId="164"/>
          <ac:picMkLst>
            <pc:docMk/>
            <pc:sldMk cId="2629420845" sldId="2145706733"/>
            <ac:picMk id="10" creationId="{83EECB9A-D04F-4F0D-B057-D9D99A4F4DA7}"/>
          </ac:picMkLst>
        </pc:picChg>
        <pc:picChg chg="mod topLvl">
          <ac:chgData name="Matt Chill" userId="157e4bfd-2bfa-46d2-b115-bc5f9c1dc265" providerId="ADAL" clId="{97E96C62-BA18-4926-AAA5-0B797AB3AC8D}" dt="2022-06-03T18:09:58.220" v="13849" actId="164"/>
          <ac:picMkLst>
            <pc:docMk/>
            <pc:sldMk cId="2629420845" sldId="2145706733"/>
            <ac:picMk id="11" creationId="{8B6ECD84-8D58-4659-8E04-66C31913DEBC}"/>
          </ac:picMkLst>
        </pc:picChg>
        <pc:picChg chg="mod topLvl">
          <ac:chgData name="Matt Chill" userId="157e4bfd-2bfa-46d2-b115-bc5f9c1dc265" providerId="ADAL" clId="{97E96C62-BA18-4926-AAA5-0B797AB3AC8D}" dt="2022-06-03T18:08:29.824" v="13837" actId="1076"/>
          <ac:picMkLst>
            <pc:docMk/>
            <pc:sldMk cId="2629420845" sldId="2145706733"/>
            <ac:picMk id="72" creationId="{73E4A1FF-8CA0-4777-BB73-00B94176433B}"/>
          </ac:picMkLst>
        </pc:picChg>
        <pc:cxnChg chg="mod topLvl">
          <ac:chgData name="Matt Chill" userId="157e4bfd-2bfa-46d2-b115-bc5f9c1dc265" providerId="ADAL" clId="{97E96C62-BA18-4926-AAA5-0B797AB3AC8D}" dt="2022-06-03T18:08:29.824" v="13837" actId="1076"/>
          <ac:cxnSpMkLst>
            <pc:docMk/>
            <pc:sldMk cId="2629420845" sldId="2145706733"/>
            <ac:cxnSpMk id="73" creationId="{DEF83ACA-D6D8-4849-BD6A-CAA9814A8104}"/>
          </ac:cxnSpMkLst>
        </pc:cxnChg>
        <pc:cxnChg chg="mod topLvl">
          <ac:chgData name="Matt Chill" userId="157e4bfd-2bfa-46d2-b115-bc5f9c1dc265" providerId="ADAL" clId="{97E96C62-BA18-4926-AAA5-0B797AB3AC8D}" dt="2022-06-03T18:08:29.824" v="13837" actId="1076"/>
          <ac:cxnSpMkLst>
            <pc:docMk/>
            <pc:sldMk cId="2629420845" sldId="2145706733"/>
            <ac:cxnSpMk id="74" creationId="{78055FD3-7B51-4C40-9F33-F56D8753D2D8}"/>
          </ac:cxnSpMkLst>
        </pc:cxnChg>
        <pc:cxnChg chg="mod topLvl">
          <ac:chgData name="Matt Chill" userId="157e4bfd-2bfa-46d2-b115-bc5f9c1dc265" providerId="ADAL" clId="{97E96C62-BA18-4926-AAA5-0B797AB3AC8D}" dt="2022-06-03T18:08:29.824" v="13837" actId="1076"/>
          <ac:cxnSpMkLst>
            <pc:docMk/>
            <pc:sldMk cId="2629420845" sldId="2145706733"/>
            <ac:cxnSpMk id="75" creationId="{292FF9D0-8E1B-4782-B90C-18288605412B}"/>
          </ac:cxnSpMkLst>
        </pc:cxnChg>
        <pc:cxnChg chg="mod topLvl">
          <ac:chgData name="Matt Chill" userId="157e4bfd-2bfa-46d2-b115-bc5f9c1dc265" providerId="ADAL" clId="{97E96C62-BA18-4926-AAA5-0B797AB3AC8D}" dt="2022-06-03T18:08:29.824" v="13837" actId="1076"/>
          <ac:cxnSpMkLst>
            <pc:docMk/>
            <pc:sldMk cId="2629420845" sldId="2145706733"/>
            <ac:cxnSpMk id="76" creationId="{E84220F8-FBBE-4A6B-9D46-1E1669ED8D73}"/>
          </ac:cxnSpMkLst>
        </pc:cxnChg>
        <pc:cxnChg chg="mod topLvl">
          <ac:chgData name="Matt Chill" userId="157e4bfd-2bfa-46d2-b115-bc5f9c1dc265" providerId="ADAL" clId="{97E96C62-BA18-4926-AAA5-0B797AB3AC8D}" dt="2022-06-03T18:08:29.824" v="13837" actId="1076"/>
          <ac:cxnSpMkLst>
            <pc:docMk/>
            <pc:sldMk cId="2629420845" sldId="2145706733"/>
            <ac:cxnSpMk id="77" creationId="{DBE2B2B4-0C23-48D5-8E48-8E6AB8C296E7}"/>
          </ac:cxnSpMkLst>
        </pc:cxnChg>
        <pc:cxnChg chg="mod topLvl">
          <ac:chgData name="Matt Chill" userId="157e4bfd-2bfa-46d2-b115-bc5f9c1dc265" providerId="ADAL" clId="{97E96C62-BA18-4926-AAA5-0B797AB3AC8D}" dt="2022-06-03T18:08:29.824" v="13837" actId="1076"/>
          <ac:cxnSpMkLst>
            <pc:docMk/>
            <pc:sldMk cId="2629420845" sldId="2145706733"/>
            <ac:cxnSpMk id="78" creationId="{EAFEFC6F-20CA-4612-9481-47639739EAED}"/>
          </ac:cxnSpMkLst>
        </pc:cxnChg>
        <pc:cxnChg chg="mod topLvl">
          <ac:chgData name="Matt Chill" userId="157e4bfd-2bfa-46d2-b115-bc5f9c1dc265" providerId="ADAL" clId="{97E96C62-BA18-4926-AAA5-0B797AB3AC8D}" dt="2022-06-03T18:08:29.824" v="13837" actId="1076"/>
          <ac:cxnSpMkLst>
            <pc:docMk/>
            <pc:sldMk cId="2629420845" sldId="2145706733"/>
            <ac:cxnSpMk id="79" creationId="{46FBED79-3736-45A3-A579-EAFBE461FAD2}"/>
          </ac:cxnSpMkLst>
        </pc:cxnChg>
        <pc:cxnChg chg="mod topLvl">
          <ac:chgData name="Matt Chill" userId="157e4bfd-2bfa-46d2-b115-bc5f9c1dc265" providerId="ADAL" clId="{97E96C62-BA18-4926-AAA5-0B797AB3AC8D}" dt="2022-06-03T18:08:29.824" v="13837" actId="1076"/>
          <ac:cxnSpMkLst>
            <pc:docMk/>
            <pc:sldMk cId="2629420845" sldId="2145706733"/>
            <ac:cxnSpMk id="80" creationId="{5E5FC77A-061D-4E1C-B298-7CFB594F06DA}"/>
          </ac:cxnSpMkLst>
        </pc:cxnChg>
      </pc:sldChg>
      <pc:sldChg chg="new add del">
        <pc:chgData name="Matt Chill" userId="157e4bfd-2bfa-46d2-b115-bc5f9c1dc265" providerId="ADAL" clId="{97E96C62-BA18-4926-AAA5-0B797AB3AC8D}" dt="2022-06-02T00:48:02.586" v="10094" actId="2696"/>
        <pc:sldMkLst>
          <pc:docMk/>
          <pc:sldMk cId="3420754318" sldId="2145706733"/>
        </pc:sldMkLst>
      </pc:sldChg>
      <pc:sldChg chg="addSp delSp modSp add mod">
        <pc:chgData name="Matt Chill" userId="157e4bfd-2bfa-46d2-b115-bc5f9c1dc265" providerId="ADAL" clId="{97E96C62-BA18-4926-AAA5-0B797AB3AC8D}" dt="2022-06-06T20:09:52.789" v="24817" actId="962"/>
        <pc:sldMkLst>
          <pc:docMk/>
          <pc:sldMk cId="2571751696" sldId="2145706734"/>
        </pc:sldMkLst>
        <pc:spChg chg="mod ord">
          <ac:chgData name="Matt Chill" userId="157e4bfd-2bfa-46d2-b115-bc5f9c1dc265" providerId="ADAL" clId="{97E96C62-BA18-4926-AAA5-0B797AB3AC8D}" dt="2022-06-03T21:44:12.675" v="18282"/>
          <ac:spMkLst>
            <pc:docMk/>
            <pc:sldMk cId="2571751696" sldId="2145706734"/>
            <ac:spMk id="2" creationId="{130360FB-E26F-4A01-ACED-9D8EB6051D74}"/>
          </ac:spMkLst>
        </pc:spChg>
        <pc:spChg chg="add del mod">
          <ac:chgData name="Matt Chill" userId="157e4bfd-2bfa-46d2-b115-bc5f9c1dc265" providerId="ADAL" clId="{97E96C62-BA18-4926-AAA5-0B797AB3AC8D}" dt="2022-06-03T21:40:22.289" v="17948" actId="478"/>
          <ac:spMkLst>
            <pc:docMk/>
            <pc:sldMk cId="2571751696" sldId="2145706734"/>
            <ac:spMk id="3" creationId="{0C7453E9-4374-447B-8122-9EABECC6F589}"/>
          </ac:spMkLst>
        </pc:spChg>
        <pc:spChg chg="mod ord">
          <ac:chgData name="Matt Chill" userId="157e4bfd-2bfa-46d2-b115-bc5f9c1dc265" providerId="ADAL" clId="{97E96C62-BA18-4926-AAA5-0B797AB3AC8D}" dt="2022-06-06T19:46:08.465" v="24493" actId="962"/>
          <ac:spMkLst>
            <pc:docMk/>
            <pc:sldMk cId="2571751696" sldId="2145706734"/>
            <ac:spMk id="4" creationId="{4FD02B76-6990-472F-808B-167DBEE5535E}"/>
          </ac:spMkLst>
        </pc:spChg>
        <pc:spChg chg="add del mod">
          <ac:chgData name="Matt Chill" userId="157e4bfd-2bfa-46d2-b115-bc5f9c1dc265" providerId="ADAL" clId="{97E96C62-BA18-4926-AAA5-0B797AB3AC8D}" dt="2022-06-03T21:40:23.244" v="17949" actId="478"/>
          <ac:spMkLst>
            <pc:docMk/>
            <pc:sldMk cId="2571751696" sldId="2145706734"/>
            <ac:spMk id="6" creationId="{441E9B3C-B7B4-4441-B3EE-20F55B226181}"/>
          </ac:spMkLst>
        </pc:spChg>
        <pc:spChg chg="add del mod modVis">
          <ac:chgData name="Matt Chill" userId="157e4bfd-2bfa-46d2-b115-bc5f9c1dc265" providerId="ADAL" clId="{97E96C62-BA18-4926-AAA5-0B797AB3AC8D}" dt="2022-06-03T21:42:02.554" v="18193"/>
          <ac:spMkLst>
            <pc:docMk/>
            <pc:sldMk cId="2571751696" sldId="2145706734"/>
            <ac:spMk id="9" creationId="{66836EB8-18CB-4637-A95C-6832D4C18689}"/>
          </ac:spMkLst>
        </pc:spChg>
        <pc:spChg chg="add mod ord">
          <ac:chgData name="Matt Chill" userId="157e4bfd-2bfa-46d2-b115-bc5f9c1dc265" providerId="ADAL" clId="{97E96C62-BA18-4926-AAA5-0B797AB3AC8D}" dt="2022-06-03T21:45:50.203" v="18341" actId="1076"/>
          <ac:spMkLst>
            <pc:docMk/>
            <pc:sldMk cId="2571751696" sldId="2145706734"/>
            <ac:spMk id="10" creationId="{8960F573-3F26-4E13-88D4-71370A44F194}"/>
          </ac:spMkLst>
        </pc:spChg>
        <pc:spChg chg="mod ord">
          <ac:chgData name="Matt Chill" userId="157e4bfd-2bfa-46d2-b115-bc5f9c1dc265" providerId="ADAL" clId="{97E96C62-BA18-4926-AAA5-0B797AB3AC8D}" dt="2022-06-03T21:44:12.675" v="18284"/>
          <ac:spMkLst>
            <pc:docMk/>
            <pc:sldMk cId="2571751696" sldId="2145706734"/>
            <ac:spMk id="17" creationId="{C4173874-214B-4764-A66A-8D7B5E4E4AD5}"/>
          </ac:spMkLst>
        </pc:spChg>
        <pc:spChg chg="add del mod">
          <ac:chgData name="Matt Chill" userId="157e4bfd-2bfa-46d2-b115-bc5f9c1dc265" providerId="ADAL" clId="{97E96C62-BA18-4926-AAA5-0B797AB3AC8D}" dt="2022-06-03T16:06:43.224" v="13213" actId="21"/>
          <ac:spMkLst>
            <pc:docMk/>
            <pc:sldMk cId="2571751696" sldId="2145706734"/>
            <ac:spMk id="18" creationId="{704ECC6C-113E-49B2-B809-1F1FA774C50E}"/>
          </ac:spMkLst>
        </pc:spChg>
        <pc:spChg chg="add mod ord">
          <ac:chgData name="Matt Chill" userId="157e4bfd-2bfa-46d2-b115-bc5f9c1dc265" providerId="ADAL" clId="{97E96C62-BA18-4926-AAA5-0B797AB3AC8D}" dt="2022-06-03T21:44:17.372" v="18320" actId="1076"/>
          <ac:spMkLst>
            <pc:docMk/>
            <pc:sldMk cId="2571751696" sldId="2145706734"/>
            <ac:spMk id="19" creationId="{7CF58664-0C09-4E65-ACFB-E0A75A86BD1D}"/>
          </ac:spMkLst>
        </pc:spChg>
        <pc:spChg chg="add mod ord">
          <ac:chgData name="Matt Chill" userId="157e4bfd-2bfa-46d2-b115-bc5f9c1dc265" providerId="ADAL" clId="{97E96C62-BA18-4926-AAA5-0B797AB3AC8D}" dt="2022-06-03T21:44:17.372" v="18320" actId="1076"/>
          <ac:spMkLst>
            <pc:docMk/>
            <pc:sldMk cId="2571751696" sldId="2145706734"/>
            <ac:spMk id="20" creationId="{BC3A957F-AE35-46C0-88DA-8D9E665E0BB6}"/>
          </ac:spMkLst>
        </pc:spChg>
        <pc:spChg chg="add mod ord">
          <ac:chgData name="Matt Chill" userId="157e4bfd-2bfa-46d2-b115-bc5f9c1dc265" providerId="ADAL" clId="{97E96C62-BA18-4926-AAA5-0B797AB3AC8D}" dt="2022-06-03T21:44:12.676" v="18288"/>
          <ac:spMkLst>
            <pc:docMk/>
            <pc:sldMk cId="2571751696" sldId="2145706734"/>
            <ac:spMk id="21" creationId="{25BFEF7B-0660-468C-B1F2-E0FE6798BB7C}"/>
          </ac:spMkLst>
        </pc:spChg>
        <pc:spChg chg="add mod ord">
          <ac:chgData name="Matt Chill" userId="157e4bfd-2bfa-46d2-b115-bc5f9c1dc265" providerId="ADAL" clId="{97E96C62-BA18-4926-AAA5-0B797AB3AC8D}" dt="2022-06-03T21:44:12.677" v="18290"/>
          <ac:spMkLst>
            <pc:docMk/>
            <pc:sldMk cId="2571751696" sldId="2145706734"/>
            <ac:spMk id="22" creationId="{856EAFEB-0DD5-4C48-A61D-14C7DD520516}"/>
          </ac:spMkLst>
        </pc:spChg>
        <pc:spChg chg="add mod ord">
          <ac:chgData name="Matt Chill" userId="157e4bfd-2bfa-46d2-b115-bc5f9c1dc265" providerId="ADAL" clId="{97E96C62-BA18-4926-AAA5-0B797AB3AC8D}" dt="2022-06-03T21:44:12.677" v="18292"/>
          <ac:spMkLst>
            <pc:docMk/>
            <pc:sldMk cId="2571751696" sldId="2145706734"/>
            <ac:spMk id="23" creationId="{DE7F91F9-6FA1-4AE1-98AA-A5ED27EBE00A}"/>
          </ac:spMkLst>
        </pc:spChg>
        <pc:spChg chg="add mod ord">
          <ac:chgData name="Matt Chill" userId="157e4bfd-2bfa-46d2-b115-bc5f9c1dc265" providerId="ADAL" clId="{97E96C62-BA18-4926-AAA5-0B797AB3AC8D}" dt="2022-06-03T21:44:12.682" v="18308"/>
          <ac:spMkLst>
            <pc:docMk/>
            <pc:sldMk cId="2571751696" sldId="2145706734"/>
            <ac:spMk id="24" creationId="{B991CDD3-854B-49D4-A40C-0143626136DF}"/>
          </ac:spMkLst>
        </pc:spChg>
        <pc:spChg chg="add mod ord">
          <ac:chgData name="Matt Chill" userId="157e4bfd-2bfa-46d2-b115-bc5f9c1dc265" providerId="ADAL" clId="{97E96C62-BA18-4926-AAA5-0B797AB3AC8D}" dt="2022-06-03T21:44:12.682" v="18310"/>
          <ac:spMkLst>
            <pc:docMk/>
            <pc:sldMk cId="2571751696" sldId="2145706734"/>
            <ac:spMk id="25" creationId="{5E270434-DF4D-43A3-80AF-0BDA5207A812}"/>
          </ac:spMkLst>
        </pc:spChg>
        <pc:spChg chg="add mod ord">
          <ac:chgData name="Matt Chill" userId="157e4bfd-2bfa-46d2-b115-bc5f9c1dc265" providerId="ADAL" clId="{97E96C62-BA18-4926-AAA5-0B797AB3AC8D}" dt="2022-06-03T21:44:12.683" v="18312"/>
          <ac:spMkLst>
            <pc:docMk/>
            <pc:sldMk cId="2571751696" sldId="2145706734"/>
            <ac:spMk id="26" creationId="{CB983CAD-269D-4AE5-82EC-FB580117F84B}"/>
          </ac:spMkLst>
        </pc:spChg>
        <pc:spChg chg="add mod">
          <ac:chgData name="Matt Chill" userId="157e4bfd-2bfa-46d2-b115-bc5f9c1dc265" providerId="ADAL" clId="{97E96C62-BA18-4926-AAA5-0B797AB3AC8D}" dt="2022-06-03T21:46:04.989" v="18345" actId="20577"/>
          <ac:spMkLst>
            <pc:docMk/>
            <pc:sldMk cId="2571751696" sldId="2145706734"/>
            <ac:spMk id="27" creationId="{B0D9E0CB-DE9B-4413-8FEB-B82F71540D7E}"/>
          </ac:spMkLst>
        </pc:spChg>
        <pc:graphicFrameChg chg="add mod ord modVis">
          <ac:chgData name="Matt Chill" userId="157e4bfd-2bfa-46d2-b115-bc5f9c1dc265" providerId="ADAL" clId="{97E96C62-BA18-4926-AAA5-0B797AB3AC8D}" dt="2022-06-03T21:44:12.686" v="18319"/>
          <ac:graphicFrameMkLst>
            <pc:docMk/>
            <pc:sldMk cId="2571751696" sldId="2145706734"/>
            <ac:graphicFrameMk id="7" creationId="{20D95B7D-9E11-4311-B795-D8685B78D4F0}"/>
          </ac:graphicFrameMkLst>
        </pc:graphicFrameChg>
        <pc:graphicFrameChg chg="del mod">
          <ac:chgData name="Matt Chill" userId="157e4bfd-2bfa-46d2-b115-bc5f9c1dc265" providerId="ADAL" clId="{97E96C62-BA18-4926-AAA5-0B797AB3AC8D}" dt="2022-06-03T16:04:54.709" v="13199" actId="478"/>
          <ac:graphicFrameMkLst>
            <pc:docMk/>
            <pc:sldMk cId="2571751696" sldId="2145706734"/>
            <ac:graphicFrameMk id="53" creationId="{7968B00F-F9F0-4F50-8A4A-7BB30886E00B}"/>
          </ac:graphicFrameMkLst>
        </pc:graphicFrameChg>
        <pc:picChg chg="mod ord">
          <ac:chgData name="Matt Chill" userId="157e4bfd-2bfa-46d2-b115-bc5f9c1dc265" providerId="ADAL" clId="{97E96C62-BA18-4926-AAA5-0B797AB3AC8D}" dt="2022-06-03T21:44:12.679" v="18294"/>
          <ac:picMkLst>
            <pc:docMk/>
            <pc:sldMk cId="2571751696" sldId="2145706734"/>
            <ac:picMk id="5" creationId="{F4BA1AB5-BFFE-423B-A271-8EF7F7838E7D}"/>
          </ac:picMkLst>
        </pc:picChg>
        <pc:picChg chg="mod ord">
          <ac:chgData name="Matt Chill" userId="157e4bfd-2bfa-46d2-b115-bc5f9c1dc265" providerId="ADAL" clId="{97E96C62-BA18-4926-AAA5-0B797AB3AC8D}" dt="2022-06-03T21:44:12.681" v="18302"/>
          <ac:picMkLst>
            <pc:docMk/>
            <pc:sldMk cId="2571751696" sldId="2145706734"/>
            <ac:picMk id="8" creationId="{1C2E27A4-7D3B-4A7F-A8E8-78E0B13CB6E1}"/>
          </ac:picMkLst>
        </pc:picChg>
        <pc:picChg chg="mod ord">
          <ac:chgData name="Matt Chill" userId="157e4bfd-2bfa-46d2-b115-bc5f9c1dc265" providerId="ADAL" clId="{97E96C62-BA18-4926-AAA5-0B797AB3AC8D}" dt="2022-06-03T21:44:12.681" v="18304"/>
          <ac:picMkLst>
            <pc:docMk/>
            <pc:sldMk cId="2571751696" sldId="2145706734"/>
            <ac:picMk id="13" creationId="{542A88BB-AAFF-4FB7-A474-AE77D8ABC6BF}"/>
          </ac:picMkLst>
        </pc:picChg>
        <pc:picChg chg="mod ord">
          <ac:chgData name="Matt Chill" userId="157e4bfd-2bfa-46d2-b115-bc5f9c1dc265" providerId="ADAL" clId="{97E96C62-BA18-4926-AAA5-0B797AB3AC8D}" dt="2022-06-03T21:44:12.682" v="18306"/>
          <ac:picMkLst>
            <pc:docMk/>
            <pc:sldMk cId="2571751696" sldId="2145706734"/>
            <ac:picMk id="14" creationId="{D4F1BEBD-0BA4-408C-9F80-F83AA35D629F}"/>
          </ac:picMkLst>
        </pc:picChg>
        <pc:picChg chg="mod ord">
          <ac:chgData name="Matt Chill" userId="157e4bfd-2bfa-46d2-b115-bc5f9c1dc265" providerId="ADAL" clId="{97E96C62-BA18-4926-AAA5-0B797AB3AC8D}" dt="2022-06-03T21:44:12.679" v="18296"/>
          <ac:picMkLst>
            <pc:docMk/>
            <pc:sldMk cId="2571751696" sldId="2145706734"/>
            <ac:picMk id="15" creationId="{B3FF58A1-84A3-44ED-95DA-137ED70CB0DF}"/>
          </ac:picMkLst>
        </pc:picChg>
        <pc:picChg chg="mod ord">
          <ac:chgData name="Matt Chill" userId="157e4bfd-2bfa-46d2-b115-bc5f9c1dc265" providerId="ADAL" clId="{97E96C62-BA18-4926-AAA5-0B797AB3AC8D}" dt="2022-06-03T21:44:12.680" v="18298"/>
          <ac:picMkLst>
            <pc:docMk/>
            <pc:sldMk cId="2571751696" sldId="2145706734"/>
            <ac:picMk id="16" creationId="{D078E0BE-4326-4E65-9F72-F6C6CF3B7490}"/>
          </ac:picMkLst>
        </pc:picChg>
        <pc:picChg chg="add mod">
          <ac:chgData name="Matt Chill" userId="157e4bfd-2bfa-46d2-b115-bc5f9c1dc265" providerId="ADAL" clId="{97E96C62-BA18-4926-AAA5-0B797AB3AC8D}" dt="2022-06-06T20:09:23.666" v="24767" actId="962"/>
          <ac:picMkLst>
            <pc:docMk/>
            <pc:sldMk cId="2571751696" sldId="2145706734"/>
            <ac:picMk id="4098" creationId="{B07E61FE-3265-453D-AC8F-27E72F45ABEE}"/>
          </ac:picMkLst>
        </pc:picChg>
        <pc:picChg chg="add mod">
          <ac:chgData name="Matt Chill" userId="157e4bfd-2bfa-46d2-b115-bc5f9c1dc265" providerId="ADAL" clId="{97E96C62-BA18-4926-AAA5-0B797AB3AC8D}" dt="2022-06-06T20:09:52.789" v="24817" actId="962"/>
          <ac:picMkLst>
            <pc:docMk/>
            <pc:sldMk cId="2571751696" sldId="2145706734"/>
            <ac:picMk id="4100" creationId="{8B42E229-048C-41AA-98DC-F98567F4C0E0}"/>
          </ac:picMkLst>
        </pc:picChg>
      </pc:sldChg>
      <pc:sldChg chg="addSp delSp modSp add mod modNotesTx">
        <pc:chgData name="Matt Chill" userId="157e4bfd-2bfa-46d2-b115-bc5f9c1dc265" providerId="ADAL" clId="{97E96C62-BA18-4926-AAA5-0B797AB3AC8D}" dt="2022-06-06T20:01:15.599" v="24599" actId="962"/>
        <pc:sldMkLst>
          <pc:docMk/>
          <pc:sldMk cId="3923978437" sldId="2145706735"/>
        </pc:sldMkLst>
        <pc:spChg chg="mod">
          <ac:chgData name="Matt Chill" userId="157e4bfd-2bfa-46d2-b115-bc5f9c1dc265" providerId="ADAL" clId="{97E96C62-BA18-4926-AAA5-0B797AB3AC8D}" dt="2022-06-03T21:42:09.723" v="18211" actId="948"/>
          <ac:spMkLst>
            <pc:docMk/>
            <pc:sldMk cId="3923978437" sldId="2145706735"/>
            <ac:spMk id="2" creationId="{130360FB-E26F-4A01-ACED-9D8EB6051D74}"/>
          </ac:spMkLst>
        </pc:spChg>
        <pc:spChg chg="del mod ord">
          <ac:chgData name="Matt Chill" userId="157e4bfd-2bfa-46d2-b115-bc5f9c1dc265" providerId="ADAL" clId="{97E96C62-BA18-4926-AAA5-0B797AB3AC8D}" dt="2022-06-03T21:41:49.754" v="17983" actId="478"/>
          <ac:spMkLst>
            <pc:docMk/>
            <pc:sldMk cId="3923978437" sldId="2145706735"/>
            <ac:spMk id="3" creationId="{0C7453E9-4374-447B-8122-9EABECC6F589}"/>
          </ac:spMkLst>
        </pc:spChg>
        <pc:spChg chg="mod ord">
          <ac:chgData name="Matt Chill" userId="157e4bfd-2bfa-46d2-b115-bc5f9c1dc265" providerId="ADAL" clId="{97E96C62-BA18-4926-AAA5-0B797AB3AC8D}" dt="2022-06-06T16:42:13.225" v="21133" actId="962"/>
          <ac:spMkLst>
            <pc:docMk/>
            <pc:sldMk cId="3923978437" sldId="2145706735"/>
            <ac:spMk id="4" creationId="{4FD02B76-6990-472F-808B-167DBEE5535E}"/>
          </ac:spMkLst>
        </pc:spChg>
        <pc:spChg chg="add del mod modVis">
          <ac:chgData name="Matt Chill" userId="157e4bfd-2bfa-46d2-b115-bc5f9c1dc265" providerId="ADAL" clId="{97E96C62-BA18-4926-AAA5-0B797AB3AC8D}" dt="2022-06-03T21:41:53.541" v="18030"/>
          <ac:spMkLst>
            <pc:docMk/>
            <pc:sldMk cId="3923978437" sldId="2145706735"/>
            <ac:spMk id="5" creationId="{A9EADB2F-7389-49C7-A676-196CD168BC02}"/>
          </ac:spMkLst>
        </pc:spChg>
        <pc:spChg chg="del mod ord">
          <ac:chgData name="Matt Chill" userId="157e4bfd-2bfa-46d2-b115-bc5f9c1dc265" providerId="ADAL" clId="{97E96C62-BA18-4926-AAA5-0B797AB3AC8D}" dt="2022-06-03T21:41:50.433" v="17984" actId="478"/>
          <ac:spMkLst>
            <pc:docMk/>
            <pc:sldMk cId="3923978437" sldId="2145706735"/>
            <ac:spMk id="6" creationId="{441E9B3C-B7B4-4441-B3EE-20F55B226181}"/>
          </ac:spMkLst>
        </pc:spChg>
        <pc:spChg chg="add del mod modVis">
          <ac:chgData name="Matt Chill" userId="157e4bfd-2bfa-46d2-b115-bc5f9c1dc265" providerId="ADAL" clId="{97E96C62-BA18-4926-AAA5-0B797AB3AC8D}" dt="2022-06-03T17:19:38.860" v="13321"/>
          <ac:spMkLst>
            <pc:docMk/>
            <pc:sldMk cId="3923978437" sldId="2145706735"/>
            <ac:spMk id="7" creationId="{FC6F3CC0-D8FB-4396-820B-D9AC6A05ADAC}"/>
          </ac:spMkLst>
        </pc:spChg>
        <pc:spChg chg="add del mod modVis">
          <ac:chgData name="Matt Chill" userId="157e4bfd-2bfa-46d2-b115-bc5f9c1dc265" providerId="ADAL" clId="{97E96C62-BA18-4926-AAA5-0B797AB3AC8D}" dt="2022-06-03T21:41:55.307" v="18093"/>
          <ac:spMkLst>
            <pc:docMk/>
            <pc:sldMk cId="3923978437" sldId="2145706735"/>
            <ac:spMk id="8" creationId="{D3E3203E-C88B-4FBA-B216-9E0682242F43}"/>
          </ac:spMkLst>
        </pc:spChg>
        <pc:spChg chg="add del mod modVis">
          <ac:chgData name="Matt Chill" userId="157e4bfd-2bfa-46d2-b115-bc5f9c1dc265" providerId="ADAL" clId="{97E96C62-BA18-4926-AAA5-0B797AB3AC8D}" dt="2022-06-03T21:41:56.465" v="18136"/>
          <ac:spMkLst>
            <pc:docMk/>
            <pc:sldMk cId="3923978437" sldId="2145706735"/>
            <ac:spMk id="9" creationId="{D3A25CD0-3463-430F-AB66-74361AB79540}"/>
          </ac:spMkLst>
        </pc:spChg>
        <pc:spChg chg="add del mod modVis">
          <ac:chgData name="Matt Chill" userId="157e4bfd-2bfa-46d2-b115-bc5f9c1dc265" providerId="ADAL" clId="{97E96C62-BA18-4926-AAA5-0B797AB3AC8D}" dt="2022-06-03T21:42:09.764" v="18250"/>
          <ac:spMkLst>
            <pc:docMk/>
            <pc:sldMk cId="3923978437" sldId="2145706735"/>
            <ac:spMk id="10" creationId="{3C1436E3-193D-4403-9C80-6CBB65C0A126}"/>
          </ac:spMkLst>
        </pc:spChg>
        <pc:spChg chg="ord">
          <ac:chgData name="Matt Chill" userId="157e4bfd-2bfa-46d2-b115-bc5f9c1dc265" providerId="ADAL" clId="{97E96C62-BA18-4926-AAA5-0B797AB3AC8D}" dt="2022-06-06T19:55:40.576" v="24575" actId="13244"/>
          <ac:spMkLst>
            <pc:docMk/>
            <pc:sldMk cId="3923978437" sldId="2145706735"/>
            <ac:spMk id="17" creationId="{C4173874-214B-4764-A66A-8D7B5E4E4AD5}"/>
          </ac:spMkLst>
        </pc:spChg>
        <pc:spChg chg="del mod">
          <ac:chgData name="Matt Chill" userId="157e4bfd-2bfa-46d2-b115-bc5f9c1dc265" providerId="ADAL" clId="{97E96C62-BA18-4926-AAA5-0B797AB3AC8D}" dt="2022-06-03T21:52:21.641" v="18348" actId="478"/>
          <ac:spMkLst>
            <pc:docMk/>
            <pc:sldMk cId="3923978437" sldId="2145706735"/>
            <ac:spMk id="19" creationId="{7CF58664-0C09-4E65-ACFB-E0A75A86BD1D}"/>
          </ac:spMkLst>
        </pc:spChg>
        <pc:spChg chg="del mod ord">
          <ac:chgData name="Matt Chill" userId="157e4bfd-2bfa-46d2-b115-bc5f9c1dc265" providerId="ADAL" clId="{97E96C62-BA18-4926-AAA5-0B797AB3AC8D}" dt="2022-06-03T21:52:21.641" v="18348" actId="478"/>
          <ac:spMkLst>
            <pc:docMk/>
            <pc:sldMk cId="3923978437" sldId="2145706735"/>
            <ac:spMk id="20" creationId="{BC3A957F-AE35-46C0-88DA-8D9E665E0BB6}"/>
          </ac:spMkLst>
        </pc:spChg>
        <pc:spChg chg="mod">
          <ac:chgData name="Matt Chill" userId="157e4bfd-2bfa-46d2-b115-bc5f9c1dc265" providerId="ADAL" clId="{97E96C62-BA18-4926-AAA5-0B797AB3AC8D}" dt="2022-06-03T21:41:30.722" v="17982" actId="1036"/>
          <ac:spMkLst>
            <pc:docMk/>
            <pc:sldMk cId="3923978437" sldId="2145706735"/>
            <ac:spMk id="21" creationId="{25BFEF7B-0660-468C-B1F2-E0FE6798BB7C}"/>
          </ac:spMkLst>
        </pc:spChg>
        <pc:spChg chg="mod">
          <ac:chgData name="Matt Chill" userId="157e4bfd-2bfa-46d2-b115-bc5f9c1dc265" providerId="ADAL" clId="{97E96C62-BA18-4926-AAA5-0B797AB3AC8D}" dt="2022-06-03T21:41:30.722" v="17982" actId="1036"/>
          <ac:spMkLst>
            <pc:docMk/>
            <pc:sldMk cId="3923978437" sldId="2145706735"/>
            <ac:spMk id="22" creationId="{856EAFEB-0DD5-4C48-A61D-14C7DD520516}"/>
          </ac:spMkLst>
        </pc:spChg>
        <pc:spChg chg="mod">
          <ac:chgData name="Matt Chill" userId="157e4bfd-2bfa-46d2-b115-bc5f9c1dc265" providerId="ADAL" clId="{97E96C62-BA18-4926-AAA5-0B797AB3AC8D}" dt="2022-06-03T21:41:30.722" v="17982" actId="1036"/>
          <ac:spMkLst>
            <pc:docMk/>
            <pc:sldMk cId="3923978437" sldId="2145706735"/>
            <ac:spMk id="23" creationId="{DE7F91F9-6FA1-4AE1-98AA-A5ED27EBE00A}"/>
          </ac:spMkLst>
        </pc:spChg>
        <pc:spChg chg="mod">
          <ac:chgData name="Matt Chill" userId="157e4bfd-2bfa-46d2-b115-bc5f9c1dc265" providerId="ADAL" clId="{97E96C62-BA18-4926-AAA5-0B797AB3AC8D}" dt="2022-06-03T21:41:30.722" v="17982" actId="1036"/>
          <ac:spMkLst>
            <pc:docMk/>
            <pc:sldMk cId="3923978437" sldId="2145706735"/>
            <ac:spMk id="24" creationId="{B991CDD3-854B-49D4-A40C-0143626136DF}"/>
          </ac:spMkLst>
        </pc:spChg>
        <pc:spChg chg="mod">
          <ac:chgData name="Matt Chill" userId="157e4bfd-2bfa-46d2-b115-bc5f9c1dc265" providerId="ADAL" clId="{97E96C62-BA18-4926-AAA5-0B797AB3AC8D}" dt="2022-06-03T21:41:30.722" v="17982" actId="1036"/>
          <ac:spMkLst>
            <pc:docMk/>
            <pc:sldMk cId="3923978437" sldId="2145706735"/>
            <ac:spMk id="25" creationId="{5E270434-DF4D-43A3-80AF-0BDA5207A812}"/>
          </ac:spMkLst>
        </pc:spChg>
        <pc:spChg chg="mod">
          <ac:chgData name="Matt Chill" userId="157e4bfd-2bfa-46d2-b115-bc5f9c1dc265" providerId="ADAL" clId="{97E96C62-BA18-4926-AAA5-0B797AB3AC8D}" dt="2022-06-03T21:41:30.722" v="17982" actId="1036"/>
          <ac:spMkLst>
            <pc:docMk/>
            <pc:sldMk cId="3923978437" sldId="2145706735"/>
            <ac:spMk id="26" creationId="{CB983CAD-269D-4AE5-82EC-FB580117F84B}"/>
          </ac:spMkLst>
        </pc:spChg>
        <pc:spChg chg="add mod ord">
          <ac:chgData name="Matt Chill" userId="157e4bfd-2bfa-46d2-b115-bc5f9c1dc265" providerId="ADAL" clId="{97E96C62-BA18-4926-AAA5-0B797AB3AC8D}" dt="2022-06-03T21:41:30.722" v="17982" actId="1036"/>
          <ac:spMkLst>
            <pc:docMk/>
            <pc:sldMk cId="3923978437" sldId="2145706735"/>
            <ac:spMk id="31" creationId="{4C771B0B-0CE4-4C2B-9563-4AC92B5C1A53}"/>
          </ac:spMkLst>
        </pc:spChg>
        <pc:spChg chg="add mod">
          <ac:chgData name="Matt Chill" userId="157e4bfd-2bfa-46d2-b115-bc5f9c1dc265" providerId="ADAL" clId="{97E96C62-BA18-4926-AAA5-0B797AB3AC8D}" dt="2022-06-03T21:41:30.722" v="17982" actId="1036"/>
          <ac:spMkLst>
            <pc:docMk/>
            <pc:sldMk cId="3923978437" sldId="2145706735"/>
            <ac:spMk id="36" creationId="{38EDBB7F-5E04-44A4-88CD-CA7D44A3B91B}"/>
          </ac:spMkLst>
        </pc:spChg>
        <pc:spChg chg="add del mod">
          <ac:chgData name="Matt Chill" userId="157e4bfd-2bfa-46d2-b115-bc5f9c1dc265" providerId="ADAL" clId="{97E96C62-BA18-4926-AAA5-0B797AB3AC8D}" dt="2022-06-03T21:52:19.495" v="18347"/>
          <ac:spMkLst>
            <pc:docMk/>
            <pc:sldMk cId="3923978437" sldId="2145706735"/>
            <ac:spMk id="37" creationId="{D801FE45-4705-42F1-9E82-18058BDFD8D6}"/>
          </ac:spMkLst>
        </pc:spChg>
        <pc:spChg chg="add del mod">
          <ac:chgData name="Matt Chill" userId="157e4bfd-2bfa-46d2-b115-bc5f9c1dc265" providerId="ADAL" clId="{97E96C62-BA18-4926-AAA5-0B797AB3AC8D}" dt="2022-06-03T21:52:19.495" v="18347"/>
          <ac:spMkLst>
            <pc:docMk/>
            <pc:sldMk cId="3923978437" sldId="2145706735"/>
            <ac:spMk id="38" creationId="{877965D5-5347-4A11-B7C1-48CDA46C1690}"/>
          </ac:spMkLst>
        </pc:spChg>
        <pc:spChg chg="add mod ord">
          <ac:chgData name="Matt Chill" userId="157e4bfd-2bfa-46d2-b115-bc5f9c1dc265" providerId="ADAL" clId="{97E96C62-BA18-4926-AAA5-0B797AB3AC8D}" dt="2022-06-06T16:40:31.044" v="21123" actId="13244"/>
          <ac:spMkLst>
            <pc:docMk/>
            <pc:sldMk cId="3923978437" sldId="2145706735"/>
            <ac:spMk id="39" creationId="{99368103-EC5E-4CCD-839A-01BA9A57C009}"/>
          </ac:spMkLst>
        </pc:spChg>
        <pc:spChg chg="add mod ord">
          <ac:chgData name="Matt Chill" userId="157e4bfd-2bfa-46d2-b115-bc5f9c1dc265" providerId="ADAL" clId="{97E96C62-BA18-4926-AAA5-0B797AB3AC8D}" dt="2022-06-06T16:40:43.534" v="21124" actId="13244"/>
          <ac:spMkLst>
            <pc:docMk/>
            <pc:sldMk cId="3923978437" sldId="2145706735"/>
            <ac:spMk id="40" creationId="{61AEE982-108B-4A52-8343-8A3A1C8A61F4}"/>
          </ac:spMkLst>
        </pc:spChg>
        <pc:spChg chg="add mod ord">
          <ac:chgData name="Matt Chill" userId="157e4bfd-2bfa-46d2-b115-bc5f9c1dc265" providerId="ADAL" clId="{97E96C62-BA18-4926-AAA5-0B797AB3AC8D}" dt="2022-06-06T20:00:30.134" v="24594" actId="164"/>
          <ac:spMkLst>
            <pc:docMk/>
            <pc:sldMk cId="3923978437" sldId="2145706735"/>
            <ac:spMk id="41" creationId="{EBD4A252-0009-49D1-9454-FA26E6A38FE8}"/>
          </ac:spMkLst>
        </pc:spChg>
        <pc:spChg chg="add mod ord">
          <ac:chgData name="Matt Chill" userId="157e4bfd-2bfa-46d2-b115-bc5f9c1dc265" providerId="ADAL" clId="{97E96C62-BA18-4926-AAA5-0B797AB3AC8D}" dt="2022-06-06T20:01:04.562" v="24597" actId="164"/>
          <ac:spMkLst>
            <pc:docMk/>
            <pc:sldMk cId="3923978437" sldId="2145706735"/>
            <ac:spMk id="42" creationId="{585208A5-D254-4ABE-9074-0F33BC5B2F5B}"/>
          </ac:spMkLst>
        </pc:spChg>
        <pc:grpChg chg="add mod">
          <ac:chgData name="Matt Chill" userId="157e4bfd-2bfa-46d2-b115-bc5f9c1dc265" providerId="ADAL" clId="{97E96C62-BA18-4926-AAA5-0B797AB3AC8D}" dt="2022-06-06T20:00:56.339" v="24596" actId="962"/>
          <ac:grpSpMkLst>
            <pc:docMk/>
            <pc:sldMk cId="3923978437" sldId="2145706735"/>
            <ac:grpSpMk id="3" creationId="{63B1DACF-0DC4-494F-AFD2-A58A6D528191}"/>
          </ac:grpSpMkLst>
        </pc:grpChg>
        <pc:grpChg chg="add mod">
          <ac:chgData name="Matt Chill" userId="157e4bfd-2bfa-46d2-b115-bc5f9c1dc265" providerId="ADAL" clId="{97E96C62-BA18-4926-AAA5-0B797AB3AC8D}" dt="2022-06-06T20:01:15.599" v="24599" actId="962"/>
          <ac:grpSpMkLst>
            <pc:docMk/>
            <pc:sldMk cId="3923978437" sldId="2145706735"/>
            <ac:grpSpMk id="5" creationId="{1EDCE905-9739-4E57-9846-703DB06BC7D2}"/>
          </ac:grpSpMkLst>
        </pc:grpChg>
        <pc:graphicFrameChg chg="add mod ord modVis">
          <ac:chgData name="Matt Chill" userId="157e4bfd-2bfa-46d2-b115-bc5f9c1dc265" providerId="ADAL" clId="{97E96C62-BA18-4926-AAA5-0B797AB3AC8D}" dt="2022-06-03T21:42:09.767" v="18252"/>
          <ac:graphicFrameMkLst>
            <pc:docMk/>
            <pc:sldMk cId="3923978437" sldId="2145706735"/>
            <ac:graphicFrameMk id="7" creationId="{D3D40503-70A0-4E2E-B19A-752D0E23D3DC}"/>
          </ac:graphicFrameMkLst>
        </pc:graphicFrameChg>
        <pc:graphicFrameChg chg="add mod ord modVis">
          <ac:chgData name="Matt Chill" userId="157e4bfd-2bfa-46d2-b115-bc5f9c1dc265" providerId="ADAL" clId="{97E96C62-BA18-4926-AAA5-0B797AB3AC8D}" dt="2022-06-03T17:19:38.919" v="13336"/>
          <ac:graphicFrameMkLst>
            <pc:docMk/>
            <pc:sldMk cId="3923978437" sldId="2145706735"/>
            <ac:graphicFrameMk id="9" creationId="{8FD378D5-9A51-46EF-8F5D-0262AF7FEB7E}"/>
          </ac:graphicFrameMkLst>
        </pc:graphicFrameChg>
        <pc:picChg chg="del">
          <ac:chgData name="Matt Chill" userId="157e4bfd-2bfa-46d2-b115-bc5f9c1dc265" providerId="ADAL" clId="{97E96C62-BA18-4926-AAA5-0B797AB3AC8D}" dt="2022-06-03T17:21:05.934" v="13363" actId="478"/>
          <ac:picMkLst>
            <pc:docMk/>
            <pc:sldMk cId="3923978437" sldId="2145706735"/>
            <ac:picMk id="5" creationId="{F4BA1AB5-BFFE-423B-A271-8EF7F7838E7D}"/>
          </ac:picMkLst>
        </pc:picChg>
        <pc:picChg chg="del">
          <ac:chgData name="Matt Chill" userId="157e4bfd-2bfa-46d2-b115-bc5f9c1dc265" providerId="ADAL" clId="{97E96C62-BA18-4926-AAA5-0B797AB3AC8D}" dt="2022-06-03T17:22:50.669" v="13376" actId="478"/>
          <ac:picMkLst>
            <pc:docMk/>
            <pc:sldMk cId="3923978437" sldId="2145706735"/>
            <ac:picMk id="8" creationId="{1C2E27A4-7D3B-4A7F-A8E8-78E0B13CB6E1}"/>
          </ac:picMkLst>
        </pc:picChg>
        <pc:picChg chg="del">
          <ac:chgData name="Matt Chill" userId="157e4bfd-2bfa-46d2-b115-bc5f9c1dc265" providerId="ADAL" clId="{97E96C62-BA18-4926-AAA5-0B797AB3AC8D}" dt="2022-06-03T17:22:50.669" v="13376" actId="478"/>
          <ac:picMkLst>
            <pc:docMk/>
            <pc:sldMk cId="3923978437" sldId="2145706735"/>
            <ac:picMk id="13" creationId="{542A88BB-AAFF-4FB7-A474-AE77D8ABC6BF}"/>
          </ac:picMkLst>
        </pc:picChg>
        <pc:picChg chg="del">
          <ac:chgData name="Matt Chill" userId="157e4bfd-2bfa-46d2-b115-bc5f9c1dc265" providerId="ADAL" clId="{97E96C62-BA18-4926-AAA5-0B797AB3AC8D}" dt="2022-06-03T17:22:50.669" v="13376" actId="478"/>
          <ac:picMkLst>
            <pc:docMk/>
            <pc:sldMk cId="3923978437" sldId="2145706735"/>
            <ac:picMk id="14" creationId="{D4F1BEBD-0BA4-408C-9F80-F83AA35D629F}"/>
          </ac:picMkLst>
        </pc:picChg>
        <pc:picChg chg="del">
          <ac:chgData name="Matt Chill" userId="157e4bfd-2bfa-46d2-b115-bc5f9c1dc265" providerId="ADAL" clId="{97E96C62-BA18-4926-AAA5-0B797AB3AC8D}" dt="2022-06-03T17:21:05.934" v="13363" actId="478"/>
          <ac:picMkLst>
            <pc:docMk/>
            <pc:sldMk cId="3923978437" sldId="2145706735"/>
            <ac:picMk id="15" creationId="{B3FF58A1-84A3-44ED-95DA-137ED70CB0DF}"/>
          </ac:picMkLst>
        </pc:picChg>
        <pc:picChg chg="del">
          <ac:chgData name="Matt Chill" userId="157e4bfd-2bfa-46d2-b115-bc5f9c1dc265" providerId="ADAL" clId="{97E96C62-BA18-4926-AAA5-0B797AB3AC8D}" dt="2022-06-03T17:21:05.934" v="13363" actId="478"/>
          <ac:picMkLst>
            <pc:docMk/>
            <pc:sldMk cId="3923978437" sldId="2145706735"/>
            <ac:picMk id="16" creationId="{D078E0BE-4326-4E65-9F72-F6C6CF3B7490}"/>
          </ac:picMkLst>
        </pc:picChg>
        <pc:picChg chg="add mod ord">
          <ac:chgData name="Matt Chill" userId="157e4bfd-2bfa-46d2-b115-bc5f9c1dc265" providerId="ADAL" clId="{97E96C62-BA18-4926-AAA5-0B797AB3AC8D}" dt="2022-06-03T21:41:30.722" v="17982" actId="1036"/>
          <ac:picMkLst>
            <pc:docMk/>
            <pc:sldMk cId="3923978437" sldId="2145706735"/>
            <ac:picMk id="27" creationId="{7F7A07DB-6441-40B5-B41F-F9DD792A7AA7}"/>
          </ac:picMkLst>
        </pc:picChg>
        <pc:picChg chg="add mod ord">
          <ac:chgData name="Matt Chill" userId="157e4bfd-2bfa-46d2-b115-bc5f9c1dc265" providerId="ADAL" clId="{97E96C62-BA18-4926-AAA5-0B797AB3AC8D}" dt="2022-06-03T21:41:30.722" v="17982" actId="1036"/>
          <ac:picMkLst>
            <pc:docMk/>
            <pc:sldMk cId="3923978437" sldId="2145706735"/>
            <ac:picMk id="28" creationId="{317FABAC-5DEE-4F9C-BD18-3818CC82EDB5}"/>
          </ac:picMkLst>
        </pc:picChg>
        <pc:picChg chg="add mod ord">
          <ac:chgData name="Matt Chill" userId="157e4bfd-2bfa-46d2-b115-bc5f9c1dc265" providerId="ADAL" clId="{97E96C62-BA18-4926-AAA5-0B797AB3AC8D}" dt="2022-06-03T21:41:30.722" v="17982" actId="1036"/>
          <ac:picMkLst>
            <pc:docMk/>
            <pc:sldMk cId="3923978437" sldId="2145706735"/>
            <ac:picMk id="29" creationId="{3D4454E3-989B-492B-B62F-9F1EF6B27E7B}"/>
          </ac:picMkLst>
        </pc:picChg>
        <pc:picChg chg="add mod ord">
          <ac:chgData name="Matt Chill" userId="157e4bfd-2bfa-46d2-b115-bc5f9c1dc265" providerId="ADAL" clId="{97E96C62-BA18-4926-AAA5-0B797AB3AC8D}" dt="2022-06-03T21:41:30.722" v="17982" actId="1036"/>
          <ac:picMkLst>
            <pc:docMk/>
            <pc:sldMk cId="3923978437" sldId="2145706735"/>
            <ac:picMk id="30" creationId="{15F96A30-08F5-4EF5-AC73-6C997F0682A7}"/>
          </ac:picMkLst>
        </pc:picChg>
        <pc:picChg chg="add mod ord">
          <ac:chgData name="Matt Chill" userId="157e4bfd-2bfa-46d2-b115-bc5f9c1dc265" providerId="ADAL" clId="{97E96C62-BA18-4926-AAA5-0B797AB3AC8D}" dt="2022-06-03T21:41:30.722" v="17982" actId="1036"/>
          <ac:picMkLst>
            <pc:docMk/>
            <pc:sldMk cId="3923978437" sldId="2145706735"/>
            <ac:picMk id="32" creationId="{D5AAF90E-0169-457F-A7E3-83B5134000D8}"/>
          </ac:picMkLst>
        </pc:picChg>
        <pc:picChg chg="add mod ord">
          <ac:chgData name="Matt Chill" userId="157e4bfd-2bfa-46d2-b115-bc5f9c1dc265" providerId="ADAL" clId="{97E96C62-BA18-4926-AAA5-0B797AB3AC8D}" dt="2022-06-03T21:41:30.722" v="17982" actId="1036"/>
          <ac:picMkLst>
            <pc:docMk/>
            <pc:sldMk cId="3923978437" sldId="2145706735"/>
            <ac:picMk id="33" creationId="{5C25FED0-371A-45BB-9BF9-35BBBCB30F35}"/>
          </ac:picMkLst>
        </pc:picChg>
        <pc:picChg chg="add mod ord">
          <ac:chgData name="Matt Chill" userId="157e4bfd-2bfa-46d2-b115-bc5f9c1dc265" providerId="ADAL" clId="{97E96C62-BA18-4926-AAA5-0B797AB3AC8D}" dt="2022-06-03T21:41:30.722" v="17982" actId="1036"/>
          <ac:picMkLst>
            <pc:docMk/>
            <pc:sldMk cId="3923978437" sldId="2145706735"/>
            <ac:picMk id="34" creationId="{3526C310-B319-4D80-BDCF-1A3473070C6B}"/>
          </ac:picMkLst>
        </pc:picChg>
        <pc:picChg chg="add mod ord">
          <ac:chgData name="Matt Chill" userId="157e4bfd-2bfa-46d2-b115-bc5f9c1dc265" providerId="ADAL" clId="{97E96C62-BA18-4926-AAA5-0B797AB3AC8D}" dt="2022-06-03T21:41:30.722" v="17982" actId="1036"/>
          <ac:picMkLst>
            <pc:docMk/>
            <pc:sldMk cId="3923978437" sldId="2145706735"/>
            <ac:picMk id="35" creationId="{9A4F5446-9C14-40D3-A8E5-6265CFD739D5}"/>
          </ac:picMkLst>
        </pc:picChg>
        <pc:picChg chg="add del">
          <ac:chgData name="Matt Chill" userId="157e4bfd-2bfa-46d2-b115-bc5f9c1dc265" providerId="ADAL" clId="{97E96C62-BA18-4926-AAA5-0B797AB3AC8D}" dt="2022-06-03T21:52:55.161" v="18351" actId="478"/>
          <ac:picMkLst>
            <pc:docMk/>
            <pc:sldMk cId="3923978437" sldId="2145706735"/>
            <ac:picMk id="5122" creationId="{B022E7D6-0008-44D8-AC42-2D3C471B67FC}"/>
          </ac:picMkLst>
        </pc:picChg>
        <pc:picChg chg="add mod">
          <ac:chgData name="Matt Chill" userId="157e4bfd-2bfa-46d2-b115-bc5f9c1dc265" providerId="ADAL" clId="{97E96C62-BA18-4926-AAA5-0B797AB3AC8D}" dt="2022-06-06T20:00:30.134" v="24594" actId="164"/>
          <ac:picMkLst>
            <pc:docMk/>
            <pc:sldMk cId="3923978437" sldId="2145706735"/>
            <ac:picMk id="5124" creationId="{602C4D16-537F-4D16-B334-8051BB5FC25F}"/>
          </ac:picMkLst>
        </pc:picChg>
        <pc:picChg chg="add mod">
          <ac:chgData name="Matt Chill" userId="157e4bfd-2bfa-46d2-b115-bc5f9c1dc265" providerId="ADAL" clId="{97E96C62-BA18-4926-AAA5-0B797AB3AC8D}" dt="2022-06-06T20:01:04.562" v="24597" actId="164"/>
          <ac:picMkLst>
            <pc:docMk/>
            <pc:sldMk cId="3923978437" sldId="2145706735"/>
            <ac:picMk id="5126" creationId="{09E760AE-7EC9-4F4A-8534-FCCBECEEBE4F}"/>
          </ac:picMkLst>
        </pc:picChg>
      </pc:sldChg>
      <pc:sldChg chg="addSp delSp modSp add mod modNotesTx">
        <pc:chgData name="Matt Chill" userId="157e4bfd-2bfa-46d2-b115-bc5f9c1dc265" providerId="ADAL" clId="{97E96C62-BA18-4926-AAA5-0B797AB3AC8D}" dt="2022-06-06T20:10:40.060" v="24869" actId="962"/>
        <pc:sldMkLst>
          <pc:docMk/>
          <pc:sldMk cId="575792554" sldId="2145706736"/>
        </pc:sldMkLst>
        <pc:spChg chg="mod">
          <ac:chgData name="Matt Chill" userId="157e4bfd-2bfa-46d2-b115-bc5f9c1dc265" providerId="ADAL" clId="{97E96C62-BA18-4926-AAA5-0B797AB3AC8D}" dt="2022-06-03T22:00:09.963" v="18486" actId="948"/>
          <ac:spMkLst>
            <pc:docMk/>
            <pc:sldMk cId="575792554" sldId="2145706736"/>
            <ac:spMk id="2" creationId="{130360FB-E26F-4A01-ACED-9D8EB6051D74}"/>
          </ac:spMkLst>
        </pc:spChg>
        <pc:spChg chg="del mod ord">
          <ac:chgData name="Matt Chill" userId="157e4bfd-2bfa-46d2-b115-bc5f9c1dc265" providerId="ADAL" clId="{97E96C62-BA18-4926-AAA5-0B797AB3AC8D}" dt="2022-06-03T21:59:30.013" v="18467" actId="478"/>
          <ac:spMkLst>
            <pc:docMk/>
            <pc:sldMk cId="575792554" sldId="2145706736"/>
            <ac:spMk id="3" creationId="{0C7453E9-4374-447B-8122-9EABECC6F589}"/>
          </ac:spMkLst>
        </pc:spChg>
        <pc:spChg chg="ord">
          <ac:chgData name="Matt Chill" userId="157e4bfd-2bfa-46d2-b115-bc5f9c1dc265" providerId="ADAL" clId="{97E96C62-BA18-4926-AAA5-0B797AB3AC8D}" dt="2022-06-03T18:20:05.679" v="14702" actId="13244"/>
          <ac:spMkLst>
            <pc:docMk/>
            <pc:sldMk cId="575792554" sldId="2145706736"/>
            <ac:spMk id="4" creationId="{4FD02B76-6990-472F-808B-167DBEE5535E}"/>
          </ac:spMkLst>
        </pc:spChg>
        <pc:spChg chg="del mod ord">
          <ac:chgData name="Matt Chill" userId="157e4bfd-2bfa-46d2-b115-bc5f9c1dc265" providerId="ADAL" clId="{97E96C62-BA18-4926-AAA5-0B797AB3AC8D}" dt="2022-06-03T21:59:30.981" v="18468" actId="478"/>
          <ac:spMkLst>
            <pc:docMk/>
            <pc:sldMk cId="575792554" sldId="2145706736"/>
            <ac:spMk id="6" creationId="{441E9B3C-B7B4-4441-B3EE-20F55B226181}"/>
          </ac:spMkLst>
        </pc:spChg>
        <pc:spChg chg="add del mod modVis">
          <ac:chgData name="Matt Chill" userId="157e4bfd-2bfa-46d2-b115-bc5f9c1dc265" providerId="ADAL" clId="{97E96C62-BA18-4926-AAA5-0B797AB3AC8D}" dt="2022-06-03T17:25:36.154" v="13441"/>
          <ac:spMkLst>
            <pc:docMk/>
            <pc:sldMk cId="575792554" sldId="2145706736"/>
            <ac:spMk id="7" creationId="{3BB7E130-5DB6-4A6E-B0B4-6C988886BD21}"/>
          </ac:spMkLst>
        </pc:spChg>
        <pc:spChg chg="add del mod modVis">
          <ac:chgData name="Matt Chill" userId="157e4bfd-2bfa-46d2-b115-bc5f9c1dc265" providerId="ADAL" clId="{97E96C62-BA18-4926-AAA5-0B797AB3AC8D}" dt="2022-06-03T21:59:28.554" v="18451"/>
          <ac:spMkLst>
            <pc:docMk/>
            <pc:sldMk cId="575792554" sldId="2145706736"/>
            <ac:spMk id="7" creationId="{EABA20C2-A834-4322-B099-89670A325A56}"/>
          </ac:spMkLst>
        </pc:spChg>
        <pc:spChg chg="add del mod modVis">
          <ac:chgData name="Matt Chill" userId="157e4bfd-2bfa-46d2-b115-bc5f9c1dc265" providerId="ADAL" clId="{97E96C62-BA18-4926-AAA5-0B797AB3AC8D}" dt="2022-06-03T22:00:10.005" v="18525"/>
          <ac:spMkLst>
            <pc:docMk/>
            <pc:sldMk cId="575792554" sldId="2145706736"/>
            <ac:spMk id="10" creationId="{92D160DD-897B-478D-B1A8-A00E07CD8E17}"/>
          </ac:spMkLst>
        </pc:spChg>
        <pc:spChg chg="del ord">
          <ac:chgData name="Matt Chill" userId="157e4bfd-2bfa-46d2-b115-bc5f9c1dc265" providerId="ADAL" clId="{97E96C62-BA18-4926-AAA5-0B797AB3AC8D}" dt="2022-06-03T21:59:41.263" v="18469" actId="478"/>
          <ac:spMkLst>
            <pc:docMk/>
            <pc:sldMk cId="575792554" sldId="2145706736"/>
            <ac:spMk id="19" creationId="{7CF58664-0C09-4E65-ACFB-E0A75A86BD1D}"/>
          </ac:spMkLst>
        </pc:spChg>
        <pc:spChg chg="del ord">
          <ac:chgData name="Matt Chill" userId="157e4bfd-2bfa-46d2-b115-bc5f9c1dc265" providerId="ADAL" clId="{97E96C62-BA18-4926-AAA5-0B797AB3AC8D}" dt="2022-06-03T21:59:41.263" v="18469" actId="478"/>
          <ac:spMkLst>
            <pc:docMk/>
            <pc:sldMk cId="575792554" sldId="2145706736"/>
            <ac:spMk id="20" creationId="{BC3A957F-AE35-46C0-88DA-8D9E665E0BB6}"/>
          </ac:spMkLst>
        </pc:spChg>
        <pc:spChg chg="mod ord">
          <ac:chgData name="Matt Chill" userId="157e4bfd-2bfa-46d2-b115-bc5f9c1dc265" providerId="ADAL" clId="{97E96C62-BA18-4926-AAA5-0B797AB3AC8D}" dt="2022-06-03T22:01:17.415" v="18558" actId="1036"/>
          <ac:spMkLst>
            <pc:docMk/>
            <pc:sldMk cId="575792554" sldId="2145706736"/>
            <ac:spMk id="21" creationId="{25BFEF7B-0660-468C-B1F2-E0FE6798BB7C}"/>
          </ac:spMkLst>
        </pc:spChg>
        <pc:spChg chg="mod ord">
          <ac:chgData name="Matt Chill" userId="157e4bfd-2bfa-46d2-b115-bc5f9c1dc265" providerId="ADAL" clId="{97E96C62-BA18-4926-AAA5-0B797AB3AC8D}" dt="2022-06-03T22:01:27.765" v="18559" actId="465"/>
          <ac:spMkLst>
            <pc:docMk/>
            <pc:sldMk cId="575792554" sldId="2145706736"/>
            <ac:spMk id="22" creationId="{856EAFEB-0DD5-4C48-A61D-14C7DD520516}"/>
          </ac:spMkLst>
        </pc:spChg>
        <pc:spChg chg="mod ord">
          <ac:chgData name="Matt Chill" userId="157e4bfd-2bfa-46d2-b115-bc5f9c1dc265" providerId="ADAL" clId="{97E96C62-BA18-4926-AAA5-0B797AB3AC8D}" dt="2022-06-03T22:00:34.429" v="18543" actId="1036"/>
          <ac:spMkLst>
            <pc:docMk/>
            <pc:sldMk cId="575792554" sldId="2145706736"/>
            <ac:spMk id="23" creationId="{DE7F91F9-6FA1-4AE1-98AA-A5ED27EBE00A}"/>
          </ac:spMkLst>
        </pc:spChg>
        <pc:spChg chg="mod">
          <ac:chgData name="Matt Chill" userId="157e4bfd-2bfa-46d2-b115-bc5f9c1dc265" providerId="ADAL" clId="{97E96C62-BA18-4926-AAA5-0B797AB3AC8D}" dt="2022-06-03T22:01:17.415" v="18558" actId="1036"/>
          <ac:spMkLst>
            <pc:docMk/>
            <pc:sldMk cId="575792554" sldId="2145706736"/>
            <ac:spMk id="24" creationId="{B991CDD3-854B-49D4-A40C-0143626136DF}"/>
          </ac:spMkLst>
        </pc:spChg>
        <pc:spChg chg="mod">
          <ac:chgData name="Matt Chill" userId="157e4bfd-2bfa-46d2-b115-bc5f9c1dc265" providerId="ADAL" clId="{97E96C62-BA18-4926-AAA5-0B797AB3AC8D}" dt="2022-06-03T22:01:34.500" v="18560" actId="465"/>
          <ac:spMkLst>
            <pc:docMk/>
            <pc:sldMk cId="575792554" sldId="2145706736"/>
            <ac:spMk id="25" creationId="{5E270434-DF4D-43A3-80AF-0BDA5207A812}"/>
          </ac:spMkLst>
        </pc:spChg>
        <pc:spChg chg="mod">
          <ac:chgData name="Matt Chill" userId="157e4bfd-2bfa-46d2-b115-bc5f9c1dc265" providerId="ADAL" clId="{97E96C62-BA18-4926-AAA5-0B797AB3AC8D}" dt="2022-06-03T22:00:34.429" v="18543" actId="1036"/>
          <ac:spMkLst>
            <pc:docMk/>
            <pc:sldMk cId="575792554" sldId="2145706736"/>
            <ac:spMk id="26" creationId="{CB983CAD-269D-4AE5-82EC-FB580117F84B}"/>
          </ac:spMkLst>
        </pc:spChg>
        <pc:spChg chg="add mod ord">
          <ac:chgData name="Matt Chill" userId="157e4bfd-2bfa-46d2-b115-bc5f9c1dc265" providerId="ADAL" clId="{97E96C62-BA18-4926-AAA5-0B797AB3AC8D}" dt="2022-06-06T16:42:47.092" v="21134" actId="13244"/>
          <ac:spMkLst>
            <pc:docMk/>
            <pc:sldMk cId="575792554" sldId="2145706736"/>
            <ac:spMk id="27" creationId="{94A513E8-01F0-48EC-96B7-139350DC1109}"/>
          </ac:spMkLst>
        </pc:spChg>
        <pc:spChg chg="add mod ord">
          <ac:chgData name="Matt Chill" userId="157e4bfd-2bfa-46d2-b115-bc5f9c1dc265" providerId="ADAL" clId="{97E96C62-BA18-4926-AAA5-0B797AB3AC8D}" dt="2022-06-06T16:43:08.964" v="21137" actId="13244"/>
          <ac:spMkLst>
            <pc:docMk/>
            <pc:sldMk cId="575792554" sldId="2145706736"/>
            <ac:spMk id="28" creationId="{30C8A3B8-AEC2-4307-9302-4A7D9610DF32}"/>
          </ac:spMkLst>
        </pc:spChg>
        <pc:spChg chg="add mod ord">
          <ac:chgData name="Matt Chill" userId="157e4bfd-2bfa-46d2-b115-bc5f9c1dc265" providerId="ADAL" clId="{97E96C62-BA18-4926-AAA5-0B797AB3AC8D}" dt="2022-06-06T20:01:33.590" v="24600" actId="164"/>
          <ac:spMkLst>
            <pc:docMk/>
            <pc:sldMk cId="575792554" sldId="2145706736"/>
            <ac:spMk id="29" creationId="{DFBB616F-E88D-4700-A5D5-05010E5DB08F}"/>
          </ac:spMkLst>
        </pc:spChg>
        <pc:spChg chg="add mod ord">
          <ac:chgData name="Matt Chill" userId="157e4bfd-2bfa-46d2-b115-bc5f9c1dc265" providerId="ADAL" clId="{97E96C62-BA18-4926-AAA5-0B797AB3AC8D}" dt="2022-06-06T20:01:44.394" v="24603" actId="164"/>
          <ac:spMkLst>
            <pc:docMk/>
            <pc:sldMk cId="575792554" sldId="2145706736"/>
            <ac:spMk id="30" creationId="{AACC3F3B-5F43-4406-A64A-F70BB5372C2A}"/>
          </ac:spMkLst>
        </pc:spChg>
        <pc:grpChg chg="add mod">
          <ac:chgData name="Matt Chill" userId="157e4bfd-2bfa-46d2-b115-bc5f9c1dc265" providerId="ADAL" clId="{97E96C62-BA18-4926-AAA5-0B797AB3AC8D}" dt="2022-06-06T20:10:40.060" v="24869" actId="962"/>
          <ac:grpSpMkLst>
            <pc:docMk/>
            <pc:sldMk cId="575792554" sldId="2145706736"/>
            <ac:grpSpMk id="3" creationId="{5018D437-AA0F-4FAC-93B7-15ACF90C2C89}"/>
          </ac:grpSpMkLst>
        </pc:grpChg>
        <pc:grpChg chg="add mod">
          <ac:chgData name="Matt Chill" userId="157e4bfd-2bfa-46d2-b115-bc5f9c1dc265" providerId="ADAL" clId="{97E96C62-BA18-4926-AAA5-0B797AB3AC8D}" dt="2022-06-06T20:01:45.820" v="24605" actId="962"/>
          <ac:grpSpMkLst>
            <pc:docMk/>
            <pc:sldMk cId="575792554" sldId="2145706736"/>
            <ac:grpSpMk id="6" creationId="{9DC6FD21-38DF-4CF1-AA29-C3C4B8B57BF5}"/>
          </ac:grpSpMkLst>
        </pc:grpChg>
        <pc:graphicFrameChg chg="add mod ord modVis">
          <ac:chgData name="Matt Chill" userId="157e4bfd-2bfa-46d2-b115-bc5f9c1dc265" providerId="ADAL" clId="{97E96C62-BA18-4926-AAA5-0B797AB3AC8D}" dt="2022-06-03T22:00:10.007" v="18527"/>
          <ac:graphicFrameMkLst>
            <pc:docMk/>
            <pc:sldMk cId="575792554" sldId="2145706736"/>
            <ac:graphicFrameMk id="9" creationId="{35EBF3FD-D30D-41B7-BF35-3934C64D9571}"/>
          </ac:graphicFrameMkLst>
        </pc:graphicFrameChg>
        <pc:graphicFrameChg chg="add mod ord modVis">
          <ac:chgData name="Matt Chill" userId="157e4bfd-2bfa-46d2-b115-bc5f9c1dc265" providerId="ADAL" clId="{97E96C62-BA18-4926-AAA5-0B797AB3AC8D}" dt="2022-06-03T17:25:36.206" v="13456"/>
          <ac:graphicFrameMkLst>
            <pc:docMk/>
            <pc:sldMk cId="575792554" sldId="2145706736"/>
            <ac:graphicFrameMk id="9" creationId="{466DCFE7-3485-4376-A708-4C92085A5908}"/>
          </ac:graphicFrameMkLst>
        </pc:graphicFrameChg>
        <pc:picChg chg="mod">
          <ac:chgData name="Matt Chill" userId="157e4bfd-2bfa-46d2-b115-bc5f9c1dc265" providerId="ADAL" clId="{97E96C62-BA18-4926-AAA5-0B797AB3AC8D}" dt="2022-06-03T22:01:17.415" v="18558" actId="1036"/>
          <ac:picMkLst>
            <pc:docMk/>
            <pc:sldMk cId="575792554" sldId="2145706736"/>
            <ac:picMk id="5" creationId="{F4BA1AB5-BFFE-423B-A271-8EF7F7838E7D}"/>
          </ac:picMkLst>
        </pc:picChg>
        <pc:picChg chg="mod">
          <ac:chgData name="Matt Chill" userId="157e4bfd-2bfa-46d2-b115-bc5f9c1dc265" providerId="ADAL" clId="{97E96C62-BA18-4926-AAA5-0B797AB3AC8D}" dt="2022-06-03T22:01:17.415" v="18558" actId="1036"/>
          <ac:picMkLst>
            <pc:docMk/>
            <pc:sldMk cId="575792554" sldId="2145706736"/>
            <ac:picMk id="8" creationId="{1C2E27A4-7D3B-4A7F-A8E8-78E0B13CB6E1}"/>
          </ac:picMkLst>
        </pc:picChg>
        <pc:picChg chg="mod">
          <ac:chgData name="Matt Chill" userId="157e4bfd-2bfa-46d2-b115-bc5f9c1dc265" providerId="ADAL" clId="{97E96C62-BA18-4926-AAA5-0B797AB3AC8D}" dt="2022-06-03T22:02:02.066" v="18564" actId="465"/>
          <ac:picMkLst>
            <pc:docMk/>
            <pc:sldMk cId="575792554" sldId="2145706736"/>
            <ac:picMk id="13" creationId="{542A88BB-AAFF-4FB7-A474-AE77D8ABC6BF}"/>
          </ac:picMkLst>
        </pc:picChg>
        <pc:picChg chg="mod">
          <ac:chgData name="Matt Chill" userId="157e4bfd-2bfa-46d2-b115-bc5f9c1dc265" providerId="ADAL" clId="{97E96C62-BA18-4926-AAA5-0B797AB3AC8D}" dt="2022-06-03T22:00:34.429" v="18543" actId="1036"/>
          <ac:picMkLst>
            <pc:docMk/>
            <pc:sldMk cId="575792554" sldId="2145706736"/>
            <ac:picMk id="14" creationId="{D4F1BEBD-0BA4-408C-9F80-F83AA35D629F}"/>
          </ac:picMkLst>
        </pc:picChg>
        <pc:picChg chg="mod">
          <ac:chgData name="Matt Chill" userId="157e4bfd-2bfa-46d2-b115-bc5f9c1dc265" providerId="ADAL" clId="{97E96C62-BA18-4926-AAA5-0B797AB3AC8D}" dt="2022-06-03T22:02:10.101" v="18565" actId="465"/>
          <ac:picMkLst>
            <pc:docMk/>
            <pc:sldMk cId="575792554" sldId="2145706736"/>
            <ac:picMk id="15" creationId="{B3FF58A1-84A3-44ED-95DA-137ED70CB0DF}"/>
          </ac:picMkLst>
        </pc:picChg>
        <pc:picChg chg="mod">
          <ac:chgData name="Matt Chill" userId="157e4bfd-2bfa-46d2-b115-bc5f9c1dc265" providerId="ADAL" clId="{97E96C62-BA18-4926-AAA5-0B797AB3AC8D}" dt="2022-06-03T22:00:34.429" v="18543" actId="1036"/>
          <ac:picMkLst>
            <pc:docMk/>
            <pc:sldMk cId="575792554" sldId="2145706736"/>
            <ac:picMk id="16" creationId="{D078E0BE-4326-4E65-9F72-F6C6CF3B7490}"/>
          </ac:picMkLst>
        </pc:picChg>
        <pc:picChg chg="add mod">
          <ac:chgData name="Matt Chill" userId="157e4bfd-2bfa-46d2-b115-bc5f9c1dc265" providerId="ADAL" clId="{97E96C62-BA18-4926-AAA5-0B797AB3AC8D}" dt="2022-06-06T20:01:33.590" v="24600" actId="164"/>
          <ac:picMkLst>
            <pc:docMk/>
            <pc:sldMk cId="575792554" sldId="2145706736"/>
            <ac:picMk id="6146" creationId="{BDB5843A-84B5-4A04-A1B1-D7EF04051652}"/>
          </ac:picMkLst>
        </pc:picChg>
        <pc:picChg chg="add mod">
          <ac:chgData name="Matt Chill" userId="157e4bfd-2bfa-46d2-b115-bc5f9c1dc265" providerId="ADAL" clId="{97E96C62-BA18-4926-AAA5-0B797AB3AC8D}" dt="2022-06-06T20:01:44.394" v="24603" actId="164"/>
          <ac:picMkLst>
            <pc:docMk/>
            <pc:sldMk cId="575792554" sldId="2145706736"/>
            <ac:picMk id="6148" creationId="{7239A136-9557-4C6E-AB7C-912281A2CEE1}"/>
          </ac:picMkLst>
        </pc:picChg>
      </pc:sldChg>
      <pc:sldChg chg="addSp delSp modSp add mod modNotesTx">
        <pc:chgData name="Matt Chill" userId="157e4bfd-2bfa-46d2-b115-bc5f9c1dc265" providerId="ADAL" clId="{97E96C62-BA18-4926-AAA5-0B797AB3AC8D}" dt="2022-06-06T20:11:05.384" v="24893" actId="962"/>
        <pc:sldMkLst>
          <pc:docMk/>
          <pc:sldMk cId="2461706281" sldId="2145706737"/>
        </pc:sldMkLst>
        <pc:spChg chg="mod">
          <ac:chgData name="Matt Chill" userId="157e4bfd-2bfa-46d2-b115-bc5f9c1dc265" providerId="ADAL" clId="{97E96C62-BA18-4926-AAA5-0B797AB3AC8D}" dt="2022-06-03T22:21:22.640" v="18958" actId="948"/>
          <ac:spMkLst>
            <pc:docMk/>
            <pc:sldMk cId="2461706281" sldId="2145706737"/>
            <ac:spMk id="2" creationId="{130360FB-E26F-4A01-ACED-9D8EB6051D74}"/>
          </ac:spMkLst>
        </pc:spChg>
        <pc:spChg chg="del mod ord">
          <ac:chgData name="Matt Chill" userId="157e4bfd-2bfa-46d2-b115-bc5f9c1dc265" providerId="ADAL" clId="{97E96C62-BA18-4926-AAA5-0B797AB3AC8D}" dt="2022-06-03T22:10:50.434" v="18795" actId="478"/>
          <ac:spMkLst>
            <pc:docMk/>
            <pc:sldMk cId="2461706281" sldId="2145706737"/>
            <ac:spMk id="3" creationId="{0C7453E9-4374-447B-8122-9EABECC6F589}"/>
          </ac:spMkLst>
        </pc:spChg>
        <pc:spChg chg="mod ord">
          <ac:chgData name="Matt Chill" userId="157e4bfd-2bfa-46d2-b115-bc5f9c1dc265" providerId="ADAL" clId="{97E96C62-BA18-4926-AAA5-0B797AB3AC8D}" dt="2022-06-06T19:46:16.087" v="24494" actId="962"/>
          <ac:spMkLst>
            <pc:docMk/>
            <pc:sldMk cId="2461706281" sldId="2145706737"/>
            <ac:spMk id="4" creationId="{4FD02B76-6990-472F-808B-167DBEE5535E}"/>
          </ac:spMkLst>
        </pc:spChg>
        <pc:spChg chg="del mod ord">
          <ac:chgData name="Matt Chill" userId="157e4bfd-2bfa-46d2-b115-bc5f9c1dc265" providerId="ADAL" clId="{97E96C62-BA18-4926-AAA5-0B797AB3AC8D}" dt="2022-06-03T22:10:51.413" v="18796" actId="478"/>
          <ac:spMkLst>
            <pc:docMk/>
            <pc:sldMk cId="2461706281" sldId="2145706737"/>
            <ac:spMk id="6" creationId="{441E9B3C-B7B4-4441-B3EE-20F55B226181}"/>
          </ac:spMkLst>
        </pc:spChg>
        <pc:spChg chg="add del mod modVis">
          <ac:chgData name="Matt Chill" userId="157e4bfd-2bfa-46d2-b115-bc5f9c1dc265" providerId="ADAL" clId="{97E96C62-BA18-4926-AAA5-0B797AB3AC8D}" dt="2022-06-03T22:10:37.119" v="18693"/>
          <ac:spMkLst>
            <pc:docMk/>
            <pc:sldMk cId="2461706281" sldId="2145706737"/>
            <ac:spMk id="7" creationId="{0DF1D2DE-9542-4DEB-84CA-8BBF172F20C1}"/>
          </ac:spMkLst>
        </pc:spChg>
        <pc:spChg chg="add del mod modVis">
          <ac:chgData name="Matt Chill" userId="157e4bfd-2bfa-46d2-b115-bc5f9c1dc265" providerId="ADAL" clId="{97E96C62-BA18-4926-AAA5-0B797AB3AC8D}" dt="2022-06-03T17:28:04.473" v="13527"/>
          <ac:spMkLst>
            <pc:docMk/>
            <pc:sldMk cId="2461706281" sldId="2145706737"/>
            <ac:spMk id="7" creationId="{0ED54CCC-926A-494A-93BB-87D5ED7F411E}"/>
          </ac:spMkLst>
        </pc:spChg>
        <pc:spChg chg="add del mod modVis">
          <ac:chgData name="Matt Chill" userId="157e4bfd-2bfa-46d2-b115-bc5f9c1dc265" providerId="ADAL" clId="{97E96C62-BA18-4926-AAA5-0B797AB3AC8D}" dt="2022-06-03T22:10:37.957" v="18749"/>
          <ac:spMkLst>
            <pc:docMk/>
            <pc:sldMk cId="2461706281" sldId="2145706737"/>
            <ac:spMk id="10" creationId="{58FDA314-A7AA-45EE-9B33-3782B1B56A31}"/>
          </ac:spMkLst>
        </pc:spChg>
        <pc:spChg chg="add del mod modVis">
          <ac:chgData name="Matt Chill" userId="157e4bfd-2bfa-46d2-b115-bc5f9c1dc265" providerId="ADAL" clId="{97E96C62-BA18-4926-AAA5-0B797AB3AC8D}" dt="2022-06-03T22:10:48.592" v="18792"/>
          <ac:spMkLst>
            <pc:docMk/>
            <pc:sldMk cId="2461706281" sldId="2145706737"/>
            <ac:spMk id="11" creationId="{C7607B2A-E7F3-4580-A645-B3A2C2399E04}"/>
          </ac:spMkLst>
        </pc:spChg>
        <pc:spChg chg="add del mod modVis">
          <ac:chgData name="Matt Chill" userId="157e4bfd-2bfa-46d2-b115-bc5f9c1dc265" providerId="ADAL" clId="{97E96C62-BA18-4926-AAA5-0B797AB3AC8D}" dt="2022-06-03T22:21:22.695" v="18997"/>
          <ac:spMkLst>
            <pc:docMk/>
            <pc:sldMk cId="2461706281" sldId="2145706737"/>
            <ac:spMk id="12" creationId="{4E244349-14C7-45CD-A07B-DA1EC4ED40BE}"/>
          </ac:spMkLst>
        </pc:spChg>
        <pc:spChg chg="add mod">
          <ac:chgData name="Matt Chill" userId="157e4bfd-2bfa-46d2-b115-bc5f9c1dc265" providerId="ADAL" clId="{97E96C62-BA18-4926-AAA5-0B797AB3AC8D}" dt="2022-06-03T22:26:27.042" v="19009" actId="14100"/>
          <ac:spMkLst>
            <pc:docMk/>
            <pc:sldMk cId="2461706281" sldId="2145706737"/>
            <ac:spMk id="18" creationId="{F1433B12-F146-4DA1-9ADE-FDEB320612FD}"/>
          </ac:spMkLst>
        </pc:spChg>
        <pc:spChg chg="del ord">
          <ac:chgData name="Matt Chill" userId="157e4bfd-2bfa-46d2-b115-bc5f9c1dc265" providerId="ADAL" clId="{97E96C62-BA18-4926-AAA5-0B797AB3AC8D}" dt="2022-06-03T22:10:54.468" v="18797" actId="478"/>
          <ac:spMkLst>
            <pc:docMk/>
            <pc:sldMk cId="2461706281" sldId="2145706737"/>
            <ac:spMk id="19" creationId="{7CF58664-0C09-4E65-ACFB-E0A75A86BD1D}"/>
          </ac:spMkLst>
        </pc:spChg>
        <pc:spChg chg="del ord">
          <ac:chgData name="Matt Chill" userId="157e4bfd-2bfa-46d2-b115-bc5f9c1dc265" providerId="ADAL" clId="{97E96C62-BA18-4926-AAA5-0B797AB3AC8D}" dt="2022-06-03T22:10:54.468" v="18797" actId="478"/>
          <ac:spMkLst>
            <pc:docMk/>
            <pc:sldMk cId="2461706281" sldId="2145706737"/>
            <ac:spMk id="20" creationId="{BC3A957F-AE35-46C0-88DA-8D9E665E0BB6}"/>
          </ac:spMkLst>
        </pc:spChg>
        <pc:spChg chg="mod ord">
          <ac:chgData name="Matt Chill" userId="157e4bfd-2bfa-46d2-b115-bc5f9c1dc265" providerId="ADAL" clId="{97E96C62-BA18-4926-AAA5-0B797AB3AC8D}" dt="2022-06-03T22:14:31.258" v="18875" actId="1036"/>
          <ac:spMkLst>
            <pc:docMk/>
            <pc:sldMk cId="2461706281" sldId="2145706737"/>
            <ac:spMk id="21" creationId="{25BFEF7B-0660-468C-B1F2-E0FE6798BB7C}"/>
          </ac:spMkLst>
        </pc:spChg>
        <pc:spChg chg="mod ord">
          <ac:chgData name="Matt Chill" userId="157e4bfd-2bfa-46d2-b115-bc5f9c1dc265" providerId="ADAL" clId="{97E96C62-BA18-4926-AAA5-0B797AB3AC8D}" dt="2022-06-03T22:14:31.258" v="18875" actId="1036"/>
          <ac:spMkLst>
            <pc:docMk/>
            <pc:sldMk cId="2461706281" sldId="2145706737"/>
            <ac:spMk id="22" creationId="{856EAFEB-0DD5-4C48-A61D-14C7DD520516}"/>
          </ac:spMkLst>
        </pc:spChg>
        <pc:spChg chg="mod ord">
          <ac:chgData name="Matt Chill" userId="157e4bfd-2bfa-46d2-b115-bc5f9c1dc265" providerId="ADAL" clId="{97E96C62-BA18-4926-AAA5-0B797AB3AC8D}" dt="2022-06-03T22:14:31.258" v="18875" actId="1036"/>
          <ac:spMkLst>
            <pc:docMk/>
            <pc:sldMk cId="2461706281" sldId="2145706737"/>
            <ac:spMk id="23" creationId="{DE7F91F9-6FA1-4AE1-98AA-A5ED27EBE00A}"/>
          </ac:spMkLst>
        </pc:spChg>
        <pc:spChg chg="mod">
          <ac:chgData name="Matt Chill" userId="157e4bfd-2bfa-46d2-b115-bc5f9c1dc265" providerId="ADAL" clId="{97E96C62-BA18-4926-AAA5-0B797AB3AC8D}" dt="2022-06-03T22:14:31.258" v="18875" actId="1036"/>
          <ac:spMkLst>
            <pc:docMk/>
            <pc:sldMk cId="2461706281" sldId="2145706737"/>
            <ac:spMk id="24" creationId="{B991CDD3-854B-49D4-A40C-0143626136DF}"/>
          </ac:spMkLst>
        </pc:spChg>
        <pc:spChg chg="mod">
          <ac:chgData name="Matt Chill" userId="157e4bfd-2bfa-46d2-b115-bc5f9c1dc265" providerId="ADAL" clId="{97E96C62-BA18-4926-AAA5-0B797AB3AC8D}" dt="2022-06-03T22:14:31.258" v="18875" actId="1036"/>
          <ac:spMkLst>
            <pc:docMk/>
            <pc:sldMk cId="2461706281" sldId="2145706737"/>
            <ac:spMk id="25" creationId="{5E270434-DF4D-43A3-80AF-0BDA5207A812}"/>
          </ac:spMkLst>
        </pc:spChg>
        <pc:spChg chg="mod">
          <ac:chgData name="Matt Chill" userId="157e4bfd-2bfa-46d2-b115-bc5f9c1dc265" providerId="ADAL" clId="{97E96C62-BA18-4926-AAA5-0B797AB3AC8D}" dt="2022-06-03T22:14:31.258" v="18875" actId="1036"/>
          <ac:spMkLst>
            <pc:docMk/>
            <pc:sldMk cId="2461706281" sldId="2145706737"/>
            <ac:spMk id="26" creationId="{CB983CAD-269D-4AE5-82EC-FB580117F84B}"/>
          </ac:spMkLst>
        </pc:spChg>
        <pc:spChg chg="add mod ord">
          <ac:chgData name="Matt Chill" userId="157e4bfd-2bfa-46d2-b115-bc5f9c1dc265" providerId="ADAL" clId="{97E96C62-BA18-4926-AAA5-0B797AB3AC8D}" dt="2022-06-06T16:44:00.562" v="21141" actId="13244"/>
          <ac:spMkLst>
            <pc:docMk/>
            <pc:sldMk cId="2461706281" sldId="2145706737"/>
            <ac:spMk id="27" creationId="{6B89379C-EE2C-4EA3-B438-FCB25D734C9E}"/>
          </ac:spMkLst>
        </pc:spChg>
        <pc:spChg chg="add mod ord">
          <ac:chgData name="Matt Chill" userId="157e4bfd-2bfa-46d2-b115-bc5f9c1dc265" providerId="ADAL" clId="{97E96C62-BA18-4926-AAA5-0B797AB3AC8D}" dt="2022-06-06T20:02:43.675" v="24613" actId="13244"/>
          <ac:spMkLst>
            <pc:docMk/>
            <pc:sldMk cId="2461706281" sldId="2145706737"/>
            <ac:spMk id="28" creationId="{D6CE24EC-7BDA-4D71-AD1E-A776303918D3}"/>
          </ac:spMkLst>
        </pc:spChg>
        <pc:spChg chg="add mod ord">
          <ac:chgData name="Matt Chill" userId="157e4bfd-2bfa-46d2-b115-bc5f9c1dc265" providerId="ADAL" clId="{97E96C62-BA18-4926-AAA5-0B797AB3AC8D}" dt="2022-06-06T20:02:17.932" v="24609" actId="164"/>
          <ac:spMkLst>
            <pc:docMk/>
            <pc:sldMk cId="2461706281" sldId="2145706737"/>
            <ac:spMk id="29" creationId="{9F111CB5-9438-4722-8733-371939FD999A}"/>
          </ac:spMkLst>
        </pc:spChg>
        <pc:spChg chg="add mod ord">
          <ac:chgData name="Matt Chill" userId="157e4bfd-2bfa-46d2-b115-bc5f9c1dc265" providerId="ADAL" clId="{97E96C62-BA18-4926-AAA5-0B797AB3AC8D}" dt="2022-06-06T20:02:06.484" v="24606" actId="164"/>
          <ac:spMkLst>
            <pc:docMk/>
            <pc:sldMk cId="2461706281" sldId="2145706737"/>
            <ac:spMk id="30" creationId="{322E5502-45E9-4550-A1E3-C0E1830402D8}"/>
          </ac:spMkLst>
        </pc:spChg>
        <pc:grpChg chg="add mod">
          <ac:chgData name="Matt Chill" userId="157e4bfd-2bfa-46d2-b115-bc5f9c1dc265" providerId="ADAL" clId="{97E96C62-BA18-4926-AAA5-0B797AB3AC8D}" dt="2022-06-06T20:02:10.279" v="24608" actId="962"/>
          <ac:grpSpMkLst>
            <pc:docMk/>
            <pc:sldMk cId="2461706281" sldId="2145706737"/>
            <ac:grpSpMk id="3" creationId="{A794BFEC-39F6-4F6A-9E6D-A4597DDE676C}"/>
          </ac:grpSpMkLst>
        </pc:grpChg>
        <pc:grpChg chg="add mod">
          <ac:chgData name="Matt Chill" userId="157e4bfd-2bfa-46d2-b115-bc5f9c1dc265" providerId="ADAL" clId="{97E96C62-BA18-4926-AAA5-0B797AB3AC8D}" dt="2022-06-06T20:11:05.384" v="24893" actId="962"/>
          <ac:grpSpMkLst>
            <pc:docMk/>
            <pc:sldMk cId="2461706281" sldId="2145706737"/>
            <ac:grpSpMk id="6" creationId="{DBB6D2BF-2CEF-4F97-BDB7-13479A4F54DE}"/>
          </ac:grpSpMkLst>
        </pc:grpChg>
        <pc:grpChg chg="add mod">
          <ac:chgData name="Matt Chill" userId="157e4bfd-2bfa-46d2-b115-bc5f9c1dc265" providerId="ADAL" clId="{97E96C62-BA18-4926-AAA5-0B797AB3AC8D}" dt="2022-06-06T20:03:05.832" v="24616" actId="962"/>
          <ac:grpSpMkLst>
            <pc:docMk/>
            <pc:sldMk cId="2461706281" sldId="2145706737"/>
            <ac:grpSpMk id="7" creationId="{F985699E-7CA6-48E7-A7A4-1D3A991BF145}"/>
          </ac:grpSpMkLst>
        </pc:grpChg>
        <pc:grpChg chg="add mod ord">
          <ac:chgData name="Matt Chill" userId="157e4bfd-2bfa-46d2-b115-bc5f9c1dc265" providerId="ADAL" clId="{97E96C62-BA18-4926-AAA5-0B797AB3AC8D}" dt="2022-06-06T20:05:57.909" v="24619" actId="13244"/>
          <ac:grpSpMkLst>
            <pc:docMk/>
            <pc:sldMk cId="2461706281" sldId="2145706737"/>
            <ac:grpSpMk id="9" creationId="{FD7F5706-0AB1-4476-96F0-5BAF84974486}"/>
          </ac:grpSpMkLst>
        </pc:grpChg>
        <pc:grpChg chg="add mod">
          <ac:chgData name="Matt Chill" userId="157e4bfd-2bfa-46d2-b115-bc5f9c1dc265" providerId="ADAL" clId="{97E96C62-BA18-4926-AAA5-0B797AB3AC8D}" dt="2022-06-06T20:02:06.484" v="24606" actId="164"/>
          <ac:grpSpMkLst>
            <pc:docMk/>
            <pc:sldMk cId="2461706281" sldId="2145706737"/>
            <ac:grpSpMk id="31" creationId="{AE40B978-A395-4833-B207-E0B7CE99862B}"/>
          </ac:grpSpMkLst>
        </pc:grpChg>
        <pc:graphicFrameChg chg="mod">
          <ac:chgData name="Matt Chill" userId="157e4bfd-2bfa-46d2-b115-bc5f9c1dc265" providerId="ADAL" clId="{97E96C62-BA18-4926-AAA5-0B797AB3AC8D}" dt="2022-06-03T17:28:04.475" v="13529"/>
          <ac:graphicFrameMkLst>
            <pc:docMk/>
            <pc:sldMk cId="2461706281" sldId="2145706737"/>
            <ac:graphicFrameMk id="9" creationId="{466DCFE7-3485-4376-A708-4C92085A5908}"/>
          </ac:graphicFrameMkLst>
        </pc:graphicFrameChg>
        <pc:graphicFrameChg chg="add mod ord modVis">
          <ac:chgData name="Matt Chill" userId="157e4bfd-2bfa-46d2-b115-bc5f9c1dc265" providerId="ADAL" clId="{97E96C62-BA18-4926-AAA5-0B797AB3AC8D}" dt="2022-06-03T22:21:22.699" v="18999"/>
          <ac:graphicFrameMkLst>
            <pc:docMk/>
            <pc:sldMk cId="2461706281" sldId="2145706737"/>
            <ac:graphicFrameMk id="9" creationId="{F611D8D1-E8C6-45B2-9A40-2066B9E9834C}"/>
          </ac:graphicFrameMkLst>
        </pc:graphicFrameChg>
        <pc:picChg chg="mod">
          <ac:chgData name="Matt Chill" userId="157e4bfd-2bfa-46d2-b115-bc5f9c1dc265" providerId="ADAL" clId="{97E96C62-BA18-4926-AAA5-0B797AB3AC8D}" dt="2022-06-06T20:02:52.949" v="24614" actId="164"/>
          <ac:picMkLst>
            <pc:docMk/>
            <pc:sldMk cId="2461706281" sldId="2145706737"/>
            <ac:picMk id="5" creationId="{F4BA1AB5-BFFE-423B-A271-8EF7F7838E7D}"/>
          </ac:picMkLst>
        </pc:picChg>
        <pc:picChg chg="mod">
          <ac:chgData name="Matt Chill" userId="157e4bfd-2bfa-46d2-b115-bc5f9c1dc265" providerId="ADAL" clId="{97E96C62-BA18-4926-AAA5-0B797AB3AC8D}" dt="2022-06-06T20:02:56.426" v="24615" actId="164"/>
          <ac:picMkLst>
            <pc:docMk/>
            <pc:sldMk cId="2461706281" sldId="2145706737"/>
            <ac:picMk id="8" creationId="{1C2E27A4-7D3B-4A7F-A8E8-78E0B13CB6E1}"/>
          </ac:picMkLst>
        </pc:picChg>
        <pc:picChg chg="mod">
          <ac:chgData name="Matt Chill" userId="157e4bfd-2bfa-46d2-b115-bc5f9c1dc265" providerId="ADAL" clId="{97E96C62-BA18-4926-AAA5-0B797AB3AC8D}" dt="2022-06-06T20:02:56.426" v="24615" actId="164"/>
          <ac:picMkLst>
            <pc:docMk/>
            <pc:sldMk cId="2461706281" sldId="2145706737"/>
            <ac:picMk id="13" creationId="{542A88BB-AAFF-4FB7-A474-AE77D8ABC6BF}"/>
          </ac:picMkLst>
        </pc:picChg>
        <pc:picChg chg="mod">
          <ac:chgData name="Matt Chill" userId="157e4bfd-2bfa-46d2-b115-bc5f9c1dc265" providerId="ADAL" clId="{97E96C62-BA18-4926-AAA5-0B797AB3AC8D}" dt="2022-06-06T20:02:56.426" v="24615" actId="164"/>
          <ac:picMkLst>
            <pc:docMk/>
            <pc:sldMk cId="2461706281" sldId="2145706737"/>
            <ac:picMk id="14" creationId="{D4F1BEBD-0BA4-408C-9F80-F83AA35D629F}"/>
          </ac:picMkLst>
        </pc:picChg>
        <pc:picChg chg="mod">
          <ac:chgData name="Matt Chill" userId="157e4bfd-2bfa-46d2-b115-bc5f9c1dc265" providerId="ADAL" clId="{97E96C62-BA18-4926-AAA5-0B797AB3AC8D}" dt="2022-06-06T20:02:52.949" v="24614" actId="164"/>
          <ac:picMkLst>
            <pc:docMk/>
            <pc:sldMk cId="2461706281" sldId="2145706737"/>
            <ac:picMk id="15" creationId="{B3FF58A1-84A3-44ED-95DA-137ED70CB0DF}"/>
          </ac:picMkLst>
        </pc:picChg>
        <pc:picChg chg="mod">
          <ac:chgData name="Matt Chill" userId="157e4bfd-2bfa-46d2-b115-bc5f9c1dc265" providerId="ADAL" clId="{97E96C62-BA18-4926-AAA5-0B797AB3AC8D}" dt="2022-06-06T20:02:52.949" v="24614" actId="164"/>
          <ac:picMkLst>
            <pc:docMk/>
            <pc:sldMk cId="2461706281" sldId="2145706737"/>
            <ac:picMk id="16" creationId="{D078E0BE-4326-4E65-9F72-F6C6CF3B7490}"/>
          </ac:picMkLst>
        </pc:picChg>
        <pc:picChg chg="add mod">
          <ac:chgData name="Matt Chill" userId="157e4bfd-2bfa-46d2-b115-bc5f9c1dc265" providerId="ADAL" clId="{97E96C62-BA18-4926-AAA5-0B797AB3AC8D}" dt="2022-06-06T20:02:17.932" v="24609" actId="164"/>
          <ac:picMkLst>
            <pc:docMk/>
            <pc:sldMk cId="2461706281" sldId="2145706737"/>
            <ac:picMk id="7170" creationId="{4E9CB970-8170-4AD4-AF31-1273A732B8A4}"/>
          </ac:picMkLst>
        </pc:picChg>
        <pc:picChg chg="add del mod">
          <ac:chgData name="Matt Chill" userId="157e4bfd-2bfa-46d2-b115-bc5f9c1dc265" providerId="ADAL" clId="{97E96C62-BA18-4926-AAA5-0B797AB3AC8D}" dt="2022-06-03T22:17:07.817" v="18918" actId="478"/>
          <ac:picMkLst>
            <pc:docMk/>
            <pc:sldMk cId="2461706281" sldId="2145706737"/>
            <ac:picMk id="7172" creationId="{FE0D9F9E-499A-40C5-981A-DCCED0DC425F}"/>
          </ac:picMkLst>
        </pc:picChg>
        <pc:picChg chg="add del mod">
          <ac:chgData name="Matt Chill" userId="157e4bfd-2bfa-46d2-b115-bc5f9c1dc265" providerId="ADAL" clId="{97E96C62-BA18-4926-AAA5-0B797AB3AC8D}" dt="2022-06-03T22:17:25.050" v="18921" actId="478"/>
          <ac:picMkLst>
            <pc:docMk/>
            <pc:sldMk cId="2461706281" sldId="2145706737"/>
            <ac:picMk id="7174" creationId="{83B66E32-C2B6-4686-A395-E9377C485CAA}"/>
          </ac:picMkLst>
        </pc:picChg>
        <pc:picChg chg="add del mod">
          <ac:chgData name="Matt Chill" userId="157e4bfd-2bfa-46d2-b115-bc5f9c1dc265" providerId="ADAL" clId="{97E96C62-BA18-4926-AAA5-0B797AB3AC8D}" dt="2022-06-03T22:25:59.218" v="19000" actId="478"/>
          <ac:picMkLst>
            <pc:docMk/>
            <pc:sldMk cId="2461706281" sldId="2145706737"/>
            <ac:picMk id="7176" creationId="{59117093-CD33-49A7-91BA-593CB78F1B9F}"/>
          </ac:picMkLst>
        </pc:picChg>
        <pc:picChg chg="add mod">
          <ac:chgData name="Matt Chill" userId="157e4bfd-2bfa-46d2-b115-bc5f9c1dc265" providerId="ADAL" clId="{97E96C62-BA18-4926-AAA5-0B797AB3AC8D}" dt="2022-06-03T22:26:27.042" v="19009" actId="14100"/>
          <ac:picMkLst>
            <pc:docMk/>
            <pc:sldMk cId="2461706281" sldId="2145706737"/>
            <ac:picMk id="7178" creationId="{621580EA-8709-4D42-9D90-FB8394E9902A}"/>
          </ac:picMkLst>
        </pc:picChg>
      </pc:sldChg>
      <pc:sldChg chg="addSp delSp modSp add mod">
        <pc:chgData name="Matt Chill" userId="157e4bfd-2bfa-46d2-b115-bc5f9c1dc265" providerId="ADAL" clId="{97E96C62-BA18-4926-AAA5-0B797AB3AC8D}" dt="2022-06-06T19:46:49.024" v="24504" actId="962"/>
        <pc:sldMkLst>
          <pc:docMk/>
          <pc:sldMk cId="1167426989" sldId="2145706738"/>
        </pc:sldMkLst>
        <pc:spChg chg="mod">
          <ac:chgData name="Matt Chill" userId="157e4bfd-2bfa-46d2-b115-bc5f9c1dc265" providerId="ADAL" clId="{97E96C62-BA18-4926-AAA5-0B797AB3AC8D}" dt="2022-06-03T17:39:00.511" v="13693" actId="1076"/>
          <ac:spMkLst>
            <pc:docMk/>
            <pc:sldMk cId="1167426989" sldId="2145706738"/>
            <ac:spMk id="3" creationId="{ED754B87-98EC-4E3E-BDC1-A4C672EEEC78}"/>
          </ac:spMkLst>
        </pc:spChg>
        <pc:spChg chg="mod">
          <ac:chgData name="Matt Chill" userId="157e4bfd-2bfa-46d2-b115-bc5f9c1dc265" providerId="ADAL" clId="{97E96C62-BA18-4926-AAA5-0B797AB3AC8D}" dt="2022-06-06T19:46:49.024" v="24504" actId="962"/>
          <ac:spMkLst>
            <pc:docMk/>
            <pc:sldMk cId="1167426989" sldId="2145706738"/>
            <ac:spMk id="8" creationId="{DCB390C2-AE4D-43ED-8574-BBE3090A6D37}"/>
          </ac:spMkLst>
        </pc:spChg>
        <pc:spChg chg="add mod ord">
          <ac:chgData name="Matt Chill" userId="157e4bfd-2bfa-46d2-b115-bc5f9c1dc265" providerId="ADAL" clId="{97E96C62-BA18-4926-AAA5-0B797AB3AC8D}" dt="2022-06-03T18:23:35.299" v="14722" actId="13244"/>
          <ac:spMkLst>
            <pc:docMk/>
            <pc:sldMk cId="1167426989" sldId="2145706738"/>
            <ac:spMk id="9" creationId="{7A8A4823-3D86-46FE-A8CD-76710BF7F0E0}"/>
          </ac:spMkLst>
        </pc:spChg>
        <pc:spChg chg="add mod ord">
          <ac:chgData name="Matt Chill" userId="157e4bfd-2bfa-46d2-b115-bc5f9c1dc265" providerId="ADAL" clId="{97E96C62-BA18-4926-AAA5-0B797AB3AC8D}" dt="2022-06-03T18:23:18.383" v="14719" actId="13244"/>
          <ac:spMkLst>
            <pc:docMk/>
            <pc:sldMk cId="1167426989" sldId="2145706738"/>
            <ac:spMk id="10" creationId="{83A1FC8B-61A6-4871-980B-B25408540804}"/>
          </ac:spMkLst>
        </pc:spChg>
        <pc:spChg chg="add mod ord">
          <ac:chgData name="Matt Chill" userId="157e4bfd-2bfa-46d2-b115-bc5f9c1dc265" providerId="ADAL" clId="{97E96C62-BA18-4926-AAA5-0B797AB3AC8D}" dt="2022-06-03T18:23:21.296" v="14720" actId="13244"/>
          <ac:spMkLst>
            <pc:docMk/>
            <pc:sldMk cId="1167426989" sldId="2145706738"/>
            <ac:spMk id="11" creationId="{485DA910-A882-4A52-A318-FAD5D477E22B}"/>
          </ac:spMkLst>
        </pc:spChg>
        <pc:spChg chg="add mod ord">
          <ac:chgData name="Matt Chill" userId="157e4bfd-2bfa-46d2-b115-bc5f9c1dc265" providerId="ADAL" clId="{97E96C62-BA18-4926-AAA5-0B797AB3AC8D}" dt="2022-06-03T18:23:23.640" v="14721" actId="13244"/>
          <ac:spMkLst>
            <pc:docMk/>
            <pc:sldMk cId="1167426989" sldId="2145706738"/>
            <ac:spMk id="12" creationId="{16534AE7-218B-4C74-B57D-25D8B25824CD}"/>
          </ac:spMkLst>
        </pc:spChg>
        <pc:graphicFrameChg chg="del mod">
          <ac:chgData name="Matt Chill" userId="157e4bfd-2bfa-46d2-b115-bc5f9c1dc265" providerId="ADAL" clId="{97E96C62-BA18-4926-AAA5-0B797AB3AC8D}" dt="2022-06-03T17:34:23.420" v="13655" actId="478"/>
          <ac:graphicFrameMkLst>
            <pc:docMk/>
            <pc:sldMk cId="1167426989" sldId="2145706738"/>
            <ac:graphicFrameMk id="5" creationId="{14E3A064-0B23-47CF-B26A-CA423D45FA3C}"/>
          </ac:graphicFrameMkLst>
        </pc:graphicFrameChg>
        <pc:graphicFrameChg chg="del mod">
          <ac:chgData name="Matt Chill" userId="157e4bfd-2bfa-46d2-b115-bc5f9c1dc265" providerId="ADAL" clId="{97E96C62-BA18-4926-AAA5-0B797AB3AC8D}" dt="2022-06-03T17:35:52.157" v="13669" actId="478"/>
          <ac:graphicFrameMkLst>
            <pc:docMk/>
            <pc:sldMk cId="1167426989" sldId="2145706738"/>
            <ac:graphicFrameMk id="6" creationId="{A530DA0C-9334-4478-944A-36D24C4BF6A2}"/>
          </ac:graphicFrameMkLst>
        </pc:graphicFrameChg>
        <pc:graphicFrameChg chg="add mod ord modGraphic">
          <ac:chgData name="Matt Chill" userId="157e4bfd-2bfa-46d2-b115-bc5f9c1dc265" providerId="ADAL" clId="{97E96C62-BA18-4926-AAA5-0B797AB3AC8D}" dt="2022-06-03T18:23:43.562" v="14723" actId="13244"/>
          <ac:graphicFrameMkLst>
            <pc:docMk/>
            <pc:sldMk cId="1167426989" sldId="2145706738"/>
            <ac:graphicFrameMk id="13" creationId="{61D2F5CD-EC4A-45AC-B787-B6872B21FB83}"/>
          </ac:graphicFrameMkLst>
        </pc:graphicFrameChg>
        <pc:graphicFrameChg chg="add mod ord">
          <ac:chgData name="Matt Chill" userId="157e4bfd-2bfa-46d2-b115-bc5f9c1dc265" providerId="ADAL" clId="{97E96C62-BA18-4926-AAA5-0B797AB3AC8D}" dt="2022-06-03T18:23:46.209" v="14724" actId="13244"/>
          <ac:graphicFrameMkLst>
            <pc:docMk/>
            <pc:sldMk cId="1167426989" sldId="2145706738"/>
            <ac:graphicFrameMk id="14" creationId="{F1E889F6-5A48-489B-A3AF-6A9AED1CF73F}"/>
          </ac:graphicFrameMkLst>
        </pc:graphicFrameChg>
      </pc:sldChg>
      <pc:sldChg chg="modSp mod modNotesTx">
        <pc:chgData name="Matt Chill" userId="157e4bfd-2bfa-46d2-b115-bc5f9c1dc265" providerId="ADAL" clId="{97E96C62-BA18-4926-AAA5-0B797AB3AC8D}" dt="2022-06-06T19:45:57.519" v="24491" actId="962"/>
        <pc:sldMkLst>
          <pc:docMk/>
          <pc:sldMk cId="2827343699" sldId="2145706739"/>
        </pc:sldMkLst>
        <pc:spChg chg="mod">
          <ac:chgData name="Matt Chill" userId="157e4bfd-2bfa-46d2-b115-bc5f9c1dc265" providerId="ADAL" clId="{97E96C62-BA18-4926-AAA5-0B797AB3AC8D}" dt="2022-06-06T19:45:55.561" v="24490" actId="962"/>
          <ac:spMkLst>
            <pc:docMk/>
            <pc:sldMk cId="2827343699" sldId="2145706739"/>
            <ac:spMk id="4" creationId="{C9A850E4-7332-46A8-8172-AFD657D1815E}"/>
          </ac:spMkLst>
        </pc:spChg>
        <pc:spChg chg="mod">
          <ac:chgData name="Matt Chill" userId="157e4bfd-2bfa-46d2-b115-bc5f9c1dc265" providerId="ADAL" clId="{97E96C62-BA18-4926-AAA5-0B797AB3AC8D}" dt="2022-06-06T19:45:57.519" v="24491" actId="962"/>
          <ac:spMkLst>
            <pc:docMk/>
            <pc:sldMk cId="2827343699" sldId="2145706739"/>
            <ac:spMk id="9" creationId="{C03E28C0-2C7D-465F-8AF9-AF39806AFEFB}"/>
          </ac:spMkLst>
        </pc:spChg>
        <pc:spChg chg="mod ord">
          <ac:chgData name="Matt Chill" userId="157e4bfd-2bfa-46d2-b115-bc5f9c1dc265" providerId="ADAL" clId="{97E96C62-BA18-4926-AAA5-0B797AB3AC8D}" dt="2022-06-03T23:43:41.323" v="19761" actId="13244"/>
          <ac:spMkLst>
            <pc:docMk/>
            <pc:sldMk cId="2827343699" sldId="2145706739"/>
            <ac:spMk id="16" creationId="{2502293A-AFD0-4A6D-863B-5E00C736254D}"/>
          </ac:spMkLst>
        </pc:spChg>
      </pc:sldChg>
      <pc:sldChg chg="addSp delSp modSp new add del mod">
        <pc:chgData name="Matt Chill" userId="157e4bfd-2bfa-46d2-b115-bc5f9c1dc265" providerId="ADAL" clId="{97E96C62-BA18-4926-AAA5-0B797AB3AC8D}" dt="2022-06-03T18:09:25.181" v="13843" actId="2696"/>
        <pc:sldMkLst>
          <pc:docMk/>
          <pc:sldMk cId="4265741970" sldId="2145706739"/>
        </pc:sldMkLst>
        <pc:spChg chg="del">
          <ac:chgData name="Matt Chill" userId="157e4bfd-2bfa-46d2-b115-bc5f9c1dc265" providerId="ADAL" clId="{97E96C62-BA18-4926-AAA5-0B797AB3AC8D}" dt="2022-06-03T17:58:07.829" v="13717" actId="478"/>
          <ac:spMkLst>
            <pc:docMk/>
            <pc:sldMk cId="4265741970" sldId="2145706739"/>
            <ac:spMk id="3" creationId="{F4525211-F2EE-48E6-8CD5-9ED656AFCBD1}"/>
          </ac:spMkLst>
        </pc:spChg>
        <pc:spChg chg="add del">
          <ac:chgData name="Matt Chill" userId="157e4bfd-2bfa-46d2-b115-bc5f9c1dc265" providerId="ADAL" clId="{97E96C62-BA18-4926-AAA5-0B797AB3AC8D}" dt="2022-06-03T18:01:43.699" v="13762" actId="478"/>
          <ac:spMkLst>
            <pc:docMk/>
            <pc:sldMk cId="4265741970" sldId="2145706739"/>
            <ac:spMk id="21" creationId="{C509BF7C-FCB4-4E19-912B-3DF8094D3445}"/>
          </ac:spMkLst>
        </pc:spChg>
        <pc:spChg chg="add mod topLvl">
          <ac:chgData name="Matt Chill" userId="157e4bfd-2bfa-46d2-b115-bc5f9c1dc265" providerId="ADAL" clId="{97E96C62-BA18-4926-AAA5-0B797AB3AC8D}" dt="2022-06-03T18:05:32.667" v="13802" actId="164"/>
          <ac:spMkLst>
            <pc:docMk/>
            <pc:sldMk cId="4265741970" sldId="2145706739"/>
            <ac:spMk id="23" creationId="{F3083FD4-DC48-4462-86B2-04F5EE152318}"/>
          </ac:spMkLst>
        </pc:spChg>
        <pc:spChg chg="add mod topLvl">
          <ac:chgData name="Matt Chill" userId="157e4bfd-2bfa-46d2-b115-bc5f9c1dc265" providerId="ADAL" clId="{97E96C62-BA18-4926-AAA5-0B797AB3AC8D}" dt="2022-06-03T18:05:32.667" v="13802" actId="164"/>
          <ac:spMkLst>
            <pc:docMk/>
            <pc:sldMk cId="4265741970" sldId="2145706739"/>
            <ac:spMk id="24" creationId="{33554937-F2C5-44C1-82A1-41C2EE3E6296}"/>
          </ac:spMkLst>
        </pc:spChg>
        <pc:spChg chg="add mod topLvl">
          <ac:chgData name="Matt Chill" userId="157e4bfd-2bfa-46d2-b115-bc5f9c1dc265" providerId="ADAL" clId="{97E96C62-BA18-4926-AAA5-0B797AB3AC8D}" dt="2022-06-03T18:05:32.667" v="13802" actId="164"/>
          <ac:spMkLst>
            <pc:docMk/>
            <pc:sldMk cId="4265741970" sldId="2145706739"/>
            <ac:spMk id="25" creationId="{791CE4E7-E956-467E-9DD1-8736025F5720}"/>
          </ac:spMkLst>
        </pc:spChg>
        <pc:spChg chg="add mod topLvl">
          <ac:chgData name="Matt Chill" userId="157e4bfd-2bfa-46d2-b115-bc5f9c1dc265" providerId="ADAL" clId="{97E96C62-BA18-4926-AAA5-0B797AB3AC8D}" dt="2022-06-03T18:05:32.667" v="13802" actId="164"/>
          <ac:spMkLst>
            <pc:docMk/>
            <pc:sldMk cId="4265741970" sldId="2145706739"/>
            <ac:spMk id="26" creationId="{6C469F0B-177E-48B3-9377-BED73139430E}"/>
          </ac:spMkLst>
        </pc:spChg>
        <pc:spChg chg="add mod topLvl">
          <ac:chgData name="Matt Chill" userId="157e4bfd-2bfa-46d2-b115-bc5f9c1dc265" providerId="ADAL" clId="{97E96C62-BA18-4926-AAA5-0B797AB3AC8D}" dt="2022-06-03T18:05:32.667" v="13802" actId="164"/>
          <ac:spMkLst>
            <pc:docMk/>
            <pc:sldMk cId="4265741970" sldId="2145706739"/>
            <ac:spMk id="27" creationId="{A05714C3-2DB8-42E7-B7A6-AA235300C79A}"/>
          </ac:spMkLst>
        </pc:spChg>
        <pc:spChg chg="add mod topLvl">
          <ac:chgData name="Matt Chill" userId="157e4bfd-2bfa-46d2-b115-bc5f9c1dc265" providerId="ADAL" clId="{97E96C62-BA18-4926-AAA5-0B797AB3AC8D}" dt="2022-06-03T18:05:32.667" v="13802" actId="164"/>
          <ac:spMkLst>
            <pc:docMk/>
            <pc:sldMk cId="4265741970" sldId="2145706739"/>
            <ac:spMk id="28" creationId="{CB9134F8-EC7C-40E9-A7BE-F80524C5B04B}"/>
          </ac:spMkLst>
        </pc:spChg>
        <pc:spChg chg="add mod topLvl">
          <ac:chgData name="Matt Chill" userId="157e4bfd-2bfa-46d2-b115-bc5f9c1dc265" providerId="ADAL" clId="{97E96C62-BA18-4926-AAA5-0B797AB3AC8D}" dt="2022-06-03T18:05:32.667" v="13802" actId="164"/>
          <ac:spMkLst>
            <pc:docMk/>
            <pc:sldMk cId="4265741970" sldId="2145706739"/>
            <ac:spMk id="29" creationId="{3D34C138-22B8-4F1F-A4AD-0C6E8E82B3AF}"/>
          </ac:spMkLst>
        </pc:spChg>
        <pc:spChg chg="add mod topLvl">
          <ac:chgData name="Matt Chill" userId="157e4bfd-2bfa-46d2-b115-bc5f9c1dc265" providerId="ADAL" clId="{97E96C62-BA18-4926-AAA5-0B797AB3AC8D}" dt="2022-06-03T18:05:32.667" v="13802" actId="164"/>
          <ac:spMkLst>
            <pc:docMk/>
            <pc:sldMk cId="4265741970" sldId="2145706739"/>
            <ac:spMk id="30" creationId="{0D2225D9-8080-46CB-AC38-1FEF4653A337}"/>
          </ac:spMkLst>
        </pc:spChg>
        <pc:spChg chg="add mod topLvl">
          <ac:chgData name="Matt Chill" userId="157e4bfd-2bfa-46d2-b115-bc5f9c1dc265" providerId="ADAL" clId="{97E96C62-BA18-4926-AAA5-0B797AB3AC8D}" dt="2022-06-03T18:05:32.667" v="13802" actId="164"/>
          <ac:spMkLst>
            <pc:docMk/>
            <pc:sldMk cId="4265741970" sldId="2145706739"/>
            <ac:spMk id="31" creationId="{950C7C5B-3C9B-426B-8655-AE268A2BE1E9}"/>
          </ac:spMkLst>
        </pc:spChg>
        <pc:spChg chg="add mod topLvl">
          <ac:chgData name="Matt Chill" userId="157e4bfd-2bfa-46d2-b115-bc5f9c1dc265" providerId="ADAL" clId="{97E96C62-BA18-4926-AAA5-0B797AB3AC8D}" dt="2022-06-03T18:05:32.667" v="13802" actId="164"/>
          <ac:spMkLst>
            <pc:docMk/>
            <pc:sldMk cId="4265741970" sldId="2145706739"/>
            <ac:spMk id="33" creationId="{E8D8406E-D595-400F-92C3-D8EE32FAFE55}"/>
          </ac:spMkLst>
        </pc:spChg>
        <pc:spChg chg="add mod topLvl">
          <ac:chgData name="Matt Chill" userId="157e4bfd-2bfa-46d2-b115-bc5f9c1dc265" providerId="ADAL" clId="{97E96C62-BA18-4926-AAA5-0B797AB3AC8D}" dt="2022-06-03T18:05:32.667" v="13802" actId="164"/>
          <ac:spMkLst>
            <pc:docMk/>
            <pc:sldMk cId="4265741970" sldId="2145706739"/>
            <ac:spMk id="34" creationId="{5C4D9920-0123-49A3-9571-BD680E400B60}"/>
          </ac:spMkLst>
        </pc:spChg>
        <pc:spChg chg="add mod topLvl">
          <ac:chgData name="Matt Chill" userId="157e4bfd-2bfa-46d2-b115-bc5f9c1dc265" providerId="ADAL" clId="{97E96C62-BA18-4926-AAA5-0B797AB3AC8D}" dt="2022-06-03T18:05:32.667" v="13802" actId="164"/>
          <ac:spMkLst>
            <pc:docMk/>
            <pc:sldMk cId="4265741970" sldId="2145706739"/>
            <ac:spMk id="35" creationId="{3635F589-BC25-4B10-9D29-30C19FB15AA2}"/>
          </ac:spMkLst>
        </pc:spChg>
        <pc:grpChg chg="add del mod">
          <ac:chgData name="Matt Chill" userId="157e4bfd-2bfa-46d2-b115-bc5f9c1dc265" providerId="ADAL" clId="{97E96C62-BA18-4926-AAA5-0B797AB3AC8D}" dt="2022-06-03T18:05:07.408" v="13798" actId="165"/>
          <ac:grpSpMkLst>
            <pc:docMk/>
            <pc:sldMk cId="4265741970" sldId="2145706739"/>
            <ac:grpSpMk id="32" creationId="{AF5767B4-7774-4C5F-8C4E-68E69C7FAE2F}"/>
          </ac:grpSpMkLst>
        </pc:grpChg>
        <pc:grpChg chg="add mod">
          <ac:chgData name="Matt Chill" userId="157e4bfd-2bfa-46d2-b115-bc5f9c1dc265" providerId="ADAL" clId="{97E96C62-BA18-4926-AAA5-0B797AB3AC8D}" dt="2022-06-03T18:05:32.667" v="13802" actId="164"/>
          <ac:grpSpMkLst>
            <pc:docMk/>
            <pc:sldMk cId="4265741970" sldId="2145706739"/>
            <ac:grpSpMk id="36" creationId="{983AAFC4-CC6F-4C82-B99D-2AC1DE7795BF}"/>
          </ac:grpSpMkLst>
        </pc:grpChg>
        <pc:picChg chg="add mod topLvl">
          <ac:chgData name="Matt Chill" userId="157e4bfd-2bfa-46d2-b115-bc5f9c1dc265" providerId="ADAL" clId="{97E96C62-BA18-4926-AAA5-0B797AB3AC8D}" dt="2022-06-03T18:05:32.667" v="13802" actId="164"/>
          <ac:picMkLst>
            <pc:docMk/>
            <pc:sldMk cId="4265741970" sldId="2145706739"/>
            <ac:picMk id="6" creationId="{CDD5CD83-7205-4A15-9C86-F291FEE9722E}"/>
          </ac:picMkLst>
        </pc:picChg>
        <pc:picChg chg="add mod">
          <ac:chgData name="Matt Chill" userId="157e4bfd-2bfa-46d2-b115-bc5f9c1dc265" providerId="ADAL" clId="{97E96C62-BA18-4926-AAA5-0B797AB3AC8D}" dt="2022-06-03T17:58:14.907" v="13719" actId="1076"/>
          <ac:picMkLst>
            <pc:docMk/>
            <pc:sldMk cId="4265741970" sldId="2145706739"/>
            <ac:picMk id="1026" creationId="{E648EC9C-89F0-4197-9E6C-29CCB8FDB9A5}"/>
          </ac:picMkLst>
        </pc:picChg>
        <pc:cxnChg chg="add mod topLvl">
          <ac:chgData name="Matt Chill" userId="157e4bfd-2bfa-46d2-b115-bc5f9c1dc265" providerId="ADAL" clId="{97E96C62-BA18-4926-AAA5-0B797AB3AC8D}" dt="2022-06-03T18:05:32.667" v="13802" actId="164"/>
          <ac:cxnSpMkLst>
            <pc:docMk/>
            <pc:sldMk cId="4265741970" sldId="2145706739"/>
            <ac:cxnSpMk id="8" creationId="{B68C363F-2451-4237-BCF9-7C98D0CA7BBA}"/>
          </ac:cxnSpMkLst>
        </pc:cxnChg>
        <pc:cxnChg chg="add del mod">
          <ac:chgData name="Matt Chill" userId="157e4bfd-2bfa-46d2-b115-bc5f9c1dc265" providerId="ADAL" clId="{97E96C62-BA18-4926-AAA5-0B797AB3AC8D}" dt="2022-06-03T17:59:35.794" v="13735" actId="478"/>
          <ac:cxnSpMkLst>
            <pc:docMk/>
            <pc:sldMk cId="4265741970" sldId="2145706739"/>
            <ac:cxnSpMk id="10" creationId="{D6EE9A34-DD5B-4B9C-9E9E-00ACBB3D8D78}"/>
          </ac:cxnSpMkLst>
        </pc:cxnChg>
        <pc:cxnChg chg="add mod topLvl">
          <ac:chgData name="Matt Chill" userId="157e4bfd-2bfa-46d2-b115-bc5f9c1dc265" providerId="ADAL" clId="{97E96C62-BA18-4926-AAA5-0B797AB3AC8D}" dt="2022-06-03T18:05:32.667" v="13802" actId="164"/>
          <ac:cxnSpMkLst>
            <pc:docMk/>
            <pc:sldMk cId="4265741970" sldId="2145706739"/>
            <ac:cxnSpMk id="13" creationId="{D1512012-EB04-4E7A-B5E3-FE016E8AB244}"/>
          </ac:cxnSpMkLst>
        </pc:cxnChg>
        <pc:cxnChg chg="add mod topLvl">
          <ac:chgData name="Matt Chill" userId="157e4bfd-2bfa-46d2-b115-bc5f9c1dc265" providerId="ADAL" clId="{97E96C62-BA18-4926-AAA5-0B797AB3AC8D}" dt="2022-06-03T18:05:32.667" v="13802" actId="164"/>
          <ac:cxnSpMkLst>
            <pc:docMk/>
            <pc:sldMk cId="4265741970" sldId="2145706739"/>
            <ac:cxnSpMk id="14" creationId="{2219F615-E488-4268-9F13-F771DC25B920}"/>
          </ac:cxnSpMkLst>
        </pc:cxnChg>
        <pc:cxnChg chg="add mod topLvl">
          <ac:chgData name="Matt Chill" userId="157e4bfd-2bfa-46d2-b115-bc5f9c1dc265" providerId="ADAL" clId="{97E96C62-BA18-4926-AAA5-0B797AB3AC8D}" dt="2022-06-03T18:05:32.667" v="13802" actId="164"/>
          <ac:cxnSpMkLst>
            <pc:docMk/>
            <pc:sldMk cId="4265741970" sldId="2145706739"/>
            <ac:cxnSpMk id="15" creationId="{EB4D9402-85B1-4102-BC76-5E9F856D3F8B}"/>
          </ac:cxnSpMkLst>
        </pc:cxnChg>
        <pc:cxnChg chg="add mod topLvl">
          <ac:chgData name="Matt Chill" userId="157e4bfd-2bfa-46d2-b115-bc5f9c1dc265" providerId="ADAL" clId="{97E96C62-BA18-4926-AAA5-0B797AB3AC8D}" dt="2022-06-03T18:05:32.667" v="13802" actId="164"/>
          <ac:cxnSpMkLst>
            <pc:docMk/>
            <pc:sldMk cId="4265741970" sldId="2145706739"/>
            <ac:cxnSpMk id="16" creationId="{13A3374E-82A2-4625-929D-E8E76EF6AA95}"/>
          </ac:cxnSpMkLst>
        </pc:cxnChg>
        <pc:cxnChg chg="add mod topLvl">
          <ac:chgData name="Matt Chill" userId="157e4bfd-2bfa-46d2-b115-bc5f9c1dc265" providerId="ADAL" clId="{97E96C62-BA18-4926-AAA5-0B797AB3AC8D}" dt="2022-06-03T18:05:32.667" v="13802" actId="164"/>
          <ac:cxnSpMkLst>
            <pc:docMk/>
            <pc:sldMk cId="4265741970" sldId="2145706739"/>
            <ac:cxnSpMk id="18" creationId="{358B4BE1-A207-4BF1-9ACA-F5EA7B0EA4F2}"/>
          </ac:cxnSpMkLst>
        </pc:cxnChg>
        <pc:cxnChg chg="add mod topLvl">
          <ac:chgData name="Matt Chill" userId="157e4bfd-2bfa-46d2-b115-bc5f9c1dc265" providerId="ADAL" clId="{97E96C62-BA18-4926-AAA5-0B797AB3AC8D}" dt="2022-06-03T18:05:32.667" v="13802" actId="164"/>
          <ac:cxnSpMkLst>
            <pc:docMk/>
            <pc:sldMk cId="4265741970" sldId="2145706739"/>
            <ac:cxnSpMk id="19" creationId="{88B619C0-EBD2-402B-B8C3-24052E3F5B4A}"/>
          </ac:cxnSpMkLst>
        </pc:cxnChg>
        <pc:cxnChg chg="add mod topLvl">
          <ac:chgData name="Matt Chill" userId="157e4bfd-2bfa-46d2-b115-bc5f9c1dc265" providerId="ADAL" clId="{97E96C62-BA18-4926-AAA5-0B797AB3AC8D}" dt="2022-06-03T18:05:32.667" v="13802" actId="164"/>
          <ac:cxnSpMkLst>
            <pc:docMk/>
            <pc:sldMk cId="4265741970" sldId="2145706739"/>
            <ac:cxnSpMk id="22" creationId="{FDA5AB84-86BD-4A74-B748-768499F2E8A5}"/>
          </ac:cxnSpMkLst>
        </pc:cxnChg>
      </pc:sldChg>
      <pc:sldChg chg="modSp mod">
        <pc:chgData name="Matt Chill" userId="157e4bfd-2bfa-46d2-b115-bc5f9c1dc265" providerId="ADAL" clId="{97E96C62-BA18-4926-AAA5-0B797AB3AC8D}" dt="2022-06-06T19:46:56.456" v="24506" actId="962"/>
        <pc:sldMkLst>
          <pc:docMk/>
          <pc:sldMk cId="542897854" sldId="2145706740"/>
        </pc:sldMkLst>
        <pc:spChg chg="mod">
          <ac:chgData name="Matt Chill" userId="157e4bfd-2bfa-46d2-b115-bc5f9c1dc265" providerId="ADAL" clId="{97E96C62-BA18-4926-AAA5-0B797AB3AC8D}" dt="2022-06-06T19:46:56.456" v="24506" actId="962"/>
          <ac:spMkLst>
            <pc:docMk/>
            <pc:sldMk cId="542897854" sldId="2145706740"/>
            <ac:spMk id="4" creationId="{C9A850E4-7332-46A8-8172-AFD657D1815E}"/>
          </ac:spMkLst>
        </pc:spChg>
        <pc:spChg chg="mod">
          <ac:chgData name="Matt Chill" userId="157e4bfd-2bfa-46d2-b115-bc5f9c1dc265" providerId="ADAL" clId="{97E96C62-BA18-4926-AAA5-0B797AB3AC8D}" dt="2022-06-06T16:46:36.229" v="21166" actId="962"/>
          <ac:spMkLst>
            <pc:docMk/>
            <pc:sldMk cId="542897854" sldId="2145706740"/>
            <ac:spMk id="7" creationId="{B61C2A48-A549-4D2F-B38A-D55499409817}"/>
          </ac:spMkLst>
        </pc:spChg>
        <pc:spChg chg="mod">
          <ac:chgData name="Matt Chill" userId="157e4bfd-2bfa-46d2-b115-bc5f9c1dc265" providerId="ADAL" clId="{97E96C62-BA18-4926-AAA5-0B797AB3AC8D}" dt="2022-06-06T16:45:49.454" v="21147" actId="962"/>
          <ac:spMkLst>
            <pc:docMk/>
            <pc:sldMk cId="542897854" sldId="2145706740"/>
            <ac:spMk id="9" creationId="{C03E28C0-2C7D-465F-8AF9-AF39806AFEFB}"/>
          </ac:spMkLst>
        </pc:spChg>
        <pc:picChg chg="mod">
          <ac:chgData name="Matt Chill" userId="157e4bfd-2bfa-46d2-b115-bc5f9c1dc265" providerId="ADAL" clId="{97E96C62-BA18-4926-AAA5-0B797AB3AC8D}" dt="2022-06-06T16:46:28.136" v="21160" actId="962"/>
          <ac:picMkLst>
            <pc:docMk/>
            <pc:sldMk cId="542897854" sldId="2145706740"/>
            <ac:picMk id="3" creationId="{94900956-2ABE-405B-BC57-CA4EF3E54A2D}"/>
          </ac:picMkLst>
        </pc:picChg>
      </pc:sldChg>
      <pc:sldChg chg="add">
        <pc:chgData name="Matt Chill" userId="157e4bfd-2bfa-46d2-b115-bc5f9c1dc265" providerId="ADAL" clId="{97E96C62-BA18-4926-AAA5-0B797AB3AC8D}" dt="2022-06-03T21:40:01.265" v="17913"/>
        <pc:sldMkLst>
          <pc:docMk/>
          <pc:sldMk cId="281004780" sldId="2145706741"/>
        </pc:sldMkLst>
      </pc:sldChg>
      <pc:sldChg chg="modSp mod">
        <pc:chgData name="Matt Chill" userId="157e4bfd-2bfa-46d2-b115-bc5f9c1dc265" providerId="ADAL" clId="{97E96C62-BA18-4926-AAA5-0B797AB3AC8D}" dt="2022-06-06T19:47:05.222" v="24508" actId="962"/>
        <pc:sldMkLst>
          <pc:docMk/>
          <pc:sldMk cId="3473543977" sldId="2145706741"/>
        </pc:sldMkLst>
        <pc:spChg chg="mod">
          <ac:chgData name="Matt Chill" userId="157e4bfd-2bfa-46d2-b115-bc5f9c1dc265" providerId="ADAL" clId="{97E96C62-BA18-4926-AAA5-0B797AB3AC8D}" dt="2022-06-06T19:47:05.222" v="24508" actId="962"/>
          <ac:spMkLst>
            <pc:docMk/>
            <pc:sldMk cId="3473543977" sldId="2145706741"/>
            <ac:spMk id="4" creationId="{4FD02B76-6990-472F-808B-167DBEE5535E}"/>
          </ac:spMkLst>
        </pc:spChg>
      </pc:sldChg>
      <pc:sldChg chg="add">
        <pc:chgData name="Matt Chill" userId="157e4bfd-2bfa-46d2-b115-bc5f9c1dc265" providerId="ADAL" clId="{97E96C62-BA18-4926-AAA5-0B797AB3AC8D}" dt="2022-06-03T21:40:03.760" v="17914"/>
        <pc:sldMkLst>
          <pc:docMk/>
          <pc:sldMk cId="2266243996" sldId="2145706742"/>
        </pc:sldMkLst>
      </pc:sldChg>
      <pc:sldChg chg="modSp mod">
        <pc:chgData name="Matt Chill" userId="157e4bfd-2bfa-46d2-b115-bc5f9c1dc265" providerId="ADAL" clId="{97E96C62-BA18-4926-AAA5-0B797AB3AC8D}" dt="2022-06-06T19:47:07.885" v="24509" actId="962"/>
        <pc:sldMkLst>
          <pc:docMk/>
          <pc:sldMk cId="3400773476" sldId="2145706742"/>
        </pc:sldMkLst>
        <pc:spChg chg="mod">
          <ac:chgData name="Matt Chill" userId="157e4bfd-2bfa-46d2-b115-bc5f9c1dc265" providerId="ADAL" clId="{97E96C62-BA18-4926-AAA5-0B797AB3AC8D}" dt="2022-06-06T19:47:07.885" v="24509" actId="962"/>
          <ac:spMkLst>
            <pc:docMk/>
            <pc:sldMk cId="3400773476" sldId="2145706742"/>
            <ac:spMk id="25" creationId="{5E270434-DF4D-43A3-80AF-0BDA5207A812}"/>
          </ac:spMkLst>
        </pc:spChg>
      </pc:sldChg>
      <pc:sldChg chg="add">
        <pc:chgData name="Matt Chill" userId="157e4bfd-2bfa-46d2-b115-bc5f9c1dc265" providerId="ADAL" clId="{97E96C62-BA18-4926-AAA5-0B797AB3AC8D}" dt="2022-06-03T21:40:06.774" v="17915"/>
        <pc:sldMkLst>
          <pc:docMk/>
          <pc:sldMk cId="225739592" sldId="2145706743"/>
        </pc:sldMkLst>
      </pc:sldChg>
      <pc:sldChg chg="modSp mod">
        <pc:chgData name="Matt Chill" userId="157e4bfd-2bfa-46d2-b115-bc5f9c1dc265" providerId="ADAL" clId="{97E96C62-BA18-4926-AAA5-0B797AB3AC8D}" dt="2022-06-06T19:47:10.936" v="24510" actId="962"/>
        <pc:sldMkLst>
          <pc:docMk/>
          <pc:sldMk cId="3413987114" sldId="2145706743"/>
        </pc:sldMkLst>
        <pc:spChg chg="mod">
          <ac:chgData name="Matt Chill" userId="157e4bfd-2bfa-46d2-b115-bc5f9c1dc265" providerId="ADAL" clId="{97E96C62-BA18-4926-AAA5-0B797AB3AC8D}" dt="2022-06-06T19:47:10.936" v="24510" actId="962"/>
          <ac:spMkLst>
            <pc:docMk/>
            <pc:sldMk cId="3413987114" sldId="2145706743"/>
            <ac:spMk id="4" creationId="{4FD02B76-6990-472F-808B-167DBEE5535E}"/>
          </ac:spMkLst>
        </pc:spChg>
      </pc:sldChg>
      <pc:sldChg chg="modSp add mod ord">
        <pc:chgData name="Matt Chill" userId="157e4bfd-2bfa-46d2-b115-bc5f9c1dc265" providerId="ADAL" clId="{97E96C62-BA18-4926-AAA5-0B797AB3AC8D}" dt="2022-06-06T19:47:13.986" v="24511" actId="962"/>
        <pc:sldMkLst>
          <pc:docMk/>
          <pc:sldMk cId="1151467938" sldId="2145706744"/>
        </pc:sldMkLst>
        <pc:spChg chg="mod">
          <ac:chgData name="Matt Chill" userId="157e4bfd-2bfa-46d2-b115-bc5f9c1dc265" providerId="ADAL" clId="{97E96C62-BA18-4926-AAA5-0B797AB3AC8D}" dt="2022-06-06T19:47:13.986" v="24511" actId="962"/>
          <ac:spMkLst>
            <pc:docMk/>
            <pc:sldMk cId="1151467938" sldId="2145706744"/>
            <ac:spMk id="4" creationId="{4FD02B76-6990-472F-808B-167DBEE5535E}"/>
          </ac:spMkLst>
        </pc:spChg>
      </pc:sldChg>
      <pc:sldChg chg="addSp delSp modSp mod">
        <pc:chgData name="Matt Chill" userId="157e4bfd-2bfa-46d2-b115-bc5f9c1dc265" providerId="ADAL" clId="{97E96C62-BA18-4926-AAA5-0B797AB3AC8D}" dt="2022-06-06T19:47:16.822" v="24512" actId="962"/>
        <pc:sldMkLst>
          <pc:docMk/>
          <pc:sldMk cId="1859933747" sldId="2145706745"/>
        </pc:sldMkLst>
        <pc:spChg chg="mod">
          <ac:chgData name="Matt Chill" userId="157e4bfd-2bfa-46d2-b115-bc5f9c1dc265" providerId="ADAL" clId="{97E96C62-BA18-4926-AAA5-0B797AB3AC8D}" dt="2022-06-06T16:39:41.980" v="21081" actId="948"/>
          <ac:spMkLst>
            <pc:docMk/>
            <pc:sldMk cId="1859933747" sldId="2145706745"/>
            <ac:spMk id="2" creationId="{CBB27C3C-6ECB-4D49-B8C7-6C613F90DA51}"/>
          </ac:spMkLst>
        </pc:spChg>
        <pc:spChg chg="add del mod modVis">
          <ac:chgData name="Matt Chill" userId="157e4bfd-2bfa-46d2-b115-bc5f9c1dc265" providerId="ADAL" clId="{97E96C62-BA18-4926-AAA5-0B797AB3AC8D}" dt="2022-06-06T16:39:30.122" v="20870"/>
          <ac:spMkLst>
            <pc:docMk/>
            <pc:sldMk cId="1859933747" sldId="2145706745"/>
            <ac:spMk id="4" creationId="{C81800D4-41E9-4607-A207-9672154AFD2C}"/>
          </ac:spMkLst>
        </pc:spChg>
        <pc:spChg chg="add del mod modVis">
          <ac:chgData name="Matt Chill" userId="157e4bfd-2bfa-46d2-b115-bc5f9c1dc265" providerId="ADAL" clId="{97E96C62-BA18-4926-AAA5-0B797AB3AC8D}" dt="2022-06-06T16:39:32.646" v="20937"/>
          <ac:spMkLst>
            <pc:docMk/>
            <pc:sldMk cId="1859933747" sldId="2145706745"/>
            <ac:spMk id="6" creationId="{E30499BE-D8F3-4BE7-A3D8-61D9090CA1CF}"/>
          </ac:spMkLst>
        </pc:spChg>
        <pc:spChg chg="mod">
          <ac:chgData name="Matt Chill" userId="157e4bfd-2bfa-46d2-b115-bc5f9c1dc265" providerId="ADAL" clId="{97E96C62-BA18-4926-AAA5-0B797AB3AC8D}" dt="2022-06-06T19:47:16.822" v="24512" actId="962"/>
          <ac:spMkLst>
            <pc:docMk/>
            <pc:sldMk cId="1859933747" sldId="2145706745"/>
            <ac:spMk id="8" creationId="{3BE2836D-8994-4EA8-BF70-6DFCC8234E6E}"/>
          </ac:spMkLst>
        </pc:spChg>
        <pc:spChg chg="add del mod modVis">
          <ac:chgData name="Matt Chill" userId="157e4bfd-2bfa-46d2-b115-bc5f9c1dc265" providerId="ADAL" clId="{97E96C62-BA18-4926-AAA5-0B797AB3AC8D}" dt="2022-06-06T16:39:36.304" v="20980"/>
          <ac:spMkLst>
            <pc:docMk/>
            <pc:sldMk cId="1859933747" sldId="2145706745"/>
            <ac:spMk id="9" creationId="{43E2DE41-431A-4BDA-BF2D-02172C3CF1BD}"/>
          </ac:spMkLst>
        </pc:spChg>
        <pc:spChg chg="add del mod modVis">
          <ac:chgData name="Matt Chill" userId="157e4bfd-2bfa-46d2-b115-bc5f9c1dc265" providerId="ADAL" clId="{97E96C62-BA18-4926-AAA5-0B797AB3AC8D}" dt="2022-06-06T16:39:38.685" v="21034"/>
          <ac:spMkLst>
            <pc:docMk/>
            <pc:sldMk cId="1859933747" sldId="2145706745"/>
            <ac:spMk id="10" creationId="{BF8C55D4-1084-4B8C-985B-39232648C440}"/>
          </ac:spMkLst>
        </pc:spChg>
        <pc:spChg chg="add del mod modVis">
          <ac:chgData name="Matt Chill" userId="157e4bfd-2bfa-46d2-b115-bc5f9c1dc265" providerId="ADAL" clId="{97E96C62-BA18-4926-AAA5-0B797AB3AC8D}" dt="2022-06-06T16:39:41.166" v="21077"/>
          <ac:spMkLst>
            <pc:docMk/>
            <pc:sldMk cId="1859933747" sldId="2145706745"/>
            <ac:spMk id="11" creationId="{C5EAB784-AAF7-4339-AD1B-C75BFA335D14}"/>
          </ac:spMkLst>
        </pc:spChg>
        <pc:spChg chg="add del mod modVis">
          <ac:chgData name="Matt Chill" userId="157e4bfd-2bfa-46d2-b115-bc5f9c1dc265" providerId="ADAL" clId="{97E96C62-BA18-4926-AAA5-0B797AB3AC8D}" dt="2022-06-06T16:39:42.011" v="21120"/>
          <ac:spMkLst>
            <pc:docMk/>
            <pc:sldMk cId="1859933747" sldId="2145706745"/>
            <ac:spMk id="12" creationId="{11FF0331-E156-4329-912F-16F712D4EA7E}"/>
          </ac:spMkLst>
        </pc:spChg>
        <pc:graphicFrameChg chg="add mod ord modVis">
          <ac:chgData name="Matt Chill" userId="157e4bfd-2bfa-46d2-b115-bc5f9c1dc265" providerId="ADAL" clId="{97E96C62-BA18-4926-AAA5-0B797AB3AC8D}" dt="2022-06-06T16:39:42.014" v="21122"/>
          <ac:graphicFrameMkLst>
            <pc:docMk/>
            <pc:sldMk cId="1859933747" sldId="2145706745"/>
            <ac:graphicFrameMk id="5" creationId="{CCC0B326-A945-479F-826C-C9E4AC000BDD}"/>
          </ac:graphicFrameMkLst>
        </pc:graphicFrameChg>
      </pc:sldChg>
    </pc:docChg>
  </pc:docChgLst>
  <pc:docChgLst>
    <pc:chgData name="Warren Wang" userId="S::wwang@guidehouse.com::1561bf07-4da5-4a88-a031-d3d50b783fa1" providerId="AD" clId="Web-{AE40D3A2-006F-4CC9-877D-BF5CC52C8A90}"/>
    <pc:docChg chg="modSld">
      <pc:chgData name="Warren Wang" userId="S::wwang@guidehouse.com::1561bf07-4da5-4a88-a031-d3d50b783fa1" providerId="AD" clId="Web-{AE40D3A2-006F-4CC9-877D-BF5CC52C8A90}" dt="2022-05-20T16:55:29.418" v="268" actId="20577"/>
      <pc:docMkLst>
        <pc:docMk/>
      </pc:docMkLst>
      <pc:sldChg chg="modSp">
        <pc:chgData name="Warren Wang" userId="S::wwang@guidehouse.com::1561bf07-4da5-4a88-a031-d3d50b783fa1" providerId="AD" clId="Web-{AE40D3A2-006F-4CC9-877D-BF5CC52C8A90}" dt="2022-05-20T16:55:29.418" v="268" actId="20577"/>
        <pc:sldMkLst>
          <pc:docMk/>
          <pc:sldMk cId="539865007" sldId="2145706724"/>
        </pc:sldMkLst>
        <pc:spChg chg="mod">
          <ac:chgData name="Warren Wang" userId="S::wwang@guidehouse.com::1561bf07-4da5-4a88-a031-d3d50b783fa1" providerId="AD" clId="Web-{AE40D3A2-006F-4CC9-877D-BF5CC52C8A90}" dt="2022-05-20T16:54:21.824" v="221" actId="20577"/>
          <ac:spMkLst>
            <pc:docMk/>
            <pc:sldMk cId="539865007" sldId="2145706724"/>
            <ac:spMk id="14" creationId="{2CF2C9DF-2D84-4F87-A14E-D4F56255D4FE}"/>
          </ac:spMkLst>
        </pc:spChg>
        <pc:spChg chg="mod">
          <ac:chgData name="Warren Wang" userId="S::wwang@guidehouse.com::1561bf07-4da5-4a88-a031-d3d50b783fa1" providerId="AD" clId="Web-{AE40D3A2-006F-4CC9-877D-BF5CC52C8A90}" dt="2022-05-20T16:54:39.808" v="224" actId="20577"/>
          <ac:spMkLst>
            <pc:docMk/>
            <pc:sldMk cId="539865007" sldId="2145706724"/>
            <ac:spMk id="19" creationId="{EF8DBBD0-FF66-4BF2-861C-0F80F72DED95}"/>
          </ac:spMkLst>
        </pc:spChg>
        <pc:spChg chg="mod">
          <ac:chgData name="Warren Wang" userId="S::wwang@guidehouse.com::1561bf07-4da5-4a88-a031-d3d50b783fa1" providerId="AD" clId="Web-{AE40D3A2-006F-4CC9-877D-BF5CC52C8A90}" dt="2022-05-20T16:55:29.418" v="268" actId="20577"/>
          <ac:spMkLst>
            <pc:docMk/>
            <pc:sldMk cId="539865007" sldId="2145706724"/>
            <ac:spMk id="23" creationId="{FAA2CA5D-3933-41DB-8825-F8B67535B561}"/>
          </ac:spMkLst>
        </pc:spChg>
        <pc:spChg chg="mod">
          <ac:chgData name="Warren Wang" userId="S::wwang@guidehouse.com::1561bf07-4da5-4a88-a031-d3d50b783fa1" providerId="AD" clId="Web-{AE40D3A2-006F-4CC9-877D-BF5CC52C8A90}" dt="2022-05-20T16:54:51.558" v="228" actId="20577"/>
          <ac:spMkLst>
            <pc:docMk/>
            <pc:sldMk cId="539865007" sldId="2145706724"/>
            <ac:spMk id="24" creationId="{9CEF08D7-2FDE-4B94-86E4-7A9E88F5F0B9}"/>
          </ac:spMkLst>
        </pc:spChg>
        <pc:picChg chg="mod">
          <ac:chgData name="Warren Wang" userId="S::wwang@guidehouse.com::1561bf07-4da5-4a88-a031-d3d50b783fa1" providerId="AD" clId="Web-{AE40D3A2-006F-4CC9-877D-BF5CC52C8A90}" dt="2022-05-20T16:53:02.855" v="148" actId="1076"/>
          <ac:picMkLst>
            <pc:docMk/>
            <pc:sldMk cId="539865007" sldId="2145706724"/>
            <ac:picMk id="1026" creationId="{DAEBCA81-5866-461C-B192-C0676DD1AD73}"/>
          </ac:picMkLst>
        </pc:picChg>
        <pc:picChg chg="mod">
          <ac:chgData name="Warren Wang" userId="S::wwang@guidehouse.com::1561bf07-4da5-4a88-a031-d3d50b783fa1" providerId="AD" clId="Web-{AE40D3A2-006F-4CC9-877D-BF5CC52C8A90}" dt="2022-05-20T16:53:02.871" v="149" actId="1076"/>
          <ac:picMkLst>
            <pc:docMk/>
            <pc:sldMk cId="539865007" sldId="2145706724"/>
            <ac:picMk id="1030" creationId="{3542DAD9-C3FD-4F68-A1DB-FEA47BAA2635}"/>
          </ac:picMkLst>
        </pc:picChg>
        <pc:picChg chg="mod">
          <ac:chgData name="Warren Wang" userId="S::wwang@guidehouse.com::1561bf07-4da5-4a88-a031-d3d50b783fa1" providerId="AD" clId="Web-{AE40D3A2-006F-4CC9-877D-BF5CC52C8A90}" dt="2022-05-20T16:53:18.793" v="152" actId="1076"/>
          <ac:picMkLst>
            <pc:docMk/>
            <pc:sldMk cId="539865007" sldId="2145706724"/>
            <ac:picMk id="1032" creationId="{00042647-4027-4BB6-84B8-35A828EA681B}"/>
          </ac:picMkLst>
        </pc:picChg>
      </pc:sldChg>
    </pc:docChg>
  </pc:docChgLst>
  <pc:docChgLst>
    <pc:chgData name="Matt Chill" userId="157e4bfd-2bfa-46d2-b115-bc5f9c1dc265" providerId="ADAL" clId="{2C0FCEDA-EB6B-4259-9119-9E297DF92AEE}"/>
    <pc:docChg chg="undo redo custSel addSld delSld modSld sldOrd modMainMaster modSection">
      <pc:chgData name="Matt Chill" userId="157e4bfd-2bfa-46d2-b115-bc5f9c1dc265" providerId="ADAL" clId="{2C0FCEDA-EB6B-4259-9119-9E297DF92AEE}" dt="2022-05-03T17:30:18.773" v="89127" actId="1076"/>
      <pc:docMkLst>
        <pc:docMk/>
      </pc:docMkLst>
      <pc:sldChg chg="addSp modSp mod">
        <pc:chgData name="Matt Chill" userId="157e4bfd-2bfa-46d2-b115-bc5f9c1dc265" providerId="ADAL" clId="{2C0FCEDA-EB6B-4259-9119-9E297DF92AEE}" dt="2022-03-23T20:49:06.960" v="585"/>
        <pc:sldMkLst>
          <pc:docMk/>
          <pc:sldMk cId="229478851" sldId="336"/>
        </pc:sldMkLst>
        <pc:spChg chg="mod">
          <ac:chgData name="Matt Chill" userId="157e4bfd-2bfa-46d2-b115-bc5f9c1dc265" providerId="ADAL" clId="{2C0FCEDA-EB6B-4259-9119-9E297DF92AEE}" dt="2022-03-23T20:49:06.888" v="570" actId="948"/>
          <ac:spMkLst>
            <pc:docMk/>
            <pc:sldMk cId="229478851" sldId="336"/>
            <ac:spMk id="2" creationId="{8AB9DB62-7740-4015-9623-764DF9201FC5}"/>
          </ac:spMkLst>
        </pc:spChg>
        <pc:graphicFrameChg chg="add mod ord modVis">
          <ac:chgData name="Matt Chill" userId="157e4bfd-2bfa-46d2-b115-bc5f9c1dc265" providerId="ADAL" clId="{2C0FCEDA-EB6B-4259-9119-9E297DF92AEE}" dt="2022-03-23T20:49:06.960" v="585"/>
          <ac:graphicFrameMkLst>
            <pc:docMk/>
            <pc:sldMk cId="229478851" sldId="336"/>
            <ac:graphicFrameMk id="3" creationId="{E0F63E0D-900A-49FA-8D7F-3BBA711BA019}"/>
          </ac:graphicFrameMkLst>
        </pc:graphicFrameChg>
      </pc:sldChg>
      <pc:sldChg chg="addSp delSp modSp del mod modNotesTx">
        <pc:chgData name="Matt Chill" userId="157e4bfd-2bfa-46d2-b115-bc5f9c1dc265" providerId="ADAL" clId="{2C0FCEDA-EB6B-4259-9119-9E297DF92AEE}" dt="2022-04-08T23:54:26.619" v="66814" actId="2696"/>
        <pc:sldMkLst>
          <pc:docMk/>
          <pc:sldMk cId="2524506030" sldId="8860"/>
        </pc:sldMkLst>
        <pc:spChg chg="mod">
          <ac:chgData name="Matt Chill" userId="157e4bfd-2bfa-46d2-b115-bc5f9c1dc265" providerId="ADAL" clId="{2C0FCEDA-EB6B-4259-9119-9E297DF92AEE}" dt="2022-03-23T20:44:25.206" v="221" actId="948"/>
          <ac:spMkLst>
            <pc:docMk/>
            <pc:sldMk cId="2524506030" sldId="8860"/>
            <ac:spMk id="2" creationId="{130360FB-E26F-4A01-ACED-9D8EB6051D74}"/>
          </ac:spMkLst>
        </pc:spChg>
        <pc:spChg chg="mod">
          <ac:chgData name="Matt Chill" userId="157e4bfd-2bfa-46d2-b115-bc5f9c1dc265" providerId="ADAL" clId="{2C0FCEDA-EB6B-4259-9119-9E297DF92AEE}" dt="2022-04-08T21:30:28.620" v="61716" actId="20577"/>
          <ac:spMkLst>
            <pc:docMk/>
            <pc:sldMk cId="2524506030" sldId="8860"/>
            <ac:spMk id="3" creationId="{A9B50E49-35B3-45C9-8088-0A39A4F54A7E}"/>
          </ac:spMkLst>
        </pc:spChg>
        <pc:spChg chg="add del mod modVis">
          <ac:chgData name="Matt Chill" userId="157e4bfd-2bfa-46d2-b115-bc5f9c1dc265" providerId="ADAL" clId="{2C0FCEDA-EB6B-4259-9119-9E297DF92AEE}" dt="2022-03-23T20:44:25.256" v="260"/>
          <ac:spMkLst>
            <pc:docMk/>
            <pc:sldMk cId="2524506030" sldId="8860"/>
            <ac:spMk id="5" creationId="{10DB30FC-9509-4782-BDC8-237AABD98479}"/>
          </ac:spMkLst>
        </pc:spChg>
        <pc:spChg chg="add mod">
          <ac:chgData name="Matt Chill" userId="157e4bfd-2bfa-46d2-b115-bc5f9c1dc265" providerId="ADAL" clId="{2C0FCEDA-EB6B-4259-9119-9E297DF92AEE}" dt="2022-04-07T16:50:56.660" v="54389" actId="13926"/>
          <ac:spMkLst>
            <pc:docMk/>
            <pc:sldMk cId="2524506030" sldId="8860"/>
            <ac:spMk id="5" creationId="{84578789-5BC6-47FE-9812-AC23F398F482}"/>
          </ac:spMkLst>
        </pc:spChg>
        <pc:spChg chg="add mod">
          <ac:chgData name="Matt Chill" userId="157e4bfd-2bfa-46d2-b115-bc5f9c1dc265" providerId="ADAL" clId="{2C0FCEDA-EB6B-4259-9119-9E297DF92AEE}" dt="2022-04-08T21:31:28.981" v="61766" actId="20577"/>
          <ac:spMkLst>
            <pc:docMk/>
            <pc:sldMk cId="2524506030" sldId="8860"/>
            <ac:spMk id="7" creationId="{8D664419-4D77-4B9A-98AD-E8828F2946F0}"/>
          </ac:spMkLst>
        </pc:spChg>
        <pc:graphicFrameChg chg="add mod ord modVis">
          <ac:chgData name="Matt Chill" userId="157e4bfd-2bfa-46d2-b115-bc5f9c1dc265" providerId="ADAL" clId="{2C0FCEDA-EB6B-4259-9119-9E297DF92AEE}" dt="2022-03-23T20:44:25.314" v="275"/>
          <ac:graphicFrameMkLst>
            <pc:docMk/>
            <pc:sldMk cId="2524506030" sldId="8860"/>
            <ac:graphicFrameMk id="6" creationId="{27A9BFCB-81AE-4AC6-8E0B-4AA388543D1E}"/>
          </ac:graphicFrameMkLst>
        </pc:graphicFrameChg>
      </pc:sldChg>
      <pc:sldChg chg="modSp mod ord modNotesTx">
        <pc:chgData name="Matt Chill" userId="157e4bfd-2bfa-46d2-b115-bc5f9c1dc265" providerId="ADAL" clId="{2C0FCEDA-EB6B-4259-9119-9E297DF92AEE}" dt="2022-04-11T18:42:24.222" v="71105"/>
        <pc:sldMkLst>
          <pc:docMk/>
          <pc:sldMk cId="1208318759" sldId="8861"/>
        </pc:sldMkLst>
        <pc:graphicFrameChg chg="mod modGraphic">
          <ac:chgData name="Matt Chill" userId="157e4bfd-2bfa-46d2-b115-bc5f9c1dc265" providerId="ADAL" clId="{2C0FCEDA-EB6B-4259-9119-9E297DF92AEE}" dt="2022-04-08T21:25:05.141" v="61432" actId="20577"/>
          <ac:graphicFrameMkLst>
            <pc:docMk/>
            <pc:sldMk cId="1208318759" sldId="8861"/>
            <ac:graphicFrameMk id="9" creationId="{9ABAC172-2E44-4691-9806-68FD9FE70330}"/>
          </ac:graphicFrameMkLst>
        </pc:graphicFrameChg>
      </pc:sldChg>
      <pc:sldChg chg="addSp modSp mod ord modTransition modShow modNotesTx">
        <pc:chgData name="Matt Chill" userId="157e4bfd-2bfa-46d2-b115-bc5f9c1dc265" providerId="ADAL" clId="{2C0FCEDA-EB6B-4259-9119-9E297DF92AEE}" dt="2022-04-07T17:16:56.929" v="54735"/>
        <pc:sldMkLst>
          <pc:docMk/>
          <pc:sldMk cId="1365701029" sldId="8862"/>
        </pc:sldMkLst>
        <pc:spChg chg="add mod">
          <ac:chgData name="Matt Chill" userId="157e4bfd-2bfa-46d2-b115-bc5f9c1dc265" providerId="ADAL" clId="{2C0FCEDA-EB6B-4259-9119-9E297DF92AEE}" dt="2022-03-23T21:09:49.971" v="2127" actId="1076"/>
          <ac:spMkLst>
            <pc:docMk/>
            <pc:sldMk cId="1365701029" sldId="8862"/>
            <ac:spMk id="6" creationId="{1AD2A436-61CF-4B5B-9825-E8CAC1F32EBA}"/>
          </ac:spMkLst>
        </pc:spChg>
      </pc:sldChg>
      <pc:sldChg chg="addSp delSp modSp mod ord modNotesTx">
        <pc:chgData name="Matt Chill" userId="157e4bfd-2bfa-46d2-b115-bc5f9c1dc265" providerId="ADAL" clId="{2C0FCEDA-EB6B-4259-9119-9E297DF92AEE}" dt="2022-04-14T20:58:16.051" v="82727"/>
        <pc:sldMkLst>
          <pc:docMk/>
          <pc:sldMk cId="4015672464" sldId="8863"/>
        </pc:sldMkLst>
        <pc:spChg chg="mod">
          <ac:chgData name="Matt Chill" userId="157e4bfd-2bfa-46d2-b115-bc5f9c1dc265" providerId="ADAL" clId="{2C0FCEDA-EB6B-4259-9119-9E297DF92AEE}" dt="2022-04-14T20:58:15.913" v="82673" actId="948"/>
          <ac:spMkLst>
            <pc:docMk/>
            <pc:sldMk cId="4015672464" sldId="8863"/>
            <ac:spMk id="2" creationId="{CBB27C3C-6ECB-4D49-B8C7-6C613F90DA51}"/>
          </ac:spMkLst>
        </pc:spChg>
        <pc:spChg chg="mod">
          <ac:chgData name="Matt Chill" userId="157e4bfd-2bfa-46d2-b115-bc5f9c1dc265" providerId="ADAL" clId="{2C0FCEDA-EB6B-4259-9119-9E297DF92AEE}" dt="2022-04-13T17:54:08.090" v="75978" actId="948"/>
          <ac:spMkLst>
            <pc:docMk/>
            <pc:sldMk cId="4015672464" sldId="8863"/>
            <ac:spMk id="3" creationId="{5E27AF1E-39ED-4A23-B12C-5A437EBE577B}"/>
          </ac:spMkLst>
        </pc:spChg>
        <pc:spChg chg="add del mod">
          <ac:chgData name="Matt Chill" userId="157e4bfd-2bfa-46d2-b115-bc5f9c1dc265" providerId="ADAL" clId="{2C0FCEDA-EB6B-4259-9119-9E297DF92AEE}" dt="2022-04-14T00:13:24.936" v="81288" actId="478"/>
          <ac:spMkLst>
            <pc:docMk/>
            <pc:sldMk cId="4015672464" sldId="8863"/>
            <ac:spMk id="5" creationId="{1F22306F-C943-4AA9-A27E-B2053C4781BC}"/>
          </ac:spMkLst>
        </pc:spChg>
        <pc:spChg chg="add del mod modVis">
          <ac:chgData name="Matt Chill" userId="157e4bfd-2bfa-46d2-b115-bc5f9c1dc265" providerId="ADAL" clId="{2C0FCEDA-EB6B-4259-9119-9E297DF92AEE}" dt="2022-04-14T20:58:15.967" v="82712"/>
          <ac:spMkLst>
            <pc:docMk/>
            <pc:sldMk cId="4015672464" sldId="8863"/>
            <ac:spMk id="5" creationId="{A52C231A-98F0-4AD5-B993-7EFB10279985}"/>
          </ac:spMkLst>
        </pc:spChg>
        <pc:graphicFrameChg chg="add mod ord modVis">
          <ac:chgData name="Matt Chill" userId="157e4bfd-2bfa-46d2-b115-bc5f9c1dc265" providerId="ADAL" clId="{2C0FCEDA-EB6B-4259-9119-9E297DF92AEE}" dt="2022-04-14T20:58:16.051" v="82727"/>
          <ac:graphicFrameMkLst>
            <pc:docMk/>
            <pc:sldMk cId="4015672464" sldId="8863"/>
            <ac:graphicFrameMk id="6" creationId="{C1289F73-73CF-4987-92C6-A8E4BB6DBC86}"/>
          </ac:graphicFrameMkLst>
        </pc:graphicFrameChg>
      </pc:sldChg>
      <pc:sldChg chg="addSp delSp modSp mod ord modNotesTx">
        <pc:chgData name="Matt Chill" userId="157e4bfd-2bfa-46d2-b115-bc5f9c1dc265" providerId="ADAL" clId="{2C0FCEDA-EB6B-4259-9119-9E297DF92AEE}" dt="2022-04-14T20:58:20.232" v="82728" actId="255"/>
        <pc:sldMkLst>
          <pc:docMk/>
          <pc:sldMk cId="1423226414" sldId="8864"/>
        </pc:sldMkLst>
        <pc:spChg chg="mod">
          <ac:chgData name="Matt Chill" userId="157e4bfd-2bfa-46d2-b115-bc5f9c1dc265" providerId="ADAL" clId="{2C0FCEDA-EB6B-4259-9119-9E297DF92AEE}" dt="2022-04-14T20:58:20.232" v="82728" actId="255"/>
          <ac:spMkLst>
            <pc:docMk/>
            <pc:sldMk cId="1423226414" sldId="8864"/>
            <ac:spMk id="2" creationId="{CF757A82-8B34-46A9-A98B-2F8CF70E152C}"/>
          </ac:spMkLst>
        </pc:spChg>
        <pc:spChg chg="mod">
          <ac:chgData name="Matt Chill" userId="157e4bfd-2bfa-46d2-b115-bc5f9c1dc265" providerId="ADAL" clId="{2C0FCEDA-EB6B-4259-9119-9E297DF92AEE}" dt="2022-03-30T19:12:43.188" v="25420" actId="20577"/>
          <ac:spMkLst>
            <pc:docMk/>
            <pc:sldMk cId="1423226414" sldId="8864"/>
            <ac:spMk id="5" creationId="{49DD1E8A-C056-4773-A5D0-7A21D07772FE}"/>
          </ac:spMkLst>
        </pc:spChg>
        <pc:spChg chg="add del mod">
          <ac:chgData name="Matt Chill" userId="157e4bfd-2bfa-46d2-b115-bc5f9c1dc265" providerId="ADAL" clId="{2C0FCEDA-EB6B-4259-9119-9E297DF92AEE}" dt="2022-04-14T00:13:43.043" v="81291" actId="478"/>
          <ac:spMkLst>
            <pc:docMk/>
            <pc:sldMk cId="1423226414" sldId="8864"/>
            <ac:spMk id="13" creationId="{118FC1A7-3415-45F9-B33E-8E5485FF46F3}"/>
          </ac:spMkLst>
        </pc:spChg>
      </pc:sldChg>
      <pc:sldChg chg="mod ord modTransition modShow modNotesTx">
        <pc:chgData name="Matt Chill" userId="157e4bfd-2bfa-46d2-b115-bc5f9c1dc265" providerId="ADAL" clId="{2C0FCEDA-EB6B-4259-9119-9E297DF92AEE}" dt="2022-04-07T17:16:56.929" v="54735"/>
        <pc:sldMkLst>
          <pc:docMk/>
          <pc:sldMk cId="1262011921" sldId="8866"/>
        </pc:sldMkLst>
      </pc:sldChg>
      <pc:sldChg chg="del mod ord modTransition modShow modNotesTx">
        <pc:chgData name="Matt Chill" userId="157e4bfd-2bfa-46d2-b115-bc5f9c1dc265" providerId="ADAL" clId="{2C0FCEDA-EB6B-4259-9119-9E297DF92AEE}" dt="2022-04-04T23:43:12.271" v="34267" actId="2696"/>
        <pc:sldMkLst>
          <pc:docMk/>
          <pc:sldMk cId="3714581320" sldId="8868"/>
        </pc:sldMkLst>
      </pc:sldChg>
      <pc:sldChg chg="mod ord modTransition modShow modNotesTx">
        <pc:chgData name="Matt Chill" userId="157e4bfd-2bfa-46d2-b115-bc5f9c1dc265" providerId="ADAL" clId="{2C0FCEDA-EB6B-4259-9119-9E297DF92AEE}" dt="2022-04-07T17:16:56.929" v="54735"/>
        <pc:sldMkLst>
          <pc:docMk/>
          <pc:sldMk cId="1575793754" sldId="8869"/>
        </pc:sldMkLst>
      </pc:sldChg>
      <pc:sldChg chg="mod ord modTransition modShow modNotesTx">
        <pc:chgData name="Matt Chill" userId="157e4bfd-2bfa-46d2-b115-bc5f9c1dc265" providerId="ADAL" clId="{2C0FCEDA-EB6B-4259-9119-9E297DF92AEE}" dt="2022-04-07T17:16:56.929" v="54735"/>
        <pc:sldMkLst>
          <pc:docMk/>
          <pc:sldMk cId="2795169934" sldId="8870"/>
        </pc:sldMkLst>
      </pc:sldChg>
      <pc:sldChg chg="mod ord modTransition modShow modNotesTx">
        <pc:chgData name="Matt Chill" userId="157e4bfd-2bfa-46d2-b115-bc5f9c1dc265" providerId="ADAL" clId="{2C0FCEDA-EB6B-4259-9119-9E297DF92AEE}" dt="2022-04-07T17:16:56.929" v="54735"/>
        <pc:sldMkLst>
          <pc:docMk/>
          <pc:sldMk cId="925506554" sldId="8871"/>
        </pc:sldMkLst>
      </pc:sldChg>
      <pc:sldChg chg="del">
        <pc:chgData name="Matt Chill" userId="157e4bfd-2bfa-46d2-b115-bc5f9c1dc265" providerId="ADAL" clId="{2C0FCEDA-EB6B-4259-9119-9E297DF92AEE}" dt="2022-03-23T21:18:49.296" v="2685" actId="2696"/>
        <pc:sldMkLst>
          <pc:docMk/>
          <pc:sldMk cId="2692763820" sldId="8873"/>
        </pc:sldMkLst>
      </pc:sldChg>
      <pc:sldChg chg="del">
        <pc:chgData name="Matt Chill" userId="157e4bfd-2bfa-46d2-b115-bc5f9c1dc265" providerId="ADAL" clId="{2C0FCEDA-EB6B-4259-9119-9E297DF92AEE}" dt="2022-03-23T21:18:49.296" v="2685" actId="2696"/>
        <pc:sldMkLst>
          <pc:docMk/>
          <pc:sldMk cId="3671803351" sldId="8874"/>
        </pc:sldMkLst>
      </pc:sldChg>
      <pc:sldChg chg="del">
        <pc:chgData name="Matt Chill" userId="157e4bfd-2bfa-46d2-b115-bc5f9c1dc265" providerId="ADAL" clId="{2C0FCEDA-EB6B-4259-9119-9E297DF92AEE}" dt="2022-03-23T21:18:49.296" v="2685" actId="2696"/>
        <pc:sldMkLst>
          <pc:docMk/>
          <pc:sldMk cId="1705823272" sldId="8875"/>
        </pc:sldMkLst>
      </pc:sldChg>
      <pc:sldChg chg="del">
        <pc:chgData name="Matt Chill" userId="157e4bfd-2bfa-46d2-b115-bc5f9c1dc265" providerId="ADAL" clId="{2C0FCEDA-EB6B-4259-9119-9E297DF92AEE}" dt="2022-03-23T21:18:54.286" v="2686" actId="2696"/>
        <pc:sldMkLst>
          <pc:docMk/>
          <pc:sldMk cId="1360457492" sldId="8876"/>
        </pc:sldMkLst>
      </pc:sldChg>
      <pc:sldChg chg="del">
        <pc:chgData name="Matt Chill" userId="157e4bfd-2bfa-46d2-b115-bc5f9c1dc265" providerId="ADAL" clId="{2C0FCEDA-EB6B-4259-9119-9E297DF92AEE}" dt="2022-03-23T21:37:42.714" v="3240" actId="2696"/>
        <pc:sldMkLst>
          <pc:docMk/>
          <pc:sldMk cId="3241059124" sldId="8877"/>
        </pc:sldMkLst>
      </pc:sldChg>
      <pc:sldChg chg="del">
        <pc:chgData name="Matt Chill" userId="157e4bfd-2bfa-46d2-b115-bc5f9c1dc265" providerId="ADAL" clId="{2C0FCEDA-EB6B-4259-9119-9E297DF92AEE}" dt="2022-03-23T21:37:42.714" v="3240" actId="2696"/>
        <pc:sldMkLst>
          <pc:docMk/>
          <pc:sldMk cId="2408239894" sldId="8878"/>
        </pc:sldMkLst>
      </pc:sldChg>
      <pc:sldChg chg="del">
        <pc:chgData name="Matt Chill" userId="157e4bfd-2bfa-46d2-b115-bc5f9c1dc265" providerId="ADAL" clId="{2C0FCEDA-EB6B-4259-9119-9E297DF92AEE}" dt="2022-03-23T21:37:42.714" v="3240" actId="2696"/>
        <pc:sldMkLst>
          <pc:docMk/>
          <pc:sldMk cId="902583846" sldId="8879"/>
        </pc:sldMkLst>
      </pc:sldChg>
      <pc:sldChg chg="del">
        <pc:chgData name="Matt Chill" userId="157e4bfd-2bfa-46d2-b115-bc5f9c1dc265" providerId="ADAL" clId="{2C0FCEDA-EB6B-4259-9119-9E297DF92AEE}" dt="2022-03-23T21:37:42.714" v="3240" actId="2696"/>
        <pc:sldMkLst>
          <pc:docMk/>
          <pc:sldMk cId="1180537494" sldId="8880"/>
        </pc:sldMkLst>
      </pc:sldChg>
      <pc:sldChg chg="mod ord modTransition modShow modNotesTx">
        <pc:chgData name="Matt Chill" userId="157e4bfd-2bfa-46d2-b115-bc5f9c1dc265" providerId="ADAL" clId="{2C0FCEDA-EB6B-4259-9119-9E297DF92AEE}" dt="2022-04-07T17:16:56.929" v="54735"/>
        <pc:sldMkLst>
          <pc:docMk/>
          <pc:sldMk cId="1018847152" sldId="8881"/>
        </pc:sldMkLst>
      </pc:sldChg>
      <pc:sldChg chg="addSp modSp mod">
        <pc:chgData name="Matt Chill" userId="157e4bfd-2bfa-46d2-b115-bc5f9c1dc265" providerId="ADAL" clId="{2C0FCEDA-EB6B-4259-9119-9E297DF92AEE}" dt="2022-04-11T18:29:15.082" v="70493" actId="207"/>
        <pc:sldMkLst>
          <pc:docMk/>
          <pc:sldMk cId="2570468465" sldId="8882"/>
        </pc:sldMkLst>
        <pc:spChg chg="add mod">
          <ac:chgData name="Matt Chill" userId="157e4bfd-2bfa-46d2-b115-bc5f9c1dc265" providerId="ADAL" clId="{2C0FCEDA-EB6B-4259-9119-9E297DF92AEE}" dt="2022-03-23T21:28:52.734" v="3123" actId="1076"/>
          <ac:spMkLst>
            <pc:docMk/>
            <pc:sldMk cId="2570468465" sldId="8882"/>
            <ac:spMk id="3" creationId="{ED754B87-98EC-4E3E-BDC1-A4C672EEEC78}"/>
          </ac:spMkLst>
        </pc:spChg>
        <pc:spChg chg="add mod">
          <ac:chgData name="Matt Chill" userId="157e4bfd-2bfa-46d2-b115-bc5f9c1dc265" providerId="ADAL" clId="{2C0FCEDA-EB6B-4259-9119-9E297DF92AEE}" dt="2022-04-11T18:29:15.082" v="70493" actId="207"/>
          <ac:spMkLst>
            <pc:docMk/>
            <pc:sldMk cId="2570468465" sldId="8882"/>
            <ac:spMk id="7" creationId="{632D40E5-E6A9-4164-BDB4-B4B04D7DC696}"/>
          </ac:spMkLst>
        </pc:spChg>
        <pc:graphicFrameChg chg="mod modGraphic">
          <ac:chgData name="Matt Chill" userId="157e4bfd-2bfa-46d2-b115-bc5f9c1dc265" providerId="ADAL" clId="{2C0FCEDA-EB6B-4259-9119-9E297DF92AEE}" dt="2022-03-23T21:33:52.438" v="3239" actId="403"/>
          <ac:graphicFrameMkLst>
            <pc:docMk/>
            <pc:sldMk cId="2570468465" sldId="8882"/>
            <ac:graphicFrameMk id="6" creationId="{A530DA0C-9334-4478-944A-36D24C4BF6A2}"/>
          </ac:graphicFrameMkLst>
        </pc:graphicFrameChg>
      </pc:sldChg>
      <pc:sldChg chg="mod ord modTransition modShow modNotesTx">
        <pc:chgData name="Matt Chill" userId="157e4bfd-2bfa-46d2-b115-bc5f9c1dc265" providerId="ADAL" clId="{2C0FCEDA-EB6B-4259-9119-9E297DF92AEE}" dt="2022-04-07T17:16:56.929" v="54735"/>
        <pc:sldMkLst>
          <pc:docMk/>
          <pc:sldMk cId="1905783098" sldId="8883"/>
        </pc:sldMkLst>
      </pc:sldChg>
      <pc:sldChg chg="del ord modNotesTx">
        <pc:chgData name="Matt Chill" userId="157e4bfd-2bfa-46d2-b115-bc5f9c1dc265" providerId="ADAL" clId="{2C0FCEDA-EB6B-4259-9119-9E297DF92AEE}" dt="2022-04-01T20:23:49.920" v="26857" actId="2696"/>
        <pc:sldMkLst>
          <pc:docMk/>
          <pc:sldMk cId="197752118" sldId="8884"/>
        </pc:sldMkLst>
      </pc:sldChg>
      <pc:sldChg chg="addSp delSp modSp del mod addCm modCm modNotesTx">
        <pc:chgData name="Matt Chill" userId="157e4bfd-2bfa-46d2-b115-bc5f9c1dc265" providerId="ADAL" clId="{2C0FCEDA-EB6B-4259-9119-9E297DF92AEE}" dt="2022-04-12T17:37:51.259" v="71255" actId="2696"/>
        <pc:sldMkLst>
          <pc:docMk/>
          <pc:sldMk cId="1684246639" sldId="8885"/>
        </pc:sldMkLst>
        <pc:spChg chg="mod">
          <ac:chgData name="Matt Chill" userId="157e4bfd-2bfa-46d2-b115-bc5f9c1dc265" providerId="ADAL" clId="{2C0FCEDA-EB6B-4259-9119-9E297DF92AEE}" dt="2022-03-23T20:42:27.852" v="130" actId="948"/>
          <ac:spMkLst>
            <pc:docMk/>
            <pc:sldMk cId="1684246639" sldId="8885"/>
            <ac:spMk id="2" creationId="{843B2114-4B9F-4B2A-9233-3B0740D0C9B4}"/>
          </ac:spMkLst>
        </pc:spChg>
        <pc:spChg chg="mod">
          <ac:chgData name="Matt Chill" userId="157e4bfd-2bfa-46d2-b115-bc5f9c1dc265" providerId="ADAL" clId="{2C0FCEDA-EB6B-4259-9119-9E297DF92AEE}" dt="2022-04-05T21:36:46.622" v="39668" actId="20577"/>
          <ac:spMkLst>
            <pc:docMk/>
            <pc:sldMk cId="1684246639" sldId="8885"/>
            <ac:spMk id="3" creationId="{F289AC5F-9B04-402E-99F0-FEFB47D692A3}"/>
          </ac:spMkLst>
        </pc:spChg>
        <pc:spChg chg="add del mod modVis">
          <ac:chgData name="Matt Chill" userId="157e4bfd-2bfa-46d2-b115-bc5f9c1dc265" providerId="ADAL" clId="{2C0FCEDA-EB6B-4259-9119-9E297DF92AEE}" dt="2022-03-23T20:42:22.582" v="124" actId="962"/>
          <ac:spMkLst>
            <pc:docMk/>
            <pc:sldMk cId="1684246639" sldId="8885"/>
            <ac:spMk id="4" creationId="{A956F17F-2B0A-4892-BF1E-85DF31F0E9D7}"/>
          </ac:spMkLst>
        </pc:spChg>
        <pc:spChg chg="mod">
          <ac:chgData name="Matt Chill" userId="157e4bfd-2bfa-46d2-b115-bc5f9c1dc265" providerId="ADAL" clId="{2C0FCEDA-EB6B-4259-9119-9E297DF92AEE}" dt="2022-03-28T21:36:59.242" v="12483" actId="207"/>
          <ac:spMkLst>
            <pc:docMk/>
            <pc:sldMk cId="1684246639" sldId="8885"/>
            <ac:spMk id="6" creationId="{48F847D8-D0AB-49FB-98F7-E1537BB4890A}"/>
          </ac:spMkLst>
        </pc:spChg>
        <pc:spChg chg="add del mod modVis">
          <ac:chgData name="Matt Chill" userId="157e4bfd-2bfa-46d2-b115-bc5f9c1dc265" providerId="ADAL" clId="{2C0FCEDA-EB6B-4259-9119-9E297DF92AEE}" dt="2022-03-23T20:42:27.907" v="169"/>
          <ac:spMkLst>
            <pc:docMk/>
            <pc:sldMk cId="1684246639" sldId="8885"/>
            <ac:spMk id="7" creationId="{704419B4-7E2D-4A01-BDE7-BAF7ECCBC684}"/>
          </ac:spMkLst>
        </pc:spChg>
        <pc:graphicFrameChg chg="add mod ord modVis">
          <ac:chgData name="Matt Chill" userId="157e4bfd-2bfa-46d2-b115-bc5f9c1dc265" providerId="ADAL" clId="{2C0FCEDA-EB6B-4259-9119-9E297DF92AEE}" dt="2022-03-23T20:42:22.571" v="88" actId="14100"/>
          <ac:graphicFrameMkLst>
            <pc:docMk/>
            <pc:sldMk cId="1684246639" sldId="8885"/>
            <ac:graphicFrameMk id="5" creationId="{DAC3C571-F5C5-4DC4-B18B-987BC29482A7}"/>
          </ac:graphicFrameMkLst>
        </pc:graphicFrameChg>
        <pc:graphicFrameChg chg="add mod ord modVis">
          <ac:chgData name="Matt Chill" userId="157e4bfd-2bfa-46d2-b115-bc5f9c1dc265" providerId="ADAL" clId="{2C0FCEDA-EB6B-4259-9119-9E297DF92AEE}" dt="2022-03-23T20:42:27.992" v="184"/>
          <ac:graphicFrameMkLst>
            <pc:docMk/>
            <pc:sldMk cId="1684246639" sldId="8885"/>
            <ac:graphicFrameMk id="8" creationId="{8CFC21A4-E338-4BFA-BE3F-2621F8EF7E84}"/>
          </ac:graphicFrameMkLst>
        </pc:graphicFrameChg>
      </pc:sldChg>
      <pc:sldChg chg="del">
        <pc:chgData name="Matt Chill" userId="157e4bfd-2bfa-46d2-b115-bc5f9c1dc265" providerId="ADAL" clId="{2C0FCEDA-EB6B-4259-9119-9E297DF92AEE}" dt="2022-03-23T21:18:49.296" v="2685" actId="2696"/>
        <pc:sldMkLst>
          <pc:docMk/>
          <pc:sldMk cId="871574067" sldId="8886"/>
        </pc:sldMkLst>
      </pc:sldChg>
      <pc:sldChg chg="addSp delSp modSp new add del mod">
        <pc:chgData name="Matt Chill" userId="157e4bfd-2bfa-46d2-b115-bc5f9c1dc265" providerId="ADAL" clId="{2C0FCEDA-EB6B-4259-9119-9E297DF92AEE}" dt="2022-03-23T21:11:34.609" v="2345" actId="2696"/>
        <pc:sldMkLst>
          <pc:docMk/>
          <pc:sldMk cId="4189363866" sldId="8887"/>
        </pc:sldMkLst>
        <pc:spChg chg="mod">
          <ac:chgData name="Matt Chill" userId="157e4bfd-2bfa-46d2-b115-bc5f9c1dc265" providerId="ADAL" clId="{2C0FCEDA-EB6B-4259-9119-9E297DF92AEE}" dt="2022-03-23T21:11:26.748" v="2302" actId="948"/>
          <ac:spMkLst>
            <pc:docMk/>
            <pc:sldMk cId="4189363866" sldId="8887"/>
            <ac:spMk id="2" creationId="{CB62AC5F-184C-4261-AE83-6C622320DAFA}"/>
          </ac:spMkLst>
        </pc:spChg>
        <pc:spChg chg="add del mod modVis">
          <ac:chgData name="Matt Chill" userId="157e4bfd-2bfa-46d2-b115-bc5f9c1dc265" providerId="ADAL" clId="{2C0FCEDA-EB6B-4259-9119-9E297DF92AEE}" dt="2022-03-23T21:11:24.790" v="2275"/>
          <ac:spMkLst>
            <pc:docMk/>
            <pc:sldMk cId="4189363866" sldId="8887"/>
            <ac:spMk id="5" creationId="{CB49E287-FA65-4CB5-BAF7-7EAB05AD3E67}"/>
          </ac:spMkLst>
        </pc:spChg>
        <pc:spChg chg="add del mod modVis">
          <ac:chgData name="Matt Chill" userId="157e4bfd-2bfa-46d2-b115-bc5f9c1dc265" providerId="ADAL" clId="{2C0FCEDA-EB6B-4259-9119-9E297DF92AEE}" dt="2022-03-23T21:11:26.803" v="2341"/>
          <ac:spMkLst>
            <pc:docMk/>
            <pc:sldMk cId="4189363866" sldId="8887"/>
            <ac:spMk id="7" creationId="{F3D6AB43-4888-4971-AB1C-9EAC70706084}"/>
          </ac:spMkLst>
        </pc:spChg>
        <pc:graphicFrameChg chg="add mod ord modVis">
          <ac:chgData name="Matt Chill" userId="157e4bfd-2bfa-46d2-b115-bc5f9c1dc265" providerId="ADAL" clId="{2C0FCEDA-EB6B-4259-9119-9E297DF92AEE}" dt="2022-03-23T21:11:26.806" v="2343"/>
          <ac:graphicFrameMkLst>
            <pc:docMk/>
            <pc:sldMk cId="4189363866" sldId="8887"/>
            <ac:graphicFrameMk id="6" creationId="{93F3E324-70E1-451E-8BD5-C9C3BCCCD4F8}"/>
          </ac:graphicFrameMkLst>
        </pc:graphicFrameChg>
      </pc:sldChg>
      <pc:sldChg chg="addSp delSp modSp add del mod addCm delCm modCm modNotesTx">
        <pc:chgData name="Matt Chill" userId="157e4bfd-2bfa-46d2-b115-bc5f9c1dc265" providerId="ADAL" clId="{2C0FCEDA-EB6B-4259-9119-9E297DF92AEE}" dt="2022-04-08T23:54:16.619" v="66813" actId="2696"/>
        <pc:sldMkLst>
          <pc:docMk/>
          <pc:sldMk cId="3344653790" sldId="8888"/>
        </pc:sldMkLst>
        <pc:spChg chg="mod">
          <ac:chgData name="Matt Chill" userId="157e4bfd-2bfa-46d2-b115-bc5f9c1dc265" providerId="ADAL" clId="{2C0FCEDA-EB6B-4259-9119-9E297DF92AEE}" dt="2022-04-07T15:53:18.295" v="52678" actId="948"/>
          <ac:spMkLst>
            <pc:docMk/>
            <pc:sldMk cId="3344653790" sldId="8888"/>
            <ac:spMk id="2" creationId="{130360FB-E26F-4A01-ACED-9D8EB6051D74}"/>
          </ac:spMkLst>
        </pc:spChg>
        <pc:spChg chg="mod">
          <ac:chgData name="Matt Chill" userId="157e4bfd-2bfa-46d2-b115-bc5f9c1dc265" providerId="ADAL" clId="{2C0FCEDA-EB6B-4259-9119-9E297DF92AEE}" dt="2022-04-08T21:32:41.196" v="61769" actId="113"/>
          <ac:spMkLst>
            <pc:docMk/>
            <pc:sldMk cId="3344653790" sldId="8888"/>
            <ac:spMk id="3" creationId="{A9B50E49-35B3-45C9-8088-0A39A4F54A7E}"/>
          </ac:spMkLst>
        </pc:spChg>
        <pc:spChg chg="add del mod modVis">
          <ac:chgData name="Matt Chill" userId="157e4bfd-2bfa-46d2-b115-bc5f9c1dc265" providerId="ADAL" clId="{2C0FCEDA-EB6B-4259-9119-9E297DF92AEE}" dt="2022-04-07T15:45:57.650" v="52280"/>
          <ac:spMkLst>
            <pc:docMk/>
            <pc:sldMk cId="3344653790" sldId="8888"/>
            <ac:spMk id="5" creationId="{5D883134-C9E6-49DC-944C-3B336D18D269}"/>
          </ac:spMkLst>
        </pc:spChg>
        <pc:spChg chg="add del mod modVis">
          <ac:chgData name="Matt Chill" userId="157e4bfd-2bfa-46d2-b115-bc5f9c1dc265" providerId="ADAL" clId="{2C0FCEDA-EB6B-4259-9119-9E297DF92AEE}" dt="2022-03-23T21:11:41.540" v="2404"/>
          <ac:spMkLst>
            <pc:docMk/>
            <pc:sldMk cId="3344653790" sldId="8888"/>
            <ac:spMk id="5" creationId="{6470BDE1-1557-4BCE-8AC3-32C7345AEE2E}"/>
          </ac:spMkLst>
        </pc:spChg>
        <pc:spChg chg="add del mod modVis">
          <ac:chgData name="Matt Chill" userId="157e4bfd-2bfa-46d2-b115-bc5f9c1dc265" providerId="ADAL" clId="{2C0FCEDA-EB6B-4259-9119-9E297DF92AEE}" dt="2022-04-07T15:45:59.803" v="52323"/>
          <ac:spMkLst>
            <pc:docMk/>
            <pc:sldMk cId="3344653790" sldId="8888"/>
            <ac:spMk id="7" creationId="{248A4E25-D2C2-41D4-856A-C0C4D1AAAFC5}"/>
          </ac:spMkLst>
        </pc:spChg>
        <pc:spChg chg="add mod">
          <ac:chgData name="Matt Chill" userId="157e4bfd-2bfa-46d2-b115-bc5f9c1dc265" providerId="ADAL" clId="{2C0FCEDA-EB6B-4259-9119-9E297DF92AEE}" dt="2022-04-08T22:41:36.724" v="66267" actId="20577"/>
          <ac:spMkLst>
            <pc:docMk/>
            <pc:sldMk cId="3344653790" sldId="8888"/>
            <ac:spMk id="7" creationId="{7366A313-9445-42C1-81D1-A2E36B0103FC}"/>
          </ac:spMkLst>
        </pc:spChg>
        <pc:spChg chg="add del mod modVis">
          <ac:chgData name="Matt Chill" userId="157e4bfd-2bfa-46d2-b115-bc5f9c1dc265" providerId="ADAL" clId="{2C0FCEDA-EB6B-4259-9119-9E297DF92AEE}" dt="2022-03-23T21:11:43.664" v="2449"/>
          <ac:spMkLst>
            <pc:docMk/>
            <pc:sldMk cId="3344653790" sldId="8888"/>
            <ac:spMk id="7" creationId="{BCE221A5-7665-47BF-B37A-6F3E8CA16DC0}"/>
          </ac:spMkLst>
        </pc:spChg>
        <pc:spChg chg="add del mod modVis">
          <ac:chgData name="Matt Chill" userId="157e4bfd-2bfa-46d2-b115-bc5f9c1dc265" providerId="ADAL" clId="{2C0FCEDA-EB6B-4259-9119-9E297DF92AEE}" dt="2022-04-07T15:46:00.363" v="52366"/>
          <ac:spMkLst>
            <pc:docMk/>
            <pc:sldMk cId="3344653790" sldId="8888"/>
            <ac:spMk id="8" creationId="{7674D66B-1FD7-4388-8726-4C82E1E4697B}"/>
          </ac:spMkLst>
        </pc:spChg>
        <pc:spChg chg="add del mod modVis">
          <ac:chgData name="Matt Chill" userId="157e4bfd-2bfa-46d2-b115-bc5f9c1dc265" providerId="ADAL" clId="{2C0FCEDA-EB6B-4259-9119-9E297DF92AEE}" dt="2022-03-23T21:12:26.009" v="2510"/>
          <ac:spMkLst>
            <pc:docMk/>
            <pc:sldMk cId="3344653790" sldId="8888"/>
            <ac:spMk id="8" creationId="{A926B3CE-B70C-4030-87F0-219E5D122B96}"/>
          </ac:spMkLst>
        </pc:spChg>
        <pc:spChg chg="add del mod modVis">
          <ac:chgData name="Matt Chill" userId="157e4bfd-2bfa-46d2-b115-bc5f9c1dc265" providerId="ADAL" clId="{2C0FCEDA-EB6B-4259-9119-9E297DF92AEE}" dt="2022-04-07T15:53:18.348" v="52717"/>
          <ac:spMkLst>
            <pc:docMk/>
            <pc:sldMk cId="3344653790" sldId="8888"/>
            <ac:spMk id="9" creationId="{C924E973-03A6-44B4-8C26-A0CEA3C7D4DE}"/>
          </ac:spMkLst>
        </pc:spChg>
        <pc:graphicFrameChg chg="mod">
          <ac:chgData name="Matt Chill" userId="157e4bfd-2bfa-46d2-b115-bc5f9c1dc265" providerId="ADAL" clId="{2C0FCEDA-EB6B-4259-9119-9E297DF92AEE}" dt="2022-04-07T15:53:18.356" v="52719"/>
          <ac:graphicFrameMkLst>
            <pc:docMk/>
            <pc:sldMk cId="3344653790" sldId="8888"/>
            <ac:graphicFrameMk id="6" creationId="{27A9BFCB-81AE-4AC6-8E0B-4AA388543D1E}"/>
          </ac:graphicFrameMkLst>
        </pc:graphicFrameChg>
      </pc:sldChg>
      <pc:sldChg chg="addSp delSp modSp add del mod modNotesTx">
        <pc:chgData name="Matt Chill" userId="157e4bfd-2bfa-46d2-b115-bc5f9c1dc265" providerId="ADAL" clId="{2C0FCEDA-EB6B-4259-9119-9E297DF92AEE}" dt="2022-04-01T19:15:13.986" v="25421" actId="2696"/>
        <pc:sldMkLst>
          <pc:docMk/>
          <pc:sldMk cId="4093340192" sldId="8889"/>
        </pc:sldMkLst>
        <pc:spChg chg="mod">
          <ac:chgData name="Matt Chill" userId="157e4bfd-2bfa-46d2-b115-bc5f9c1dc265" providerId="ADAL" clId="{2C0FCEDA-EB6B-4259-9119-9E297DF92AEE}" dt="2022-03-23T21:13:13.982" v="2589" actId="948"/>
          <ac:spMkLst>
            <pc:docMk/>
            <pc:sldMk cId="4093340192" sldId="8889"/>
            <ac:spMk id="2" creationId="{130360FB-E26F-4A01-ACED-9D8EB6051D74}"/>
          </ac:spMkLst>
        </pc:spChg>
        <pc:spChg chg="mod">
          <ac:chgData name="Matt Chill" userId="157e4bfd-2bfa-46d2-b115-bc5f9c1dc265" providerId="ADAL" clId="{2C0FCEDA-EB6B-4259-9119-9E297DF92AEE}" dt="2022-03-23T21:16:38.761" v="2678" actId="20577"/>
          <ac:spMkLst>
            <pc:docMk/>
            <pc:sldMk cId="4093340192" sldId="8889"/>
            <ac:spMk id="3" creationId="{A9B50E49-35B3-45C9-8088-0A39A4F54A7E}"/>
          </ac:spMkLst>
        </pc:spChg>
        <pc:spChg chg="add del mod modVis">
          <ac:chgData name="Matt Chill" userId="157e4bfd-2bfa-46d2-b115-bc5f9c1dc265" providerId="ADAL" clId="{2C0FCEDA-EB6B-4259-9119-9E297DF92AEE}" dt="2022-03-23T21:13:11.749" v="2573"/>
          <ac:spMkLst>
            <pc:docMk/>
            <pc:sldMk cId="4093340192" sldId="8889"/>
            <ac:spMk id="5" creationId="{A135ED7D-3AA4-43A1-AB0D-5086C190ECD6}"/>
          </ac:spMkLst>
        </pc:spChg>
        <pc:spChg chg="add del mod modVis">
          <ac:chgData name="Matt Chill" userId="157e4bfd-2bfa-46d2-b115-bc5f9c1dc265" providerId="ADAL" clId="{2C0FCEDA-EB6B-4259-9119-9E297DF92AEE}" dt="2022-03-23T21:13:14.036" v="2628"/>
          <ac:spMkLst>
            <pc:docMk/>
            <pc:sldMk cId="4093340192" sldId="8889"/>
            <ac:spMk id="7" creationId="{FBC5ABB2-8248-454E-B76A-264E5E0BDB4E}"/>
          </ac:spMkLst>
        </pc:spChg>
        <pc:spChg chg="add mod">
          <ac:chgData name="Matt Chill" userId="157e4bfd-2bfa-46d2-b115-bc5f9c1dc265" providerId="ADAL" clId="{2C0FCEDA-EB6B-4259-9119-9E297DF92AEE}" dt="2022-03-23T23:38:49.785" v="10723" actId="20577"/>
          <ac:spMkLst>
            <pc:docMk/>
            <pc:sldMk cId="4093340192" sldId="8889"/>
            <ac:spMk id="8" creationId="{7C1D9C7C-310B-486B-8748-5C8EAA717DA3}"/>
          </ac:spMkLst>
        </pc:spChg>
        <pc:graphicFrameChg chg="mod">
          <ac:chgData name="Matt Chill" userId="157e4bfd-2bfa-46d2-b115-bc5f9c1dc265" providerId="ADAL" clId="{2C0FCEDA-EB6B-4259-9119-9E297DF92AEE}" dt="2022-03-23T21:13:14.038" v="2630"/>
          <ac:graphicFrameMkLst>
            <pc:docMk/>
            <pc:sldMk cId="4093340192" sldId="8889"/>
            <ac:graphicFrameMk id="6" creationId="{27A9BFCB-81AE-4AC6-8E0B-4AA388543D1E}"/>
          </ac:graphicFrameMkLst>
        </pc:graphicFrameChg>
      </pc:sldChg>
      <pc:sldChg chg="addSp delSp modSp new add del mod">
        <pc:chgData name="Matt Chill" userId="157e4bfd-2bfa-46d2-b115-bc5f9c1dc265" providerId="ADAL" clId="{2C0FCEDA-EB6B-4259-9119-9E297DF92AEE}" dt="2022-04-01T20:10:08.273" v="26201" actId="2696"/>
        <pc:sldMkLst>
          <pc:docMk/>
          <pc:sldMk cId="3676437599" sldId="8890"/>
        </pc:sldMkLst>
        <pc:spChg chg="mod">
          <ac:chgData name="Matt Chill" userId="157e4bfd-2bfa-46d2-b115-bc5f9c1dc265" providerId="ADAL" clId="{2C0FCEDA-EB6B-4259-9119-9E297DF92AEE}" dt="2022-03-23T21:22:27.468" v="3044" actId="948"/>
          <ac:spMkLst>
            <pc:docMk/>
            <pc:sldMk cId="3676437599" sldId="8890"/>
            <ac:spMk id="2" creationId="{5049D5A4-2B32-4A25-BD89-81634110B119}"/>
          </ac:spMkLst>
        </pc:spChg>
        <pc:spChg chg="mod">
          <ac:chgData name="Matt Chill" userId="157e4bfd-2bfa-46d2-b115-bc5f9c1dc265" providerId="ADAL" clId="{2C0FCEDA-EB6B-4259-9119-9E297DF92AEE}" dt="2022-03-23T21:27:34.423" v="3103" actId="207"/>
          <ac:spMkLst>
            <pc:docMk/>
            <pc:sldMk cId="3676437599" sldId="8890"/>
            <ac:spMk id="3" creationId="{6DA085CD-2E42-49E8-9BEC-75328873E6CE}"/>
          </ac:spMkLst>
        </pc:spChg>
        <pc:spChg chg="add del mod modVis">
          <ac:chgData name="Matt Chill" userId="157e4bfd-2bfa-46d2-b115-bc5f9c1dc265" providerId="ADAL" clId="{2C0FCEDA-EB6B-4259-9119-9E297DF92AEE}" dt="2022-03-23T21:21:54.346" v="2747"/>
          <ac:spMkLst>
            <pc:docMk/>
            <pc:sldMk cId="3676437599" sldId="8890"/>
            <ac:spMk id="5" creationId="{AC27B199-19F6-4B61-AA7B-CA1058FE15EA}"/>
          </ac:spMkLst>
        </pc:spChg>
        <pc:spChg chg="add del mod modVis">
          <ac:chgData name="Matt Chill" userId="157e4bfd-2bfa-46d2-b115-bc5f9c1dc265" providerId="ADAL" clId="{2C0FCEDA-EB6B-4259-9119-9E297DF92AEE}" dt="2022-03-23T21:21:54.982" v="2803"/>
          <ac:spMkLst>
            <pc:docMk/>
            <pc:sldMk cId="3676437599" sldId="8890"/>
            <ac:spMk id="7" creationId="{A6D03107-CBD0-4BBC-A152-AE92CF2308DD}"/>
          </ac:spMkLst>
        </pc:spChg>
        <pc:spChg chg="add del mod modVis">
          <ac:chgData name="Matt Chill" userId="157e4bfd-2bfa-46d2-b115-bc5f9c1dc265" providerId="ADAL" clId="{2C0FCEDA-EB6B-4259-9119-9E297DF92AEE}" dt="2022-03-23T21:22:21.083" v="2908"/>
          <ac:spMkLst>
            <pc:docMk/>
            <pc:sldMk cId="3676437599" sldId="8890"/>
            <ac:spMk id="8" creationId="{7CE82136-49F6-467B-B5FA-70587DF0DE4A}"/>
          </ac:spMkLst>
        </pc:spChg>
        <pc:spChg chg="add del mod modVis">
          <ac:chgData name="Matt Chill" userId="157e4bfd-2bfa-46d2-b115-bc5f9c1dc265" providerId="ADAL" clId="{2C0FCEDA-EB6B-4259-9119-9E297DF92AEE}" dt="2022-03-23T21:22:21.749" v="2951"/>
          <ac:spMkLst>
            <pc:docMk/>
            <pc:sldMk cId="3676437599" sldId="8890"/>
            <ac:spMk id="9" creationId="{6D82634F-9896-47EC-BEC6-03CD03CB2821}"/>
          </ac:spMkLst>
        </pc:spChg>
        <pc:spChg chg="add del mod modVis">
          <ac:chgData name="Matt Chill" userId="157e4bfd-2bfa-46d2-b115-bc5f9c1dc265" providerId="ADAL" clId="{2C0FCEDA-EB6B-4259-9119-9E297DF92AEE}" dt="2022-03-23T21:22:25.314" v="3026"/>
          <ac:spMkLst>
            <pc:docMk/>
            <pc:sldMk cId="3676437599" sldId="8890"/>
            <ac:spMk id="10" creationId="{C29A1DD6-16BA-468C-851C-5A9F55A7621C}"/>
          </ac:spMkLst>
        </pc:spChg>
        <pc:spChg chg="add del mod modVis">
          <ac:chgData name="Matt Chill" userId="157e4bfd-2bfa-46d2-b115-bc5f9c1dc265" providerId="ADAL" clId="{2C0FCEDA-EB6B-4259-9119-9E297DF92AEE}" dt="2022-03-23T21:22:27.521" v="3083"/>
          <ac:spMkLst>
            <pc:docMk/>
            <pc:sldMk cId="3676437599" sldId="8890"/>
            <ac:spMk id="11" creationId="{181F6295-7187-440E-BF16-D923DF00F1B6}"/>
          </ac:spMkLst>
        </pc:spChg>
        <pc:graphicFrameChg chg="add mod ord modVis">
          <ac:chgData name="Matt Chill" userId="157e4bfd-2bfa-46d2-b115-bc5f9c1dc265" providerId="ADAL" clId="{2C0FCEDA-EB6B-4259-9119-9E297DF92AEE}" dt="2022-04-01T19:19:59.979" v="25778"/>
          <ac:graphicFrameMkLst>
            <pc:docMk/>
            <pc:sldMk cId="3676437599" sldId="8890"/>
            <ac:graphicFrameMk id="6" creationId="{D487A01A-1FDB-46D3-B8C9-D7AA3B5AF29A}"/>
          </ac:graphicFrameMkLst>
        </pc:graphicFrameChg>
      </pc:sldChg>
      <pc:sldChg chg="addSp delSp modSp add mod">
        <pc:chgData name="Matt Chill" userId="157e4bfd-2bfa-46d2-b115-bc5f9c1dc265" providerId="ADAL" clId="{2C0FCEDA-EB6B-4259-9119-9E297DF92AEE}" dt="2022-04-13T00:48:51.625" v="74731"/>
        <pc:sldMkLst>
          <pc:docMk/>
          <pc:sldMk cId="3266166803" sldId="8891"/>
        </pc:sldMkLst>
        <pc:spChg chg="mod">
          <ac:chgData name="Matt Chill" userId="157e4bfd-2bfa-46d2-b115-bc5f9c1dc265" providerId="ADAL" clId="{2C0FCEDA-EB6B-4259-9119-9E297DF92AEE}" dt="2022-04-13T00:48:51.575" v="74690" actId="948"/>
          <ac:spMkLst>
            <pc:docMk/>
            <pc:sldMk cId="3266166803" sldId="8891"/>
            <ac:spMk id="2" creationId="{8AB9DB62-7740-4015-9623-764DF9201FC5}"/>
          </ac:spMkLst>
        </pc:spChg>
        <pc:spChg chg="add del mod modVis">
          <ac:chgData name="Matt Chill" userId="157e4bfd-2bfa-46d2-b115-bc5f9c1dc265" providerId="ADAL" clId="{2C0FCEDA-EB6B-4259-9119-9E297DF92AEE}" dt="2022-03-23T21:38:03.573" v="3308"/>
          <ac:spMkLst>
            <pc:docMk/>
            <pc:sldMk cId="3266166803" sldId="8891"/>
            <ac:spMk id="4" creationId="{5736EFD8-5C85-4EC3-A594-691541F10F47}"/>
          </ac:spMkLst>
        </pc:spChg>
        <pc:spChg chg="add del mod modVis">
          <ac:chgData name="Matt Chill" userId="157e4bfd-2bfa-46d2-b115-bc5f9c1dc265" providerId="ADAL" clId="{2C0FCEDA-EB6B-4259-9119-9E297DF92AEE}" dt="2022-04-13T00:48:51.622" v="74729"/>
          <ac:spMkLst>
            <pc:docMk/>
            <pc:sldMk cId="3266166803" sldId="8891"/>
            <ac:spMk id="4" creationId="{6FF8F6E9-CB0B-4853-BDE2-DA19B0F88374}"/>
          </ac:spMkLst>
        </pc:spChg>
        <pc:spChg chg="add del mod modVis">
          <ac:chgData name="Matt Chill" userId="157e4bfd-2bfa-46d2-b115-bc5f9c1dc265" providerId="ADAL" clId="{2C0FCEDA-EB6B-4259-9119-9E297DF92AEE}" dt="2022-03-23T21:38:06.185" v="3351"/>
          <ac:spMkLst>
            <pc:docMk/>
            <pc:sldMk cId="3266166803" sldId="8891"/>
            <ac:spMk id="5" creationId="{7DD54003-7BF7-4CC1-90F9-A25278EF0E66}"/>
          </ac:spMkLst>
        </pc:spChg>
        <pc:spChg chg="add del mod modVis">
          <ac:chgData name="Matt Chill" userId="157e4bfd-2bfa-46d2-b115-bc5f9c1dc265" providerId="ADAL" clId="{2C0FCEDA-EB6B-4259-9119-9E297DF92AEE}" dt="2022-03-23T21:38:09.586" v="3394"/>
          <ac:spMkLst>
            <pc:docMk/>
            <pc:sldMk cId="3266166803" sldId="8891"/>
            <ac:spMk id="6" creationId="{613ACA85-78BB-46B4-92C1-FFACBA16AD7D}"/>
          </ac:spMkLst>
        </pc:spChg>
        <pc:spChg chg="add del mod modVis">
          <ac:chgData name="Matt Chill" userId="157e4bfd-2bfa-46d2-b115-bc5f9c1dc265" providerId="ADAL" clId="{2C0FCEDA-EB6B-4259-9119-9E297DF92AEE}" dt="2022-03-23T21:38:28.916" v="3437"/>
          <ac:spMkLst>
            <pc:docMk/>
            <pc:sldMk cId="3266166803" sldId="8891"/>
            <ac:spMk id="7" creationId="{E2D448E5-14D3-4314-9A56-041049B7FDBD}"/>
          </ac:spMkLst>
        </pc:spChg>
        <pc:spChg chg="add del mod modVis">
          <ac:chgData name="Matt Chill" userId="157e4bfd-2bfa-46d2-b115-bc5f9c1dc265" providerId="ADAL" clId="{2C0FCEDA-EB6B-4259-9119-9E297DF92AEE}" dt="2022-04-05T16:23:34.809" v="36403"/>
          <ac:spMkLst>
            <pc:docMk/>
            <pc:sldMk cId="3266166803" sldId="8891"/>
            <ac:spMk id="8" creationId="{D662D2C7-5438-4895-971D-DAF2D588BC4E}"/>
          </ac:spMkLst>
        </pc:spChg>
        <pc:spChg chg="add del mod modVis">
          <ac:chgData name="Matt Chill" userId="157e4bfd-2bfa-46d2-b115-bc5f9c1dc265" providerId="ADAL" clId="{2C0FCEDA-EB6B-4259-9119-9E297DF92AEE}" dt="2022-04-05T16:23:41.110" v="36446"/>
          <ac:spMkLst>
            <pc:docMk/>
            <pc:sldMk cId="3266166803" sldId="8891"/>
            <ac:spMk id="9" creationId="{8FC1625F-E20C-44B7-93E3-F53FCC226C4F}"/>
          </ac:spMkLst>
        </pc:spChg>
        <pc:spChg chg="add del mod modVis">
          <ac:chgData name="Matt Chill" userId="157e4bfd-2bfa-46d2-b115-bc5f9c1dc265" providerId="ADAL" clId="{2C0FCEDA-EB6B-4259-9119-9E297DF92AEE}" dt="2022-04-05T16:23:42.461" v="36494"/>
          <ac:spMkLst>
            <pc:docMk/>
            <pc:sldMk cId="3266166803" sldId="8891"/>
            <ac:spMk id="10" creationId="{5AEFC425-84F3-4720-9A31-8BC9FBA26F7D}"/>
          </ac:spMkLst>
        </pc:spChg>
        <pc:spChg chg="add del mod modVis">
          <ac:chgData name="Matt Chill" userId="157e4bfd-2bfa-46d2-b115-bc5f9c1dc265" providerId="ADAL" clId="{2C0FCEDA-EB6B-4259-9119-9E297DF92AEE}" dt="2022-04-05T16:23:43.905" v="36541"/>
          <ac:spMkLst>
            <pc:docMk/>
            <pc:sldMk cId="3266166803" sldId="8891"/>
            <ac:spMk id="11" creationId="{0509DB59-4AD0-414D-AF83-FDDB9796D202}"/>
          </ac:spMkLst>
        </pc:spChg>
        <pc:graphicFrameChg chg="mod">
          <ac:chgData name="Matt Chill" userId="157e4bfd-2bfa-46d2-b115-bc5f9c1dc265" providerId="ADAL" clId="{2C0FCEDA-EB6B-4259-9119-9E297DF92AEE}" dt="2022-04-13T00:48:51.625" v="74731"/>
          <ac:graphicFrameMkLst>
            <pc:docMk/>
            <pc:sldMk cId="3266166803" sldId="8891"/>
            <ac:graphicFrameMk id="3" creationId="{E0F63E0D-900A-49FA-8D7F-3BBA711BA019}"/>
          </ac:graphicFrameMkLst>
        </pc:graphicFrameChg>
      </pc:sldChg>
      <pc:sldChg chg="add del">
        <pc:chgData name="Matt Chill" userId="157e4bfd-2bfa-46d2-b115-bc5f9c1dc265" providerId="ADAL" clId="{2C0FCEDA-EB6B-4259-9119-9E297DF92AEE}" dt="2022-03-23T21:39:20.503" v="3441"/>
        <pc:sldMkLst>
          <pc:docMk/>
          <pc:sldMk cId="1207139508" sldId="8892"/>
        </pc:sldMkLst>
      </pc:sldChg>
      <pc:sldChg chg="addSp delSp modSp add mod addCm delCm modCm modNotesTx">
        <pc:chgData name="Matt Chill" userId="157e4bfd-2bfa-46d2-b115-bc5f9c1dc265" providerId="ADAL" clId="{2C0FCEDA-EB6B-4259-9119-9E297DF92AEE}" dt="2022-05-03T17:26:38.087" v="89124" actId="207"/>
        <pc:sldMkLst>
          <pc:docMk/>
          <pc:sldMk cId="3572674250" sldId="8892"/>
        </pc:sldMkLst>
        <pc:spChg chg="mod ord">
          <ac:chgData name="Matt Chill" userId="157e4bfd-2bfa-46d2-b115-bc5f9c1dc265" providerId="ADAL" clId="{2C0FCEDA-EB6B-4259-9119-9E297DF92AEE}" dt="2022-04-14T21:01:06.487" v="82875" actId="948"/>
          <ac:spMkLst>
            <pc:docMk/>
            <pc:sldMk cId="3572674250" sldId="8892"/>
            <ac:spMk id="2" creationId="{130360FB-E26F-4A01-ACED-9D8EB6051D74}"/>
          </ac:spMkLst>
        </pc:spChg>
        <pc:spChg chg="add del mod">
          <ac:chgData name="Matt Chill" userId="157e4bfd-2bfa-46d2-b115-bc5f9c1dc265" providerId="ADAL" clId="{2C0FCEDA-EB6B-4259-9119-9E297DF92AEE}" dt="2022-04-08T23:54:33.311" v="66815" actId="478"/>
          <ac:spMkLst>
            <pc:docMk/>
            <pc:sldMk cId="3572674250" sldId="8892"/>
            <ac:spMk id="3" creationId="{0027647A-3670-44BF-B310-08EEDA40B2DF}"/>
          </ac:spMkLst>
        </pc:spChg>
        <pc:spChg chg="add del mod modVis">
          <ac:chgData name="Matt Chill" userId="157e4bfd-2bfa-46d2-b115-bc5f9c1dc265" providerId="ADAL" clId="{2C0FCEDA-EB6B-4259-9119-9E297DF92AEE}" dt="2022-04-07T16:02:42.925" v="53046"/>
          <ac:spMkLst>
            <pc:docMk/>
            <pc:sldMk cId="3572674250" sldId="8892"/>
            <ac:spMk id="3" creationId="{01F35F5A-2CEE-4FD9-B926-0EA81F851930}"/>
          </ac:spMkLst>
        </pc:spChg>
        <pc:spChg chg="add del mod modVis">
          <ac:chgData name="Matt Chill" userId="157e4bfd-2bfa-46d2-b115-bc5f9c1dc265" providerId="ADAL" clId="{2C0FCEDA-EB6B-4259-9119-9E297DF92AEE}" dt="2022-04-14T21:01:06.549" v="82914"/>
          <ac:spMkLst>
            <pc:docMk/>
            <pc:sldMk cId="3572674250" sldId="8892"/>
            <ac:spMk id="3" creationId="{273E0DEF-732D-4274-9FE9-34C1E4DB9707}"/>
          </ac:spMkLst>
        </pc:spChg>
        <pc:spChg chg="del mod">
          <ac:chgData name="Matt Chill" userId="157e4bfd-2bfa-46d2-b115-bc5f9c1dc265" providerId="ADAL" clId="{2C0FCEDA-EB6B-4259-9119-9E297DF92AEE}" dt="2022-03-23T21:44:24.598" v="3852" actId="478"/>
          <ac:spMkLst>
            <pc:docMk/>
            <pc:sldMk cId="3572674250" sldId="8892"/>
            <ac:spMk id="3" creationId="{A9B50E49-35B3-45C9-8088-0A39A4F54A7E}"/>
          </ac:spMkLst>
        </pc:spChg>
        <pc:spChg chg="mod ord">
          <ac:chgData name="Matt Chill" userId="157e4bfd-2bfa-46d2-b115-bc5f9c1dc265" providerId="ADAL" clId="{2C0FCEDA-EB6B-4259-9119-9E297DF92AEE}" dt="2022-03-28T22:14:38.165" v="14412" actId="14100"/>
          <ac:spMkLst>
            <pc:docMk/>
            <pc:sldMk cId="3572674250" sldId="8892"/>
            <ac:spMk id="4" creationId="{4FD02B76-6990-472F-808B-167DBEE5535E}"/>
          </ac:spMkLst>
        </pc:spChg>
        <pc:spChg chg="add del mod modVis">
          <ac:chgData name="Matt Chill" userId="157e4bfd-2bfa-46d2-b115-bc5f9c1dc265" providerId="ADAL" clId="{2C0FCEDA-EB6B-4259-9119-9E297DF92AEE}" dt="2022-03-23T21:44:22.085" v="3849"/>
          <ac:spMkLst>
            <pc:docMk/>
            <pc:sldMk cId="3572674250" sldId="8892"/>
            <ac:spMk id="5" creationId="{4B0F2E66-9AA0-43C6-8837-126576BB10C4}"/>
          </ac:spMkLst>
        </pc:spChg>
        <pc:spChg chg="add del mod">
          <ac:chgData name="Matt Chill" userId="157e4bfd-2bfa-46d2-b115-bc5f9c1dc265" providerId="ADAL" clId="{2C0FCEDA-EB6B-4259-9119-9E297DF92AEE}" dt="2022-04-13T18:06:07.482" v="76659" actId="478"/>
          <ac:spMkLst>
            <pc:docMk/>
            <pc:sldMk cId="3572674250" sldId="8892"/>
            <ac:spMk id="5" creationId="{B424B587-6499-4258-83B9-3791A425316D}"/>
          </ac:spMkLst>
        </pc:spChg>
        <pc:spChg chg="add del mod modVis">
          <ac:chgData name="Matt Chill" userId="157e4bfd-2bfa-46d2-b115-bc5f9c1dc265" providerId="ADAL" clId="{2C0FCEDA-EB6B-4259-9119-9E297DF92AEE}" dt="2022-04-08T18:44:33.059" v="59095"/>
          <ac:spMkLst>
            <pc:docMk/>
            <pc:sldMk cId="3572674250" sldId="8892"/>
            <ac:spMk id="5" creationId="{EE2E77B0-8363-46D3-A391-8F6720B11CA2}"/>
          </ac:spMkLst>
        </pc:spChg>
        <pc:spChg chg="mod">
          <ac:chgData name="Matt Chill" userId="157e4bfd-2bfa-46d2-b115-bc5f9c1dc265" providerId="ADAL" clId="{2C0FCEDA-EB6B-4259-9119-9E297DF92AEE}" dt="2022-03-23T21:44:24.896" v="3853"/>
          <ac:spMkLst>
            <pc:docMk/>
            <pc:sldMk cId="3572674250" sldId="8892"/>
            <ac:spMk id="8" creationId="{7EB75095-02EE-47D3-9DB3-0AF2FEF89CCB}"/>
          </ac:spMkLst>
        </pc:spChg>
        <pc:spChg chg="mod">
          <ac:chgData name="Matt Chill" userId="157e4bfd-2bfa-46d2-b115-bc5f9c1dc265" providerId="ADAL" clId="{2C0FCEDA-EB6B-4259-9119-9E297DF92AEE}" dt="2022-03-23T21:44:24.896" v="3853"/>
          <ac:spMkLst>
            <pc:docMk/>
            <pc:sldMk cId="3572674250" sldId="8892"/>
            <ac:spMk id="9" creationId="{1BB590CC-E927-456B-B13A-52B9DD890ACE}"/>
          </ac:spMkLst>
        </pc:spChg>
        <pc:spChg chg="mod">
          <ac:chgData name="Matt Chill" userId="157e4bfd-2bfa-46d2-b115-bc5f9c1dc265" providerId="ADAL" clId="{2C0FCEDA-EB6B-4259-9119-9E297DF92AEE}" dt="2022-03-23T21:44:24.896" v="3853"/>
          <ac:spMkLst>
            <pc:docMk/>
            <pc:sldMk cId="3572674250" sldId="8892"/>
            <ac:spMk id="10" creationId="{70884735-4FED-491E-A513-45D86BDF07FB}"/>
          </ac:spMkLst>
        </pc:spChg>
        <pc:spChg chg="mod">
          <ac:chgData name="Matt Chill" userId="157e4bfd-2bfa-46d2-b115-bc5f9c1dc265" providerId="ADAL" clId="{2C0FCEDA-EB6B-4259-9119-9E297DF92AEE}" dt="2022-03-23T21:44:24.896" v="3853"/>
          <ac:spMkLst>
            <pc:docMk/>
            <pc:sldMk cId="3572674250" sldId="8892"/>
            <ac:spMk id="12" creationId="{351E10CA-72C3-4751-B7F1-3E6EC3C39A8B}"/>
          </ac:spMkLst>
        </pc:spChg>
        <pc:spChg chg="mod">
          <ac:chgData name="Matt Chill" userId="157e4bfd-2bfa-46d2-b115-bc5f9c1dc265" providerId="ADAL" clId="{2C0FCEDA-EB6B-4259-9119-9E297DF92AEE}" dt="2022-03-23T21:44:24.896" v="3853"/>
          <ac:spMkLst>
            <pc:docMk/>
            <pc:sldMk cId="3572674250" sldId="8892"/>
            <ac:spMk id="13" creationId="{34E10B07-E615-47E9-955F-4B796C859F8D}"/>
          </ac:spMkLst>
        </pc:spChg>
        <pc:spChg chg="mod">
          <ac:chgData name="Matt Chill" userId="157e4bfd-2bfa-46d2-b115-bc5f9c1dc265" providerId="ADAL" clId="{2C0FCEDA-EB6B-4259-9119-9E297DF92AEE}" dt="2022-03-23T21:44:24.896" v="3853"/>
          <ac:spMkLst>
            <pc:docMk/>
            <pc:sldMk cId="3572674250" sldId="8892"/>
            <ac:spMk id="14" creationId="{DECEB6BD-2A7E-421D-A17A-BC5BB6B5D644}"/>
          </ac:spMkLst>
        </pc:spChg>
        <pc:spChg chg="mod">
          <ac:chgData name="Matt Chill" userId="157e4bfd-2bfa-46d2-b115-bc5f9c1dc265" providerId="ADAL" clId="{2C0FCEDA-EB6B-4259-9119-9E297DF92AEE}" dt="2022-03-23T21:44:24.896" v="3853"/>
          <ac:spMkLst>
            <pc:docMk/>
            <pc:sldMk cId="3572674250" sldId="8892"/>
            <ac:spMk id="16" creationId="{9C24C9C6-192A-40C0-B36A-9BAB3FA8577E}"/>
          </ac:spMkLst>
        </pc:spChg>
        <pc:spChg chg="mod">
          <ac:chgData name="Matt Chill" userId="157e4bfd-2bfa-46d2-b115-bc5f9c1dc265" providerId="ADAL" clId="{2C0FCEDA-EB6B-4259-9119-9E297DF92AEE}" dt="2022-03-23T21:44:24.896" v="3853"/>
          <ac:spMkLst>
            <pc:docMk/>
            <pc:sldMk cId="3572674250" sldId="8892"/>
            <ac:spMk id="17" creationId="{880DAF04-032F-4208-BCFF-77B3079ABC80}"/>
          </ac:spMkLst>
        </pc:spChg>
        <pc:spChg chg="mod">
          <ac:chgData name="Matt Chill" userId="157e4bfd-2bfa-46d2-b115-bc5f9c1dc265" providerId="ADAL" clId="{2C0FCEDA-EB6B-4259-9119-9E297DF92AEE}" dt="2022-03-23T21:44:24.896" v="3853"/>
          <ac:spMkLst>
            <pc:docMk/>
            <pc:sldMk cId="3572674250" sldId="8892"/>
            <ac:spMk id="18" creationId="{C414ABFF-DEFB-4908-B9D9-E8ABEC181CBE}"/>
          </ac:spMkLst>
        </pc:spChg>
        <pc:spChg chg="mod">
          <ac:chgData name="Matt Chill" userId="157e4bfd-2bfa-46d2-b115-bc5f9c1dc265" providerId="ADAL" clId="{2C0FCEDA-EB6B-4259-9119-9E297DF92AEE}" dt="2022-03-23T21:44:24.896" v="3853"/>
          <ac:spMkLst>
            <pc:docMk/>
            <pc:sldMk cId="3572674250" sldId="8892"/>
            <ac:spMk id="20" creationId="{951AA7E5-D97A-4C87-AB14-BC18B96BDFE3}"/>
          </ac:spMkLst>
        </pc:spChg>
        <pc:spChg chg="mod">
          <ac:chgData name="Matt Chill" userId="157e4bfd-2bfa-46d2-b115-bc5f9c1dc265" providerId="ADAL" clId="{2C0FCEDA-EB6B-4259-9119-9E297DF92AEE}" dt="2022-03-23T21:44:24.896" v="3853"/>
          <ac:spMkLst>
            <pc:docMk/>
            <pc:sldMk cId="3572674250" sldId="8892"/>
            <ac:spMk id="21" creationId="{BD137F02-076A-4676-B035-87115F1E0123}"/>
          </ac:spMkLst>
        </pc:spChg>
        <pc:spChg chg="mod">
          <ac:chgData name="Matt Chill" userId="157e4bfd-2bfa-46d2-b115-bc5f9c1dc265" providerId="ADAL" clId="{2C0FCEDA-EB6B-4259-9119-9E297DF92AEE}" dt="2022-03-23T21:44:24.896" v="3853"/>
          <ac:spMkLst>
            <pc:docMk/>
            <pc:sldMk cId="3572674250" sldId="8892"/>
            <ac:spMk id="22" creationId="{712F941C-8D0C-4B46-BF36-40CB8474EF3B}"/>
          </ac:spMkLst>
        </pc:spChg>
        <pc:spChg chg="mod topLvl">
          <ac:chgData name="Matt Chill" userId="157e4bfd-2bfa-46d2-b115-bc5f9c1dc265" providerId="ADAL" clId="{2C0FCEDA-EB6B-4259-9119-9E297DF92AEE}" dt="2022-05-03T17:26:38.087" v="89124" actId="207"/>
          <ac:spMkLst>
            <pc:docMk/>
            <pc:sldMk cId="3572674250" sldId="8892"/>
            <ac:spMk id="24" creationId="{8331EDAB-A854-4ACB-B338-0A7A1E3A9AA3}"/>
          </ac:spMkLst>
        </pc:spChg>
        <pc:spChg chg="mod topLvl">
          <ac:chgData name="Matt Chill" userId="157e4bfd-2bfa-46d2-b115-bc5f9c1dc265" providerId="ADAL" clId="{2C0FCEDA-EB6B-4259-9119-9E297DF92AEE}" dt="2022-03-28T22:18:38.782" v="14447" actId="14100"/>
          <ac:spMkLst>
            <pc:docMk/>
            <pc:sldMk cId="3572674250" sldId="8892"/>
            <ac:spMk id="25" creationId="{D67CAF79-CB9C-420E-9AB4-C66281D64776}"/>
          </ac:spMkLst>
        </pc:spChg>
        <pc:spChg chg="mod topLvl">
          <ac:chgData name="Matt Chill" userId="157e4bfd-2bfa-46d2-b115-bc5f9c1dc265" providerId="ADAL" clId="{2C0FCEDA-EB6B-4259-9119-9E297DF92AEE}" dt="2022-04-14T20:16:58.010" v="82263" actId="113"/>
          <ac:spMkLst>
            <pc:docMk/>
            <pc:sldMk cId="3572674250" sldId="8892"/>
            <ac:spMk id="26" creationId="{5B5E9DC0-2003-452C-9A03-8062003611BC}"/>
          </ac:spMkLst>
        </pc:spChg>
        <pc:spChg chg="mod">
          <ac:chgData name="Matt Chill" userId="157e4bfd-2bfa-46d2-b115-bc5f9c1dc265" providerId="ADAL" clId="{2C0FCEDA-EB6B-4259-9119-9E297DF92AEE}" dt="2022-04-11T17:33:02.773" v="68199" actId="207"/>
          <ac:spMkLst>
            <pc:docMk/>
            <pc:sldMk cId="3572674250" sldId="8892"/>
            <ac:spMk id="27" creationId="{B5AC4712-0B73-4DD6-B797-A0BEFA7FE7C8}"/>
          </ac:spMkLst>
        </pc:spChg>
        <pc:spChg chg="mod topLvl">
          <ac:chgData name="Matt Chill" userId="157e4bfd-2bfa-46d2-b115-bc5f9c1dc265" providerId="ADAL" clId="{2C0FCEDA-EB6B-4259-9119-9E297DF92AEE}" dt="2022-04-14T15:41:19.826" v="82019" actId="20577"/>
          <ac:spMkLst>
            <pc:docMk/>
            <pc:sldMk cId="3572674250" sldId="8892"/>
            <ac:spMk id="28" creationId="{7160B7F0-4934-4B19-958F-4ED9A3CE169A}"/>
          </ac:spMkLst>
        </pc:spChg>
        <pc:spChg chg="mod topLvl">
          <ac:chgData name="Matt Chill" userId="157e4bfd-2bfa-46d2-b115-bc5f9c1dc265" providerId="ADAL" clId="{2C0FCEDA-EB6B-4259-9119-9E297DF92AEE}" dt="2022-03-28T22:18:38.782" v="14447" actId="14100"/>
          <ac:spMkLst>
            <pc:docMk/>
            <pc:sldMk cId="3572674250" sldId="8892"/>
            <ac:spMk id="29" creationId="{2BD64018-EAFA-4703-8122-3E5BB87328EC}"/>
          </ac:spMkLst>
        </pc:spChg>
        <pc:spChg chg="del mod">
          <ac:chgData name="Matt Chill" userId="157e4bfd-2bfa-46d2-b115-bc5f9c1dc265" providerId="ADAL" clId="{2C0FCEDA-EB6B-4259-9119-9E297DF92AEE}" dt="2022-03-23T21:57:41.473" v="4273" actId="478"/>
          <ac:spMkLst>
            <pc:docMk/>
            <pc:sldMk cId="3572674250" sldId="8892"/>
            <ac:spMk id="30" creationId="{3DA12941-1979-4F0C-958F-7D5C41852148}"/>
          </ac:spMkLst>
        </pc:spChg>
        <pc:spChg chg="add del mod">
          <ac:chgData name="Matt Chill" userId="157e4bfd-2bfa-46d2-b115-bc5f9c1dc265" providerId="ADAL" clId="{2C0FCEDA-EB6B-4259-9119-9E297DF92AEE}" dt="2022-04-14T00:14:10.764" v="81295" actId="478"/>
          <ac:spMkLst>
            <pc:docMk/>
            <pc:sldMk cId="3572674250" sldId="8892"/>
            <ac:spMk id="30" creationId="{DB9249FE-7409-4A3A-9635-A398BC2F3B9D}"/>
          </ac:spMkLst>
        </pc:spChg>
        <pc:spChg chg="mod">
          <ac:chgData name="Matt Chill" userId="157e4bfd-2bfa-46d2-b115-bc5f9c1dc265" providerId="ADAL" clId="{2C0FCEDA-EB6B-4259-9119-9E297DF92AEE}" dt="2022-03-28T22:07:04.512" v="14126" actId="403"/>
          <ac:spMkLst>
            <pc:docMk/>
            <pc:sldMk cId="3572674250" sldId="8892"/>
            <ac:spMk id="32" creationId="{690ECFFD-13C9-44A8-992B-DF2DE268BA31}"/>
          </ac:spMkLst>
        </pc:spChg>
        <pc:spChg chg="mod">
          <ac:chgData name="Matt Chill" userId="157e4bfd-2bfa-46d2-b115-bc5f9c1dc265" providerId="ADAL" clId="{2C0FCEDA-EB6B-4259-9119-9E297DF92AEE}" dt="2022-03-28T22:07:04.512" v="14126" actId="403"/>
          <ac:spMkLst>
            <pc:docMk/>
            <pc:sldMk cId="3572674250" sldId="8892"/>
            <ac:spMk id="33" creationId="{3AE26E24-E5D1-4F73-AE8B-6BAC425ED8A7}"/>
          </ac:spMkLst>
        </pc:spChg>
        <pc:spChg chg="del mod">
          <ac:chgData name="Matt Chill" userId="157e4bfd-2bfa-46d2-b115-bc5f9c1dc265" providerId="ADAL" clId="{2C0FCEDA-EB6B-4259-9119-9E297DF92AEE}" dt="2022-03-23T21:57:44.400" v="4275" actId="478"/>
          <ac:spMkLst>
            <pc:docMk/>
            <pc:sldMk cId="3572674250" sldId="8892"/>
            <ac:spMk id="34" creationId="{DA8BCF10-F8AC-4136-AAF1-E69279114EC1}"/>
          </ac:spMkLst>
        </pc:spChg>
        <pc:spChg chg="mod">
          <ac:chgData name="Matt Chill" userId="157e4bfd-2bfa-46d2-b115-bc5f9c1dc265" providerId="ADAL" clId="{2C0FCEDA-EB6B-4259-9119-9E297DF92AEE}" dt="2022-03-28T22:07:04.512" v="14126" actId="403"/>
          <ac:spMkLst>
            <pc:docMk/>
            <pc:sldMk cId="3572674250" sldId="8892"/>
            <ac:spMk id="36" creationId="{2C231B9B-84D1-410B-BF94-39E4FC3D82F4}"/>
          </ac:spMkLst>
        </pc:spChg>
        <pc:spChg chg="mod">
          <ac:chgData name="Matt Chill" userId="157e4bfd-2bfa-46d2-b115-bc5f9c1dc265" providerId="ADAL" clId="{2C0FCEDA-EB6B-4259-9119-9E297DF92AEE}" dt="2022-03-28T22:07:04.512" v="14126" actId="403"/>
          <ac:spMkLst>
            <pc:docMk/>
            <pc:sldMk cId="3572674250" sldId="8892"/>
            <ac:spMk id="37" creationId="{BB3B63D1-DED2-4E1D-A620-80C86893A4CB}"/>
          </ac:spMkLst>
        </pc:spChg>
        <pc:spChg chg="del mod">
          <ac:chgData name="Matt Chill" userId="157e4bfd-2bfa-46d2-b115-bc5f9c1dc265" providerId="ADAL" clId="{2C0FCEDA-EB6B-4259-9119-9E297DF92AEE}" dt="2022-03-23T21:57:45.592" v="4276" actId="478"/>
          <ac:spMkLst>
            <pc:docMk/>
            <pc:sldMk cId="3572674250" sldId="8892"/>
            <ac:spMk id="38" creationId="{71E5804C-1D8D-40CA-A44B-D5D12BFDB651}"/>
          </ac:spMkLst>
        </pc:spChg>
        <pc:spChg chg="mod">
          <ac:chgData name="Matt Chill" userId="157e4bfd-2bfa-46d2-b115-bc5f9c1dc265" providerId="ADAL" clId="{2C0FCEDA-EB6B-4259-9119-9E297DF92AEE}" dt="2022-03-23T21:44:35.048" v="3855"/>
          <ac:spMkLst>
            <pc:docMk/>
            <pc:sldMk cId="3572674250" sldId="8892"/>
            <ac:spMk id="40" creationId="{5250750C-C21D-43FF-9005-353F1F1F2B5E}"/>
          </ac:spMkLst>
        </pc:spChg>
        <pc:spChg chg="mod">
          <ac:chgData name="Matt Chill" userId="157e4bfd-2bfa-46d2-b115-bc5f9c1dc265" providerId="ADAL" clId="{2C0FCEDA-EB6B-4259-9119-9E297DF92AEE}" dt="2022-03-23T21:44:35.048" v="3855"/>
          <ac:spMkLst>
            <pc:docMk/>
            <pc:sldMk cId="3572674250" sldId="8892"/>
            <ac:spMk id="41" creationId="{A55C3AD4-67A0-4BC6-9DC8-CEB03CEB538A}"/>
          </ac:spMkLst>
        </pc:spChg>
        <pc:spChg chg="mod">
          <ac:chgData name="Matt Chill" userId="157e4bfd-2bfa-46d2-b115-bc5f9c1dc265" providerId="ADAL" clId="{2C0FCEDA-EB6B-4259-9119-9E297DF92AEE}" dt="2022-03-23T21:44:35.048" v="3855"/>
          <ac:spMkLst>
            <pc:docMk/>
            <pc:sldMk cId="3572674250" sldId="8892"/>
            <ac:spMk id="42" creationId="{5F7A1270-123F-4DB7-8010-A9E3060BAEEE}"/>
          </ac:spMkLst>
        </pc:spChg>
        <pc:spChg chg="mod">
          <ac:chgData name="Matt Chill" userId="157e4bfd-2bfa-46d2-b115-bc5f9c1dc265" providerId="ADAL" clId="{2C0FCEDA-EB6B-4259-9119-9E297DF92AEE}" dt="2022-03-23T21:44:35.048" v="3855"/>
          <ac:spMkLst>
            <pc:docMk/>
            <pc:sldMk cId="3572674250" sldId="8892"/>
            <ac:spMk id="44" creationId="{D91A9D0B-8D5B-4698-B299-EE3D30AA19C1}"/>
          </ac:spMkLst>
        </pc:spChg>
        <pc:spChg chg="mod">
          <ac:chgData name="Matt Chill" userId="157e4bfd-2bfa-46d2-b115-bc5f9c1dc265" providerId="ADAL" clId="{2C0FCEDA-EB6B-4259-9119-9E297DF92AEE}" dt="2022-03-23T21:44:35.048" v="3855"/>
          <ac:spMkLst>
            <pc:docMk/>
            <pc:sldMk cId="3572674250" sldId="8892"/>
            <ac:spMk id="45" creationId="{54640C43-453D-41C9-A2B4-FABFBE011737}"/>
          </ac:spMkLst>
        </pc:spChg>
        <pc:spChg chg="mod">
          <ac:chgData name="Matt Chill" userId="157e4bfd-2bfa-46d2-b115-bc5f9c1dc265" providerId="ADAL" clId="{2C0FCEDA-EB6B-4259-9119-9E297DF92AEE}" dt="2022-03-23T21:44:35.048" v="3855"/>
          <ac:spMkLst>
            <pc:docMk/>
            <pc:sldMk cId="3572674250" sldId="8892"/>
            <ac:spMk id="46" creationId="{DF4B6D58-1E17-418E-874F-46105C3B4867}"/>
          </ac:spMkLst>
        </pc:spChg>
        <pc:spChg chg="del mod ord topLvl">
          <ac:chgData name="Matt Chill" userId="157e4bfd-2bfa-46d2-b115-bc5f9c1dc265" providerId="ADAL" clId="{2C0FCEDA-EB6B-4259-9119-9E297DF92AEE}" dt="2022-03-28T22:13:54.313" v="14402" actId="478"/>
          <ac:spMkLst>
            <pc:docMk/>
            <pc:sldMk cId="3572674250" sldId="8892"/>
            <ac:spMk id="48" creationId="{42502E96-4FCD-42C1-8781-D96FAD3B42AE}"/>
          </ac:spMkLst>
        </pc:spChg>
        <pc:spChg chg="del mod ord topLvl">
          <ac:chgData name="Matt Chill" userId="157e4bfd-2bfa-46d2-b115-bc5f9c1dc265" providerId="ADAL" clId="{2C0FCEDA-EB6B-4259-9119-9E297DF92AEE}" dt="2022-03-28T22:13:54.313" v="14402" actId="478"/>
          <ac:spMkLst>
            <pc:docMk/>
            <pc:sldMk cId="3572674250" sldId="8892"/>
            <ac:spMk id="49" creationId="{44E03DFA-1BA3-4977-A6E7-948B8DE7E440}"/>
          </ac:spMkLst>
        </pc:spChg>
        <pc:spChg chg="add del mod ord topLvl">
          <ac:chgData name="Matt Chill" userId="157e4bfd-2bfa-46d2-b115-bc5f9c1dc265" providerId="ADAL" clId="{2C0FCEDA-EB6B-4259-9119-9E297DF92AEE}" dt="2022-03-28T22:13:54.313" v="14402" actId="478"/>
          <ac:spMkLst>
            <pc:docMk/>
            <pc:sldMk cId="3572674250" sldId="8892"/>
            <ac:spMk id="50" creationId="{E1E601C9-7317-434C-A3B7-8BBF64939F4A}"/>
          </ac:spMkLst>
        </pc:spChg>
        <pc:spChg chg="mod ord topLvl">
          <ac:chgData name="Matt Chill" userId="157e4bfd-2bfa-46d2-b115-bc5f9c1dc265" providerId="ADAL" clId="{2C0FCEDA-EB6B-4259-9119-9E297DF92AEE}" dt="2022-05-03T17:25:50.922" v="89122" actId="207"/>
          <ac:spMkLst>
            <pc:docMk/>
            <pc:sldMk cId="3572674250" sldId="8892"/>
            <ac:spMk id="51" creationId="{A052F464-635F-4594-88ED-C95565415918}"/>
          </ac:spMkLst>
        </pc:spChg>
        <pc:spChg chg="del mod topLvl">
          <ac:chgData name="Matt Chill" userId="157e4bfd-2bfa-46d2-b115-bc5f9c1dc265" providerId="ADAL" clId="{2C0FCEDA-EB6B-4259-9119-9E297DF92AEE}" dt="2022-04-13T20:23:59.892" v="79686" actId="478"/>
          <ac:spMkLst>
            <pc:docMk/>
            <pc:sldMk cId="3572674250" sldId="8892"/>
            <ac:spMk id="52" creationId="{E5FF1875-99EC-416F-B189-649257024ED5}"/>
          </ac:spMkLst>
        </pc:spChg>
        <pc:spChg chg="del mod ord topLvl">
          <ac:chgData name="Matt Chill" userId="157e4bfd-2bfa-46d2-b115-bc5f9c1dc265" providerId="ADAL" clId="{2C0FCEDA-EB6B-4259-9119-9E297DF92AEE}" dt="2022-03-23T21:59:34.679" v="4363" actId="478"/>
          <ac:spMkLst>
            <pc:docMk/>
            <pc:sldMk cId="3572674250" sldId="8892"/>
            <ac:spMk id="53" creationId="{8FDE3296-2E3D-4A7E-8182-EBCDE7BD325E}"/>
          </ac:spMkLst>
        </pc:spChg>
        <pc:spChg chg="del mod ord topLvl">
          <ac:chgData name="Matt Chill" userId="157e4bfd-2bfa-46d2-b115-bc5f9c1dc265" providerId="ADAL" clId="{2C0FCEDA-EB6B-4259-9119-9E297DF92AEE}" dt="2022-03-28T22:13:59.116" v="14403" actId="478"/>
          <ac:spMkLst>
            <pc:docMk/>
            <pc:sldMk cId="3572674250" sldId="8892"/>
            <ac:spMk id="54" creationId="{24CB9CDB-2310-445A-8A02-8A9806B36F7F}"/>
          </ac:spMkLst>
        </pc:spChg>
        <pc:spChg chg="add del mod ord topLvl">
          <ac:chgData name="Matt Chill" userId="157e4bfd-2bfa-46d2-b115-bc5f9c1dc265" providerId="ADAL" clId="{2C0FCEDA-EB6B-4259-9119-9E297DF92AEE}" dt="2022-03-28T22:14:15.230" v="14407" actId="478"/>
          <ac:spMkLst>
            <pc:docMk/>
            <pc:sldMk cId="3572674250" sldId="8892"/>
            <ac:spMk id="55" creationId="{474ED2F6-ECE5-4FF3-875E-19C285FFE442}"/>
          </ac:spMkLst>
        </pc:spChg>
        <pc:spChg chg="mod ord topLvl">
          <ac:chgData name="Matt Chill" userId="157e4bfd-2bfa-46d2-b115-bc5f9c1dc265" providerId="ADAL" clId="{2C0FCEDA-EB6B-4259-9119-9E297DF92AEE}" dt="2022-04-11T17:33:02.773" v="68199" actId="207"/>
          <ac:spMkLst>
            <pc:docMk/>
            <pc:sldMk cId="3572674250" sldId="8892"/>
            <ac:spMk id="56" creationId="{5B6464DD-7BC5-4D4A-B19A-0699879FFE6B}"/>
          </ac:spMkLst>
        </pc:spChg>
        <pc:spChg chg="del mod topLvl">
          <ac:chgData name="Matt Chill" userId="157e4bfd-2bfa-46d2-b115-bc5f9c1dc265" providerId="ADAL" clId="{2C0FCEDA-EB6B-4259-9119-9E297DF92AEE}" dt="2022-04-13T20:23:59.892" v="79686" actId="478"/>
          <ac:spMkLst>
            <pc:docMk/>
            <pc:sldMk cId="3572674250" sldId="8892"/>
            <ac:spMk id="57" creationId="{37B43978-6813-4A92-A15C-6A95A22709E0}"/>
          </ac:spMkLst>
        </pc:spChg>
        <pc:spChg chg="del mod ord topLvl">
          <ac:chgData name="Matt Chill" userId="157e4bfd-2bfa-46d2-b115-bc5f9c1dc265" providerId="ADAL" clId="{2C0FCEDA-EB6B-4259-9119-9E297DF92AEE}" dt="2022-03-28T22:14:18.548" v="14408" actId="478"/>
          <ac:spMkLst>
            <pc:docMk/>
            <pc:sldMk cId="3572674250" sldId="8892"/>
            <ac:spMk id="58" creationId="{D552042A-607C-434D-BD63-15010270720C}"/>
          </ac:spMkLst>
        </pc:spChg>
        <pc:spChg chg="add del mod ord topLvl">
          <ac:chgData name="Matt Chill" userId="157e4bfd-2bfa-46d2-b115-bc5f9c1dc265" providerId="ADAL" clId="{2C0FCEDA-EB6B-4259-9119-9E297DF92AEE}" dt="2022-03-28T22:14:15.230" v="14407" actId="478"/>
          <ac:spMkLst>
            <pc:docMk/>
            <pc:sldMk cId="3572674250" sldId="8892"/>
            <ac:spMk id="59" creationId="{5B49452D-99F8-4564-9E27-2B9A62D6EBB7}"/>
          </ac:spMkLst>
        </pc:spChg>
        <pc:spChg chg="mod ord topLvl">
          <ac:chgData name="Matt Chill" userId="157e4bfd-2bfa-46d2-b115-bc5f9c1dc265" providerId="ADAL" clId="{2C0FCEDA-EB6B-4259-9119-9E297DF92AEE}" dt="2022-04-11T17:33:02.773" v="68199" actId="207"/>
          <ac:spMkLst>
            <pc:docMk/>
            <pc:sldMk cId="3572674250" sldId="8892"/>
            <ac:spMk id="60" creationId="{0FC24B5F-83EE-4225-B46A-E79CE9E49527}"/>
          </ac:spMkLst>
        </pc:spChg>
        <pc:spChg chg="del mod topLvl">
          <ac:chgData name="Matt Chill" userId="157e4bfd-2bfa-46d2-b115-bc5f9c1dc265" providerId="ADAL" clId="{2C0FCEDA-EB6B-4259-9119-9E297DF92AEE}" dt="2022-04-13T20:23:59.892" v="79686" actId="478"/>
          <ac:spMkLst>
            <pc:docMk/>
            <pc:sldMk cId="3572674250" sldId="8892"/>
            <ac:spMk id="61" creationId="{470B6C41-191B-48CE-B6F0-A5D62546D152}"/>
          </ac:spMkLst>
        </pc:spChg>
        <pc:spChg chg="del mod ord topLvl">
          <ac:chgData name="Matt Chill" userId="157e4bfd-2bfa-46d2-b115-bc5f9c1dc265" providerId="ADAL" clId="{2C0FCEDA-EB6B-4259-9119-9E297DF92AEE}" dt="2022-03-28T22:14:18.548" v="14408" actId="478"/>
          <ac:spMkLst>
            <pc:docMk/>
            <pc:sldMk cId="3572674250" sldId="8892"/>
            <ac:spMk id="62" creationId="{40B264ED-9EDF-4B69-8694-D17925BA3C98}"/>
          </ac:spMkLst>
        </pc:spChg>
        <pc:spChg chg="add del mod ord topLvl">
          <ac:chgData name="Matt Chill" userId="157e4bfd-2bfa-46d2-b115-bc5f9c1dc265" providerId="ADAL" clId="{2C0FCEDA-EB6B-4259-9119-9E297DF92AEE}" dt="2022-03-28T22:14:15.230" v="14407" actId="478"/>
          <ac:spMkLst>
            <pc:docMk/>
            <pc:sldMk cId="3572674250" sldId="8892"/>
            <ac:spMk id="63" creationId="{CC399EB5-CBD1-450A-8550-B201C2414652}"/>
          </ac:spMkLst>
        </pc:spChg>
        <pc:spChg chg="mod ord topLvl">
          <ac:chgData name="Matt Chill" userId="157e4bfd-2bfa-46d2-b115-bc5f9c1dc265" providerId="ADAL" clId="{2C0FCEDA-EB6B-4259-9119-9E297DF92AEE}" dt="2022-04-11T17:33:02.773" v="68199" actId="207"/>
          <ac:spMkLst>
            <pc:docMk/>
            <pc:sldMk cId="3572674250" sldId="8892"/>
            <ac:spMk id="64" creationId="{FB58BED2-8F32-4D66-AB39-1E07E1D933D2}"/>
          </ac:spMkLst>
        </pc:spChg>
        <pc:spChg chg="del mod topLvl">
          <ac:chgData name="Matt Chill" userId="157e4bfd-2bfa-46d2-b115-bc5f9c1dc265" providerId="ADAL" clId="{2C0FCEDA-EB6B-4259-9119-9E297DF92AEE}" dt="2022-04-13T20:23:59.892" v="79686" actId="478"/>
          <ac:spMkLst>
            <pc:docMk/>
            <pc:sldMk cId="3572674250" sldId="8892"/>
            <ac:spMk id="65" creationId="{8FFF21AD-3716-4F75-A163-83F94D48F496}"/>
          </ac:spMkLst>
        </pc:spChg>
        <pc:spChg chg="del mod ord topLvl">
          <ac:chgData name="Matt Chill" userId="157e4bfd-2bfa-46d2-b115-bc5f9c1dc265" providerId="ADAL" clId="{2C0FCEDA-EB6B-4259-9119-9E297DF92AEE}" dt="2022-03-28T22:14:18.548" v="14408" actId="478"/>
          <ac:spMkLst>
            <pc:docMk/>
            <pc:sldMk cId="3572674250" sldId="8892"/>
            <ac:spMk id="66" creationId="{06E01713-6510-4D3D-87FB-0FF4AE4DC498}"/>
          </ac:spMkLst>
        </pc:spChg>
        <pc:spChg chg="del mod topLvl">
          <ac:chgData name="Matt Chill" userId="157e4bfd-2bfa-46d2-b115-bc5f9c1dc265" providerId="ADAL" clId="{2C0FCEDA-EB6B-4259-9119-9E297DF92AEE}" dt="2022-03-23T21:44:50.054" v="3858" actId="478"/>
          <ac:spMkLst>
            <pc:docMk/>
            <pc:sldMk cId="3572674250" sldId="8892"/>
            <ac:spMk id="67" creationId="{351EC91E-607C-4D12-B866-E998CA313CA8}"/>
          </ac:spMkLst>
        </pc:spChg>
        <pc:spChg chg="del mod topLvl">
          <ac:chgData name="Matt Chill" userId="157e4bfd-2bfa-46d2-b115-bc5f9c1dc265" providerId="ADAL" clId="{2C0FCEDA-EB6B-4259-9119-9E297DF92AEE}" dt="2022-03-23T21:44:50.054" v="3858" actId="478"/>
          <ac:spMkLst>
            <pc:docMk/>
            <pc:sldMk cId="3572674250" sldId="8892"/>
            <ac:spMk id="68" creationId="{6B713F57-2572-431B-8FE9-22AF5498DF9D}"/>
          </ac:spMkLst>
        </pc:spChg>
        <pc:spChg chg="del mod topLvl">
          <ac:chgData name="Matt Chill" userId="157e4bfd-2bfa-46d2-b115-bc5f9c1dc265" providerId="ADAL" clId="{2C0FCEDA-EB6B-4259-9119-9E297DF92AEE}" dt="2022-03-23T21:44:50.054" v="3858" actId="478"/>
          <ac:spMkLst>
            <pc:docMk/>
            <pc:sldMk cId="3572674250" sldId="8892"/>
            <ac:spMk id="69" creationId="{5A372B1B-97B3-47A2-A128-22E1A0DDF4E8}"/>
          </ac:spMkLst>
        </pc:spChg>
        <pc:spChg chg="del mod topLvl">
          <ac:chgData name="Matt Chill" userId="157e4bfd-2bfa-46d2-b115-bc5f9c1dc265" providerId="ADAL" clId="{2C0FCEDA-EB6B-4259-9119-9E297DF92AEE}" dt="2022-03-23T21:44:50.054" v="3858" actId="478"/>
          <ac:spMkLst>
            <pc:docMk/>
            <pc:sldMk cId="3572674250" sldId="8892"/>
            <ac:spMk id="70" creationId="{3BA00541-30C6-4D08-829B-2298325153E2}"/>
          </ac:spMkLst>
        </pc:spChg>
        <pc:spChg chg="del mod topLvl">
          <ac:chgData name="Matt Chill" userId="157e4bfd-2bfa-46d2-b115-bc5f9c1dc265" providerId="ADAL" clId="{2C0FCEDA-EB6B-4259-9119-9E297DF92AEE}" dt="2022-03-23T21:44:50.054" v="3858" actId="478"/>
          <ac:spMkLst>
            <pc:docMk/>
            <pc:sldMk cId="3572674250" sldId="8892"/>
            <ac:spMk id="71" creationId="{6663EF1B-7C83-408C-8985-A21DB13741CD}"/>
          </ac:spMkLst>
        </pc:spChg>
        <pc:spChg chg="del mod topLvl">
          <ac:chgData name="Matt Chill" userId="157e4bfd-2bfa-46d2-b115-bc5f9c1dc265" providerId="ADAL" clId="{2C0FCEDA-EB6B-4259-9119-9E297DF92AEE}" dt="2022-03-23T21:44:50.054" v="3858" actId="478"/>
          <ac:spMkLst>
            <pc:docMk/>
            <pc:sldMk cId="3572674250" sldId="8892"/>
            <ac:spMk id="72" creationId="{47AD72CE-BF36-4582-BBDF-A7DBCA237B18}"/>
          </ac:spMkLst>
        </pc:spChg>
        <pc:spChg chg="del mod topLvl">
          <ac:chgData name="Matt Chill" userId="157e4bfd-2bfa-46d2-b115-bc5f9c1dc265" providerId="ADAL" clId="{2C0FCEDA-EB6B-4259-9119-9E297DF92AEE}" dt="2022-03-23T21:44:50.054" v="3858" actId="478"/>
          <ac:spMkLst>
            <pc:docMk/>
            <pc:sldMk cId="3572674250" sldId="8892"/>
            <ac:spMk id="73" creationId="{2BC0FAFD-2C3E-4AF4-B0CD-6D9E72997436}"/>
          </ac:spMkLst>
        </pc:spChg>
        <pc:spChg chg="del mod topLvl">
          <ac:chgData name="Matt Chill" userId="157e4bfd-2bfa-46d2-b115-bc5f9c1dc265" providerId="ADAL" clId="{2C0FCEDA-EB6B-4259-9119-9E297DF92AEE}" dt="2022-03-23T21:44:50.054" v="3858" actId="478"/>
          <ac:spMkLst>
            <pc:docMk/>
            <pc:sldMk cId="3572674250" sldId="8892"/>
            <ac:spMk id="74" creationId="{E40BCA5A-D5B8-4984-AE43-140DFEAC7C9D}"/>
          </ac:spMkLst>
        </pc:spChg>
        <pc:spChg chg="del mod ord topLvl">
          <ac:chgData name="Matt Chill" userId="157e4bfd-2bfa-46d2-b115-bc5f9c1dc265" providerId="ADAL" clId="{2C0FCEDA-EB6B-4259-9119-9E297DF92AEE}" dt="2022-03-23T21:59:34.679" v="4363" actId="478"/>
          <ac:spMkLst>
            <pc:docMk/>
            <pc:sldMk cId="3572674250" sldId="8892"/>
            <ac:spMk id="75" creationId="{EAC9233D-E9B1-42DC-B950-90C70E258DD9}"/>
          </ac:spMkLst>
        </pc:spChg>
        <pc:spChg chg="del mod ord topLvl">
          <ac:chgData name="Matt Chill" userId="157e4bfd-2bfa-46d2-b115-bc5f9c1dc265" providerId="ADAL" clId="{2C0FCEDA-EB6B-4259-9119-9E297DF92AEE}" dt="2022-03-23T21:59:34.679" v="4363" actId="478"/>
          <ac:spMkLst>
            <pc:docMk/>
            <pc:sldMk cId="3572674250" sldId="8892"/>
            <ac:spMk id="76" creationId="{B0178B50-2D14-4FFD-8BF9-7454124360A4}"/>
          </ac:spMkLst>
        </pc:spChg>
        <pc:spChg chg="del mod ord topLvl">
          <ac:chgData name="Matt Chill" userId="157e4bfd-2bfa-46d2-b115-bc5f9c1dc265" providerId="ADAL" clId="{2C0FCEDA-EB6B-4259-9119-9E297DF92AEE}" dt="2022-03-23T21:59:34.679" v="4363" actId="478"/>
          <ac:spMkLst>
            <pc:docMk/>
            <pc:sldMk cId="3572674250" sldId="8892"/>
            <ac:spMk id="77" creationId="{A9DFE063-BCBD-4F97-B013-02EDCE8E86F0}"/>
          </ac:spMkLst>
        </pc:spChg>
        <pc:spChg chg="del mod topLvl">
          <ac:chgData name="Matt Chill" userId="157e4bfd-2bfa-46d2-b115-bc5f9c1dc265" providerId="ADAL" clId="{2C0FCEDA-EB6B-4259-9119-9E297DF92AEE}" dt="2022-03-23T21:44:50.054" v="3858" actId="478"/>
          <ac:spMkLst>
            <pc:docMk/>
            <pc:sldMk cId="3572674250" sldId="8892"/>
            <ac:spMk id="78" creationId="{5D62948B-AA43-4DCC-AB4C-9F4D3243D210}"/>
          </ac:spMkLst>
        </pc:spChg>
        <pc:spChg chg="del mod topLvl">
          <ac:chgData name="Matt Chill" userId="157e4bfd-2bfa-46d2-b115-bc5f9c1dc265" providerId="ADAL" clId="{2C0FCEDA-EB6B-4259-9119-9E297DF92AEE}" dt="2022-03-23T21:44:50.054" v="3858" actId="478"/>
          <ac:spMkLst>
            <pc:docMk/>
            <pc:sldMk cId="3572674250" sldId="8892"/>
            <ac:spMk id="79" creationId="{A5846A63-BBF2-4CBB-8DC6-3AAABF96D77D}"/>
          </ac:spMkLst>
        </pc:spChg>
        <pc:spChg chg="del mod ord topLvl">
          <ac:chgData name="Matt Chill" userId="157e4bfd-2bfa-46d2-b115-bc5f9c1dc265" providerId="ADAL" clId="{2C0FCEDA-EB6B-4259-9119-9E297DF92AEE}" dt="2022-03-28T22:14:21.977" v="14409" actId="478"/>
          <ac:spMkLst>
            <pc:docMk/>
            <pc:sldMk cId="3572674250" sldId="8892"/>
            <ac:spMk id="80" creationId="{B922A567-525A-41E5-97F3-F75942359ECE}"/>
          </ac:spMkLst>
        </pc:spChg>
        <pc:spChg chg="del mod ord topLvl">
          <ac:chgData name="Matt Chill" userId="157e4bfd-2bfa-46d2-b115-bc5f9c1dc265" providerId="ADAL" clId="{2C0FCEDA-EB6B-4259-9119-9E297DF92AEE}" dt="2022-03-28T22:14:21.977" v="14409" actId="478"/>
          <ac:spMkLst>
            <pc:docMk/>
            <pc:sldMk cId="3572674250" sldId="8892"/>
            <ac:spMk id="81" creationId="{68B8619B-BC76-4981-A86F-1762E8778F5B}"/>
          </ac:spMkLst>
        </pc:spChg>
        <pc:spChg chg="del mod topLvl">
          <ac:chgData name="Matt Chill" userId="157e4bfd-2bfa-46d2-b115-bc5f9c1dc265" providerId="ADAL" clId="{2C0FCEDA-EB6B-4259-9119-9E297DF92AEE}" dt="2022-03-23T21:44:50.054" v="3858" actId="478"/>
          <ac:spMkLst>
            <pc:docMk/>
            <pc:sldMk cId="3572674250" sldId="8892"/>
            <ac:spMk id="82" creationId="{8EC2B4C3-E601-42E1-B96C-AF79DAA89E2B}"/>
          </ac:spMkLst>
        </pc:spChg>
        <pc:spChg chg="del mod topLvl">
          <ac:chgData name="Matt Chill" userId="157e4bfd-2bfa-46d2-b115-bc5f9c1dc265" providerId="ADAL" clId="{2C0FCEDA-EB6B-4259-9119-9E297DF92AEE}" dt="2022-03-23T21:44:50.054" v="3858" actId="478"/>
          <ac:spMkLst>
            <pc:docMk/>
            <pc:sldMk cId="3572674250" sldId="8892"/>
            <ac:spMk id="83" creationId="{F57CC2D5-99DC-4480-953D-E876E3DC4BBB}"/>
          </ac:spMkLst>
        </pc:spChg>
        <pc:spChg chg="del mod ord topLvl">
          <ac:chgData name="Matt Chill" userId="157e4bfd-2bfa-46d2-b115-bc5f9c1dc265" providerId="ADAL" clId="{2C0FCEDA-EB6B-4259-9119-9E297DF92AEE}" dt="2022-03-28T22:14:21.977" v="14409" actId="478"/>
          <ac:spMkLst>
            <pc:docMk/>
            <pc:sldMk cId="3572674250" sldId="8892"/>
            <ac:spMk id="84" creationId="{5D46A943-7C44-434C-BA26-F7F2F83B6A96}"/>
          </ac:spMkLst>
        </pc:spChg>
        <pc:spChg chg="del mod ord topLvl">
          <ac:chgData name="Matt Chill" userId="157e4bfd-2bfa-46d2-b115-bc5f9c1dc265" providerId="ADAL" clId="{2C0FCEDA-EB6B-4259-9119-9E297DF92AEE}" dt="2022-03-28T22:14:15.230" v="14407" actId="478"/>
          <ac:spMkLst>
            <pc:docMk/>
            <pc:sldMk cId="3572674250" sldId="8892"/>
            <ac:spMk id="85" creationId="{4F801E08-3B54-4413-9B9C-E716A3BFC80F}"/>
          </ac:spMkLst>
        </pc:spChg>
        <pc:spChg chg="del mod ord topLvl">
          <ac:chgData name="Matt Chill" userId="157e4bfd-2bfa-46d2-b115-bc5f9c1dc265" providerId="ADAL" clId="{2C0FCEDA-EB6B-4259-9119-9E297DF92AEE}" dt="2022-03-28T22:14:15.230" v="14407" actId="478"/>
          <ac:spMkLst>
            <pc:docMk/>
            <pc:sldMk cId="3572674250" sldId="8892"/>
            <ac:spMk id="86" creationId="{A14F2C13-F44F-4F89-A80A-8BD855F1304A}"/>
          </ac:spMkLst>
        </pc:spChg>
        <pc:spChg chg="del mod ord topLvl">
          <ac:chgData name="Matt Chill" userId="157e4bfd-2bfa-46d2-b115-bc5f9c1dc265" providerId="ADAL" clId="{2C0FCEDA-EB6B-4259-9119-9E297DF92AEE}" dt="2022-03-28T22:14:15.230" v="14407" actId="478"/>
          <ac:spMkLst>
            <pc:docMk/>
            <pc:sldMk cId="3572674250" sldId="8892"/>
            <ac:spMk id="87" creationId="{153B2381-F474-42B2-8F8E-6140986F9232}"/>
          </ac:spMkLst>
        </pc:spChg>
        <pc:spChg chg="del mod topLvl">
          <ac:chgData name="Matt Chill" userId="157e4bfd-2bfa-46d2-b115-bc5f9c1dc265" providerId="ADAL" clId="{2C0FCEDA-EB6B-4259-9119-9E297DF92AEE}" dt="2022-03-23T21:44:50.054" v="3858" actId="478"/>
          <ac:spMkLst>
            <pc:docMk/>
            <pc:sldMk cId="3572674250" sldId="8892"/>
            <ac:spMk id="88" creationId="{981D19D8-7A63-4336-B9B9-BF13B12121FE}"/>
          </ac:spMkLst>
        </pc:spChg>
        <pc:spChg chg="del mod topLvl">
          <ac:chgData name="Matt Chill" userId="157e4bfd-2bfa-46d2-b115-bc5f9c1dc265" providerId="ADAL" clId="{2C0FCEDA-EB6B-4259-9119-9E297DF92AEE}" dt="2022-03-23T21:44:50.054" v="3858" actId="478"/>
          <ac:spMkLst>
            <pc:docMk/>
            <pc:sldMk cId="3572674250" sldId="8892"/>
            <ac:spMk id="89" creationId="{55DD4C9D-31EC-4BAF-AEE2-793483A42F33}"/>
          </ac:spMkLst>
        </pc:spChg>
        <pc:spChg chg="add del">
          <ac:chgData name="Matt Chill" userId="157e4bfd-2bfa-46d2-b115-bc5f9c1dc265" providerId="ADAL" clId="{2C0FCEDA-EB6B-4259-9119-9E297DF92AEE}" dt="2022-03-23T21:46:25.019" v="3904" actId="22"/>
          <ac:spMkLst>
            <pc:docMk/>
            <pc:sldMk cId="3572674250" sldId="8892"/>
            <ac:spMk id="92" creationId="{55CEBE8D-CF9C-45E1-944C-1E1AFD1E8F33}"/>
          </ac:spMkLst>
        </pc:spChg>
        <pc:spChg chg="add del">
          <ac:chgData name="Matt Chill" userId="157e4bfd-2bfa-46d2-b115-bc5f9c1dc265" providerId="ADAL" clId="{2C0FCEDA-EB6B-4259-9119-9E297DF92AEE}" dt="2022-03-23T21:46:31.046" v="3907" actId="22"/>
          <ac:spMkLst>
            <pc:docMk/>
            <pc:sldMk cId="3572674250" sldId="8892"/>
            <ac:spMk id="94" creationId="{D467B975-0EF9-4657-87A8-073EB0102CC8}"/>
          </ac:spMkLst>
        </pc:spChg>
        <pc:spChg chg="add mod ord">
          <ac:chgData name="Matt Chill" userId="157e4bfd-2bfa-46d2-b115-bc5f9c1dc265" providerId="ADAL" clId="{2C0FCEDA-EB6B-4259-9119-9E297DF92AEE}" dt="2022-04-04T23:58:50.811" v="34468" actId="14100"/>
          <ac:spMkLst>
            <pc:docMk/>
            <pc:sldMk cId="3572674250" sldId="8892"/>
            <ac:spMk id="95" creationId="{4F451B0D-3043-4317-B9B0-B0FEE5B38E82}"/>
          </ac:spMkLst>
        </pc:spChg>
        <pc:spChg chg="add del mod">
          <ac:chgData name="Matt Chill" userId="157e4bfd-2bfa-46d2-b115-bc5f9c1dc265" providerId="ADAL" clId="{2C0FCEDA-EB6B-4259-9119-9E297DF92AEE}" dt="2022-03-28T19:19:01.639" v="12393" actId="478"/>
          <ac:spMkLst>
            <pc:docMk/>
            <pc:sldMk cId="3572674250" sldId="8892"/>
            <ac:spMk id="96" creationId="{BE22BD09-C71C-423B-8CF8-AECA4C7F11E9}"/>
          </ac:spMkLst>
        </pc:spChg>
        <pc:spChg chg="add del mod">
          <ac:chgData name="Matt Chill" userId="157e4bfd-2bfa-46d2-b115-bc5f9c1dc265" providerId="ADAL" clId="{2C0FCEDA-EB6B-4259-9119-9E297DF92AEE}" dt="2022-03-28T19:19:01.639" v="12393" actId="478"/>
          <ac:spMkLst>
            <pc:docMk/>
            <pc:sldMk cId="3572674250" sldId="8892"/>
            <ac:spMk id="97" creationId="{B66E6FCB-F8B7-48A7-9A1C-AF4260A86767}"/>
          </ac:spMkLst>
        </pc:spChg>
        <pc:spChg chg="add del mod">
          <ac:chgData name="Matt Chill" userId="157e4bfd-2bfa-46d2-b115-bc5f9c1dc265" providerId="ADAL" clId="{2C0FCEDA-EB6B-4259-9119-9E297DF92AEE}" dt="2022-03-28T19:19:01.639" v="12393" actId="478"/>
          <ac:spMkLst>
            <pc:docMk/>
            <pc:sldMk cId="3572674250" sldId="8892"/>
            <ac:spMk id="98" creationId="{91AE9A3C-647F-4737-9D9F-E8F8955EDAEA}"/>
          </ac:spMkLst>
        </pc:spChg>
        <pc:spChg chg="add del mod">
          <ac:chgData name="Matt Chill" userId="157e4bfd-2bfa-46d2-b115-bc5f9c1dc265" providerId="ADAL" clId="{2C0FCEDA-EB6B-4259-9119-9E297DF92AEE}" dt="2022-03-23T22:06:24.755" v="4397" actId="478"/>
          <ac:spMkLst>
            <pc:docMk/>
            <pc:sldMk cId="3572674250" sldId="8892"/>
            <ac:spMk id="101" creationId="{875E7FFC-81D2-4F7F-8DA8-1E9F39EE94C7}"/>
          </ac:spMkLst>
        </pc:spChg>
        <pc:spChg chg="add del mod">
          <ac:chgData name="Matt Chill" userId="157e4bfd-2bfa-46d2-b115-bc5f9c1dc265" providerId="ADAL" clId="{2C0FCEDA-EB6B-4259-9119-9E297DF92AEE}" dt="2022-03-28T22:13:10.613" v="14392" actId="478"/>
          <ac:spMkLst>
            <pc:docMk/>
            <pc:sldMk cId="3572674250" sldId="8892"/>
            <ac:spMk id="106" creationId="{F00AFF4D-73D8-4EA3-833C-A14A6783337B}"/>
          </ac:spMkLst>
        </pc:spChg>
        <pc:spChg chg="add del mod">
          <ac:chgData name="Matt Chill" userId="157e4bfd-2bfa-46d2-b115-bc5f9c1dc265" providerId="ADAL" clId="{2C0FCEDA-EB6B-4259-9119-9E297DF92AEE}" dt="2022-03-28T22:13:10.613" v="14392" actId="478"/>
          <ac:spMkLst>
            <pc:docMk/>
            <pc:sldMk cId="3572674250" sldId="8892"/>
            <ac:spMk id="107" creationId="{1DD72106-5BF2-4E60-B927-B74EDDD55F41}"/>
          </ac:spMkLst>
        </pc:spChg>
        <pc:spChg chg="mod">
          <ac:chgData name="Matt Chill" userId="157e4bfd-2bfa-46d2-b115-bc5f9c1dc265" providerId="ADAL" clId="{2C0FCEDA-EB6B-4259-9119-9E297DF92AEE}" dt="2022-03-28T19:19:12.505" v="12397" actId="571"/>
          <ac:spMkLst>
            <pc:docMk/>
            <pc:sldMk cId="3572674250" sldId="8892"/>
            <ac:spMk id="109" creationId="{131621A2-6296-419E-95EA-AD7D0502E3FF}"/>
          </ac:spMkLst>
        </pc:spChg>
        <pc:spChg chg="mod">
          <ac:chgData name="Matt Chill" userId="157e4bfd-2bfa-46d2-b115-bc5f9c1dc265" providerId="ADAL" clId="{2C0FCEDA-EB6B-4259-9119-9E297DF92AEE}" dt="2022-03-28T19:19:12.505" v="12397" actId="571"/>
          <ac:spMkLst>
            <pc:docMk/>
            <pc:sldMk cId="3572674250" sldId="8892"/>
            <ac:spMk id="110" creationId="{EAE7FCB0-7EA1-4466-BBBA-1992B5C55FB4}"/>
          </ac:spMkLst>
        </pc:spChg>
        <pc:spChg chg="mod">
          <ac:chgData name="Matt Chill" userId="157e4bfd-2bfa-46d2-b115-bc5f9c1dc265" providerId="ADAL" clId="{2C0FCEDA-EB6B-4259-9119-9E297DF92AEE}" dt="2022-03-28T19:19:12.505" v="12397" actId="571"/>
          <ac:spMkLst>
            <pc:docMk/>
            <pc:sldMk cId="3572674250" sldId="8892"/>
            <ac:spMk id="112" creationId="{3306084A-96E1-4015-BCF6-EB7825E91A62}"/>
          </ac:spMkLst>
        </pc:spChg>
        <pc:spChg chg="mod">
          <ac:chgData name="Matt Chill" userId="157e4bfd-2bfa-46d2-b115-bc5f9c1dc265" providerId="ADAL" clId="{2C0FCEDA-EB6B-4259-9119-9E297DF92AEE}" dt="2022-03-28T19:19:12.505" v="12397" actId="571"/>
          <ac:spMkLst>
            <pc:docMk/>
            <pc:sldMk cId="3572674250" sldId="8892"/>
            <ac:spMk id="113" creationId="{5175FCE0-A596-4960-87CE-D4656B8F12A8}"/>
          </ac:spMkLst>
        </pc:spChg>
        <pc:spChg chg="mod">
          <ac:chgData name="Matt Chill" userId="157e4bfd-2bfa-46d2-b115-bc5f9c1dc265" providerId="ADAL" clId="{2C0FCEDA-EB6B-4259-9119-9E297DF92AEE}" dt="2022-03-28T19:19:12.505" v="12397" actId="571"/>
          <ac:spMkLst>
            <pc:docMk/>
            <pc:sldMk cId="3572674250" sldId="8892"/>
            <ac:spMk id="114" creationId="{13398086-746E-4F89-A8A0-B1C7F1E8448A}"/>
          </ac:spMkLst>
        </pc:spChg>
        <pc:spChg chg="mod">
          <ac:chgData name="Matt Chill" userId="157e4bfd-2bfa-46d2-b115-bc5f9c1dc265" providerId="ADAL" clId="{2C0FCEDA-EB6B-4259-9119-9E297DF92AEE}" dt="2022-03-28T19:19:12.505" v="12397" actId="571"/>
          <ac:spMkLst>
            <pc:docMk/>
            <pc:sldMk cId="3572674250" sldId="8892"/>
            <ac:spMk id="115" creationId="{D52A7D83-0899-4C8C-BA8C-F6F75BC3CFC1}"/>
          </ac:spMkLst>
        </pc:spChg>
        <pc:spChg chg="mod">
          <ac:chgData name="Matt Chill" userId="157e4bfd-2bfa-46d2-b115-bc5f9c1dc265" providerId="ADAL" clId="{2C0FCEDA-EB6B-4259-9119-9E297DF92AEE}" dt="2022-03-28T19:19:12.505" v="12397" actId="571"/>
          <ac:spMkLst>
            <pc:docMk/>
            <pc:sldMk cId="3572674250" sldId="8892"/>
            <ac:spMk id="116" creationId="{0D714126-B443-41BC-ACEF-523D6C190D4A}"/>
          </ac:spMkLst>
        </pc:spChg>
        <pc:spChg chg="add del mod">
          <ac:chgData name="Matt Chill" userId="157e4bfd-2bfa-46d2-b115-bc5f9c1dc265" providerId="ADAL" clId="{2C0FCEDA-EB6B-4259-9119-9E297DF92AEE}" dt="2022-03-28T22:13:10.613" v="14392" actId="478"/>
          <ac:spMkLst>
            <pc:docMk/>
            <pc:sldMk cId="3572674250" sldId="8892"/>
            <ac:spMk id="117" creationId="{67DE8061-174F-45FD-A541-1ECBB94F7699}"/>
          </ac:spMkLst>
        </pc:spChg>
        <pc:spChg chg="add mod topLvl">
          <ac:chgData name="Matt Chill" userId="157e4bfd-2bfa-46d2-b115-bc5f9c1dc265" providerId="ADAL" clId="{2C0FCEDA-EB6B-4259-9119-9E297DF92AEE}" dt="2022-04-14T20:17:10.384" v="82264" actId="113"/>
          <ac:spMkLst>
            <pc:docMk/>
            <pc:sldMk cId="3572674250" sldId="8892"/>
            <ac:spMk id="118" creationId="{912DC145-D241-439A-8769-620D419C577E}"/>
          </ac:spMkLst>
        </pc:spChg>
        <pc:spChg chg="add mod topLvl">
          <ac:chgData name="Matt Chill" userId="157e4bfd-2bfa-46d2-b115-bc5f9c1dc265" providerId="ADAL" clId="{2C0FCEDA-EB6B-4259-9119-9E297DF92AEE}" dt="2022-04-14T20:17:34.714" v="82266" actId="113"/>
          <ac:spMkLst>
            <pc:docMk/>
            <pc:sldMk cId="3572674250" sldId="8892"/>
            <ac:spMk id="119" creationId="{8BED3639-50F4-4EA1-9DB6-6BE0B0CC6013}"/>
          </ac:spMkLst>
        </pc:spChg>
        <pc:spChg chg="add mod topLvl">
          <ac:chgData name="Matt Chill" userId="157e4bfd-2bfa-46d2-b115-bc5f9c1dc265" providerId="ADAL" clId="{2C0FCEDA-EB6B-4259-9119-9E297DF92AEE}" dt="2022-03-28T22:14:44.048" v="14413" actId="165"/>
          <ac:spMkLst>
            <pc:docMk/>
            <pc:sldMk cId="3572674250" sldId="8892"/>
            <ac:spMk id="120" creationId="{F7139AB8-8D6C-4157-9FC9-63899F7FFDAB}"/>
          </ac:spMkLst>
        </pc:spChg>
        <pc:spChg chg="add mod topLvl">
          <ac:chgData name="Matt Chill" userId="157e4bfd-2bfa-46d2-b115-bc5f9c1dc265" providerId="ADAL" clId="{2C0FCEDA-EB6B-4259-9119-9E297DF92AEE}" dt="2022-04-14T15:45:10.569" v="82211" actId="20577"/>
          <ac:spMkLst>
            <pc:docMk/>
            <pc:sldMk cId="3572674250" sldId="8892"/>
            <ac:spMk id="121" creationId="{00C293A9-D75F-4A10-B93D-342207052E5A}"/>
          </ac:spMkLst>
        </pc:spChg>
        <pc:spChg chg="add mod topLvl">
          <ac:chgData name="Matt Chill" userId="157e4bfd-2bfa-46d2-b115-bc5f9c1dc265" providerId="ADAL" clId="{2C0FCEDA-EB6B-4259-9119-9E297DF92AEE}" dt="2022-03-28T22:18:38.782" v="14447" actId="14100"/>
          <ac:spMkLst>
            <pc:docMk/>
            <pc:sldMk cId="3572674250" sldId="8892"/>
            <ac:spMk id="122" creationId="{3BCFFFBE-1250-4DCA-976C-BFE6EBA6CCDF}"/>
          </ac:spMkLst>
        </pc:spChg>
        <pc:spChg chg="add mod">
          <ac:chgData name="Matt Chill" userId="157e4bfd-2bfa-46d2-b115-bc5f9c1dc265" providerId="ADAL" clId="{2C0FCEDA-EB6B-4259-9119-9E297DF92AEE}" dt="2022-04-14T15:46:05.369" v="82249" actId="20577"/>
          <ac:spMkLst>
            <pc:docMk/>
            <pc:sldMk cId="3572674250" sldId="8892"/>
            <ac:spMk id="123" creationId="{17A1610F-3125-4A68-8D69-41508A88C08C}"/>
          </ac:spMkLst>
        </pc:spChg>
        <pc:spChg chg="add mod">
          <ac:chgData name="Matt Chill" userId="157e4bfd-2bfa-46d2-b115-bc5f9c1dc265" providerId="ADAL" clId="{2C0FCEDA-EB6B-4259-9119-9E297DF92AEE}" dt="2022-03-28T22:18:38.782" v="14447" actId="14100"/>
          <ac:spMkLst>
            <pc:docMk/>
            <pc:sldMk cId="3572674250" sldId="8892"/>
            <ac:spMk id="124" creationId="{804D00CC-FFEE-41E3-8712-A67AEA33E106}"/>
          </ac:spMkLst>
        </pc:spChg>
        <pc:spChg chg="add mod">
          <ac:chgData name="Matt Chill" userId="157e4bfd-2bfa-46d2-b115-bc5f9c1dc265" providerId="ADAL" clId="{2C0FCEDA-EB6B-4259-9119-9E297DF92AEE}" dt="2022-03-28T22:17:37.747" v="14433" actId="571"/>
          <ac:spMkLst>
            <pc:docMk/>
            <pc:sldMk cId="3572674250" sldId="8892"/>
            <ac:spMk id="125" creationId="{34B997F4-A583-4C33-BA50-E28443488CDC}"/>
          </ac:spMkLst>
        </pc:spChg>
        <pc:spChg chg="add mod">
          <ac:chgData name="Matt Chill" userId="157e4bfd-2bfa-46d2-b115-bc5f9c1dc265" providerId="ADAL" clId="{2C0FCEDA-EB6B-4259-9119-9E297DF92AEE}" dt="2022-04-14T20:17:49.260" v="82267" actId="113"/>
          <ac:spMkLst>
            <pc:docMk/>
            <pc:sldMk cId="3572674250" sldId="8892"/>
            <ac:spMk id="126" creationId="{29DB7625-B4D3-497C-9D1C-A535D0726FF7}"/>
          </ac:spMkLst>
        </pc:spChg>
        <pc:spChg chg="add del mod modVis">
          <ac:chgData name="Matt Chill" userId="157e4bfd-2bfa-46d2-b115-bc5f9c1dc265" providerId="ADAL" clId="{2C0FCEDA-EB6B-4259-9119-9E297DF92AEE}" dt="2022-04-04T23:58:32.980" v="34311"/>
          <ac:spMkLst>
            <pc:docMk/>
            <pc:sldMk cId="3572674250" sldId="8892"/>
            <ac:spMk id="127" creationId="{F2CC0EFB-4DFE-4B5C-95CB-5216E1B5A986}"/>
          </ac:spMkLst>
        </pc:spChg>
        <pc:spChg chg="add del mod modVis">
          <ac:chgData name="Matt Chill" userId="157e4bfd-2bfa-46d2-b115-bc5f9c1dc265" providerId="ADAL" clId="{2C0FCEDA-EB6B-4259-9119-9E297DF92AEE}" dt="2022-04-04T23:58:36.703" v="34370"/>
          <ac:spMkLst>
            <pc:docMk/>
            <pc:sldMk cId="3572674250" sldId="8892"/>
            <ac:spMk id="128" creationId="{8BF84E31-43B0-43E1-8905-F380B6C1DFBE}"/>
          </ac:spMkLst>
        </pc:spChg>
        <pc:spChg chg="add del mod modVis">
          <ac:chgData name="Matt Chill" userId="157e4bfd-2bfa-46d2-b115-bc5f9c1dc265" providerId="ADAL" clId="{2C0FCEDA-EB6B-4259-9119-9E297DF92AEE}" dt="2022-04-04T23:58:40.670" v="34420"/>
          <ac:spMkLst>
            <pc:docMk/>
            <pc:sldMk cId="3572674250" sldId="8892"/>
            <ac:spMk id="129" creationId="{CC3102C2-55AC-43C5-A22B-479797DD6B4D}"/>
          </ac:spMkLst>
        </pc:spChg>
        <pc:spChg chg="add del mod modVis">
          <ac:chgData name="Matt Chill" userId="157e4bfd-2bfa-46d2-b115-bc5f9c1dc265" providerId="ADAL" clId="{2C0FCEDA-EB6B-4259-9119-9E297DF92AEE}" dt="2022-04-04T23:58:41.425" v="34463"/>
          <ac:spMkLst>
            <pc:docMk/>
            <pc:sldMk cId="3572674250" sldId="8892"/>
            <ac:spMk id="130" creationId="{55128D47-D1BC-4D4D-94E6-464F69ABFE9E}"/>
          </ac:spMkLst>
        </pc:spChg>
        <pc:grpChg chg="add del mod">
          <ac:chgData name="Matt Chill" userId="157e4bfd-2bfa-46d2-b115-bc5f9c1dc265" providerId="ADAL" clId="{2C0FCEDA-EB6B-4259-9119-9E297DF92AEE}" dt="2022-03-23T21:44:34.317" v="3854" actId="478"/>
          <ac:grpSpMkLst>
            <pc:docMk/>
            <pc:sldMk cId="3572674250" sldId="8892"/>
            <ac:grpSpMk id="7" creationId="{D4772D4E-8D9A-413C-BC8F-17820224148E}"/>
          </ac:grpSpMkLst>
        </pc:grpChg>
        <pc:grpChg chg="add del mod">
          <ac:chgData name="Matt Chill" userId="157e4bfd-2bfa-46d2-b115-bc5f9c1dc265" providerId="ADAL" clId="{2C0FCEDA-EB6B-4259-9119-9E297DF92AEE}" dt="2022-03-23T21:44:34.317" v="3854" actId="478"/>
          <ac:grpSpMkLst>
            <pc:docMk/>
            <pc:sldMk cId="3572674250" sldId="8892"/>
            <ac:grpSpMk id="11" creationId="{07E68561-1B89-4ADD-8EA1-77BBD9934DDF}"/>
          </ac:grpSpMkLst>
        </pc:grpChg>
        <pc:grpChg chg="add del mod">
          <ac:chgData name="Matt Chill" userId="157e4bfd-2bfa-46d2-b115-bc5f9c1dc265" providerId="ADAL" clId="{2C0FCEDA-EB6B-4259-9119-9E297DF92AEE}" dt="2022-03-23T21:44:34.317" v="3854" actId="478"/>
          <ac:grpSpMkLst>
            <pc:docMk/>
            <pc:sldMk cId="3572674250" sldId="8892"/>
            <ac:grpSpMk id="15" creationId="{E02B1CCC-6063-4B99-A26F-FC1314A24BCF}"/>
          </ac:grpSpMkLst>
        </pc:grpChg>
        <pc:grpChg chg="add del mod">
          <ac:chgData name="Matt Chill" userId="157e4bfd-2bfa-46d2-b115-bc5f9c1dc265" providerId="ADAL" clId="{2C0FCEDA-EB6B-4259-9119-9E297DF92AEE}" dt="2022-03-23T21:44:34.317" v="3854" actId="478"/>
          <ac:grpSpMkLst>
            <pc:docMk/>
            <pc:sldMk cId="3572674250" sldId="8892"/>
            <ac:grpSpMk id="19" creationId="{A5BFF388-AE60-4634-A594-360A33C647A2}"/>
          </ac:grpSpMkLst>
        </pc:grpChg>
        <pc:grpChg chg="add del mod ord topLvl">
          <ac:chgData name="Matt Chill" userId="157e4bfd-2bfa-46d2-b115-bc5f9c1dc265" providerId="ADAL" clId="{2C0FCEDA-EB6B-4259-9119-9E297DF92AEE}" dt="2022-03-28T22:14:44.048" v="14413" actId="165"/>
          <ac:grpSpMkLst>
            <pc:docMk/>
            <pc:sldMk cId="3572674250" sldId="8892"/>
            <ac:grpSpMk id="23" creationId="{4D3D893C-B53A-4471-A186-4C8534D4FD64}"/>
          </ac:grpSpMkLst>
        </pc:grpChg>
        <pc:grpChg chg="add del mod ord topLvl">
          <ac:chgData name="Matt Chill" userId="157e4bfd-2bfa-46d2-b115-bc5f9c1dc265" providerId="ADAL" clId="{2C0FCEDA-EB6B-4259-9119-9E297DF92AEE}" dt="2022-03-28T22:15:47.670" v="14421" actId="165"/>
          <ac:grpSpMkLst>
            <pc:docMk/>
            <pc:sldMk cId="3572674250" sldId="8892"/>
            <ac:grpSpMk id="27" creationId="{25DF16CF-C60E-4984-A2EF-BE31223CE93F}"/>
          </ac:grpSpMkLst>
        </pc:grpChg>
        <pc:grpChg chg="add del mod ord topLvl">
          <ac:chgData name="Matt Chill" userId="157e4bfd-2bfa-46d2-b115-bc5f9c1dc265" providerId="ADAL" clId="{2C0FCEDA-EB6B-4259-9119-9E297DF92AEE}" dt="2022-03-28T22:15:18.504" v="14418" actId="478"/>
          <ac:grpSpMkLst>
            <pc:docMk/>
            <pc:sldMk cId="3572674250" sldId="8892"/>
            <ac:grpSpMk id="31" creationId="{7DBBE8B0-71EF-4344-BD0A-A6EB02384EF0}"/>
          </ac:grpSpMkLst>
        </pc:grpChg>
        <pc:grpChg chg="add del mod ord topLvl">
          <ac:chgData name="Matt Chill" userId="157e4bfd-2bfa-46d2-b115-bc5f9c1dc265" providerId="ADAL" clId="{2C0FCEDA-EB6B-4259-9119-9E297DF92AEE}" dt="2022-03-28T22:15:18.504" v="14418" actId="478"/>
          <ac:grpSpMkLst>
            <pc:docMk/>
            <pc:sldMk cId="3572674250" sldId="8892"/>
            <ac:grpSpMk id="35" creationId="{B3281BDC-D611-4EA2-A640-E78A728B7CC9}"/>
          </ac:grpSpMkLst>
        </pc:grpChg>
        <pc:grpChg chg="add del mod">
          <ac:chgData name="Matt Chill" userId="157e4bfd-2bfa-46d2-b115-bc5f9c1dc265" providerId="ADAL" clId="{2C0FCEDA-EB6B-4259-9119-9E297DF92AEE}" dt="2022-03-23T21:44:41.798" v="3856" actId="478"/>
          <ac:grpSpMkLst>
            <pc:docMk/>
            <pc:sldMk cId="3572674250" sldId="8892"/>
            <ac:grpSpMk id="39" creationId="{43FE862E-C501-4BB1-AE6B-2C1360B45EE9}"/>
          </ac:grpSpMkLst>
        </pc:grpChg>
        <pc:grpChg chg="add del mod">
          <ac:chgData name="Matt Chill" userId="157e4bfd-2bfa-46d2-b115-bc5f9c1dc265" providerId="ADAL" clId="{2C0FCEDA-EB6B-4259-9119-9E297DF92AEE}" dt="2022-03-23T21:44:41.798" v="3856" actId="478"/>
          <ac:grpSpMkLst>
            <pc:docMk/>
            <pc:sldMk cId="3572674250" sldId="8892"/>
            <ac:grpSpMk id="43" creationId="{48266C5C-C1CB-4455-92A1-22B7F5A5319B}"/>
          </ac:grpSpMkLst>
        </pc:grpChg>
        <pc:grpChg chg="add del mod">
          <ac:chgData name="Matt Chill" userId="157e4bfd-2bfa-46d2-b115-bc5f9c1dc265" providerId="ADAL" clId="{2C0FCEDA-EB6B-4259-9119-9E297DF92AEE}" dt="2022-03-23T21:44:44.340" v="3857" actId="165"/>
          <ac:grpSpMkLst>
            <pc:docMk/>
            <pc:sldMk cId="3572674250" sldId="8892"/>
            <ac:grpSpMk id="47" creationId="{2269E327-FEAC-4741-87F5-231CDC8C70B5}"/>
          </ac:grpSpMkLst>
        </pc:grpChg>
        <pc:grpChg chg="add del mod">
          <ac:chgData name="Matt Chill" userId="157e4bfd-2bfa-46d2-b115-bc5f9c1dc265" providerId="ADAL" clId="{2C0FCEDA-EB6B-4259-9119-9E297DF92AEE}" dt="2022-03-23T21:48:10.967" v="3979" actId="165"/>
          <ac:grpSpMkLst>
            <pc:docMk/>
            <pc:sldMk cId="3572674250" sldId="8892"/>
            <ac:grpSpMk id="90" creationId="{FDAF7A0F-DAD5-4B51-8A7D-3EDFFF42E64C}"/>
          </ac:grpSpMkLst>
        </pc:grpChg>
        <pc:grpChg chg="add mod">
          <ac:chgData name="Matt Chill" userId="157e4bfd-2bfa-46d2-b115-bc5f9c1dc265" providerId="ADAL" clId="{2C0FCEDA-EB6B-4259-9119-9E297DF92AEE}" dt="2022-03-28T19:19:12.505" v="12397" actId="571"/>
          <ac:grpSpMkLst>
            <pc:docMk/>
            <pc:sldMk cId="3572674250" sldId="8892"/>
            <ac:grpSpMk id="108" creationId="{FF64145A-E3D9-4D96-BEC3-4738CA1FCA16}"/>
          </ac:grpSpMkLst>
        </pc:grpChg>
        <pc:grpChg chg="add mod">
          <ac:chgData name="Matt Chill" userId="157e4bfd-2bfa-46d2-b115-bc5f9c1dc265" providerId="ADAL" clId="{2C0FCEDA-EB6B-4259-9119-9E297DF92AEE}" dt="2022-03-28T19:19:12.505" v="12397" actId="571"/>
          <ac:grpSpMkLst>
            <pc:docMk/>
            <pc:sldMk cId="3572674250" sldId="8892"/>
            <ac:grpSpMk id="111" creationId="{F5D61CAD-25F1-4912-85E7-C9E50DAF7B81}"/>
          </ac:grpSpMkLst>
        </pc:grpChg>
        <pc:graphicFrameChg chg="mod">
          <ac:chgData name="Matt Chill" userId="157e4bfd-2bfa-46d2-b115-bc5f9c1dc265" providerId="ADAL" clId="{2C0FCEDA-EB6B-4259-9119-9E297DF92AEE}" dt="2022-04-14T21:01:06.552" v="82916"/>
          <ac:graphicFrameMkLst>
            <pc:docMk/>
            <pc:sldMk cId="3572674250" sldId="8892"/>
            <ac:graphicFrameMk id="6" creationId="{27A9BFCB-81AE-4AC6-8E0B-4AA388543D1E}"/>
          </ac:graphicFrameMkLst>
        </pc:graphicFrameChg>
        <pc:picChg chg="add del mod">
          <ac:chgData name="Matt Chill" userId="157e4bfd-2bfa-46d2-b115-bc5f9c1dc265" providerId="ADAL" clId="{2C0FCEDA-EB6B-4259-9119-9E297DF92AEE}" dt="2022-03-23T22:06:43.901" v="4402" actId="478"/>
          <ac:picMkLst>
            <pc:docMk/>
            <pc:sldMk cId="3572674250" sldId="8892"/>
            <ac:picMk id="100" creationId="{3C88099A-AE3E-4B67-B501-B207955F9143}"/>
          </ac:picMkLst>
        </pc:picChg>
        <pc:picChg chg="add del mod">
          <ac:chgData name="Matt Chill" userId="157e4bfd-2bfa-46d2-b115-bc5f9c1dc265" providerId="ADAL" clId="{2C0FCEDA-EB6B-4259-9119-9E297DF92AEE}" dt="2022-03-23T22:06:41.849" v="4401" actId="478"/>
          <ac:picMkLst>
            <pc:docMk/>
            <pc:sldMk cId="3572674250" sldId="8892"/>
            <ac:picMk id="103" creationId="{32930F58-4A90-4730-BE75-C99CE8298095}"/>
          </ac:picMkLst>
        </pc:picChg>
        <pc:picChg chg="add del mod">
          <ac:chgData name="Matt Chill" userId="157e4bfd-2bfa-46d2-b115-bc5f9c1dc265" providerId="ADAL" clId="{2C0FCEDA-EB6B-4259-9119-9E297DF92AEE}" dt="2022-03-23T22:05:13.089" v="4387" actId="478"/>
          <ac:picMkLst>
            <pc:docMk/>
            <pc:sldMk cId="3572674250" sldId="8892"/>
            <ac:picMk id="105" creationId="{6BAB61BF-A4FB-48BC-9CF0-354C3F2C71F9}"/>
          </ac:picMkLst>
        </pc:picChg>
      </pc:sldChg>
      <pc:sldChg chg="add del">
        <pc:chgData name="Matt Chill" userId="157e4bfd-2bfa-46d2-b115-bc5f9c1dc265" providerId="ADAL" clId="{2C0FCEDA-EB6B-4259-9119-9E297DF92AEE}" dt="2022-04-07T22:14:37.803" v="56276" actId="2696"/>
        <pc:sldMkLst>
          <pc:docMk/>
          <pc:sldMk cId="941645415" sldId="8893"/>
        </pc:sldMkLst>
      </pc:sldChg>
      <pc:sldChg chg="modSp add del mod">
        <pc:chgData name="Matt Chill" userId="157e4bfd-2bfa-46d2-b115-bc5f9c1dc265" providerId="ADAL" clId="{2C0FCEDA-EB6B-4259-9119-9E297DF92AEE}" dt="2022-03-23T22:06:49.837" v="4403" actId="2696"/>
        <pc:sldMkLst>
          <pc:docMk/>
          <pc:sldMk cId="1373788886" sldId="8893"/>
        </pc:sldMkLst>
        <pc:spChg chg="mod">
          <ac:chgData name="Matt Chill" userId="157e4bfd-2bfa-46d2-b115-bc5f9c1dc265" providerId="ADAL" clId="{2C0FCEDA-EB6B-4259-9119-9E297DF92AEE}" dt="2022-03-23T21:39:38.985" v="3471" actId="948"/>
          <ac:spMkLst>
            <pc:docMk/>
            <pc:sldMk cId="1373788886" sldId="8893"/>
            <ac:spMk id="2" creationId="{130360FB-E26F-4A01-ACED-9D8EB6051D74}"/>
          </ac:spMkLst>
        </pc:spChg>
        <pc:graphicFrameChg chg="mod">
          <ac:chgData name="Matt Chill" userId="157e4bfd-2bfa-46d2-b115-bc5f9c1dc265" providerId="ADAL" clId="{2C0FCEDA-EB6B-4259-9119-9E297DF92AEE}" dt="2022-03-23T21:39:38.998" v="3473"/>
          <ac:graphicFrameMkLst>
            <pc:docMk/>
            <pc:sldMk cId="1373788886" sldId="8893"/>
            <ac:graphicFrameMk id="6" creationId="{27A9BFCB-81AE-4AC6-8E0B-4AA388543D1E}"/>
          </ac:graphicFrameMkLst>
        </pc:graphicFrameChg>
      </pc:sldChg>
      <pc:sldChg chg="addSp delSp modSp new add del mod">
        <pc:chgData name="Matt Chill" userId="157e4bfd-2bfa-46d2-b115-bc5f9c1dc265" providerId="ADAL" clId="{2C0FCEDA-EB6B-4259-9119-9E297DF92AEE}" dt="2022-04-07T22:14:19.851" v="56274" actId="2696"/>
        <pc:sldMkLst>
          <pc:docMk/>
          <pc:sldMk cId="1386096893" sldId="8893"/>
        </pc:sldMkLst>
        <pc:spChg chg="mod">
          <ac:chgData name="Matt Chill" userId="157e4bfd-2bfa-46d2-b115-bc5f9c1dc265" providerId="ADAL" clId="{2C0FCEDA-EB6B-4259-9119-9E297DF92AEE}" dt="2022-04-05T22:05:32.616" v="40456" actId="948"/>
          <ac:spMkLst>
            <pc:docMk/>
            <pc:sldMk cId="1386096893" sldId="8893"/>
            <ac:spMk id="2" creationId="{58AEBBAA-BC2D-4AD1-BA04-426B14BD8221}"/>
          </ac:spMkLst>
        </pc:spChg>
        <pc:spChg chg="del mod">
          <ac:chgData name="Matt Chill" userId="157e4bfd-2bfa-46d2-b115-bc5f9c1dc265" providerId="ADAL" clId="{2C0FCEDA-EB6B-4259-9119-9E297DF92AEE}" dt="2022-04-07T17:40:20.751" v="54755" actId="478"/>
          <ac:spMkLst>
            <pc:docMk/>
            <pc:sldMk cId="1386096893" sldId="8893"/>
            <ac:spMk id="3" creationId="{24859CD5-4B62-46B8-8215-0BDC309F4FFD}"/>
          </ac:spMkLst>
        </pc:spChg>
        <pc:spChg chg="add del mod modVis">
          <ac:chgData name="Matt Chill" userId="157e4bfd-2bfa-46d2-b115-bc5f9c1dc265" providerId="ADAL" clId="{2C0FCEDA-EB6B-4259-9119-9E297DF92AEE}" dt="2022-03-23T22:07:03.288" v="4451"/>
          <ac:spMkLst>
            <pc:docMk/>
            <pc:sldMk cId="1386096893" sldId="8893"/>
            <ac:spMk id="5" creationId="{B80D2B51-1B4A-4867-989C-6BC61AFC9BF1}"/>
          </ac:spMkLst>
        </pc:spChg>
        <pc:spChg chg="add del mod modVis">
          <ac:chgData name="Matt Chill" userId="157e4bfd-2bfa-46d2-b115-bc5f9c1dc265" providerId="ADAL" clId="{2C0FCEDA-EB6B-4259-9119-9E297DF92AEE}" dt="2022-04-05T22:05:32.080" v="40452"/>
          <ac:spMkLst>
            <pc:docMk/>
            <pc:sldMk cId="1386096893" sldId="8893"/>
            <ac:spMk id="5" creationId="{ED4AC3B5-35F1-4190-81AB-C763AE4242C4}"/>
          </ac:spMkLst>
        </pc:spChg>
        <pc:spChg chg="add del mod modVis">
          <ac:chgData name="Matt Chill" userId="157e4bfd-2bfa-46d2-b115-bc5f9c1dc265" providerId="ADAL" clId="{2C0FCEDA-EB6B-4259-9119-9E297DF92AEE}" dt="2022-04-05T22:05:32.677" v="40495"/>
          <ac:spMkLst>
            <pc:docMk/>
            <pc:sldMk cId="1386096893" sldId="8893"/>
            <ac:spMk id="7" creationId="{894C94B1-4523-4E89-8685-BAB35A0D6A87}"/>
          </ac:spMkLst>
        </pc:spChg>
        <pc:spChg chg="add del mod modVis">
          <ac:chgData name="Matt Chill" userId="157e4bfd-2bfa-46d2-b115-bc5f9c1dc265" providerId="ADAL" clId="{2C0FCEDA-EB6B-4259-9119-9E297DF92AEE}" dt="2022-03-23T22:07:04.191" v="4509"/>
          <ac:spMkLst>
            <pc:docMk/>
            <pc:sldMk cId="1386096893" sldId="8893"/>
            <ac:spMk id="7" creationId="{AE4D3165-DE15-48C6-A6F6-367E431FDA80}"/>
          </ac:spMkLst>
        </pc:spChg>
        <pc:spChg chg="add del mod modVis">
          <ac:chgData name="Matt Chill" userId="157e4bfd-2bfa-46d2-b115-bc5f9c1dc265" providerId="ADAL" clId="{2C0FCEDA-EB6B-4259-9119-9E297DF92AEE}" dt="2022-03-23T22:07:04.836" v="4556"/>
          <ac:spMkLst>
            <pc:docMk/>
            <pc:sldMk cId="1386096893" sldId="8893"/>
            <ac:spMk id="8" creationId="{15BCE185-2645-450B-B2CA-9E679E8F0F42}"/>
          </ac:spMkLst>
        </pc:spChg>
        <pc:spChg chg="add del mod modVis">
          <ac:chgData name="Matt Chill" userId="157e4bfd-2bfa-46d2-b115-bc5f9c1dc265" providerId="ADAL" clId="{2C0FCEDA-EB6B-4259-9119-9E297DF92AEE}" dt="2022-03-23T22:07:09.607" v="4628"/>
          <ac:spMkLst>
            <pc:docMk/>
            <pc:sldMk cId="1386096893" sldId="8893"/>
            <ac:spMk id="9" creationId="{B90DEEED-C99A-4BB2-8C48-7525873FA739}"/>
          </ac:spMkLst>
        </pc:spChg>
        <pc:graphicFrameChg chg="add mod ord modVis">
          <ac:chgData name="Matt Chill" userId="157e4bfd-2bfa-46d2-b115-bc5f9c1dc265" providerId="ADAL" clId="{2C0FCEDA-EB6B-4259-9119-9E297DF92AEE}" dt="2022-04-05T22:05:32.680" v="40497"/>
          <ac:graphicFrameMkLst>
            <pc:docMk/>
            <pc:sldMk cId="1386096893" sldId="8893"/>
            <ac:graphicFrameMk id="6" creationId="{5D6FA6E4-DA9E-47BD-83F8-33CA632E023B}"/>
          </ac:graphicFrameMkLst>
        </pc:graphicFrameChg>
        <pc:picChg chg="add del mod">
          <ac:chgData name="Matt Chill" userId="157e4bfd-2bfa-46d2-b115-bc5f9c1dc265" providerId="ADAL" clId="{2C0FCEDA-EB6B-4259-9119-9E297DF92AEE}" dt="2022-04-07T17:40:47.962" v="54757" actId="478"/>
          <ac:picMkLst>
            <pc:docMk/>
            <pc:sldMk cId="1386096893" sldId="8893"/>
            <ac:picMk id="9" creationId="{4AB5BD07-6738-40C7-A1E0-CBA64915AD71}"/>
          </ac:picMkLst>
        </pc:picChg>
        <pc:picChg chg="add">
          <ac:chgData name="Matt Chill" userId="157e4bfd-2bfa-46d2-b115-bc5f9c1dc265" providerId="ADAL" clId="{2C0FCEDA-EB6B-4259-9119-9E297DF92AEE}" dt="2022-04-07T17:40:48.321" v="54759"/>
          <ac:picMkLst>
            <pc:docMk/>
            <pc:sldMk cId="1386096893" sldId="8893"/>
            <ac:picMk id="11" creationId="{9787D18A-2DAF-4D2E-84C9-058DB9225356}"/>
          </ac:picMkLst>
        </pc:picChg>
        <pc:picChg chg="add del mod">
          <ac:chgData name="Matt Chill" userId="157e4bfd-2bfa-46d2-b115-bc5f9c1dc265" providerId="ADAL" clId="{2C0FCEDA-EB6B-4259-9119-9E297DF92AEE}" dt="2022-03-28T22:50:05.879" v="16381" actId="478"/>
          <ac:picMkLst>
            <pc:docMk/>
            <pc:sldMk cId="1386096893" sldId="8893"/>
            <ac:picMk id="11" creationId="{F122FFD8-8929-47D5-988F-3B42FFA94870}"/>
          </ac:picMkLst>
        </pc:picChg>
        <pc:picChg chg="add del mod">
          <ac:chgData name="Matt Chill" userId="157e4bfd-2bfa-46d2-b115-bc5f9c1dc265" providerId="ADAL" clId="{2C0FCEDA-EB6B-4259-9119-9E297DF92AEE}" dt="2022-04-07T17:40:17.323" v="54752" actId="478"/>
          <ac:picMkLst>
            <pc:docMk/>
            <pc:sldMk cId="1386096893" sldId="8893"/>
            <ac:picMk id="12" creationId="{82CDC4FC-4B2B-4DDA-823B-7E7E6716B22E}"/>
          </ac:picMkLst>
        </pc:picChg>
      </pc:sldChg>
      <pc:sldChg chg="addSp delSp modSp add mod ord">
        <pc:chgData name="Matt Chill" userId="157e4bfd-2bfa-46d2-b115-bc5f9c1dc265" providerId="ADAL" clId="{2C0FCEDA-EB6B-4259-9119-9E297DF92AEE}" dt="2022-04-12T19:06:02.958" v="73966"/>
        <pc:sldMkLst>
          <pc:docMk/>
          <pc:sldMk cId="3249046174" sldId="8893"/>
        </pc:sldMkLst>
        <pc:picChg chg="add del">
          <ac:chgData name="Matt Chill" userId="157e4bfd-2bfa-46d2-b115-bc5f9c1dc265" providerId="ADAL" clId="{2C0FCEDA-EB6B-4259-9119-9E297DF92AEE}" dt="2022-04-07T23:24:38.543" v="58288" actId="478"/>
          <ac:picMkLst>
            <pc:docMk/>
            <pc:sldMk cId="3249046174" sldId="8893"/>
            <ac:picMk id="5" creationId="{082CA73F-6989-4E44-A3E0-74D0C28A71E0}"/>
          </ac:picMkLst>
        </pc:picChg>
        <pc:picChg chg="add mod">
          <ac:chgData name="Matt Chill" userId="157e4bfd-2bfa-46d2-b115-bc5f9c1dc265" providerId="ADAL" clId="{2C0FCEDA-EB6B-4259-9119-9E297DF92AEE}" dt="2022-04-07T23:24:51.599" v="58295" actId="1076"/>
          <ac:picMkLst>
            <pc:docMk/>
            <pc:sldMk cId="3249046174" sldId="8893"/>
            <ac:picMk id="8" creationId="{4B1B5946-DB63-445A-924D-9B6B2AA11DD0}"/>
          </ac:picMkLst>
        </pc:picChg>
        <pc:picChg chg="del">
          <ac:chgData name="Matt Chill" userId="157e4bfd-2bfa-46d2-b115-bc5f9c1dc265" providerId="ADAL" clId="{2C0FCEDA-EB6B-4259-9119-9E297DF92AEE}" dt="2022-04-07T23:22:30.007" v="58285" actId="478"/>
          <ac:picMkLst>
            <pc:docMk/>
            <pc:sldMk cId="3249046174" sldId="8893"/>
            <ac:picMk id="11" creationId="{9787D18A-2DAF-4D2E-84C9-058DB9225356}"/>
          </ac:picMkLst>
        </pc:picChg>
      </pc:sldChg>
      <pc:sldChg chg="addSp delSp modSp add mod">
        <pc:chgData name="Matt Chill" userId="157e4bfd-2bfa-46d2-b115-bc5f9c1dc265" providerId="ADAL" clId="{2C0FCEDA-EB6B-4259-9119-9E297DF92AEE}" dt="2022-04-14T21:09:00.513" v="83950"/>
        <pc:sldMkLst>
          <pc:docMk/>
          <pc:sldMk cId="535318852" sldId="8894"/>
        </pc:sldMkLst>
        <pc:spChg chg="del mod">
          <ac:chgData name="Matt Chill" userId="157e4bfd-2bfa-46d2-b115-bc5f9c1dc265" providerId="ADAL" clId="{2C0FCEDA-EB6B-4259-9119-9E297DF92AEE}" dt="2022-04-14T21:08:54.095" v="83936" actId="478"/>
          <ac:spMkLst>
            <pc:docMk/>
            <pc:sldMk cId="535318852" sldId="8894"/>
            <ac:spMk id="2" creationId="{8AB9DB62-7740-4015-9623-764DF9201FC5}"/>
          </ac:spMkLst>
        </pc:spChg>
        <pc:spChg chg="add del mod modVis">
          <ac:chgData name="Matt Chill" userId="157e4bfd-2bfa-46d2-b115-bc5f9c1dc265" providerId="ADAL" clId="{2C0FCEDA-EB6B-4259-9119-9E297DF92AEE}" dt="2022-04-14T21:08:26.778" v="83737"/>
          <ac:spMkLst>
            <pc:docMk/>
            <pc:sldMk cId="535318852" sldId="8894"/>
            <ac:spMk id="4" creationId="{11872B0C-4053-476B-879B-C1EB57DF5BC2}"/>
          </ac:spMkLst>
        </pc:spChg>
        <pc:spChg chg="add del mod modVis">
          <ac:chgData name="Matt Chill" userId="157e4bfd-2bfa-46d2-b115-bc5f9c1dc265" providerId="ADAL" clId="{2C0FCEDA-EB6B-4259-9119-9E297DF92AEE}" dt="2022-03-23T22:07:21.561" v="4696"/>
          <ac:spMkLst>
            <pc:docMk/>
            <pc:sldMk cId="535318852" sldId="8894"/>
            <ac:spMk id="4" creationId="{CA8AD7A7-E6B7-4C31-9418-CC1732B3FF41}"/>
          </ac:spMkLst>
        </pc:spChg>
        <pc:spChg chg="add del mod modVis">
          <ac:chgData name="Matt Chill" userId="157e4bfd-2bfa-46d2-b115-bc5f9c1dc265" providerId="ADAL" clId="{2C0FCEDA-EB6B-4259-9119-9E297DF92AEE}" dt="2022-04-11T17:46:33.292" v="69191"/>
          <ac:spMkLst>
            <pc:docMk/>
            <pc:sldMk cId="535318852" sldId="8894"/>
            <ac:spMk id="4" creationId="{FD7D3E32-36C9-41CD-9946-7C3C9A57AE07}"/>
          </ac:spMkLst>
        </pc:spChg>
        <pc:spChg chg="add del mod modVis">
          <ac:chgData name="Matt Chill" userId="157e4bfd-2bfa-46d2-b115-bc5f9c1dc265" providerId="ADAL" clId="{2C0FCEDA-EB6B-4259-9119-9E297DF92AEE}" dt="2022-04-14T21:08:27.493" v="83781"/>
          <ac:spMkLst>
            <pc:docMk/>
            <pc:sldMk cId="535318852" sldId="8894"/>
            <ac:spMk id="5" creationId="{ABCAA4CE-ED26-4BDA-9F63-A0C08799F9E6}"/>
          </ac:spMkLst>
        </pc:spChg>
        <pc:spChg chg="add del mod modVis">
          <ac:chgData name="Matt Chill" userId="157e4bfd-2bfa-46d2-b115-bc5f9c1dc265" providerId="ADAL" clId="{2C0FCEDA-EB6B-4259-9119-9E297DF92AEE}" dt="2022-04-14T21:08:31.579" v="83847"/>
          <ac:spMkLst>
            <pc:docMk/>
            <pc:sldMk cId="535318852" sldId="8894"/>
            <ac:spMk id="6" creationId="{FD555721-6551-4DFC-95E6-E7F6DAE59D9C}"/>
          </ac:spMkLst>
        </pc:spChg>
        <pc:spChg chg="add del mod modVis">
          <ac:chgData name="Matt Chill" userId="157e4bfd-2bfa-46d2-b115-bc5f9c1dc265" providerId="ADAL" clId="{2C0FCEDA-EB6B-4259-9119-9E297DF92AEE}" dt="2022-04-14T21:08:33.608" v="83890"/>
          <ac:spMkLst>
            <pc:docMk/>
            <pc:sldMk cId="535318852" sldId="8894"/>
            <ac:spMk id="7" creationId="{D9770BFA-C7A9-40BB-A25E-737C413EF2F5}"/>
          </ac:spMkLst>
        </pc:spChg>
        <pc:spChg chg="add del mod modVis">
          <ac:chgData name="Matt Chill" userId="157e4bfd-2bfa-46d2-b115-bc5f9c1dc265" providerId="ADAL" clId="{2C0FCEDA-EB6B-4259-9119-9E297DF92AEE}" dt="2022-04-14T21:08:41.898" v="83933"/>
          <ac:spMkLst>
            <pc:docMk/>
            <pc:sldMk cId="535318852" sldId="8894"/>
            <ac:spMk id="8" creationId="{B1C570DE-8300-4EB4-AA40-F2638E371670}"/>
          </ac:spMkLst>
        </pc:spChg>
        <pc:spChg chg="add del mod">
          <ac:chgData name="Matt Chill" userId="157e4bfd-2bfa-46d2-b115-bc5f9c1dc265" providerId="ADAL" clId="{2C0FCEDA-EB6B-4259-9119-9E297DF92AEE}" dt="2022-04-14T21:09:00.294" v="83948" actId="478"/>
          <ac:spMkLst>
            <pc:docMk/>
            <pc:sldMk cId="535318852" sldId="8894"/>
            <ac:spMk id="10" creationId="{474CF5FE-2E53-48B4-BC1C-9A2A0338EE78}"/>
          </ac:spMkLst>
        </pc:spChg>
        <pc:spChg chg="add mod">
          <ac:chgData name="Matt Chill" userId="157e4bfd-2bfa-46d2-b115-bc5f9c1dc265" providerId="ADAL" clId="{2C0FCEDA-EB6B-4259-9119-9E297DF92AEE}" dt="2022-04-14T21:08:57.667" v="83947" actId="20577"/>
          <ac:spMkLst>
            <pc:docMk/>
            <pc:sldMk cId="535318852" sldId="8894"/>
            <ac:spMk id="11" creationId="{8734A11C-6270-4B4A-ADB9-CEAD359C6CC2}"/>
          </ac:spMkLst>
        </pc:spChg>
        <pc:graphicFrameChg chg="mod">
          <ac:chgData name="Matt Chill" userId="157e4bfd-2bfa-46d2-b115-bc5f9c1dc265" providerId="ADAL" clId="{2C0FCEDA-EB6B-4259-9119-9E297DF92AEE}" dt="2022-04-14T21:09:00.513" v="83950"/>
          <ac:graphicFrameMkLst>
            <pc:docMk/>
            <pc:sldMk cId="535318852" sldId="8894"/>
            <ac:graphicFrameMk id="3" creationId="{E0F63E0D-900A-49FA-8D7F-3BBA711BA019}"/>
          </ac:graphicFrameMkLst>
        </pc:graphicFrameChg>
      </pc:sldChg>
      <pc:sldChg chg="addSp delSp modSp add del mod">
        <pc:chgData name="Matt Chill" userId="157e4bfd-2bfa-46d2-b115-bc5f9c1dc265" providerId="ADAL" clId="{2C0FCEDA-EB6B-4259-9119-9E297DF92AEE}" dt="2022-03-23T22:06:49.837" v="4403" actId="2696"/>
        <pc:sldMkLst>
          <pc:docMk/>
          <pc:sldMk cId="2139986870" sldId="8894"/>
        </pc:sldMkLst>
        <pc:spChg chg="mod">
          <ac:chgData name="Matt Chill" userId="157e4bfd-2bfa-46d2-b115-bc5f9c1dc265" providerId="ADAL" clId="{2C0FCEDA-EB6B-4259-9119-9E297DF92AEE}" dt="2022-03-23T21:39:54.283" v="3638" actId="948"/>
          <ac:spMkLst>
            <pc:docMk/>
            <pc:sldMk cId="2139986870" sldId="8894"/>
            <ac:spMk id="2" creationId="{130360FB-E26F-4A01-ACED-9D8EB6051D74}"/>
          </ac:spMkLst>
        </pc:spChg>
        <pc:spChg chg="add del mod modVis">
          <ac:chgData name="Matt Chill" userId="157e4bfd-2bfa-46d2-b115-bc5f9c1dc265" providerId="ADAL" clId="{2C0FCEDA-EB6B-4259-9119-9E297DF92AEE}" dt="2022-03-23T21:39:47.110" v="3529"/>
          <ac:spMkLst>
            <pc:docMk/>
            <pc:sldMk cId="2139986870" sldId="8894"/>
            <ac:spMk id="5" creationId="{D33CF21F-C042-4A3E-BA47-04A09D67E79B}"/>
          </ac:spMkLst>
        </pc:spChg>
        <pc:spChg chg="add del mod modVis">
          <ac:chgData name="Matt Chill" userId="157e4bfd-2bfa-46d2-b115-bc5f9c1dc265" providerId="ADAL" clId="{2C0FCEDA-EB6B-4259-9119-9E297DF92AEE}" dt="2022-03-23T21:39:48.983" v="3579"/>
          <ac:spMkLst>
            <pc:docMk/>
            <pc:sldMk cId="2139986870" sldId="8894"/>
            <ac:spMk id="7" creationId="{BA896B9B-0A58-4FCD-AB34-8542CDA1921A}"/>
          </ac:spMkLst>
        </pc:spChg>
        <pc:spChg chg="add del mod modVis">
          <ac:chgData name="Matt Chill" userId="157e4bfd-2bfa-46d2-b115-bc5f9c1dc265" providerId="ADAL" clId="{2C0FCEDA-EB6B-4259-9119-9E297DF92AEE}" dt="2022-03-23T21:39:51.434" v="3633"/>
          <ac:spMkLst>
            <pc:docMk/>
            <pc:sldMk cId="2139986870" sldId="8894"/>
            <ac:spMk id="8" creationId="{A109CFBE-BD1F-4E65-B122-7A14DAAF639E}"/>
          </ac:spMkLst>
        </pc:spChg>
        <pc:spChg chg="add del mod modVis">
          <ac:chgData name="Matt Chill" userId="157e4bfd-2bfa-46d2-b115-bc5f9c1dc265" providerId="ADAL" clId="{2C0FCEDA-EB6B-4259-9119-9E297DF92AEE}" dt="2022-03-23T21:39:54.328" v="3677"/>
          <ac:spMkLst>
            <pc:docMk/>
            <pc:sldMk cId="2139986870" sldId="8894"/>
            <ac:spMk id="9" creationId="{386B4E7F-D0AE-4478-AD3F-618B8F2022A9}"/>
          </ac:spMkLst>
        </pc:spChg>
        <pc:graphicFrameChg chg="mod">
          <ac:chgData name="Matt Chill" userId="157e4bfd-2bfa-46d2-b115-bc5f9c1dc265" providerId="ADAL" clId="{2C0FCEDA-EB6B-4259-9119-9E297DF92AEE}" dt="2022-03-23T21:39:54.331" v="3679"/>
          <ac:graphicFrameMkLst>
            <pc:docMk/>
            <pc:sldMk cId="2139986870" sldId="8894"/>
            <ac:graphicFrameMk id="6" creationId="{27A9BFCB-81AE-4AC6-8E0B-4AA388543D1E}"/>
          </ac:graphicFrameMkLst>
        </pc:graphicFrameChg>
      </pc:sldChg>
      <pc:sldChg chg="addSp delSp modSp add del mod">
        <pc:chgData name="Matt Chill" userId="157e4bfd-2bfa-46d2-b115-bc5f9c1dc265" providerId="ADAL" clId="{2C0FCEDA-EB6B-4259-9119-9E297DF92AEE}" dt="2022-03-23T22:06:49.837" v="4403" actId="2696"/>
        <pc:sldMkLst>
          <pc:docMk/>
          <pc:sldMk cId="769018668" sldId="8895"/>
        </pc:sldMkLst>
        <pc:spChg chg="mod">
          <ac:chgData name="Matt Chill" userId="157e4bfd-2bfa-46d2-b115-bc5f9c1dc265" providerId="ADAL" clId="{2C0FCEDA-EB6B-4259-9119-9E297DF92AEE}" dt="2022-03-23T21:40:05.080" v="3744" actId="948"/>
          <ac:spMkLst>
            <pc:docMk/>
            <pc:sldMk cId="769018668" sldId="8895"/>
            <ac:spMk id="2" creationId="{130360FB-E26F-4A01-ACED-9D8EB6051D74}"/>
          </ac:spMkLst>
        </pc:spChg>
        <pc:spChg chg="add del mod modVis">
          <ac:chgData name="Matt Chill" userId="157e4bfd-2bfa-46d2-b115-bc5f9c1dc265" providerId="ADAL" clId="{2C0FCEDA-EB6B-4259-9119-9E297DF92AEE}" dt="2022-03-23T21:40:03.696" v="3735"/>
          <ac:spMkLst>
            <pc:docMk/>
            <pc:sldMk cId="769018668" sldId="8895"/>
            <ac:spMk id="5" creationId="{287B8BBD-F3E8-487D-9E53-14EE9463A60D}"/>
          </ac:spMkLst>
        </pc:spChg>
        <pc:spChg chg="add del mod modVis">
          <ac:chgData name="Matt Chill" userId="157e4bfd-2bfa-46d2-b115-bc5f9c1dc265" providerId="ADAL" clId="{2C0FCEDA-EB6B-4259-9119-9E297DF92AEE}" dt="2022-03-23T21:40:05.117" v="3783"/>
          <ac:spMkLst>
            <pc:docMk/>
            <pc:sldMk cId="769018668" sldId="8895"/>
            <ac:spMk id="7" creationId="{1239472E-29A2-46EA-957C-6EE2C92D01B2}"/>
          </ac:spMkLst>
        </pc:spChg>
        <pc:graphicFrameChg chg="mod">
          <ac:chgData name="Matt Chill" userId="157e4bfd-2bfa-46d2-b115-bc5f9c1dc265" providerId="ADAL" clId="{2C0FCEDA-EB6B-4259-9119-9E297DF92AEE}" dt="2022-03-23T21:40:05.120" v="3785"/>
          <ac:graphicFrameMkLst>
            <pc:docMk/>
            <pc:sldMk cId="769018668" sldId="8895"/>
            <ac:graphicFrameMk id="6" creationId="{27A9BFCB-81AE-4AC6-8E0B-4AA388543D1E}"/>
          </ac:graphicFrameMkLst>
        </pc:graphicFrameChg>
      </pc:sldChg>
      <pc:sldChg chg="addSp delSp modSp add mod addCm modCm">
        <pc:chgData name="Matt Chill" userId="157e4bfd-2bfa-46d2-b115-bc5f9c1dc265" providerId="ADAL" clId="{2C0FCEDA-EB6B-4259-9119-9E297DF92AEE}" dt="2022-04-26T16:48:02.943" v="88916" actId="1589"/>
        <pc:sldMkLst>
          <pc:docMk/>
          <pc:sldMk cId="2952225147" sldId="8895"/>
        </pc:sldMkLst>
        <pc:spChg chg="mod">
          <ac:chgData name="Matt Chill" userId="157e4bfd-2bfa-46d2-b115-bc5f9c1dc265" providerId="ADAL" clId="{2C0FCEDA-EB6B-4259-9119-9E297DF92AEE}" dt="2022-04-14T20:39:23.807" v="82652" actId="948"/>
          <ac:spMkLst>
            <pc:docMk/>
            <pc:sldMk cId="2952225147" sldId="8895"/>
            <ac:spMk id="2" creationId="{58AEBBAA-BC2D-4AD1-BA04-426B14BD8221}"/>
          </ac:spMkLst>
        </pc:spChg>
        <pc:spChg chg="mod">
          <ac:chgData name="Matt Chill" userId="157e4bfd-2bfa-46d2-b115-bc5f9c1dc265" providerId="ADAL" clId="{2C0FCEDA-EB6B-4259-9119-9E297DF92AEE}" dt="2022-04-05T17:04:34.446" v="37318" actId="207"/>
          <ac:spMkLst>
            <pc:docMk/>
            <pc:sldMk cId="2952225147" sldId="8895"/>
            <ac:spMk id="3" creationId="{24859CD5-4B62-46B8-8215-0BDC309F4FFD}"/>
          </ac:spMkLst>
        </pc:spChg>
        <pc:spChg chg="add del mod">
          <ac:chgData name="Matt Chill" userId="157e4bfd-2bfa-46d2-b115-bc5f9c1dc265" providerId="ADAL" clId="{2C0FCEDA-EB6B-4259-9119-9E297DF92AEE}" dt="2022-04-14T20:39:20.764" v="82649" actId="478"/>
          <ac:spMkLst>
            <pc:docMk/>
            <pc:sldMk cId="2952225147" sldId="8895"/>
            <ac:spMk id="5" creationId="{BE7F1062-74B1-4884-A994-D6675BC1F49B}"/>
          </ac:spMkLst>
        </pc:spChg>
        <pc:spChg chg="add del mod modVis">
          <ac:chgData name="Matt Chill" userId="157e4bfd-2bfa-46d2-b115-bc5f9c1dc265" providerId="ADAL" clId="{2C0FCEDA-EB6B-4259-9119-9E297DF92AEE}" dt="2022-03-23T22:09:05.766" v="4776"/>
          <ac:spMkLst>
            <pc:docMk/>
            <pc:sldMk cId="2952225147" sldId="8895"/>
            <ac:spMk id="5" creationId="{FB10C622-42FA-4A43-9130-85A0B3FED2DC}"/>
          </ac:spMkLst>
        </pc:spChg>
        <pc:spChg chg="add del mod">
          <ac:chgData name="Matt Chill" userId="157e4bfd-2bfa-46d2-b115-bc5f9c1dc265" providerId="ADAL" clId="{2C0FCEDA-EB6B-4259-9119-9E297DF92AEE}" dt="2022-04-14T20:39:22.507" v="82650" actId="478"/>
          <ac:spMkLst>
            <pc:docMk/>
            <pc:sldMk cId="2952225147" sldId="8895"/>
            <ac:spMk id="7" creationId="{6DA7BDA8-02E7-47A3-B4FD-326D31AD3EC2}"/>
          </ac:spMkLst>
        </pc:spChg>
        <pc:graphicFrameChg chg="mod">
          <ac:chgData name="Matt Chill" userId="157e4bfd-2bfa-46d2-b115-bc5f9c1dc265" providerId="ADAL" clId="{2C0FCEDA-EB6B-4259-9119-9E297DF92AEE}" dt="2022-04-14T20:39:23.818" v="82654"/>
          <ac:graphicFrameMkLst>
            <pc:docMk/>
            <pc:sldMk cId="2952225147" sldId="8895"/>
            <ac:graphicFrameMk id="6" creationId="{5D6FA6E4-DA9E-47BD-83F8-33CA632E023B}"/>
          </ac:graphicFrameMkLst>
        </pc:graphicFrameChg>
      </pc:sldChg>
      <pc:sldChg chg="addSp delSp modSp add del mod ord modTransition modShow delCm modNotesTx">
        <pc:chgData name="Matt Chill" userId="157e4bfd-2bfa-46d2-b115-bc5f9c1dc265" providerId="ADAL" clId="{2C0FCEDA-EB6B-4259-9119-9E297DF92AEE}" dt="2022-04-07T00:11:19.641" v="52239" actId="2696"/>
        <pc:sldMkLst>
          <pc:docMk/>
          <pc:sldMk cId="3932819943" sldId="2145706671"/>
        </pc:sldMkLst>
        <pc:spChg chg="add del mod modVis">
          <ac:chgData name="Matt Chill" userId="157e4bfd-2bfa-46d2-b115-bc5f9c1dc265" providerId="ADAL" clId="{2C0FCEDA-EB6B-4259-9119-9E297DF92AEE}" dt="2022-03-23T22:37:00.537" v="5061"/>
          <ac:spMkLst>
            <pc:docMk/>
            <pc:sldMk cId="3932819943" sldId="2145706671"/>
            <ac:spMk id="2" creationId="{EDB3E7AD-453E-454B-ACEF-34FB785219C4}"/>
          </ac:spMkLst>
        </pc:spChg>
        <pc:spChg chg="mod">
          <ac:chgData name="Matt Chill" userId="157e4bfd-2bfa-46d2-b115-bc5f9c1dc265" providerId="ADAL" clId="{2C0FCEDA-EB6B-4259-9119-9E297DF92AEE}" dt="2022-03-23T22:52:58.629" v="5643" actId="948"/>
          <ac:spMkLst>
            <pc:docMk/>
            <pc:sldMk cId="3932819943" sldId="2145706671"/>
            <ac:spMk id="3" creationId="{6112ED70-A71A-42CD-A509-C744FC7A22A1}"/>
          </ac:spMkLst>
        </pc:spChg>
        <pc:spChg chg="mod">
          <ac:chgData name="Matt Chill" userId="157e4bfd-2bfa-46d2-b115-bc5f9c1dc265" providerId="ADAL" clId="{2C0FCEDA-EB6B-4259-9119-9E297DF92AEE}" dt="2022-03-29T18:39:28.850" v="21789" actId="1036"/>
          <ac:spMkLst>
            <pc:docMk/>
            <pc:sldMk cId="3932819943" sldId="2145706671"/>
            <ac:spMk id="4" creationId="{7BCD5DDD-1BC3-4103-981B-A4404C86219F}"/>
          </ac:spMkLst>
        </pc:spChg>
        <pc:spChg chg="add del mod modVis">
          <ac:chgData name="Matt Chill" userId="157e4bfd-2bfa-46d2-b115-bc5f9c1dc265" providerId="ADAL" clId="{2C0FCEDA-EB6B-4259-9119-9E297DF92AEE}" dt="2022-03-23T22:37:16.775" v="5119"/>
          <ac:spMkLst>
            <pc:docMk/>
            <pc:sldMk cId="3932819943" sldId="2145706671"/>
            <ac:spMk id="5" creationId="{95C53EC7-3DFB-4E7B-84E9-F3B82F0A0A51}"/>
          </ac:spMkLst>
        </pc:spChg>
        <pc:spChg chg="mod">
          <ac:chgData name="Matt Chill" userId="157e4bfd-2bfa-46d2-b115-bc5f9c1dc265" providerId="ADAL" clId="{2C0FCEDA-EB6B-4259-9119-9E297DF92AEE}" dt="2022-03-23T22:53:30.740" v="5767" actId="20577"/>
          <ac:spMkLst>
            <pc:docMk/>
            <pc:sldMk cId="3932819943" sldId="2145706671"/>
            <ac:spMk id="8" creationId="{05E35F1F-791C-4969-BB8B-92BFDFA2C0B0}"/>
          </ac:spMkLst>
        </pc:spChg>
        <pc:spChg chg="add del mod modVis">
          <ac:chgData name="Matt Chill" userId="157e4bfd-2bfa-46d2-b115-bc5f9c1dc265" providerId="ADAL" clId="{2C0FCEDA-EB6B-4259-9119-9E297DF92AEE}" dt="2022-03-23T22:37:18.140" v="5162"/>
          <ac:spMkLst>
            <pc:docMk/>
            <pc:sldMk cId="3932819943" sldId="2145706671"/>
            <ac:spMk id="13" creationId="{EAA575A2-25E6-4EF6-B024-48593731A72E}"/>
          </ac:spMkLst>
        </pc:spChg>
        <pc:spChg chg="add del mod modVis">
          <ac:chgData name="Matt Chill" userId="157e4bfd-2bfa-46d2-b115-bc5f9c1dc265" providerId="ADAL" clId="{2C0FCEDA-EB6B-4259-9119-9E297DF92AEE}" dt="2022-03-23T22:37:40.181" v="5210"/>
          <ac:spMkLst>
            <pc:docMk/>
            <pc:sldMk cId="3932819943" sldId="2145706671"/>
            <ac:spMk id="14" creationId="{5F307D71-CFA9-4268-9930-FE86B86A0CA8}"/>
          </ac:spMkLst>
        </pc:spChg>
        <pc:spChg chg="add del mod modVis">
          <ac:chgData name="Matt Chill" userId="157e4bfd-2bfa-46d2-b115-bc5f9c1dc265" providerId="ADAL" clId="{2C0FCEDA-EB6B-4259-9119-9E297DF92AEE}" dt="2022-03-23T22:37:43.505" v="5266"/>
          <ac:spMkLst>
            <pc:docMk/>
            <pc:sldMk cId="3932819943" sldId="2145706671"/>
            <ac:spMk id="15" creationId="{813BFB9E-53D8-4299-99B5-C28326459ED3}"/>
          </ac:spMkLst>
        </pc:spChg>
        <pc:spChg chg="add del mod modVis">
          <ac:chgData name="Matt Chill" userId="157e4bfd-2bfa-46d2-b115-bc5f9c1dc265" providerId="ADAL" clId="{2C0FCEDA-EB6B-4259-9119-9E297DF92AEE}" dt="2022-03-23T22:37:47.557" v="5312"/>
          <ac:spMkLst>
            <pc:docMk/>
            <pc:sldMk cId="3932819943" sldId="2145706671"/>
            <ac:spMk id="16" creationId="{E46467A9-C9A8-43B6-8AEA-313661F8C0A3}"/>
          </ac:spMkLst>
        </pc:spChg>
        <pc:spChg chg="add del mod modVis">
          <ac:chgData name="Matt Chill" userId="157e4bfd-2bfa-46d2-b115-bc5f9c1dc265" providerId="ADAL" clId="{2C0FCEDA-EB6B-4259-9119-9E297DF92AEE}" dt="2022-03-23T22:52:15.092" v="5429"/>
          <ac:spMkLst>
            <pc:docMk/>
            <pc:sldMk cId="3932819943" sldId="2145706671"/>
            <ac:spMk id="17" creationId="{64751041-3C2F-4517-A5D2-9F8919DF867B}"/>
          </ac:spMkLst>
        </pc:spChg>
        <pc:spChg chg="add del mod modVis">
          <ac:chgData name="Matt Chill" userId="157e4bfd-2bfa-46d2-b115-bc5f9c1dc265" providerId="ADAL" clId="{2C0FCEDA-EB6B-4259-9119-9E297DF92AEE}" dt="2022-03-23T22:52:18.885" v="5488"/>
          <ac:spMkLst>
            <pc:docMk/>
            <pc:sldMk cId="3932819943" sldId="2145706671"/>
            <ac:spMk id="18" creationId="{0C834515-E18C-405F-BD47-F788DEC14D98}"/>
          </ac:spMkLst>
        </pc:spChg>
        <pc:spChg chg="add del mod modVis">
          <ac:chgData name="Matt Chill" userId="157e4bfd-2bfa-46d2-b115-bc5f9c1dc265" providerId="ADAL" clId="{2C0FCEDA-EB6B-4259-9119-9E297DF92AEE}" dt="2022-03-23T22:52:25.256" v="5537"/>
          <ac:spMkLst>
            <pc:docMk/>
            <pc:sldMk cId="3932819943" sldId="2145706671"/>
            <ac:spMk id="19" creationId="{0A9D4009-6CEC-4234-B993-67E55E049425}"/>
          </ac:spMkLst>
        </pc:spChg>
        <pc:spChg chg="add del mod modVis">
          <ac:chgData name="Matt Chill" userId="157e4bfd-2bfa-46d2-b115-bc5f9c1dc265" providerId="ADAL" clId="{2C0FCEDA-EB6B-4259-9119-9E297DF92AEE}" dt="2022-03-23T22:52:28.078" v="5588"/>
          <ac:spMkLst>
            <pc:docMk/>
            <pc:sldMk cId="3932819943" sldId="2145706671"/>
            <ac:spMk id="21" creationId="{ABA574EA-B1ED-45D9-AA30-D61A49A2F276}"/>
          </ac:spMkLst>
        </pc:spChg>
        <pc:spChg chg="add del mod modVis">
          <ac:chgData name="Matt Chill" userId="157e4bfd-2bfa-46d2-b115-bc5f9c1dc265" providerId="ADAL" clId="{2C0FCEDA-EB6B-4259-9119-9E297DF92AEE}" dt="2022-03-23T22:52:30.015" v="5639"/>
          <ac:spMkLst>
            <pc:docMk/>
            <pc:sldMk cId="3932819943" sldId="2145706671"/>
            <ac:spMk id="22" creationId="{AFC7C8FF-6A06-44FD-A5F5-5CDB1D2B5CBE}"/>
          </ac:spMkLst>
        </pc:spChg>
        <pc:spChg chg="add del mod modVis">
          <ac:chgData name="Matt Chill" userId="157e4bfd-2bfa-46d2-b115-bc5f9c1dc265" providerId="ADAL" clId="{2C0FCEDA-EB6B-4259-9119-9E297DF92AEE}" dt="2022-03-23T22:52:58.672" v="5682"/>
          <ac:spMkLst>
            <pc:docMk/>
            <pc:sldMk cId="3932819943" sldId="2145706671"/>
            <ac:spMk id="23" creationId="{BC38FC9D-C77B-445B-8622-43A5990AD723}"/>
          </ac:spMkLst>
        </pc:spChg>
        <pc:spChg chg="add del mod">
          <ac:chgData name="Matt Chill" userId="157e4bfd-2bfa-46d2-b115-bc5f9c1dc265" providerId="ADAL" clId="{2C0FCEDA-EB6B-4259-9119-9E297DF92AEE}" dt="2022-03-23T22:58:32.547" v="6028" actId="478"/>
          <ac:spMkLst>
            <pc:docMk/>
            <pc:sldMk cId="3932819943" sldId="2145706671"/>
            <ac:spMk id="25" creationId="{7AF7EBFA-C42C-4927-ACAF-C40674C88CDC}"/>
          </ac:spMkLst>
        </pc:spChg>
        <pc:spChg chg="add mod">
          <ac:chgData name="Matt Chill" userId="157e4bfd-2bfa-46d2-b115-bc5f9c1dc265" providerId="ADAL" clId="{2C0FCEDA-EB6B-4259-9119-9E297DF92AEE}" dt="2022-03-29T18:39:50.447" v="21881" actId="20577"/>
          <ac:spMkLst>
            <pc:docMk/>
            <pc:sldMk cId="3932819943" sldId="2145706671"/>
            <ac:spMk id="26" creationId="{2D447046-73E5-4885-AE23-015BBF310D8D}"/>
          </ac:spMkLst>
        </pc:spChg>
        <pc:spChg chg="add del mod">
          <ac:chgData name="Matt Chill" userId="157e4bfd-2bfa-46d2-b115-bc5f9c1dc265" providerId="ADAL" clId="{2C0FCEDA-EB6B-4259-9119-9E297DF92AEE}" dt="2022-03-23T22:58:32.547" v="6028" actId="478"/>
          <ac:spMkLst>
            <pc:docMk/>
            <pc:sldMk cId="3932819943" sldId="2145706671"/>
            <ac:spMk id="27" creationId="{BA374494-0FE2-4A76-9123-84391E70853A}"/>
          </ac:spMkLst>
        </pc:spChg>
        <pc:spChg chg="add del mod">
          <ac:chgData name="Matt Chill" userId="157e4bfd-2bfa-46d2-b115-bc5f9c1dc265" providerId="ADAL" clId="{2C0FCEDA-EB6B-4259-9119-9E297DF92AEE}" dt="2022-03-23T22:58:34.439" v="6029" actId="478"/>
          <ac:spMkLst>
            <pc:docMk/>
            <pc:sldMk cId="3932819943" sldId="2145706671"/>
            <ac:spMk id="28" creationId="{A7603826-E8A9-4E86-9918-906FC22BFFAF}"/>
          </ac:spMkLst>
        </pc:spChg>
        <pc:spChg chg="add mod">
          <ac:chgData name="Matt Chill" userId="157e4bfd-2bfa-46d2-b115-bc5f9c1dc265" providerId="ADAL" clId="{2C0FCEDA-EB6B-4259-9119-9E297DF92AEE}" dt="2022-03-29T23:13:05.039" v="23278" actId="20577"/>
          <ac:spMkLst>
            <pc:docMk/>
            <pc:sldMk cId="3932819943" sldId="2145706671"/>
            <ac:spMk id="29" creationId="{43A96045-AD23-457A-A602-4408659BD4A8}"/>
          </ac:spMkLst>
        </pc:spChg>
        <pc:spChg chg="add del mod">
          <ac:chgData name="Matt Chill" userId="157e4bfd-2bfa-46d2-b115-bc5f9c1dc265" providerId="ADAL" clId="{2C0FCEDA-EB6B-4259-9119-9E297DF92AEE}" dt="2022-04-01T23:30:02.447" v="31748" actId="478"/>
          <ac:spMkLst>
            <pc:docMk/>
            <pc:sldMk cId="3932819943" sldId="2145706671"/>
            <ac:spMk id="33" creationId="{A42F03F0-3C40-43C9-A220-173BD747168E}"/>
          </ac:spMkLst>
        </pc:spChg>
        <pc:grpChg chg="del mod">
          <ac:chgData name="Matt Chill" userId="157e4bfd-2bfa-46d2-b115-bc5f9c1dc265" providerId="ADAL" clId="{2C0FCEDA-EB6B-4259-9119-9E297DF92AEE}" dt="2022-03-23T22:53:53.957" v="5768" actId="478"/>
          <ac:grpSpMkLst>
            <pc:docMk/>
            <pc:sldMk cId="3932819943" sldId="2145706671"/>
            <ac:grpSpMk id="7" creationId="{E28E36BB-13E7-41E8-9246-29240EB91A7E}"/>
          </ac:grpSpMkLst>
        </pc:grpChg>
        <pc:grpChg chg="del">
          <ac:chgData name="Matt Chill" userId="157e4bfd-2bfa-46d2-b115-bc5f9c1dc265" providerId="ADAL" clId="{2C0FCEDA-EB6B-4259-9119-9E297DF92AEE}" dt="2022-03-23T22:42:15.637" v="5327" actId="478"/>
          <ac:grpSpMkLst>
            <pc:docMk/>
            <pc:sldMk cId="3932819943" sldId="2145706671"/>
            <ac:grpSpMk id="10" creationId="{6405A6EE-B858-4252-B5F8-DF936A072A6E}"/>
          </ac:grpSpMkLst>
        </pc:grpChg>
        <pc:graphicFrameChg chg="mod">
          <ac:chgData name="Matt Chill" userId="157e4bfd-2bfa-46d2-b115-bc5f9c1dc265" providerId="ADAL" clId="{2C0FCEDA-EB6B-4259-9119-9E297DF92AEE}" dt="2022-03-23T22:52:58.674" v="5684"/>
          <ac:graphicFrameMkLst>
            <pc:docMk/>
            <pc:sldMk cId="3932819943" sldId="2145706671"/>
            <ac:graphicFrameMk id="6" creationId="{81682B0A-7EBE-4A27-B28A-E6B4201ADDBB}"/>
          </ac:graphicFrameMkLst>
        </pc:graphicFrameChg>
        <pc:graphicFrameChg chg="del mod modGraphic">
          <ac:chgData name="Matt Chill" userId="157e4bfd-2bfa-46d2-b115-bc5f9c1dc265" providerId="ADAL" clId="{2C0FCEDA-EB6B-4259-9119-9E297DF92AEE}" dt="2022-03-23T22:50:01.045" v="5358" actId="478"/>
          <ac:graphicFrameMkLst>
            <pc:docMk/>
            <pc:sldMk cId="3932819943" sldId="2145706671"/>
            <ac:graphicFrameMk id="20" creationId="{82DEDCBF-A6C1-45D2-BE80-68BDC145DCB3}"/>
          </ac:graphicFrameMkLst>
        </pc:graphicFrameChg>
        <pc:graphicFrameChg chg="del modGraphic">
          <ac:chgData name="Matt Chill" userId="157e4bfd-2bfa-46d2-b115-bc5f9c1dc265" providerId="ADAL" clId="{2C0FCEDA-EB6B-4259-9119-9E297DF92AEE}" dt="2022-03-23T22:42:15.637" v="5327" actId="478"/>
          <ac:graphicFrameMkLst>
            <pc:docMk/>
            <pc:sldMk cId="3932819943" sldId="2145706671"/>
            <ac:graphicFrameMk id="24" creationId="{17190AE5-52DD-49D7-A7E9-B38CDA0C3384}"/>
          </ac:graphicFrameMkLst>
        </pc:graphicFrameChg>
        <pc:picChg chg="add del mod">
          <ac:chgData name="Matt Chill" userId="157e4bfd-2bfa-46d2-b115-bc5f9c1dc265" providerId="ADAL" clId="{2C0FCEDA-EB6B-4259-9119-9E297DF92AEE}" dt="2022-03-23T22:58:32.547" v="6028" actId="478"/>
          <ac:picMkLst>
            <pc:docMk/>
            <pc:sldMk cId="3932819943" sldId="2145706671"/>
            <ac:picMk id="30" creationId="{C8237D85-15D5-4B2F-8D85-AD358D0B3F40}"/>
          </ac:picMkLst>
        </pc:picChg>
        <pc:picChg chg="add del mod">
          <ac:chgData name="Matt Chill" userId="157e4bfd-2bfa-46d2-b115-bc5f9c1dc265" providerId="ADAL" clId="{2C0FCEDA-EB6B-4259-9119-9E297DF92AEE}" dt="2022-03-23T22:58:32.547" v="6028" actId="478"/>
          <ac:picMkLst>
            <pc:docMk/>
            <pc:sldMk cId="3932819943" sldId="2145706671"/>
            <ac:picMk id="31" creationId="{98E0CF13-0CBD-43AF-8146-B2584BB6109E}"/>
          </ac:picMkLst>
        </pc:picChg>
        <pc:picChg chg="add del mod">
          <ac:chgData name="Matt Chill" userId="157e4bfd-2bfa-46d2-b115-bc5f9c1dc265" providerId="ADAL" clId="{2C0FCEDA-EB6B-4259-9119-9E297DF92AEE}" dt="2022-03-23T22:58:32.547" v="6028" actId="478"/>
          <ac:picMkLst>
            <pc:docMk/>
            <pc:sldMk cId="3932819943" sldId="2145706671"/>
            <ac:picMk id="32" creationId="{38BEE287-8138-4C13-B6CE-6A8E70324463}"/>
          </ac:picMkLst>
        </pc:picChg>
      </pc:sldChg>
      <pc:sldChg chg="addSp delSp modSp add del mod">
        <pc:chgData name="Matt Chill" userId="157e4bfd-2bfa-46d2-b115-bc5f9c1dc265" providerId="ADAL" clId="{2C0FCEDA-EB6B-4259-9119-9E297DF92AEE}" dt="2022-03-29T23:36:25.682" v="24841" actId="2696"/>
        <pc:sldMkLst>
          <pc:docMk/>
          <pc:sldMk cId="570644102" sldId="2145706672"/>
        </pc:sldMkLst>
        <pc:spChg chg="mod">
          <ac:chgData name="Matt Chill" userId="157e4bfd-2bfa-46d2-b115-bc5f9c1dc265" providerId="ADAL" clId="{2C0FCEDA-EB6B-4259-9119-9E297DF92AEE}" dt="2022-03-28T22:49:45.497" v="16373" actId="20577"/>
          <ac:spMkLst>
            <pc:docMk/>
            <pc:sldMk cId="570644102" sldId="2145706672"/>
            <ac:spMk id="3" creationId="{24859CD5-4B62-46B8-8215-0BDC309F4FFD}"/>
          </ac:spMkLst>
        </pc:spChg>
        <pc:picChg chg="add mod">
          <ac:chgData name="Matt Chill" userId="157e4bfd-2bfa-46d2-b115-bc5f9c1dc265" providerId="ADAL" clId="{2C0FCEDA-EB6B-4259-9119-9E297DF92AEE}" dt="2022-03-28T22:50:02.116" v="16380"/>
          <ac:picMkLst>
            <pc:docMk/>
            <pc:sldMk cId="570644102" sldId="2145706672"/>
            <ac:picMk id="7" creationId="{C39D6C34-A6F9-4639-9BCB-22114517E56C}"/>
          </ac:picMkLst>
        </pc:picChg>
        <pc:picChg chg="del">
          <ac:chgData name="Matt Chill" userId="157e4bfd-2bfa-46d2-b115-bc5f9c1dc265" providerId="ADAL" clId="{2C0FCEDA-EB6B-4259-9119-9E297DF92AEE}" dt="2022-03-28T22:50:01.834" v="16379" actId="478"/>
          <ac:picMkLst>
            <pc:docMk/>
            <pc:sldMk cId="570644102" sldId="2145706672"/>
            <ac:picMk id="11" creationId="{F122FFD8-8929-47D5-988F-3B42FFA94870}"/>
          </ac:picMkLst>
        </pc:picChg>
      </pc:sldChg>
      <pc:sldChg chg="addSp delSp modSp add del mod">
        <pc:chgData name="Matt Chill" userId="157e4bfd-2bfa-46d2-b115-bc5f9c1dc265" providerId="ADAL" clId="{2C0FCEDA-EB6B-4259-9119-9E297DF92AEE}" dt="2022-04-11T17:46:22.940" v="69141" actId="2696"/>
        <pc:sldMkLst>
          <pc:docMk/>
          <pc:sldMk cId="490351004" sldId="2145706673"/>
        </pc:sldMkLst>
        <pc:spChg chg="mod">
          <ac:chgData name="Matt Chill" userId="157e4bfd-2bfa-46d2-b115-bc5f9c1dc265" providerId="ADAL" clId="{2C0FCEDA-EB6B-4259-9119-9E297DF92AEE}" dt="2022-03-23T23:08:32.472" v="7140" actId="948"/>
          <ac:spMkLst>
            <pc:docMk/>
            <pc:sldMk cId="490351004" sldId="2145706673"/>
            <ac:spMk id="2" creationId="{8AB9DB62-7740-4015-9623-764DF9201FC5}"/>
          </ac:spMkLst>
        </pc:spChg>
        <pc:spChg chg="add del mod modVis">
          <ac:chgData name="Matt Chill" userId="157e4bfd-2bfa-46d2-b115-bc5f9c1dc265" providerId="ADAL" clId="{2C0FCEDA-EB6B-4259-9119-9E297DF92AEE}" dt="2022-03-23T23:08:32.514" v="7179"/>
          <ac:spMkLst>
            <pc:docMk/>
            <pc:sldMk cId="490351004" sldId="2145706673"/>
            <ac:spMk id="4" creationId="{529FFCB3-E2DA-4828-A244-B39568440FF1}"/>
          </ac:spMkLst>
        </pc:spChg>
        <pc:graphicFrameChg chg="mod">
          <ac:chgData name="Matt Chill" userId="157e4bfd-2bfa-46d2-b115-bc5f9c1dc265" providerId="ADAL" clId="{2C0FCEDA-EB6B-4259-9119-9E297DF92AEE}" dt="2022-03-23T23:08:32.517" v="7181"/>
          <ac:graphicFrameMkLst>
            <pc:docMk/>
            <pc:sldMk cId="490351004" sldId="2145706673"/>
            <ac:graphicFrameMk id="3" creationId="{E0F63E0D-900A-49FA-8D7F-3BBA711BA019}"/>
          </ac:graphicFrameMkLst>
        </pc:graphicFrameChg>
      </pc:sldChg>
      <pc:sldChg chg="addSp delSp modSp add del mod">
        <pc:chgData name="Matt Chill" userId="157e4bfd-2bfa-46d2-b115-bc5f9c1dc265" providerId="ADAL" clId="{2C0FCEDA-EB6B-4259-9119-9E297DF92AEE}" dt="2022-03-23T23:29:44.971" v="9253" actId="2696"/>
        <pc:sldMkLst>
          <pc:docMk/>
          <pc:sldMk cId="2196589845" sldId="2145706674"/>
        </pc:sldMkLst>
        <pc:spChg chg="mod">
          <ac:chgData name="Matt Chill" userId="157e4bfd-2bfa-46d2-b115-bc5f9c1dc265" providerId="ADAL" clId="{2C0FCEDA-EB6B-4259-9119-9E297DF92AEE}" dt="2022-03-23T23:01:27.138" v="6683" actId="948"/>
          <ac:spMkLst>
            <pc:docMk/>
            <pc:sldMk cId="2196589845" sldId="2145706674"/>
            <ac:spMk id="2" creationId="{58AEBBAA-BC2D-4AD1-BA04-426B14BD8221}"/>
          </ac:spMkLst>
        </pc:spChg>
        <pc:spChg chg="mod">
          <ac:chgData name="Matt Chill" userId="157e4bfd-2bfa-46d2-b115-bc5f9c1dc265" providerId="ADAL" clId="{2C0FCEDA-EB6B-4259-9119-9E297DF92AEE}" dt="2022-03-23T23:01:33.809" v="6688" actId="20577"/>
          <ac:spMkLst>
            <pc:docMk/>
            <pc:sldMk cId="2196589845" sldId="2145706674"/>
            <ac:spMk id="3" creationId="{24859CD5-4B62-46B8-8215-0BDC309F4FFD}"/>
          </ac:spMkLst>
        </pc:spChg>
        <pc:spChg chg="add del mod modVis">
          <ac:chgData name="Matt Chill" userId="157e4bfd-2bfa-46d2-b115-bc5f9c1dc265" providerId="ADAL" clId="{2C0FCEDA-EB6B-4259-9119-9E297DF92AEE}" dt="2022-03-23T23:00:50.371" v="6253"/>
          <ac:spMkLst>
            <pc:docMk/>
            <pc:sldMk cId="2196589845" sldId="2145706674"/>
            <ac:spMk id="5" creationId="{6CBE3F2F-AA9F-46EB-AE6F-C71C1B1F8922}"/>
          </ac:spMkLst>
        </pc:spChg>
        <pc:spChg chg="add del mod modVis">
          <ac:chgData name="Matt Chill" userId="157e4bfd-2bfa-46d2-b115-bc5f9c1dc265" providerId="ADAL" clId="{2C0FCEDA-EB6B-4259-9119-9E297DF92AEE}" dt="2022-03-23T23:01:01.142" v="6351"/>
          <ac:spMkLst>
            <pc:docMk/>
            <pc:sldMk cId="2196589845" sldId="2145706674"/>
            <ac:spMk id="7" creationId="{774E8527-4D8C-40A8-ADD2-D57B71D80E71}"/>
          </ac:spMkLst>
        </pc:spChg>
        <pc:spChg chg="add del mod modVis">
          <ac:chgData name="Matt Chill" userId="157e4bfd-2bfa-46d2-b115-bc5f9c1dc265" providerId="ADAL" clId="{2C0FCEDA-EB6B-4259-9119-9E297DF92AEE}" dt="2022-03-23T23:01:09.432" v="6410"/>
          <ac:spMkLst>
            <pc:docMk/>
            <pc:sldMk cId="2196589845" sldId="2145706674"/>
            <ac:spMk id="8" creationId="{58EAD500-63B3-450C-B0F3-E3223D2553A0}"/>
          </ac:spMkLst>
        </pc:spChg>
        <pc:spChg chg="add del mod modVis">
          <ac:chgData name="Matt Chill" userId="157e4bfd-2bfa-46d2-b115-bc5f9c1dc265" providerId="ADAL" clId="{2C0FCEDA-EB6B-4259-9119-9E297DF92AEE}" dt="2022-03-23T23:01:10.317" v="6455"/>
          <ac:spMkLst>
            <pc:docMk/>
            <pc:sldMk cId="2196589845" sldId="2145706674"/>
            <ac:spMk id="9" creationId="{83B1C12D-52AE-420A-8DFB-B85E2A106571}"/>
          </ac:spMkLst>
        </pc:spChg>
        <pc:spChg chg="add del mod modVis">
          <ac:chgData name="Matt Chill" userId="157e4bfd-2bfa-46d2-b115-bc5f9c1dc265" providerId="ADAL" clId="{2C0FCEDA-EB6B-4259-9119-9E297DF92AEE}" dt="2022-03-23T23:01:12.133" v="6498"/>
          <ac:spMkLst>
            <pc:docMk/>
            <pc:sldMk cId="2196589845" sldId="2145706674"/>
            <ac:spMk id="10" creationId="{7938CD0D-0C19-41F3-A816-71F6B3A1E1AD}"/>
          </ac:spMkLst>
        </pc:spChg>
        <pc:spChg chg="add del mod modVis">
          <ac:chgData name="Matt Chill" userId="157e4bfd-2bfa-46d2-b115-bc5f9c1dc265" providerId="ADAL" clId="{2C0FCEDA-EB6B-4259-9119-9E297DF92AEE}" dt="2022-03-23T23:01:12.792" v="6541"/>
          <ac:spMkLst>
            <pc:docMk/>
            <pc:sldMk cId="2196589845" sldId="2145706674"/>
            <ac:spMk id="12" creationId="{B4E03200-EA58-4331-ABA5-9E654991C5E2}"/>
          </ac:spMkLst>
        </pc:spChg>
        <pc:spChg chg="add del mod modVis">
          <ac:chgData name="Matt Chill" userId="157e4bfd-2bfa-46d2-b115-bc5f9c1dc265" providerId="ADAL" clId="{2C0FCEDA-EB6B-4259-9119-9E297DF92AEE}" dt="2022-03-23T23:01:15.860" v="6584"/>
          <ac:spMkLst>
            <pc:docMk/>
            <pc:sldMk cId="2196589845" sldId="2145706674"/>
            <ac:spMk id="13" creationId="{C79AFD7B-D0E0-4ABE-B5A9-B9A01C5CD9B0}"/>
          </ac:spMkLst>
        </pc:spChg>
        <pc:spChg chg="add del mod modVis">
          <ac:chgData name="Matt Chill" userId="157e4bfd-2bfa-46d2-b115-bc5f9c1dc265" providerId="ADAL" clId="{2C0FCEDA-EB6B-4259-9119-9E297DF92AEE}" dt="2022-03-23T23:01:18.545" v="6628"/>
          <ac:spMkLst>
            <pc:docMk/>
            <pc:sldMk cId="2196589845" sldId="2145706674"/>
            <ac:spMk id="14" creationId="{ABF48F5F-E140-4D10-9A7D-F245FE955E38}"/>
          </ac:spMkLst>
        </pc:spChg>
        <pc:spChg chg="add del mod modVis">
          <ac:chgData name="Matt Chill" userId="157e4bfd-2bfa-46d2-b115-bc5f9c1dc265" providerId="ADAL" clId="{2C0FCEDA-EB6B-4259-9119-9E297DF92AEE}" dt="2022-03-23T23:01:23.804" v="6679"/>
          <ac:spMkLst>
            <pc:docMk/>
            <pc:sldMk cId="2196589845" sldId="2145706674"/>
            <ac:spMk id="15" creationId="{33F1E37D-9A1E-4DDE-9127-5C55DC84F01D}"/>
          </ac:spMkLst>
        </pc:spChg>
        <pc:spChg chg="add del mod">
          <ac:chgData name="Matt Chill" userId="157e4bfd-2bfa-46d2-b115-bc5f9c1dc265" providerId="ADAL" clId="{2C0FCEDA-EB6B-4259-9119-9E297DF92AEE}" dt="2022-03-23T23:16:41.284" v="7820" actId="478"/>
          <ac:spMkLst>
            <pc:docMk/>
            <pc:sldMk cId="2196589845" sldId="2145706674"/>
            <ac:spMk id="16" creationId="{F4B789AC-5F38-4F2A-B2AF-E81AFD9D132F}"/>
          </ac:spMkLst>
        </pc:spChg>
        <pc:graphicFrameChg chg="mod">
          <ac:chgData name="Matt Chill" userId="157e4bfd-2bfa-46d2-b115-bc5f9c1dc265" providerId="ADAL" clId="{2C0FCEDA-EB6B-4259-9119-9E297DF92AEE}" dt="2022-03-23T23:01:27.147" v="6685"/>
          <ac:graphicFrameMkLst>
            <pc:docMk/>
            <pc:sldMk cId="2196589845" sldId="2145706674"/>
            <ac:graphicFrameMk id="6" creationId="{5D6FA6E4-DA9E-47BD-83F8-33CA632E023B}"/>
          </ac:graphicFrameMkLst>
        </pc:graphicFrameChg>
        <pc:picChg chg="del">
          <ac:chgData name="Matt Chill" userId="157e4bfd-2bfa-46d2-b115-bc5f9c1dc265" providerId="ADAL" clId="{2C0FCEDA-EB6B-4259-9119-9E297DF92AEE}" dt="2022-03-23T23:01:31.116" v="6686" actId="478"/>
          <ac:picMkLst>
            <pc:docMk/>
            <pc:sldMk cId="2196589845" sldId="2145706674"/>
            <ac:picMk id="11" creationId="{F122FFD8-8929-47D5-988F-3B42FFA94870}"/>
          </ac:picMkLst>
        </pc:picChg>
        <pc:picChg chg="add del">
          <ac:chgData name="Matt Chill" userId="157e4bfd-2bfa-46d2-b115-bc5f9c1dc265" providerId="ADAL" clId="{2C0FCEDA-EB6B-4259-9119-9E297DF92AEE}" dt="2022-03-23T23:16:51.129" v="7822" actId="478"/>
          <ac:picMkLst>
            <pc:docMk/>
            <pc:sldMk cId="2196589845" sldId="2145706674"/>
            <ac:picMk id="17" creationId="{35CB09E6-3BDC-48BC-A453-AF18C0C63125}"/>
          </ac:picMkLst>
        </pc:picChg>
      </pc:sldChg>
      <pc:sldChg chg="addSp delSp modSp add mod ord modTransition modShow addCm modCm">
        <pc:chgData name="Matt Chill" userId="157e4bfd-2bfa-46d2-b115-bc5f9c1dc265" providerId="ADAL" clId="{2C0FCEDA-EB6B-4259-9119-9E297DF92AEE}" dt="2022-04-07T17:39:31.671" v="54751"/>
        <pc:sldMkLst>
          <pc:docMk/>
          <pc:sldMk cId="2674515258" sldId="2145706675"/>
        </pc:sldMkLst>
        <pc:spChg chg="add del mod modVis">
          <ac:chgData name="Matt Chill" userId="157e4bfd-2bfa-46d2-b115-bc5f9c1dc265" providerId="ADAL" clId="{2C0FCEDA-EB6B-4259-9119-9E297DF92AEE}" dt="2022-03-23T23:08:45.850" v="7244"/>
          <ac:spMkLst>
            <pc:docMk/>
            <pc:sldMk cId="2674515258" sldId="2145706675"/>
            <ac:spMk id="2" creationId="{D308B74A-0FEC-4720-9F35-C3C536A51A2A}"/>
          </ac:spMkLst>
        </pc:spChg>
        <pc:spChg chg="mod">
          <ac:chgData name="Matt Chill" userId="157e4bfd-2bfa-46d2-b115-bc5f9c1dc265" providerId="ADAL" clId="{2C0FCEDA-EB6B-4259-9119-9E297DF92AEE}" dt="2022-03-23T23:08:45.789" v="7205" actId="948"/>
          <ac:spMkLst>
            <pc:docMk/>
            <pc:sldMk cId="2674515258" sldId="2145706675"/>
            <ac:spMk id="3" creationId="{6112ED70-A71A-42CD-A509-C744FC7A22A1}"/>
          </ac:spMkLst>
        </pc:spChg>
        <pc:spChg chg="add del mod">
          <ac:chgData name="Matt Chill" userId="157e4bfd-2bfa-46d2-b115-bc5f9c1dc265" providerId="ADAL" clId="{2C0FCEDA-EB6B-4259-9119-9E297DF92AEE}" dt="2022-04-01T20:22:45.552" v="26851" actId="478"/>
          <ac:spMkLst>
            <pc:docMk/>
            <pc:sldMk cId="2674515258" sldId="2145706675"/>
            <ac:spMk id="8" creationId="{B955ECF1-B463-48E3-AD94-EC0C04540B82}"/>
          </ac:spMkLst>
        </pc:spChg>
        <pc:spChg chg="mod">
          <ac:chgData name="Matt Chill" userId="157e4bfd-2bfa-46d2-b115-bc5f9c1dc265" providerId="ADAL" clId="{2C0FCEDA-EB6B-4259-9119-9E297DF92AEE}" dt="2022-03-23T23:14:49.544" v="7709" actId="20577"/>
          <ac:spMkLst>
            <pc:docMk/>
            <pc:sldMk cId="2674515258" sldId="2145706675"/>
            <ac:spMk id="26" creationId="{2D447046-73E5-4885-AE23-015BBF310D8D}"/>
          </ac:spMkLst>
        </pc:spChg>
        <pc:spChg chg="mod">
          <ac:chgData name="Matt Chill" userId="157e4bfd-2bfa-46d2-b115-bc5f9c1dc265" providerId="ADAL" clId="{2C0FCEDA-EB6B-4259-9119-9E297DF92AEE}" dt="2022-04-01T23:33:07.515" v="31943" actId="20577"/>
          <ac:spMkLst>
            <pc:docMk/>
            <pc:sldMk cId="2674515258" sldId="2145706675"/>
            <ac:spMk id="29" creationId="{43A96045-AD23-457A-A602-4408659BD4A8}"/>
          </ac:spMkLst>
        </pc:spChg>
        <pc:graphicFrameChg chg="mod">
          <ac:chgData name="Matt Chill" userId="157e4bfd-2bfa-46d2-b115-bc5f9c1dc265" providerId="ADAL" clId="{2C0FCEDA-EB6B-4259-9119-9E297DF92AEE}" dt="2022-03-23T23:08:45.853" v="7246"/>
          <ac:graphicFrameMkLst>
            <pc:docMk/>
            <pc:sldMk cId="2674515258" sldId="2145706675"/>
            <ac:graphicFrameMk id="6" creationId="{81682B0A-7EBE-4A27-B28A-E6B4201ADDBB}"/>
          </ac:graphicFrameMkLst>
        </pc:graphicFrameChg>
      </pc:sldChg>
      <pc:sldChg chg="addSp delSp modSp add del mod">
        <pc:chgData name="Matt Chill" userId="157e4bfd-2bfa-46d2-b115-bc5f9c1dc265" providerId="ADAL" clId="{2C0FCEDA-EB6B-4259-9119-9E297DF92AEE}" dt="2022-04-05T17:03:42.673" v="37237" actId="2696"/>
        <pc:sldMkLst>
          <pc:docMk/>
          <pc:sldMk cId="2939587996" sldId="2145706676"/>
        </pc:sldMkLst>
        <pc:spChg chg="mod">
          <ac:chgData name="Matt Chill" userId="157e4bfd-2bfa-46d2-b115-bc5f9c1dc265" providerId="ADAL" clId="{2C0FCEDA-EB6B-4259-9119-9E297DF92AEE}" dt="2022-04-05T17:03:20.205" v="37168" actId="948"/>
          <ac:spMkLst>
            <pc:docMk/>
            <pc:sldMk cId="2939587996" sldId="2145706676"/>
            <ac:spMk id="2" creationId="{58AEBBAA-BC2D-4AD1-BA04-426B14BD8221}"/>
          </ac:spMkLst>
        </pc:spChg>
        <pc:spChg chg="mod">
          <ac:chgData name="Matt Chill" userId="157e4bfd-2bfa-46d2-b115-bc5f9c1dc265" providerId="ADAL" clId="{2C0FCEDA-EB6B-4259-9119-9E297DF92AEE}" dt="2022-04-05T17:03:24.424" v="37211" actId="20577"/>
          <ac:spMkLst>
            <pc:docMk/>
            <pc:sldMk cId="2939587996" sldId="2145706676"/>
            <ac:spMk id="3" creationId="{24859CD5-4B62-46B8-8215-0BDC309F4FFD}"/>
          </ac:spMkLst>
        </pc:spChg>
        <pc:spChg chg="add del mod modVis">
          <ac:chgData name="Matt Chill" userId="157e4bfd-2bfa-46d2-b115-bc5f9c1dc265" providerId="ADAL" clId="{2C0FCEDA-EB6B-4259-9119-9E297DF92AEE}" dt="2022-04-05T17:03:20.265" v="37207"/>
          <ac:spMkLst>
            <pc:docMk/>
            <pc:sldMk cId="2939587996" sldId="2145706676"/>
            <ac:spMk id="5" creationId="{79E4A655-760D-47D5-AB62-9F111C721A9C}"/>
          </ac:spMkLst>
        </pc:spChg>
        <pc:graphicFrameChg chg="mod">
          <ac:chgData name="Matt Chill" userId="157e4bfd-2bfa-46d2-b115-bc5f9c1dc265" providerId="ADAL" clId="{2C0FCEDA-EB6B-4259-9119-9E297DF92AEE}" dt="2022-04-05T17:03:20.269" v="37209"/>
          <ac:graphicFrameMkLst>
            <pc:docMk/>
            <pc:sldMk cId="2939587996" sldId="2145706676"/>
            <ac:graphicFrameMk id="6" creationId="{5D6FA6E4-DA9E-47BD-83F8-33CA632E023B}"/>
          </ac:graphicFrameMkLst>
        </pc:graphicFrameChg>
        <pc:picChg chg="del mod">
          <ac:chgData name="Matt Chill" userId="157e4bfd-2bfa-46d2-b115-bc5f9c1dc265" providerId="ADAL" clId="{2C0FCEDA-EB6B-4259-9119-9E297DF92AEE}" dt="2022-04-05T17:03:21.114" v="37210" actId="478"/>
          <ac:picMkLst>
            <pc:docMk/>
            <pc:sldMk cId="2939587996" sldId="2145706676"/>
            <ac:picMk id="11" creationId="{F122FFD8-8929-47D5-988F-3B42FFA94870}"/>
          </ac:picMkLst>
        </pc:picChg>
      </pc:sldChg>
      <pc:sldChg chg="addSp delSp modSp add mod ord addCm delCm modCm modNotesTx">
        <pc:chgData name="Matt Chill" userId="157e4bfd-2bfa-46d2-b115-bc5f9c1dc265" providerId="ADAL" clId="{2C0FCEDA-EB6B-4259-9119-9E297DF92AEE}" dt="2022-04-12T19:06:18.898" v="73968"/>
        <pc:sldMkLst>
          <pc:docMk/>
          <pc:sldMk cId="1245421249" sldId="2145706677"/>
        </pc:sldMkLst>
        <pc:spChg chg="add del mod modVis">
          <ac:chgData name="Matt Chill" userId="157e4bfd-2bfa-46d2-b115-bc5f9c1dc265" providerId="ADAL" clId="{2C0FCEDA-EB6B-4259-9119-9E297DF92AEE}" dt="2022-04-11T17:22:16.096" v="68007"/>
          <ac:spMkLst>
            <pc:docMk/>
            <pc:sldMk cId="1245421249" sldId="2145706677"/>
            <ac:spMk id="2" creationId="{05B47B36-0908-4333-88B2-726C08FCE2DC}"/>
          </ac:spMkLst>
        </pc:spChg>
        <pc:spChg chg="add del mod modVis">
          <ac:chgData name="Matt Chill" userId="157e4bfd-2bfa-46d2-b115-bc5f9c1dc265" providerId="ADAL" clId="{2C0FCEDA-EB6B-4259-9119-9E297DF92AEE}" dt="2022-03-23T23:17:06.044" v="7864"/>
          <ac:spMkLst>
            <pc:docMk/>
            <pc:sldMk cId="1245421249" sldId="2145706677"/>
            <ac:spMk id="2" creationId="{5B3E3ABD-F76C-4022-A8C8-7B86C4D1FCAA}"/>
          </ac:spMkLst>
        </pc:spChg>
        <pc:spChg chg="mod">
          <ac:chgData name="Matt Chill" userId="157e4bfd-2bfa-46d2-b115-bc5f9c1dc265" providerId="ADAL" clId="{2C0FCEDA-EB6B-4259-9119-9E297DF92AEE}" dt="2022-04-11T17:22:22.469" v="68118" actId="948"/>
          <ac:spMkLst>
            <pc:docMk/>
            <pc:sldMk cId="1245421249" sldId="2145706677"/>
            <ac:spMk id="3" creationId="{6112ED70-A71A-42CD-A509-C744FC7A22A1}"/>
          </ac:spMkLst>
        </pc:spChg>
        <pc:spChg chg="mod">
          <ac:chgData name="Matt Chill" userId="157e4bfd-2bfa-46d2-b115-bc5f9c1dc265" providerId="ADAL" clId="{2C0FCEDA-EB6B-4259-9119-9E297DF92AEE}" dt="2022-04-05T23:32:42.745" v="45331" actId="20577"/>
          <ac:spMkLst>
            <pc:docMk/>
            <pc:sldMk cId="1245421249" sldId="2145706677"/>
            <ac:spMk id="4" creationId="{7BCD5DDD-1BC3-4103-981B-A4404C86219F}"/>
          </ac:spMkLst>
        </pc:spChg>
        <pc:spChg chg="add del mod modVis">
          <ac:chgData name="Matt Chill" userId="157e4bfd-2bfa-46d2-b115-bc5f9c1dc265" providerId="ADAL" clId="{2C0FCEDA-EB6B-4259-9119-9E297DF92AEE}" dt="2022-04-11T17:22:17.401" v="68054"/>
          <ac:spMkLst>
            <pc:docMk/>
            <pc:sldMk cId="1245421249" sldId="2145706677"/>
            <ac:spMk id="5" creationId="{094B37B2-209B-43EB-A478-FC9F3FB7F6A8}"/>
          </ac:spMkLst>
        </pc:spChg>
        <pc:spChg chg="add del mod modVis">
          <ac:chgData name="Matt Chill" userId="157e4bfd-2bfa-46d2-b115-bc5f9c1dc265" providerId="ADAL" clId="{2C0FCEDA-EB6B-4259-9119-9E297DF92AEE}" dt="2022-03-23T23:18:39.274" v="7945"/>
          <ac:spMkLst>
            <pc:docMk/>
            <pc:sldMk cId="1245421249" sldId="2145706677"/>
            <ac:spMk id="5" creationId="{12993521-7BA6-4E80-9C34-71B697B543AD}"/>
          </ac:spMkLst>
        </pc:spChg>
        <pc:spChg chg="add del mod modVis">
          <ac:chgData name="Matt Chill" userId="157e4bfd-2bfa-46d2-b115-bc5f9c1dc265" providerId="ADAL" clId="{2C0FCEDA-EB6B-4259-9119-9E297DF92AEE}" dt="2022-04-11T17:22:20.776" v="68113"/>
          <ac:spMkLst>
            <pc:docMk/>
            <pc:sldMk cId="1245421249" sldId="2145706677"/>
            <ac:spMk id="7" creationId="{29C0DB01-F7CC-4A23-93F3-6C957B277085}"/>
          </ac:spMkLst>
        </pc:spChg>
        <pc:spChg chg="add del mod modVis">
          <ac:chgData name="Matt Chill" userId="157e4bfd-2bfa-46d2-b115-bc5f9c1dc265" providerId="ADAL" clId="{2C0FCEDA-EB6B-4259-9119-9E297DF92AEE}" dt="2022-03-23T23:18:45.643" v="8006"/>
          <ac:spMkLst>
            <pc:docMk/>
            <pc:sldMk cId="1245421249" sldId="2145706677"/>
            <ac:spMk id="7" creationId="{3FF90206-E38E-4427-BBCE-F107EAC5FE31}"/>
          </ac:spMkLst>
        </pc:spChg>
        <pc:spChg chg="add del mod modVis">
          <ac:chgData name="Matt Chill" userId="157e4bfd-2bfa-46d2-b115-bc5f9c1dc265" providerId="ADAL" clId="{2C0FCEDA-EB6B-4259-9119-9E297DF92AEE}" dt="2022-03-23T23:18:47.487" v="8058"/>
          <ac:spMkLst>
            <pc:docMk/>
            <pc:sldMk cId="1245421249" sldId="2145706677"/>
            <ac:spMk id="8" creationId="{BB8BD441-E20C-454A-A184-4C5FB864E0B6}"/>
          </ac:spMkLst>
        </pc:spChg>
        <pc:spChg chg="add del mod modVis">
          <ac:chgData name="Matt Chill" userId="157e4bfd-2bfa-46d2-b115-bc5f9c1dc265" providerId="ADAL" clId="{2C0FCEDA-EB6B-4259-9119-9E297DF92AEE}" dt="2022-04-11T17:22:22.518" v="68157"/>
          <ac:spMkLst>
            <pc:docMk/>
            <pc:sldMk cId="1245421249" sldId="2145706677"/>
            <ac:spMk id="8" creationId="{F6973413-FBE7-481C-8AA3-044E818EF29D}"/>
          </ac:spMkLst>
        </pc:spChg>
        <pc:spChg chg="add mod">
          <ac:chgData name="Matt Chill" userId="157e4bfd-2bfa-46d2-b115-bc5f9c1dc265" providerId="ADAL" clId="{2C0FCEDA-EB6B-4259-9119-9E297DF92AEE}" dt="2022-04-11T17:44:31.594" v="68955" actId="313"/>
          <ac:spMkLst>
            <pc:docMk/>
            <pc:sldMk cId="1245421249" sldId="2145706677"/>
            <ac:spMk id="9" creationId="{5BE7D7DF-B3AC-446A-8797-C9ED90A60E83}"/>
          </ac:spMkLst>
        </pc:spChg>
        <pc:spChg chg="add mod">
          <ac:chgData name="Matt Chill" userId="157e4bfd-2bfa-46d2-b115-bc5f9c1dc265" providerId="ADAL" clId="{2C0FCEDA-EB6B-4259-9119-9E297DF92AEE}" dt="2022-04-11T17:42:16.928" v="68684"/>
          <ac:spMkLst>
            <pc:docMk/>
            <pc:sldMk cId="1245421249" sldId="2145706677"/>
            <ac:spMk id="10" creationId="{0559750F-0117-4014-9E44-66B52BF29CFF}"/>
          </ac:spMkLst>
        </pc:spChg>
        <pc:spChg chg="add del">
          <ac:chgData name="Matt Chill" userId="157e4bfd-2bfa-46d2-b115-bc5f9c1dc265" providerId="ADAL" clId="{2C0FCEDA-EB6B-4259-9119-9E297DF92AEE}" dt="2022-04-05T00:34:30.936" v="36269" actId="478"/>
          <ac:spMkLst>
            <pc:docMk/>
            <pc:sldMk cId="1245421249" sldId="2145706677"/>
            <ac:spMk id="13" creationId="{D8BB7F5A-3CA6-47CE-B6B0-7AFC1929E26E}"/>
          </ac:spMkLst>
        </pc:spChg>
        <pc:spChg chg="del">
          <ac:chgData name="Matt Chill" userId="157e4bfd-2bfa-46d2-b115-bc5f9c1dc265" providerId="ADAL" clId="{2C0FCEDA-EB6B-4259-9119-9E297DF92AEE}" dt="2022-03-23T23:17:15.301" v="7871" actId="478"/>
          <ac:spMkLst>
            <pc:docMk/>
            <pc:sldMk cId="1245421249" sldId="2145706677"/>
            <ac:spMk id="26" creationId="{2D447046-73E5-4885-AE23-015BBF310D8D}"/>
          </ac:spMkLst>
        </pc:spChg>
        <pc:spChg chg="del">
          <ac:chgData name="Matt Chill" userId="157e4bfd-2bfa-46d2-b115-bc5f9c1dc265" providerId="ADAL" clId="{2C0FCEDA-EB6B-4259-9119-9E297DF92AEE}" dt="2022-03-23T23:17:15.301" v="7871" actId="478"/>
          <ac:spMkLst>
            <pc:docMk/>
            <pc:sldMk cId="1245421249" sldId="2145706677"/>
            <ac:spMk id="29" creationId="{43A96045-AD23-457A-A602-4408659BD4A8}"/>
          </ac:spMkLst>
        </pc:spChg>
        <pc:graphicFrameChg chg="mod">
          <ac:chgData name="Matt Chill" userId="157e4bfd-2bfa-46d2-b115-bc5f9c1dc265" providerId="ADAL" clId="{2C0FCEDA-EB6B-4259-9119-9E297DF92AEE}" dt="2022-04-11T17:22:22.520" v="68159"/>
          <ac:graphicFrameMkLst>
            <pc:docMk/>
            <pc:sldMk cId="1245421249" sldId="2145706677"/>
            <ac:graphicFrameMk id="6" creationId="{81682B0A-7EBE-4A27-B28A-E6B4201ADDBB}"/>
          </ac:graphicFrameMkLst>
        </pc:graphicFrameChg>
        <pc:graphicFrameChg chg="add mod modGraphic">
          <ac:chgData name="Matt Chill" userId="157e4bfd-2bfa-46d2-b115-bc5f9c1dc265" providerId="ADAL" clId="{2C0FCEDA-EB6B-4259-9119-9E297DF92AEE}" dt="2022-04-08T19:49:29.685" v="61207"/>
          <ac:graphicFrameMkLst>
            <pc:docMk/>
            <pc:sldMk cId="1245421249" sldId="2145706677"/>
            <ac:graphicFrameMk id="11" creationId="{824FBED7-3D1B-44B9-8889-9A3F62132B46}"/>
          </ac:graphicFrameMkLst>
        </pc:graphicFrameChg>
      </pc:sldChg>
      <pc:sldChg chg="addSp delSp modSp add mod ord addCm delCm modCm modNotesTx">
        <pc:chgData name="Matt Chill" userId="157e4bfd-2bfa-46d2-b115-bc5f9c1dc265" providerId="ADAL" clId="{2C0FCEDA-EB6B-4259-9119-9E297DF92AEE}" dt="2022-04-12T19:06:01.233" v="73964"/>
        <pc:sldMkLst>
          <pc:docMk/>
          <pc:sldMk cId="556114238" sldId="2145706678"/>
        </pc:sldMkLst>
        <pc:spChg chg="add del mod">
          <ac:chgData name="Matt Chill" userId="157e4bfd-2bfa-46d2-b115-bc5f9c1dc265" providerId="ADAL" clId="{2C0FCEDA-EB6B-4259-9119-9E297DF92AEE}" dt="2022-04-11T17:47:02.374" v="69196" actId="478"/>
          <ac:spMkLst>
            <pc:docMk/>
            <pc:sldMk cId="556114238" sldId="2145706678"/>
            <ac:spMk id="2" creationId="{ACDE8684-0252-438B-A953-D52D71BF3C16}"/>
          </ac:spMkLst>
        </pc:spChg>
        <pc:spChg chg="add del mod modVis">
          <ac:chgData name="Matt Chill" userId="157e4bfd-2bfa-46d2-b115-bc5f9c1dc265" providerId="ADAL" clId="{2C0FCEDA-EB6B-4259-9119-9E297DF92AEE}" dt="2022-04-06T19:12:48.390" v="49171"/>
          <ac:spMkLst>
            <pc:docMk/>
            <pc:sldMk cId="556114238" sldId="2145706678"/>
            <ac:spMk id="2" creationId="{E1F49486-9327-49FF-8950-55B25FCC199F}"/>
          </ac:spMkLst>
        </pc:spChg>
        <pc:spChg chg="add del mod modVis">
          <ac:chgData name="Matt Chill" userId="157e4bfd-2bfa-46d2-b115-bc5f9c1dc265" providerId="ADAL" clId="{2C0FCEDA-EB6B-4259-9119-9E297DF92AEE}" dt="2022-03-23T23:32:14.843" v="9652"/>
          <ac:spMkLst>
            <pc:docMk/>
            <pc:sldMk cId="556114238" sldId="2145706678"/>
            <ac:spMk id="2" creationId="{F700F43E-2F74-48AF-B493-D549461FDCD5}"/>
          </ac:spMkLst>
        </pc:spChg>
        <pc:spChg chg="mod">
          <ac:chgData name="Matt Chill" userId="157e4bfd-2bfa-46d2-b115-bc5f9c1dc265" providerId="ADAL" clId="{2C0FCEDA-EB6B-4259-9119-9E297DF92AEE}" dt="2022-04-06T19:12:48.338" v="49132" actId="948"/>
          <ac:spMkLst>
            <pc:docMk/>
            <pc:sldMk cId="556114238" sldId="2145706678"/>
            <ac:spMk id="3" creationId="{6112ED70-A71A-42CD-A509-C744FC7A22A1}"/>
          </ac:spMkLst>
        </pc:spChg>
        <pc:spChg chg="mod">
          <ac:chgData name="Matt Chill" userId="157e4bfd-2bfa-46d2-b115-bc5f9c1dc265" providerId="ADAL" clId="{2C0FCEDA-EB6B-4259-9119-9E297DF92AEE}" dt="2022-04-06T19:13:33.981" v="49286" actId="20577"/>
          <ac:spMkLst>
            <pc:docMk/>
            <pc:sldMk cId="556114238" sldId="2145706678"/>
            <ac:spMk id="4" creationId="{7BCD5DDD-1BC3-4103-981B-A4404C86219F}"/>
          </ac:spMkLst>
        </pc:spChg>
        <pc:spChg chg="add del mod modVis">
          <ac:chgData name="Matt Chill" userId="157e4bfd-2bfa-46d2-b115-bc5f9c1dc265" providerId="ADAL" clId="{2C0FCEDA-EB6B-4259-9119-9E297DF92AEE}" dt="2022-03-23T23:32:15.426" v="9695"/>
          <ac:spMkLst>
            <pc:docMk/>
            <pc:sldMk cId="556114238" sldId="2145706678"/>
            <ac:spMk id="5" creationId="{2BF50143-EB68-419A-83CE-A3BF8832A9E7}"/>
          </ac:spMkLst>
        </pc:spChg>
        <pc:spChg chg="add mod">
          <ac:chgData name="Matt Chill" userId="157e4bfd-2bfa-46d2-b115-bc5f9c1dc265" providerId="ADAL" clId="{2C0FCEDA-EB6B-4259-9119-9E297DF92AEE}" dt="2022-04-08T19:32:00.429" v="60626" actId="1076"/>
          <ac:spMkLst>
            <pc:docMk/>
            <pc:sldMk cId="556114238" sldId="2145706678"/>
            <ac:spMk id="7" creationId="{16A64579-E83E-4E26-9B36-0D5ED47C870B}"/>
          </ac:spMkLst>
        </pc:spChg>
        <pc:spChg chg="add del mod modVis">
          <ac:chgData name="Matt Chill" userId="157e4bfd-2bfa-46d2-b115-bc5f9c1dc265" providerId="ADAL" clId="{2C0FCEDA-EB6B-4259-9119-9E297DF92AEE}" dt="2022-03-23T23:32:18.574" v="9753"/>
          <ac:spMkLst>
            <pc:docMk/>
            <pc:sldMk cId="556114238" sldId="2145706678"/>
            <ac:spMk id="7" creationId="{C512D986-14D8-4A28-A2A5-F6E73C8A7C41}"/>
          </ac:spMkLst>
        </pc:spChg>
        <pc:spChg chg="add mod">
          <ac:chgData name="Matt Chill" userId="157e4bfd-2bfa-46d2-b115-bc5f9c1dc265" providerId="ADAL" clId="{2C0FCEDA-EB6B-4259-9119-9E297DF92AEE}" dt="2022-04-11T18:43:35.158" v="71211" actId="20577"/>
          <ac:spMkLst>
            <pc:docMk/>
            <pc:sldMk cId="556114238" sldId="2145706678"/>
            <ac:spMk id="8" creationId="{1F441AF1-3D18-4B6A-8A4E-8474284D801A}"/>
          </ac:spMkLst>
        </pc:spChg>
        <pc:spChg chg="add del mod modVis">
          <ac:chgData name="Matt Chill" userId="157e4bfd-2bfa-46d2-b115-bc5f9c1dc265" providerId="ADAL" clId="{2C0FCEDA-EB6B-4259-9119-9E297DF92AEE}" dt="2022-03-23T23:39:43.419" v="10772"/>
          <ac:spMkLst>
            <pc:docMk/>
            <pc:sldMk cId="556114238" sldId="2145706678"/>
            <ac:spMk id="8" creationId="{B87D7DB2-DA4F-4862-B762-7208F5B27370}"/>
          </ac:spMkLst>
        </pc:spChg>
        <pc:spChg chg="add mod">
          <ac:chgData name="Matt Chill" userId="157e4bfd-2bfa-46d2-b115-bc5f9c1dc265" providerId="ADAL" clId="{2C0FCEDA-EB6B-4259-9119-9E297DF92AEE}" dt="2022-04-11T17:48:13.373" v="69222"/>
          <ac:spMkLst>
            <pc:docMk/>
            <pc:sldMk cId="556114238" sldId="2145706678"/>
            <ac:spMk id="9" creationId="{3B2E8898-DBFA-4C5A-9DE4-0A5A1B5B9048}"/>
          </ac:spMkLst>
        </pc:spChg>
        <pc:spChg chg="add del mod modVis">
          <ac:chgData name="Matt Chill" userId="157e4bfd-2bfa-46d2-b115-bc5f9c1dc265" providerId="ADAL" clId="{2C0FCEDA-EB6B-4259-9119-9E297DF92AEE}" dt="2022-03-23T23:39:47.129" v="10829"/>
          <ac:spMkLst>
            <pc:docMk/>
            <pc:sldMk cId="556114238" sldId="2145706678"/>
            <ac:spMk id="9" creationId="{51D4DA8E-CB35-4966-9AB4-DE6F29FC0F07}"/>
          </ac:spMkLst>
        </pc:spChg>
        <pc:spChg chg="add del mod modVis">
          <ac:chgData name="Matt Chill" userId="157e4bfd-2bfa-46d2-b115-bc5f9c1dc265" providerId="ADAL" clId="{2C0FCEDA-EB6B-4259-9119-9E297DF92AEE}" dt="2022-03-23T23:39:48.322" v="10874"/>
          <ac:spMkLst>
            <pc:docMk/>
            <pc:sldMk cId="556114238" sldId="2145706678"/>
            <ac:spMk id="10" creationId="{2CB6AAFA-15ED-4142-AD7A-ECF4CB7284EA}"/>
          </ac:spMkLst>
        </pc:spChg>
        <pc:spChg chg="add del mod modVis">
          <ac:chgData name="Matt Chill" userId="157e4bfd-2bfa-46d2-b115-bc5f9c1dc265" providerId="ADAL" clId="{2C0FCEDA-EB6B-4259-9119-9E297DF92AEE}" dt="2022-03-23T23:39:49.240" v="10917"/>
          <ac:spMkLst>
            <pc:docMk/>
            <pc:sldMk cId="556114238" sldId="2145706678"/>
            <ac:spMk id="12" creationId="{4CDBA2DD-A4DD-4443-BD52-8FADC921E7E7}"/>
          </ac:spMkLst>
        </pc:spChg>
        <pc:spChg chg="add del mod modVis">
          <ac:chgData name="Matt Chill" userId="157e4bfd-2bfa-46d2-b115-bc5f9c1dc265" providerId="ADAL" clId="{2C0FCEDA-EB6B-4259-9119-9E297DF92AEE}" dt="2022-03-23T23:39:50.959" v="10975"/>
          <ac:spMkLst>
            <pc:docMk/>
            <pc:sldMk cId="556114238" sldId="2145706678"/>
            <ac:spMk id="13" creationId="{97E94986-EF0F-4B1F-AF6C-02489066321D}"/>
          </ac:spMkLst>
        </pc:spChg>
        <pc:spChg chg="add del mod modVis">
          <ac:chgData name="Matt Chill" userId="157e4bfd-2bfa-46d2-b115-bc5f9c1dc265" providerId="ADAL" clId="{2C0FCEDA-EB6B-4259-9119-9E297DF92AEE}" dt="2022-03-23T23:39:51.773" v="11018"/>
          <ac:spMkLst>
            <pc:docMk/>
            <pc:sldMk cId="556114238" sldId="2145706678"/>
            <ac:spMk id="14" creationId="{0BB5A97F-7B92-418B-B00B-88EC24EEC5C0}"/>
          </ac:spMkLst>
        </pc:spChg>
        <pc:graphicFrameChg chg="mod">
          <ac:chgData name="Matt Chill" userId="157e4bfd-2bfa-46d2-b115-bc5f9c1dc265" providerId="ADAL" clId="{2C0FCEDA-EB6B-4259-9119-9E297DF92AEE}" dt="2022-04-06T19:12:48.395" v="49173"/>
          <ac:graphicFrameMkLst>
            <pc:docMk/>
            <pc:sldMk cId="556114238" sldId="2145706678"/>
            <ac:graphicFrameMk id="6" creationId="{81682B0A-7EBE-4A27-B28A-E6B4201ADDBB}"/>
          </ac:graphicFrameMkLst>
        </pc:graphicFrameChg>
        <pc:graphicFrameChg chg="mod modGraphic">
          <ac:chgData name="Matt Chill" userId="157e4bfd-2bfa-46d2-b115-bc5f9c1dc265" providerId="ADAL" clId="{2C0FCEDA-EB6B-4259-9119-9E297DF92AEE}" dt="2022-04-08T19:49:36.170" v="61208" actId="2164"/>
          <ac:graphicFrameMkLst>
            <pc:docMk/>
            <pc:sldMk cId="556114238" sldId="2145706678"/>
            <ac:graphicFrameMk id="11" creationId="{824FBED7-3D1B-44B9-8889-9A3F62132B46}"/>
          </ac:graphicFrameMkLst>
        </pc:graphicFrameChg>
      </pc:sldChg>
      <pc:sldChg chg="addSp delSp modSp add mod ord modTransition modShow addCm modCm modNotesTx">
        <pc:chgData name="Matt Chill" userId="157e4bfd-2bfa-46d2-b115-bc5f9c1dc265" providerId="ADAL" clId="{2C0FCEDA-EB6B-4259-9119-9E297DF92AEE}" dt="2022-04-12T19:06:44.561" v="73972"/>
        <pc:sldMkLst>
          <pc:docMk/>
          <pc:sldMk cId="406544830" sldId="2145706679"/>
        </pc:sldMkLst>
        <pc:spChg chg="add del mod">
          <ac:chgData name="Matt Chill" userId="157e4bfd-2bfa-46d2-b115-bc5f9c1dc265" providerId="ADAL" clId="{2C0FCEDA-EB6B-4259-9119-9E297DF92AEE}" dt="2022-04-11T17:47:38.683" v="69220" actId="478"/>
          <ac:spMkLst>
            <pc:docMk/>
            <pc:sldMk cId="406544830" sldId="2145706679"/>
            <ac:spMk id="2" creationId="{2366400A-5754-438C-8146-735509DE57F4}"/>
          </ac:spMkLst>
        </pc:spChg>
        <pc:spChg chg="add del mod modVis">
          <ac:chgData name="Matt Chill" userId="157e4bfd-2bfa-46d2-b115-bc5f9c1dc265" providerId="ADAL" clId="{2C0FCEDA-EB6B-4259-9119-9E297DF92AEE}" dt="2022-03-23T23:44:57.025" v="11238"/>
          <ac:spMkLst>
            <pc:docMk/>
            <pc:sldMk cId="406544830" sldId="2145706679"/>
            <ac:spMk id="2" creationId="{DB4E0222-5159-4481-B6BB-DD1AA8DB5D0C}"/>
          </ac:spMkLst>
        </pc:spChg>
        <pc:spChg chg="mod">
          <ac:chgData name="Matt Chill" userId="157e4bfd-2bfa-46d2-b115-bc5f9c1dc265" providerId="ADAL" clId="{2C0FCEDA-EB6B-4259-9119-9E297DF92AEE}" dt="2022-03-23T23:44:56.962" v="11199" actId="948"/>
          <ac:spMkLst>
            <pc:docMk/>
            <pc:sldMk cId="406544830" sldId="2145706679"/>
            <ac:spMk id="3" creationId="{6112ED70-A71A-42CD-A509-C744FC7A22A1}"/>
          </ac:spMkLst>
        </pc:spChg>
        <pc:spChg chg="mod">
          <ac:chgData name="Matt Chill" userId="157e4bfd-2bfa-46d2-b115-bc5f9c1dc265" providerId="ADAL" clId="{2C0FCEDA-EB6B-4259-9119-9E297DF92AEE}" dt="2022-03-25T23:23:18.849" v="11818" actId="20577"/>
          <ac:spMkLst>
            <pc:docMk/>
            <pc:sldMk cId="406544830" sldId="2145706679"/>
            <ac:spMk id="4" creationId="{7BCD5DDD-1BC3-4103-981B-A4404C86219F}"/>
          </ac:spMkLst>
        </pc:spChg>
        <pc:spChg chg="add mod">
          <ac:chgData name="Matt Chill" userId="157e4bfd-2bfa-46d2-b115-bc5f9c1dc265" providerId="ADAL" clId="{2C0FCEDA-EB6B-4259-9119-9E297DF92AEE}" dt="2022-04-11T18:43:38.968" v="71213" actId="20577"/>
          <ac:spMkLst>
            <pc:docMk/>
            <pc:sldMk cId="406544830" sldId="2145706679"/>
            <ac:spMk id="7" creationId="{65FE3585-7BBA-48D0-8F5C-D970DF878CA8}"/>
          </ac:spMkLst>
        </pc:spChg>
        <pc:spChg chg="add mod">
          <ac:chgData name="Matt Chill" userId="157e4bfd-2bfa-46d2-b115-bc5f9c1dc265" providerId="ADAL" clId="{2C0FCEDA-EB6B-4259-9119-9E297DF92AEE}" dt="2022-04-11T17:48:15.345" v="69223"/>
          <ac:spMkLst>
            <pc:docMk/>
            <pc:sldMk cId="406544830" sldId="2145706679"/>
            <ac:spMk id="8" creationId="{C3AF2C73-D4E0-4906-A467-9F1FD6F6BF88}"/>
          </ac:spMkLst>
        </pc:spChg>
        <pc:spChg chg="add del mod">
          <ac:chgData name="Matt Chill" userId="157e4bfd-2bfa-46d2-b115-bc5f9c1dc265" providerId="ADAL" clId="{2C0FCEDA-EB6B-4259-9119-9E297DF92AEE}" dt="2022-04-06T23:51:23.707" v="50705" actId="478"/>
          <ac:spMkLst>
            <pc:docMk/>
            <pc:sldMk cId="406544830" sldId="2145706679"/>
            <ac:spMk id="8" creationId="{E09DB1D5-D351-43D9-8EFA-276FD2B62916}"/>
          </ac:spMkLst>
        </pc:spChg>
        <pc:spChg chg="add del mod">
          <ac:chgData name="Matt Chill" userId="157e4bfd-2bfa-46d2-b115-bc5f9c1dc265" providerId="ADAL" clId="{2C0FCEDA-EB6B-4259-9119-9E297DF92AEE}" dt="2022-04-06T23:51:23.707" v="50705" actId="478"/>
          <ac:spMkLst>
            <pc:docMk/>
            <pc:sldMk cId="406544830" sldId="2145706679"/>
            <ac:spMk id="10" creationId="{2D057605-D76D-4B9B-88D8-1EF457001C05}"/>
          </ac:spMkLst>
        </pc:spChg>
        <pc:graphicFrameChg chg="mod">
          <ac:chgData name="Matt Chill" userId="157e4bfd-2bfa-46d2-b115-bc5f9c1dc265" providerId="ADAL" clId="{2C0FCEDA-EB6B-4259-9119-9E297DF92AEE}" dt="2022-03-23T23:44:57.028" v="11240"/>
          <ac:graphicFrameMkLst>
            <pc:docMk/>
            <pc:sldMk cId="406544830" sldId="2145706679"/>
            <ac:graphicFrameMk id="6" creationId="{81682B0A-7EBE-4A27-B28A-E6B4201ADDBB}"/>
          </ac:graphicFrameMkLst>
        </pc:graphicFrameChg>
        <pc:graphicFrameChg chg="mod modGraphic">
          <ac:chgData name="Matt Chill" userId="157e4bfd-2bfa-46d2-b115-bc5f9c1dc265" providerId="ADAL" clId="{2C0FCEDA-EB6B-4259-9119-9E297DF92AEE}" dt="2022-04-08T19:51:32.913" v="61210" actId="207"/>
          <ac:graphicFrameMkLst>
            <pc:docMk/>
            <pc:sldMk cId="406544830" sldId="2145706679"/>
            <ac:graphicFrameMk id="11" creationId="{824FBED7-3D1B-44B9-8889-9A3F62132B46}"/>
          </ac:graphicFrameMkLst>
        </pc:graphicFrameChg>
      </pc:sldChg>
      <pc:sldChg chg="addSp delSp modSp add mod ord modTransition modShow">
        <pc:chgData name="Matt Chill" userId="157e4bfd-2bfa-46d2-b115-bc5f9c1dc265" providerId="ADAL" clId="{2C0FCEDA-EB6B-4259-9119-9E297DF92AEE}" dt="2022-04-12T19:05:43.259" v="73962"/>
        <pc:sldMkLst>
          <pc:docMk/>
          <pc:sldMk cId="506194769" sldId="2145706680"/>
        </pc:sldMkLst>
        <pc:spChg chg="add del mod modVis">
          <ac:chgData name="Matt Chill" userId="157e4bfd-2bfa-46d2-b115-bc5f9c1dc265" providerId="ADAL" clId="{2C0FCEDA-EB6B-4259-9119-9E297DF92AEE}" dt="2022-03-23T23:51:31.186" v="11532"/>
          <ac:spMkLst>
            <pc:docMk/>
            <pc:sldMk cId="506194769" sldId="2145706680"/>
            <ac:spMk id="2" creationId="{E94A401B-C74D-4E1C-99E8-9E4808632E3B}"/>
          </ac:spMkLst>
        </pc:spChg>
        <pc:spChg chg="mod">
          <ac:chgData name="Matt Chill" userId="157e4bfd-2bfa-46d2-b115-bc5f9c1dc265" providerId="ADAL" clId="{2C0FCEDA-EB6B-4259-9119-9E297DF92AEE}" dt="2022-03-23T23:51:31.129" v="11493" actId="948"/>
          <ac:spMkLst>
            <pc:docMk/>
            <pc:sldMk cId="506194769" sldId="2145706680"/>
            <ac:spMk id="3" creationId="{6112ED70-A71A-42CD-A509-C744FC7A22A1}"/>
          </ac:spMkLst>
        </pc:spChg>
        <pc:spChg chg="mod">
          <ac:chgData name="Matt Chill" userId="157e4bfd-2bfa-46d2-b115-bc5f9c1dc265" providerId="ADAL" clId="{2C0FCEDA-EB6B-4259-9119-9E297DF92AEE}" dt="2022-03-28T18:40:28.232" v="12389" actId="20577"/>
          <ac:spMkLst>
            <pc:docMk/>
            <pc:sldMk cId="506194769" sldId="2145706680"/>
            <ac:spMk id="4" creationId="{7BCD5DDD-1BC3-4103-981B-A4404C86219F}"/>
          </ac:spMkLst>
        </pc:spChg>
        <pc:spChg chg="add mod">
          <ac:chgData name="Matt Chill" userId="157e4bfd-2bfa-46d2-b115-bc5f9c1dc265" providerId="ADAL" clId="{2C0FCEDA-EB6B-4259-9119-9E297DF92AEE}" dt="2022-04-11T18:43:43.073" v="71215" actId="20577"/>
          <ac:spMkLst>
            <pc:docMk/>
            <pc:sldMk cId="506194769" sldId="2145706680"/>
            <ac:spMk id="7" creationId="{8BB69195-1CDD-4426-BAE4-AE6D4B4AD3DC}"/>
          </ac:spMkLst>
        </pc:spChg>
        <pc:spChg chg="add mod">
          <ac:chgData name="Matt Chill" userId="157e4bfd-2bfa-46d2-b115-bc5f9c1dc265" providerId="ADAL" clId="{2C0FCEDA-EB6B-4259-9119-9E297DF92AEE}" dt="2022-04-11T17:48:17.414" v="69224"/>
          <ac:spMkLst>
            <pc:docMk/>
            <pc:sldMk cId="506194769" sldId="2145706680"/>
            <ac:spMk id="8" creationId="{D7EFF7E2-7DAC-4723-8B9C-DBD7464F07A9}"/>
          </ac:spMkLst>
        </pc:spChg>
        <pc:graphicFrameChg chg="mod">
          <ac:chgData name="Matt Chill" userId="157e4bfd-2bfa-46d2-b115-bc5f9c1dc265" providerId="ADAL" clId="{2C0FCEDA-EB6B-4259-9119-9E297DF92AEE}" dt="2022-03-23T23:51:31.189" v="11534"/>
          <ac:graphicFrameMkLst>
            <pc:docMk/>
            <pc:sldMk cId="506194769" sldId="2145706680"/>
            <ac:graphicFrameMk id="6" creationId="{81682B0A-7EBE-4A27-B28A-E6B4201ADDBB}"/>
          </ac:graphicFrameMkLst>
        </pc:graphicFrameChg>
        <pc:graphicFrameChg chg="mod modGraphic">
          <ac:chgData name="Matt Chill" userId="157e4bfd-2bfa-46d2-b115-bc5f9c1dc265" providerId="ADAL" clId="{2C0FCEDA-EB6B-4259-9119-9E297DF92AEE}" dt="2022-04-07T00:07:02.998" v="51968" actId="313"/>
          <ac:graphicFrameMkLst>
            <pc:docMk/>
            <pc:sldMk cId="506194769" sldId="2145706680"/>
            <ac:graphicFrameMk id="11" creationId="{824FBED7-3D1B-44B9-8889-9A3F62132B46}"/>
          </ac:graphicFrameMkLst>
        </pc:graphicFrameChg>
      </pc:sldChg>
      <pc:sldChg chg="addSp delSp modSp add del mod addCm delCm modCm">
        <pc:chgData name="Matt Chill" userId="157e4bfd-2bfa-46d2-b115-bc5f9c1dc265" providerId="ADAL" clId="{2C0FCEDA-EB6B-4259-9119-9E297DF92AEE}" dt="2022-04-08T18:48:10.347" v="59104" actId="2696"/>
        <pc:sldMkLst>
          <pc:docMk/>
          <pc:sldMk cId="1916598722" sldId="2145706681"/>
        </pc:sldMkLst>
        <pc:spChg chg="mod ord">
          <ac:chgData name="Matt Chill" userId="157e4bfd-2bfa-46d2-b115-bc5f9c1dc265" providerId="ADAL" clId="{2C0FCEDA-EB6B-4259-9119-9E297DF92AEE}" dt="2022-04-07T16:04:25.482" v="53085" actId="948"/>
          <ac:spMkLst>
            <pc:docMk/>
            <pc:sldMk cId="1916598722" sldId="2145706681"/>
            <ac:spMk id="2" creationId="{130360FB-E26F-4A01-ACED-9D8EB6051D74}"/>
          </ac:spMkLst>
        </pc:spChg>
        <pc:spChg chg="add del mod modVis">
          <ac:chgData name="Matt Chill" userId="157e4bfd-2bfa-46d2-b115-bc5f9c1dc265" providerId="ADAL" clId="{2C0FCEDA-EB6B-4259-9119-9E297DF92AEE}" dt="2022-03-28T21:45:17.619" v="12689"/>
          <ac:spMkLst>
            <pc:docMk/>
            <pc:sldMk cId="1916598722" sldId="2145706681"/>
            <ac:spMk id="3" creationId="{1F088951-2B0A-40B4-A835-CBC1670A08CD}"/>
          </ac:spMkLst>
        </pc:spChg>
        <pc:spChg chg="add del mod ord">
          <ac:chgData name="Matt Chill" userId="157e4bfd-2bfa-46d2-b115-bc5f9c1dc265" providerId="ADAL" clId="{2C0FCEDA-EB6B-4259-9119-9E297DF92AEE}" dt="2022-03-28T21:45:20.074" v="12696"/>
          <ac:spMkLst>
            <pc:docMk/>
            <pc:sldMk cId="1916598722" sldId="2145706681"/>
            <ac:spMk id="4" creationId="{4FD02B76-6990-472F-808B-167DBEE5535E}"/>
          </ac:spMkLst>
        </pc:spChg>
        <pc:spChg chg="add del mod">
          <ac:chgData name="Matt Chill" userId="157e4bfd-2bfa-46d2-b115-bc5f9c1dc265" providerId="ADAL" clId="{2C0FCEDA-EB6B-4259-9119-9E297DF92AEE}" dt="2022-03-28T21:57:11.586" v="13579" actId="478"/>
          <ac:spMkLst>
            <pc:docMk/>
            <pc:sldMk cId="1916598722" sldId="2145706681"/>
            <ac:spMk id="5" creationId="{49A59385-DCB3-41E6-9A7B-9CE7F1C446CA}"/>
          </ac:spMkLst>
        </pc:spChg>
        <pc:spChg chg="add del mod modVis">
          <ac:chgData name="Matt Chill" userId="157e4bfd-2bfa-46d2-b115-bc5f9c1dc265" providerId="ADAL" clId="{2C0FCEDA-EB6B-4259-9119-9E297DF92AEE}" dt="2022-04-07T16:04:25.525" v="53124"/>
          <ac:spMkLst>
            <pc:docMk/>
            <pc:sldMk cId="1916598722" sldId="2145706681"/>
            <ac:spMk id="5" creationId="{73D2044C-11D3-4B77-A0EB-1484EDE9D655}"/>
          </ac:spMkLst>
        </pc:spChg>
        <pc:spChg chg="add del mod modVis">
          <ac:chgData name="Matt Chill" userId="157e4bfd-2bfa-46d2-b115-bc5f9c1dc265" providerId="ADAL" clId="{2C0FCEDA-EB6B-4259-9119-9E297DF92AEE}" dt="2022-03-28T22:04:24.815" v="13702"/>
          <ac:spMkLst>
            <pc:docMk/>
            <pc:sldMk cId="1916598722" sldId="2145706681"/>
            <ac:spMk id="7" creationId="{8440C5FE-A904-4FBD-BE8C-7C9C7A7C6BC5}"/>
          </ac:spMkLst>
        </pc:spChg>
        <pc:spChg chg="add del mod modVis">
          <ac:chgData name="Matt Chill" userId="157e4bfd-2bfa-46d2-b115-bc5f9c1dc265" providerId="ADAL" clId="{2C0FCEDA-EB6B-4259-9119-9E297DF92AEE}" dt="2022-03-28T22:04:25.395" v="13745"/>
          <ac:spMkLst>
            <pc:docMk/>
            <pc:sldMk cId="1916598722" sldId="2145706681"/>
            <ac:spMk id="8" creationId="{D469612C-7900-4F8C-9CA5-BCECC35D04F7}"/>
          </ac:spMkLst>
        </pc:spChg>
        <pc:spChg chg="add mod">
          <ac:chgData name="Matt Chill" userId="157e4bfd-2bfa-46d2-b115-bc5f9c1dc265" providerId="ADAL" clId="{2C0FCEDA-EB6B-4259-9119-9E297DF92AEE}" dt="2022-04-05T22:58:59.840" v="43471" actId="57"/>
          <ac:spMkLst>
            <pc:docMk/>
            <pc:sldMk cId="1916598722" sldId="2145706681"/>
            <ac:spMk id="9" creationId="{313F43B9-7951-4A3B-AAFC-766BE0B539D7}"/>
          </ac:spMkLst>
        </pc:spChg>
        <pc:spChg chg="del mod ord topLvl">
          <ac:chgData name="Matt Chill" userId="157e4bfd-2bfa-46d2-b115-bc5f9c1dc265" providerId="ADAL" clId="{2C0FCEDA-EB6B-4259-9119-9E297DF92AEE}" dt="2022-03-28T21:55:46.428" v="13552" actId="478"/>
          <ac:spMkLst>
            <pc:docMk/>
            <pc:sldMk cId="1916598722" sldId="2145706681"/>
            <ac:spMk id="24" creationId="{8331EDAB-A854-4ACB-B338-0A7A1E3A9AA3}"/>
          </ac:spMkLst>
        </pc:spChg>
        <pc:spChg chg="del mod ord topLvl">
          <ac:chgData name="Matt Chill" userId="157e4bfd-2bfa-46d2-b115-bc5f9c1dc265" providerId="ADAL" clId="{2C0FCEDA-EB6B-4259-9119-9E297DF92AEE}" dt="2022-03-28T21:55:46.428" v="13552" actId="478"/>
          <ac:spMkLst>
            <pc:docMk/>
            <pc:sldMk cId="1916598722" sldId="2145706681"/>
            <ac:spMk id="25" creationId="{D67CAF79-CB9C-420E-9AB4-C66281D64776}"/>
          </ac:spMkLst>
        </pc:spChg>
        <pc:spChg chg="del mod ord topLvl">
          <ac:chgData name="Matt Chill" userId="157e4bfd-2bfa-46d2-b115-bc5f9c1dc265" providerId="ADAL" clId="{2C0FCEDA-EB6B-4259-9119-9E297DF92AEE}" dt="2022-03-28T21:55:46.428" v="13552" actId="478"/>
          <ac:spMkLst>
            <pc:docMk/>
            <pc:sldMk cId="1916598722" sldId="2145706681"/>
            <ac:spMk id="26" creationId="{5B5E9DC0-2003-452C-9A03-8062003611BC}"/>
          </ac:spMkLst>
        </pc:spChg>
        <pc:spChg chg="del mod ord">
          <ac:chgData name="Matt Chill" userId="157e4bfd-2bfa-46d2-b115-bc5f9c1dc265" providerId="ADAL" clId="{2C0FCEDA-EB6B-4259-9119-9E297DF92AEE}" dt="2022-03-28T21:55:46.428" v="13552" actId="478"/>
          <ac:spMkLst>
            <pc:docMk/>
            <pc:sldMk cId="1916598722" sldId="2145706681"/>
            <ac:spMk id="48" creationId="{42502E96-4FCD-42C1-8781-D96FAD3B42AE}"/>
          </ac:spMkLst>
        </pc:spChg>
        <pc:spChg chg="del mod ord">
          <ac:chgData name="Matt Chill" userId="157e4bfd-2bfa-46d2-b115-bc5f9c1dc265" providerId="ADAL" clId="{2C0FCEDA-EB6B-4259-9119-9E297DF92AEE}" dt="2022-03-28T21:55:05.083" v="13550" actId="478"/>
          <ac:spMkLst>
            <pc:docMk/>
            <pc:sldMk cId="1916598722" sldId="2145706681"/>
            <ac:spMk id="49" creationId="{44E03DFA-1BA3-4977-A6E7-948B8DE7E440}"/>
          </ac:spMkLst>
        </pc:spChg>
        <pc:spChg chg="del mod ord">
          <ac:chgData name="Matt Chill" userId="157e4bfd-2bfa-46d2-b115-bc5f9c1dc265" providerId="ADAL" clId="{2C0FCEDA-EB6B-4259-9119-9E297DF92AEE}" dt="2022-03-28T21:53:01.844" v="13299" actId="478"/>
          <ac:spMkLst>
            <pc:docMk/>
            <pc:sldMk cId="1916598722" sldId="2145706681"/>
            <ac:spMk id="50" creationId="{E1E601C9-7317-434C-A3B7-8BBF64939F4A}"/>
          </ac:spMkLst>
        </pc:spChg>
        <pc:spChg chg="del mod ord">
          <ac:chgData name="Matt Chill" userId="157e4bfd-2bfa-46d2-b115-bc5f9c1dc265" providerId="ADAL" clId="{2C0FCEDA-EB6B-4259-9119-9E297DF92AEE}" dt="2022-03-28T21:57:08.142" v="13578" actId="478"/>
          <ac:spMkLst>
            <pc:docMk/>
            <pc:sldMk cId="1916598722" sldId="2145706681"/>
            <ac:spMk id="51" creationId="{A052F464-635F-4594-88ED-C95565415918}"/>
          </ac:spMkLst>
        </pc:spChg>
        <pc:spChg chg="mod">
          <ac:chgData name="Matt Chill" userId="157e4bfd-2bfa-46d2-b115-bc5f9c1dc265" providerId="ADAL" clId="{2C0FCEDA-EB6B-4259-9119-9E297DF92AEE}" dt="2022-03-28T21:45:20.078" v="12703"/>
          <ac:spMkLst>
            <pc:docMk/>
            <pc:sldMk cId="1916598722" sldId="2145706681"/>
            <ac:spMk id="52" creationId="{E5FF1875-99EC-416F-B189-649257024ED5}"/>
          </ac:spMkLst>
        </pc:spChg>
        <pc:spChg chg="del mod ord">
          <ac:chgData name="Matt Chill" userId="157e4bfd-2bfa-46d2-b115-bc5f9c1dc265" providerId="ADAL" clId="{2C0FCEDA-EB6B-4259-9119-9E297DF92AEE}" dt="2022-03-28T21:52:27.532" v="13291" actId="478"/>
          <ac:spMkLst>
            <pc:docMk/>
            <pc:sldMk cId="1916598722" sldId="2145706681"/>
            <ac:spMk id="54" creationId="{24CB9CDB-2310-445A-8A02-8A9806B36F7F}"/>
          </ac:spMkLst>
        </pc:spChg>
        <pc:spChg chg="del">
          <ac:chgData name="Matt Chill" userId="157e4bfd-2bfa-46d2-b115-bc5f9c1dc265" providerId="ADAL" clId="{2C0FCEDA-EB6B-4259-9119-9E297DF92AEE}" dt="2022-03-28T21:44:07.852" v="12610" actId="478"/>
          <ac:spMkLst>
            <pc:docMk/>
            <pc:sldMk cId="1916598722" sldId="2145706681"/>
            <ac:spMk id="55" creationId="{474ED2F6-ECE5-4FF3-875E-19C285FFE442}"/>
          </ac:spMkLst>
        </pc:spChg>
        <pc:spChg chg="del">
          <ac:chgData name="Matt Chill" userId="157e4bfd-2bfa-46d2-b115-bc5f9c1dc265" providerId="ADAL" clId="{2C0FCEDA-EB6B-4259-9119-9E297DF92AEE}" dt="2022-03-28T21:44:01.175" v="12609" actId="478"/>
          <ac:spMkLst>
            <pc:docMk/>
            <pc:sldMk cId="1916598722" sldId="2145706681"/>
            <ac:spMk id="56" creationId="{5B6464DD-7BC5-4D4A-B19A-0699879FFE6B}"/>
          </ac:spMkLst>
        </pc:spChg>
        <pc:spChg chg="del">
          <ac:chgData name="Matt Chill" userId="157e4bfd-2bfa-46d2-b115-bc5f9c1dc265" providerId="ADAL" clId="{2C0FCEDA-EB6B-4259-9119-9E297DF92AEE}" dt="2022-03-28T21:44:01.175" v="12609" actId="478"/>
          <ac:spMkLst>
            <pc:docMk/>
            <pc:sldMk cId="1916598722" sldId="2145706681"/>
            <ac:spMk id="57" creationId="{37B43978-6813-4A92-A15C-6A95A22709E0}"/>
          </ac:spMkLst>
        </pc:spChg>
        <pc:spChg chg="del">
          <ac:chgData name="Matt Chill" userId="157e4bfd-2bfa-46d2-b115-bc5f9c1dc265" providerId="ADAL" clId="{2C0FCEDA-EB6B-4259-9119-9E297DF92AEE}" dt="2022-03-28T21:44:01.175" v="12609" actId="478"/>
          <ac:spMkLst>
            <pc:docMk/>
            <pc:sldMk cId="1916598722" sldId="2145706681"/>
            <ac:spMk id="58" creationId="{D552042A-607C-434D-BD63-15010270720C}"/>
          </ac:spMkLst>
        </pc:spChg>
        <pc:spChg chg="del">
          <ac:chgData name="Matt Chill" userId="157e4bfd-2bfa-46d2-b115-bc5f9c1dc265" providerId="ADAL" clId="{2C0FCEDA-EB6B-4259-9119-9E297DF92AEE}" dt="2022-03-28T21:44:07.852" v="12610" actId="478"/>
          <ac:spMkLst>
            <pc:docMk/>
            <pc:sldMk cId="1916598722" sldId="2145706681"/>
            <ac:spMk id="59" creationId="{5B49452D-99F8-4564-9E27-2B9A62D6EBB7}"/>
          </ac:spMkLst>
        </pc:spChg>
        <pc:spChg chg="del">
          <ac:chgData name="Matt Chill" userId="157e4bfd-2bfa-46d2-b115-bc5f9c1dc265" providerId="ADAL" clId="{2C0FCEDA-EB6B-4259-9119-9E297DF92AEE}" dt="2022-03-28T21:44:01.175" v="12609" actId="478"/>
          <ac:spMkLst>
            <pc:docMk/>
            <pc:sldMk cId="1916598722" sldId="2145706681"/>
            <ac:spMk id="60" creationId="{0FC24B5F-83EE-4225-B46A-E79CE9E49527}"/>
          </ac:spMkLst>
        </pc:spChg>
        <pc:spChg chg="del">
          <ac:chgData name="Matt Chill" userId="157e4bfd-2bfa-46d2-b115-bc5f9c1dc265" providerId="ADAL" clId="{2C0FCEDA-EB6B-4259-9119-9E297DF92AEE}" dt="2022-03-28T21:44:01.175" v="12609" actId="478"/>
          <ac:spMkLst>
            <pc:docMk/>
            <pc:sldMk cId="1916598722" sldId="2145706681"/>
            <ac:spMk id="61" creationId="{470B6C41-191B-48CE-B6F0-A5D62546D152}"/>
          </ac:spMkLst>
        </pc:spChg>
        <pc:spChg chg="del">
          <ac:chgData name="Matt Chill" userId="157e4bfd-2bfa-46d2-b115-bc5f9c1dc265" providerId="ADAL" clId="{2C0FCEDA-EB6B-4259-9119-9E297DF92AEE}" dt="2022-03-28T21:44:01.175" v="12609" actId="478"/>
          <ac:spMkLst>
            <pc:docMk/>
            <pc:sldMk cId="1916598722" sldId="2145706681"/>
            <ac:spMk id="62" creationId="{40B264ED-9EDF-4B69-8694-D17925BA3C98}"/>
          </ac:spMkLst>
        </pc:spChg>
        <pc:spChg chg="del">
          <ac:chgData name="Matt Chill" userId="157e4bfd-2bfa-46d2-b115-bc5f9c1dc265" providerId="ADAL" clId="{2C0FCEDA-EB6B-4259-9119-9E297DF92AEE}" dt="2022-03-28T21:44:07.852" v="12610" actId="478"/>
          <ac:spMkLst>
            <pc:docMk/>
            <pc:sldMk cId="1916598722" sldId="2145706681"/>
            <ac:spMk id="63" creationId="{CC399EB5-CBD1-450A-8550-B201C2414652}"/>
          </ac:spMkLst>
        </pc:spChg>
        <pc:spChg chg="del">
          <ac:chgData name="Matt Chill" userId="157e4bfd-2bfa-46d2-b115-bc5f9c1dc265" providerId="ADAL" clId="{2C0FCEDA-EB6B-4259-9119-9E297DF92AEE}" dt="2022-03-28T21:44:09.933" v="12611" actId="478"/>
          <ac:spMkLst>
            <pc:docMk/>
            <pc:sldMk cId="1916598722" sldId="2145706681"/>
            <ac:spMk id="64" creationId="{FB58BED2-8F32-4D66-AB39-1E07E1D933D2}"/>
          </ac:spMkLst>
        </pc:spChg>
        <pc:spChg chg="del">
          <ac:chgData name="Matt Chill" userId="157e4bfd-2bfa-46d2-b115-bc5f9c1dc265" providerId="ADAL" clId="{2C0FCEDA-EB6B-4259-9119-9E297DF92AEE}" dt="2022-03-28T21:44:01.175" v="12609" actId="478"/>
          <ac:spMkLst>
            <pc:docMk/>
            <pc:sldMk cId="1916598722" sldId="2145706681"/>
            <ac:spMk id="65" creationId="{8FFF21AD-3716-4F75-A163-83F94D48F496}"/>
          </ac:spMkLst>
        </pc:spChg>
        <pc:spChg chg="del">
          <ac:chgData name="Matt Chill" userId="157e4bfd-2bfa-46d2-b115-bc5f9c1dc265" providerId="ADAL" clId="{2C0FCEDA-EB6B-4259-9119-9E297DF92AEE}" dt="2022-03-28T21:44:01.175" v="12609" actId="478"/>
          <ac:spMkLst>
            <pc:docMk/>
            <pc:sldMk cId="1916598722" sldId="2145706681"/>
            <ac:spMk id="66" creationId="{06E01713-6510-4D3D-87FB-0FF4AE4DC498}"/>
          </ac:spMkLst>
        </pc:spChg>
        <pc:spChg chg="del">
          <ac:chgData name="Matt Chill" userId="157e4bfd-2bfa-46d2-b115-bc5f9c1dc265" providerId="ADAL" clId="{2C0FCEDA-EB6B-4259-9119-9E297DF92AEE}" dt="2022-03-28T21:44:01.175" v="12609" actId="478"/>
          <ac:spMkLst>
            <pc:docMk/>
            <pc:sldMk cId="1916598722" sldId="2145706681"/>
            <ac:spMk id="80" creationId="{B922A567-525A-41E5-97F3-F75942359ECE}"/>
          </ac:spMkLst>
        </pc:spChg>
        <pc:spChg chg="del">
          <ac:chgData name="Matt Chill" userId="157e4bfd-2bfa-46d2-b115-bc5f9c1dc265" providerId="ADAL" clId="{2C0FCEDA-EB6B-4259-9119-9E297DF92AEE}" dt="2022-03-28T21:44:11.258" v="12612" actId="478"/>
          <ac:spMkLst>
            <pc:docMk/>
            <pc:sldMk cId="1916598722" sldId="2145706681"/>
            <ac:spMk id="81" creationId="{68B8619B-BC76-4981-A86F-1762E8778F5B}"/>
          </ac:spMkLst>
        </pc:spChg>
        <pc:spChg chg="del">
          <ac:chgData name="Matt Chill" userId="157e4bfd-2bfa-46d2-b115-bc5f9c1dc265" providerId="ADAL" clId="{2C0FCEDA-EB6B-4259-9119-9E297DF92AEE}" dt="2022-03-28T21:44:01.175" v="12609" actId="478"/>
          <ac:spMkLst>
            <pc:docMk/>
            <pc:sldMk cId="1916598722" sldId="2145706681"/>
            <ac:spMk id="84" creationId="{5D46A943-7C44-434C-BA26-F7F2F83B6A96}"/>
          </ac:spMkLst>
        </pc:spChg>
        <pc:spChg chg="del">
          <ac:chgData name="Matt Chill" userId="157e4bfd-2bfa-46d2-b115-bc5f9c1dc265" providerId="ADAL" clId="{2C0FCEDA-EB6B-4259-9119-9E297DF92AEE}" dt="2022-03-28T21:44:01.175" v="12609" actId="478"/>
          <ac:spMkLst>
            <pc:docMk/>
            <pc:sldMk cId="1916598722" sldId="2145706681"/>
            <ac:spMk id="85" creationId="{4F801E08-3B54-4413-9B9C-E716A3BFC80F}"/>
          </ac:spMkLst>
        </pc:spChg>
        <pc:spChg chg="del">
          <ac:chgData name="Matt Chill" userId="157e4bfd-2bfa-46d2-b115-bc5f9c1dc265" providerId="ADAL" clId="{2C0FCEDA-EB6B-4259-9119-9E297DF92AEE}" dt="2022-03-28T21:44:01.175" v="12609" actId="478"/>
          <ac:spMkLst>
            <pc:docMk/>
            <pc:sldMk cId="1916598722" sldId="2145706681"/>
            <ac:spMk id="86" creationId="{A14F2C13-F44F-4F89-A80A-8BD855F1304A}"/>
          </ac:spMkLst>
        </pc:spChg>
        <pc:spChg chg="del">
          <ac:chgData name="Matt Chill" userId="157e4bfd-2bfa-46d2-b115-bc5f9c1dc265" providerId="ADAL" clId="{2C0FCEDA-EB6B-4259-9119-9E297DF92AEE}" dt="2022-03-28T21:44:01.175" v="12609" actId="478"/>
          <ac:spMkLst>
            <pc:docMk/>
            <pc:sldMk cId="1916598722" sldId="2145706681"/>
            <ac:spMk id="87" creationId="{153B2381-F474-42B2-8F8E-6140986F9232}"/>
          </ac:spMkLst>
        </pc:spChg>
        <pc:spChg chg="mod ord">
          <ac:chgData name="Matt Chill" userId="157e4bfd-2bfa-46d2-b115-bc5f9c1dc265" providerId="ADAL" clId="{2C0FCEDA-EB6B-4259-9119-9E297DF92AEE}" dt="2022-04-07T16:04:33.425" v="53137" actId="1036"/>
          <ac:spMkLst>
            <pc:docMk/>
            <pc:sldMk cId="1916598722" sldId="2145706681"/>
            <ac:spMk id="95" creationId="{4F451B0D-3043-4317-B9B0-B0FEE5B38E82}"/>
          </ac:spMkLst>
        </pc:spChg>
        <pc:spChg chg="add del mod topLvl">
          <ac:chgData name="Matt Chill" userId="157e4bfd-2bfa-46d2-b115-bc5f9c1dc265" providerId="ADAL" clId="{2C0FCEDA-EB6B-4259-9119-9E297DF92AEE}" dt="2022-03-28T21:44:23.047" v="12616" actId="478"/>
          <ac:spMkLst>
            <pc:docMk/>
            <pc:sldMk cId="1916598722" sldId="2145706681"/>
            <ac:spMk id="106" creationId="{F00AFF4D-73D8-4EA3-833C-A14A6783337B}"/>
          </ac:spMkLst>
        </pc:spChg>
        <pc:spChg chg="add del mod topLvl">
          <ac:chgData name="Matt Chill" userId="157e4bfd-2bfa-46d2-b115-bc5f9c1dc265" providerId="ADAL" clId="{2C0FCEDA-EB6B-4259-9119-9E297DF92AEE}" dt="2022-03-28T21:44:23.047" v="12616" actId="478"/>
          <ac:spMkLst>
            <pc:docMk/>
            <pc:sldMk cId="1916598722" sldId="2145706681"/>
            <ac:spMk id="107" creationId="{1DD72106-5BF2-4E60-B927-B74EDDD55F41}"/>
          </ac:spMkLst>
        </pc:spChg>
        <pc:spChg chg="add del mod topLvl">
          <ac:chgData name="Matt Chill" userId="157e4bfd-2bfa-46d2-b115-bc5f9c1dc265" providerId="ADAL" clId="{2C0FCEDA-EB6B-4259-9119-9E297DF92AEE}" dt="2022-03-28T21:44:23.047" v="12616" actId="478"/>
          <ac:spMkLst>
            <pc:docMk/>
            <pc:sldMk cId="1916598722" sldId="2145706681"/>
            <ac:spMk id="117" creationId="{67DE8061-174F-45FD-A541-1ECBB94F7699}"/>
          </ac:spMkLst>
        </pc:spChg>
        <pc:grpChg chg="del">
          <ac:chgData name="Matt Chill" userId="157e4bfd-2bfa-46d2-b115-bc5f9c1dc265" providerId="ADAL" clId="{2C0FCEDA-EB6B-4259-9119-9E297DF92AEE}" dt="2022-03-28T21:44:14.717" v="12613" actId="165"/>
          <ac:grpSpMkLst>
            <pc:docMk/>
            <pc:sldMk cId="1916598722" sldId="2145706681"/>
            <ac:grpSpMk id="23" creationId="{4D3D893C-B53A-4471-A186-4C8534D4FD64}"/>
          </ac:grpSpMkLst>
        </pc:grpChg>
        <pc:grpChg chg="del">
          <ac:chgData name="Matt Chill" userId="157e4bfd-2bfa-46d2-b115-bc5f9c1dc265" providerId="ADAL" clId="{2C0FCEDA-EB6B-4259-9119-9E297DF92AEE}" dt="2022-03-28T21:44:01.175" v="12609" actId="478"/>
          <ac:grpSpMkLst>
            <pc:docMk/>
            <pc:sldMk cId="1916598722" sldId="2145706681"/>
            <ac:grpSpMk id="27" creationId="{25DF16CF-C60E-4984-A2EF-BE31223CE93F}"/>
          </ac:grpSpMkLst>
        </pc:grpChg>
        <pc:grpChg chg="del">
          <ac:chgData name="Matt Chill" userId="157e4bfd-2bfa-46d2-b115-bc5f9c1dc265" providerId="ADAL" clId="{2C0FCEDA-EB6B-4259-9119-9E297DF92AEE}" dt="2022-03-28T21:44:01.175" v="12609" actId="478"/>
          <ac:grpSpMkLst>
            <pc:docMk/>
            <pc:sldMk cId="1916598722" sldId="2145706681"/>
            <ac:grpSpMk id="31" creationId="{7DBBE8B0-71EF-4344-BD0A-A6EB02384EF0}"/>
          </ac:grpSpMkLst>
        </pc:grpChg>
        <pc:grpChg chg="del">
          <ac:chgData name="Matt Chill" userId="157e4bfd-2bfa-46d2-b115-bc5f9c1dc265" providerId="ADAL" clId="{2C0FCEDA-EB6B-4259-9119-9E297DF92AEE}" dt="2022-03-28T21:44:01.175" v="12609" actId="478"/>
          <ac:grpSpMkLst>
            <pc:docMk/>
            <pc:sldMk cId="1916598722" sldId="2145706681"/>
            <ac:grpSpMk id="35" creationId="{B3281BDC-D611-4EA2-A640-E78A728B7CC9}"/>
          </ac:grpSpMkLst>
        </pc:grpChg>
        <pc:graphicFrameChg chg="mod">
          <ac:chgData name="Matt Chill" userId="157e4bfd-2bfa-46d2-b115-bc5f9c1dc265" providerId="ADAL" clId="{2C0FCEDA-EB6B-4259-9119-9E297DF92AEE}" dt="2022-04-07T16:04:25.532" v="53126"/>
          <ac:graphicFrameMkLst>
            <pc:docMk/>
            <pc:sldMk cId="1916598722" sldId="2145706681"/>
            <ac:graphicFrameMk id="6" creationId="{27A9BFCB-81AE-4AC6-8E0B-4AA388543D1E}"/>
          </ac:graphicFrameMkLst>
        </pc:graphicFrameChg>
        <pc:graphicFrameChg chg="add mod modGraphic">
          <ac:chgData name="Matt Chill" userId="157e4bfd-2bfa-46d2-b115-bc5f9c1dc265" providerId="ADAL" clId="{2C0FCEDA-EB6B-4259-9119-9E297DF92AEE}" dt="2022-04-08T18:07:59.498" v="58530" actId="113"/>
          <ac:graphicFrameMkLst>
            <pc:docMk/>
            <pc:sldMk cId="1916598722" sldId="2145706681"/>
            <ac:graphicFrameMk id="53" creationId="{7968B00F-F9F0-4F50-8A4A-7BB30886E00B}"/>
          </ac:graphicFrameMkLst>
        </pc:graphicFrameChg>
        <pc:picChg chg="add mod">
          <ac:chgData name="Matt Chill" userId="157e4bfd-2bfa-46d2-b115-bc5f9c1dc265" providerId="ADAL" clId="{2C0FCEDA-EB6B-4259-9119-9E297DF92AEE}" dt="2022-04-08T18:07:41.321" v="58528" actId="1076"/>
          <ac:picMkLst>
            <pc:docMk/>
            <pc:sldMk cId="1916598722" sldId="2145706681"/>
            <ac:picMk id="5" creationId="{F4BA1AB5-BFFE-423B-A271-8EF7F7838E7D}"/>
          </ac:picMkLst>
        </pc:picChg>
        <pc:picChg chg="add mod">
          <ac:chgData name="Matt Chill" userId="157e4bfd-2bfa-46d2-b115-bc5f9c1dc265" providerId="ADAL" clId="{2C0FCEDA-EB6B-4259-9119-9E297DF92AEE}" dt="2022-04-08T18:06:29.441" v="58512" actId="1036"/>
          <ac:picMkLst>
            <pc:docMk/>
            <pc:sldMk cId="1916598722" sldId="2145706681"/>
            <ac:picMk id="8" creationId="{1C2E27A4-7D3B-4A7F-A8E8-78E0B13CB6E1}"/>
          </ac:picMkLst>
        </pc:picChg>
        <pc:picChg chg="add mod">
          <ac:chgData name="Matt Chill" userId="157e4bfd-2bfa-46d2-b115-bc5f9c1dc265" providerId="ADAL" clId="{2C0FCEDA-EB6B-4259-9119-9E297DF92AEE}" dt="2022-04-08T18:06:33.680" v="58513" actId="571"/>
          <ac:picMkLst>
            <pc:docMk/>
            <pc:sldMk cId="1916598722" sldId="2145706681"/>
            <ac:picMk id="13" creationId="{542A88BB-AAFF-4FB7-A474-AE77D8ABC6BF}"/>
          </ac:picMkLst>
        </pc:picChg>
        <pc:picChg chg="add mod">
          <ac:chgData name="Matt Chill" userId="157e4bfd-2bfa-46d2-b115-bc5f9c1dc265" providerId="ADAL" clId="{2C0FCEDA-EB6B-4259-9119-9E297DF92AEE}" dt="2022-04-08T18:07:30.268" v="58526" actId="1076"/>
          <ac:picMkLst>
            <pc:docMk/>
            <pc:sldMk cId="1916598722" sldId="2145706681"/>
            <ac:picMk id="14" creationId="{D4F1BEBD-0BA4-408C-9F80-F83AA35D629F}"/>
          </ac:picMkLst>
        </pc:picChg>
        <pc:picChg chg="add mod">
          <ac:chgData name="Matt Chill" userId="157e4bfd-2bfa-46d2-b115-bc5f9c1dc265" providerId="ADAL" clId="{2C0FCEDA-EB6B-4259-9119-9E297DF92AEE}" dt="2022-04-08T18:07:37.948" v="58527" actId="1076"/>
          <ac:picMkLst>
            <pc:docMk/>
            <pc:sldMk cId="1916598722" sldId="2145706681"/>
            <ac:picMk id="15" creationId="{B3FF58A1-84A3-44ED-95DA-137ED70CB0DF}"/>
          </ac:picMkLst>
        </pc:picChg>
        <pc:picChg chg="add mod">
          <ac:chgData name="Matt Chill" userId="157e4bfd-2bfa-46d2-b115-bc5f9c1dc265" providerId="ADAL" clId="{2C0FCEDA-EB6B-4259-9119-9E297DF92AEE}" dt="2022-04-08T18:07:16.788" v="58525" actId="571"/>
          <ac:picMkLst>
            <pc:docMk/>
            <pc:sldMk cId="1916598722" sldId="2145706681"/>
            <ac:picMk id="16" creationId="{D078E0BE-4326-4E65-9F72-F6C6CF3B7490}"/>
          </ac:picMkLst>
        </pc:picChg>
      </pc:sldChg>
      <pc:sldChg chg="addSp delSp modSp add mod addCm delCm modCm modNotesTx">
        <pc:chgData name="Matt Chill" userId="157e4bfd-2bfa-46d2-b115-bc5f9c1dc265" providerId="ADAL" clId="{2C0FCEDA-EB6B-4259-9119-9E297DF92AEE}" dt="2022-04-14T21:01:14.521" v="82959"/>
        <pc:sldMkLst>
          <pc:docMk/>
          <pc:sldMk cId="3693209015" sldId="2145706681"/>
        </pc:sldMkLst>
        <pc:spChg chg="mod">
          <ac:chgData name="Matt Chill" userId="157e4bfd-2bfa-46d2-b115-bc5f9c1dc265" providerId="ADAL" clId="{2C0FCEDA-EB6B-4259-9119-9E297DF92AEE}" dt="2022-04-14T21:01:14.468" v="82918" actId="948"/>
          <ac:spMkLst>
            <pc:docMk/>
            <pc:sldMk cId="3693209015" sldId="2145706681"/>
            <ac:spMk id="2" creationId="{130360FB-E26F-4A01-ACED-9D8EB6051D74}"/>
          </ac:spMkLst>
        </pc:spChg>
        <pc:spChg chg="add mod">
          <ac:chgData name="Matt Chill" userId="157e4bfd-2bfa-46d2-b115-bc5f9c1dc265" providerId="ADAL" clId="{2C0FCEDA-EB6B-4259-9119-9E297DF92AEE}" dt="2022-04-08T18:52:06.496" v="59300" actId="1076"/>
          <ac:spMkLst>
            <pc:docMk/>
            <pc:sldMk cId="3693209015" sldId="2145706681"/>
            <ac:spMk id="3" creationId="{83850F98-E5A2-407D-AD1D-5BE3E55AF03A}"/>
          </ac:spMkLst>
        </pc:spChg>
        <pc:spChg chg="add del mod">
          <ac:chgData name="Matt Chill" userId="157e4bfd-2bfa-46d2-b115-bc5f9c1dc265" providerId="ADAL" clId="{2C0FCEDA-EB6B-4259-9119-9E297DF92AEE}" dt="2022-04-08T23:58:10.404" v="66844" actId="478"/>
          <ac:spMkLst>
            <pc:docMk/>
            <pc:sldMk cId="3693209015" sldId="2145706681"/>
            <ac:spMk id="7" creationId="{2FA7D59B-7CB7-4C31-AD54-78A48ACF301C}"/>
          </ac:spMkLst>
        </pc:spChg>
        <pc:spChg chg="add del mod modVis">
          <ac:chgData name="Matt Chill" userId="157e4bfd-2bfa-46d2-b115-bc5f9c1dc265" providerId="ADAL" clId="{2C0FCEDA-EB6B-4259-9119-9E297DF92AEE}" dt="2022-04-14T21:01:14.519" v="82957"/>
          <ac:spMkLst>
            <pc:docMk/>
            <pc:sldMk cId="3693209015" sldId="2145706681"/>
            <ac:spMk id="7" creationId="{526A8321-4522-4CFE-AEE5-5D4B34B78E2B}"/>
          </ac:spMkLst>
        </pc:spChg>
        <pc:spChg chg="add del mod">
          <ac:chgData name="Matt Chill" userId="157e4bfd-2bfa-46d2-b115-bc5f9c1dc265" providerId="ADAL" clId="{2C0FCEDA-EB6B-4259-9119-9E297DF92AEE}" dt="2022-04-11T17:39:41.156" v="68666" actId="478"/>
          <ac:spMkLst>
            <pc:docMk/>
            <pc:sldMk cId="3693209015" sldId="2145706681"/>
            <ac:spMk id="10" creationId="{A7DCEF8B-5E0C-4234-BF8A-CB43894D5601}"/>
          </ac:spMkLst>
        </pc:spChg>
        <pc:spChg chg="add del mod">
          <ac:chgData name="Matt Chill" userId="157e4bfd-2bfa-46d2-b115-bc5f9c1dc265" providerId="ADAL" clId="{2C0FCEDA-EB6B-4259-9119-9E297DF92AEE}" dt="2022-04-14T00:14:13.831" v="81296" actId="478"/>
          <ac:spMkLst>
            <pc:docMk/>
            <pc:sldMk cId="3693209015" sldId="2145706681"/>
            <ac:spMk id="17" creationId="{3729AD73-4C3F-4344-85B6-8B85C31B4946}"/>
          </ac:spMkLst>
        </pc:spChg>
        <pc:graphicFrameChg chg="mod">
          <ac:chgData name="Matt Chill" userId="157e4bfd-2bfa-46d2-b115-bc5f9c1dc265" providerId="ADAL" clId="{2C0FCEDA-EB6B-4259-9119-9E297DF92AEE}" dt="2022-04-14T21:01:14.521" v="82959"/>
          <ac:graphicFrameMkLst>
            <pc:docMk/>
            <pc:sldMk cId="3693209015" sldId="2145706681"/>
            <ac:graphicFrameMk id="6" creationId="{27A9BFCB-81AE-4AC6-8E0B-4AA388543D1E}"/>
          </ac:graphicFrameMkLst>
        </pc:graphicFrameChg>
        <pc:graphicFrameChg chg="add del mod">
          <ac:chgData name="Matt Chill" userId="157e4bfd-2bfa-46d2-b115-bc5f9c1dc265" providerId="ADAL" clId="{2C0FCEDA-EB6B-4259-9119-9E297DF92AEE}" dt="2022-04-13T00:58:11.593" v="74817" actId="478"/>
          <ac:graphicFrameMkLst>
            <pc:docMk/>
            <pc:sldMk cId="3693209015" sldId="2145706681"/>
            <ac:graphicFrameMk id="11" creationId="{AA6EEEA8-B9BE-4CB4-A5DA-996AE0EE1DC1}"/>
          </ac:graphicFrameMkLst>
        </pc:graphicFrameChg>
        <pc:graphicFrameChg chg="mod modGraphic">
          <ac:chgData name="Matt Chill" userId="157e4bfd-2bfa-46d2-b115-bc5f9c1dc265" providerId="ADAL" clId="{2C0FCEDA-EB6B-4259-9119-9E297DF92AEE}" dt="2022-04-13T20:43:28.524" v="80180" actId="20577"/>
          <ac:graphicFrameMkLst>
            <pc:docMk/>
            <pc:sldMk cId="3693209015" sldId="2145706681"/>
            <ac:graphicFrameMk id="53" creationId="{7968B00F-F9F0-4F50-8A4A-7BB30886E00B}"/>
          </ac:graphicFrameMkLst>
        </pc:graphicFrameChg>
        <pc:picChg chg="mod">
          <ac:chgData name="Matt Chill" userId="157e4bfd-2bfa-46d2-b115-bc5f9c1dc265" providerId="ADAL" clId="{2C0FCEDA-EB6B-4259-9119-9E297DF92AEE}" dt="2022-04-12T17:59:02.478" v="71395" actId="1076"/>
          <ac:picMkLst>
            <pc:docMk/>
            <pc:sldMk cId="3693209015" sldId="2145706681"/>
            <ac:picMk id="5" creationId="{F4BA1AB5-BFFE-423B-A271-8EF7F7838E7D}"/>
          </ac:picMkLst>
        </pc:picChg>
        <pc:picChg chg="mod">
          <ac:chgData name="Matt Chill" userId="157e4bfd-2bfa-46d2-b115-bc5f9c1dc265" providerId="ADAL" clId="{2C0FCEDA-EB6B-4259-9119-9E297DF92AEE}" dt="2022-04-13T20:41:22.761" v="80144" actId="1076"/>
          <ac:picMkLst>
            <pc:docMk/>
            <pc:sldMk cId="3693209015" sldId="2145706681"/>
            <ac:picMk id="8" creationId="{1C2E27A4-7D3B-4A7F-A8E8-78E0B13CB6E1}"/>
          </ac:picMkLst>
        </pc:picChg>
        <pc:picChg chg="mod">
          <ac:chgData name="Matt Chill" userId="157e4bfd-2bfa-46d2-b115-bc5f9c1dc265" providerId="ADAL" clId="{2C0FCEDA-EB6B-4259-9119-9E297DF92AEE}" dt="2022-04-13T20:41:26.277" v="80145" actId="1076"/>
          <ac:picMkLst>
            <pc:docMk/>
            <pc:sldMk cId="3693209015" sldId="2145706681"/>
            <ac:picMk id="13" creationId="{542A88BB-AAFF-4FB7-A474-AE77D8ABC6BF}"/>
          </ac:picMkLst>
        </pc:picChg>
        <pc:picChg chg="mod">
          <ac:chgData name="Matt Chill" userId="157e4bfd-2bfa-46d2-b115-bc5f9c1dc265" providerId="ADAL" clId="{2C0FCEDA-EB6B-4259-9119-9E297DF92AEE}" dt="2022-04-13T20:41:32.256" v="80146" actId="1076"/>
          <ac:picMkLst>
            <pc:docMk/>
            <pc:sldMk cId="3693209015" sldId="2145706681"/>
            <ac:picMk id="14" creationId="{D4F1BEBD-0BA4-408C-9F80-F83AA35D629F}"/>
          </ac:picMkLst>
        </pc:picChg>
        <pc:picChg chg="mod">
          <ac:chgData name="Matt Chill" userId="157e4bfd-2bfa-46d2-b115-bc5f9c1dc265" providerId="ADAL" clId="{2C0FCEDA-EB6B-4259-9119-9E297DF92AEE}" dt="2022-04-13T20:32:38.563" v="79996" actId="1076"/>
          <ac:picMkLst>
            <pc:docMk/>
            <pc:sldMk cId="3693209015" sldId="2145706681"/>
            <ac:picMk id="15" creationId="{B3FF58A1-84A3-44ED-95DA-137ED70CB0DF}"/>
          </ac:picMkLst>
        </pc:picChg>
        <pc:picChg chg="mod">
          <ac:chgData name="Matt Chill" userId="157e4bfd-2bfa-46d2-b115-bc5f9c1dc265" providerId="ADAL" clId="{2C0FCEDA-EB6B-4259-9119-9E297DF92AEE}" dt="2022-04-13T20:32:42.245" v="79997" actId="1076"/>
          <ac:picMkLst>
            <pc:docMk/>
            <pc:sldMk cId="3693209015" sldId="2145706681"/>
            <ac:picMk id="16" creationId="{D078E0BE-4326-4E65-9F72-F6C6CF3B7490}"/>
          </ac:picMkLst>
        </pc:picChg>
      </pc:sldChg>
      <pc:sldChg chg="addSp delSp modSp add mod modNotesTx">
        <pc:chgData name="Matt Chill" userId="157e4bfd-2bfa-46d2-b115-bc5f9c1dc265" providerId="ADAL" clId="{2C0FCEDA-EB6B-4259-9119-9E297DF92AEE}" dt="2022-04-14T21:01:24.445" v="83002"/>
        <pc:sldMkLst>
          <pc:docMk/>
          <pc:sldMk cId="3325575242" sldId="2145706682"/>
        </pc:sldMkLst>
        <pc:spChg chg="mod">
          <ac:chgData name="Matt Chill" userId="157e4bfd-2bfa-46d2-b115-bc5f9c1dc265" providerId="ADAL" clId="{2C0FCEDA-EB6B-4259-9119-9E297DF92AEE}" dt="2022-04-14T21:01:24.376" v="82961" actId="948"/>
          <ac:spMkLst>
            <pc:docMk/>
            <pc:sldMk cId="3325575242" sldId="2145706682"/>
            <ac:spMk id="2" creationId="{130360FB-E26F-4A01-ACED-9D8EB6051D74}"/>
          </ac:spMkLst>
        </pc:spChg>
        <pc:spChg chg="add del mod modVis">
          <ac:chgData name="Matt Chill" userId="157e4bfd-2bfa-46d2-b115-bc5f9c1dc265" providerId="ADAL" clId="{2C0FCEDA-EB6B-4259-9119-9E297DF92AEE}" dt="2022-04-14T21:01:24.442" v="83000"/>
          <ac:spMkLst>
            <pc:docMk/>
            <pc:sldMk cId="3325575242" sldId="2145706682"/>
            <ac:spMk id="3" creationId="{4B68E557-916F-4B8B-B8E6-73C9055069DF}"/>
          </ac:spMkLst>
        </pc:spChg>
        <pc:spChg chg="add del mod">
          <ac:chgData name="Matt Chill" userId="157e4bfd-2bfa-46d2-b115-bc5f9c1dc265" providerId="ADAL" clId="{2C0FCEDA-EB6B-4259-9119-9E297DF92AEE}" dt="2022-04-08T22:21:51.313" v="65308" actId="21"/>
          <ac:spMkLst>
            <pc:docMk/>
            <pc:sldMk cId="3325575242" sldId="2145706682"/>
            <ac:spMk id="3" creationId="{AE0349C1-3150-4231-9257-9340F6A2BF39}"/>
          </ac:spMkLst>
        </pc:spChg>
        <pc:spChg chg="add del mod">
          <ac:chgData name="Matt Chill" userId="157e4bfd-2bfa-46d2-b115-bc5f9c1dc265" providerId="ADAL" clId="{2C0FCEDA-EB6B-4259-9119-9E297DF92AEE}" dt="2022-04-14T00:14:18.273" v="81297" actId="478"/>
          <ac:spMkLst>
            <pc:docMk/>
            <pc:sldMk cId="3325575242" sldId="2145706682"/>
            <ac:spMk id="16" creationId="{8A49CA4F-E9C6-4CE5-87FD-F15EF2F2588F}"/>
          </ac:spMkLst>
        </pc:spChg>
        <pc:graphicFrameChg chg="mod">
          <ac:chgData name="Matt Chill" userId="157e4bfd-2bfa-46d2-b115-bc5f9c1dc265" providerId="ADAL" clId="{2C0FCEDA-EB6B-4259-9119-9E297DF92AEE}" dt="2022-04-14T21:01:24.445" v="83002"/>
          <ac:graphicFrameMkLst>
            <pc:docMk/>
            <pc:sldMk cId="3325575242" sldId="2145706682"/>
            <ac:graphicFrameMk id="6" creationId="{27A9BFCB-81AE-4AC6-8E0B-4AA388543D1E}"/>
          </ac:graphicFrameMkLst>
        </pc:graphicFrameChg>
        <pc:graphicFrameChg chg="mod modGraphic">
          <ac:chgData name="Matt Chill" userId="157e4bfd-2bfa-46d2-b115-bc5f9c1dc265" providerId="ADAL" clId="{2C0FCEDA-EB6B-4259-9119-9E297DF92AEE}" dt="2022-04-13T20:51:51.025" v="80354" actId="113"/>
          <ac:graphicFrameMkLst>
            <pc:docMk/>
            <pc:sldMk cId="3325575242" sldId="2145706682"/>
            <ac:graphicFrameMk id="53" creationId="{7968B00F-F9F0-4F50-8A4A-7BB30886E00B}"/>
          </ac:graphicFrameMkLst>
        </pc:graphicFrameChg>
        <pc:picChg chg="add mod">
          <ac:chgData name="Matt Chill" userId="157e4bfd-2bfa-46d2-b115-bc5f9c1dc265" providerId="ADAL" clId="{2C0FCEDA-EB6B-4259-9119-9E297DF92AEE}" dt="2022-04-13T20:48:39.955" v="80248" actId="1076"/>
          <ac:picMkLst>
            <pc:docMk/>
            <pc:sldMk cId="3325575242" sldId="2145706682"/>
            <ac:picMk id="9" creationId="{AB49CFBC-5216-4B68-8F0B-BAB201B05A99}"/>
          </ac:picMkLst>
        </pc:picChg>
        <pc:picChg chg="add mod">
          <ac:chgData name="Matt Chill" userId="157e4bfd-2bfa-46d2-b115-bc5f9c1dc265" providerId="ADAL" clId="{2C0FCEDA-EB6B-4259-9119-9E297DF92AEE}" dt="2022-04-13T20:51:26.794" v="80347" actId="1076"/>
          <ac:picMkLst>
            <pc:docMk/>
            <pc:sldMk cId="3325575242" sldId="2145706682"/>
            <ac:picMk id="10" creationId="{00235B1A-DB68-428D-92A9-A161C5E02BC3}"/>
          </ac:picMkLst>
        </pc:picChg>
        <pc:picChg chg="add mod">
          <ac:chgData name="Matt Chill" userId="157e4bfd-2bfa-46d2-b115-bc5f9c1dc265" providerId="ADAL" clId="{2C0FCEDA-EB6B-4259-9119-9E297DF92AEE}" dt="2022-04-13T20:51:34.200" v="80350" actId="1076"/>
          <ac:picMkLst>
            <pc:docMk/>
            <pc:sldMk cId="3325575242" sldId="2145706682"/>
            <ac:picMk id="11" creationId="{1769E942-C76C-4B98-A8E3-F9D109721826}"/>
          </ac:picMkLst>
        </pc:picChg>
        <pc:picChg chg="add mod">
          <ac:chgData name="Matt Chill" userId="157e4bfd-2bfa-46d2-b115-bc5f9c1dc265" providerId="ADAL" clId="{2C0FCEDA-EB6B-4259-9119-9E297DF92AEE}" dt="2022-04-13T20:51:45.807" v="80353" actId="1076"/>
          <ac:picMkLst>
            <pc:docMk/>
            <pc:sldMk cId="3325575242" sldId="2145706682"/>
            <ac:picMk id="12" creationId="{A46AF397-FFF2-432D-A332-359BF8DFF1ED}"/>
          </ac:picMkLst>
        </pc:picChg>
        <pc:picChg chg="add mod">
          <ac:chgData name="Matt Chill" userId="157e4bfd-2bfa-46d2-b115-bc5f9c1dc265" providerId="ADAL" clId="{2C0FCEDA-EB6B-4259-9119-9E297DF92AEE}" dt="2022-04-13T20:48:42.947" v="80249" actId="1076"/>
          <ac:picMkLst>
            <pc:docMk/>
            <pc:sldMk cId="3325575242" sldId="2145706682"/>
            <ac:picMk id="13" creationId="{71E3EDEF-44A1-4811-9571-2961D6BFF961}"/>
          </ac:picMkLst>
        </pc:picChg>
        <pc:picChg chg="add mod">
          <ac:chgData name="Matt Chill" userId="157e4bfd-2bfa-46d2-b115-bc5f9c1dc265" providerId="ADAL" clId="{2C0FCEDA-EB6B-4259-9119-9E297DF92AEE}" dt="2022-04-13T20:49:08.027" v="80263" actId="1076"/>
          <ac:picMkLst>
            <pc:docMk/>
            <pc:sldMk cId="3325575242" sldId="2145706682"/>
            <ac:picMk id="14" creationId="{6BC457B8-1361-4B17-92A6-E76915BFA1F9}"/>
          </ac:picMkLst>
        </pc:picChg>
        <pc:picChg chg="add mod">
          <ac:chgData name="Matt Chill" userId="157e4bfd-2bfa-46d2-b115-bc5f9c1dc265" providerId="ADAL" clId="{2C0FCEDA-EB6B-4259-9119-9E297DF92AEE}" dt="2022-04-13T20:49:04.199" v="80262" actId="1076"/>
          <ac:picMkLst>
            <pc:docMk/>
            <pc:sldMk cId="3325575242" sldId="2145706682"/>
            <ac:picMk id="15" creationId="{1F079F96-1908-4C0F-9FC6-66D0AA034F4C}"/>
          </ac:picMkLst>
        </pc:picChg>
        <pc:picChg chg="add mod">
          <ac:chgData name="Matt Chill" userId="157e4bfd-2bfa-46d2-b115-bc5f9c1dc265" providerId="ADAL" clId="{2C0FCEDA-EB6B-4259-9119-9E297DF92AEE}" dt="2022-04-13T20:51:41.883" v="80352" actId="571"/>
          <ac:picMkLst>
            <pc:docMk/>
            <pc:sldMk cId="3325575242" sldId="2145706682"/>
            <ac:picMk id="17" creationId="{F2D52EDF-DF6E-4B64-8B78-700A2203CCF1}"/>
          </ac:picMkLst>
        </pc:picChg>
      </pc:sldChg>
      <pc:sldChg chg="addSp delSp modSp add del mod">
        <pc:chgData name="Matt Chill" userId="157e4bfd-2bfa-46d2-b115-bc5f9c1dc265" providerId="ADAL" clId="{2C0FCEDA-EB6B-4259-9119-9E297DF92AEE}" dt="2022-04-08T18:48:10.347" v="59104" actId="2696"/>
        <pc:sldMkLst>
          <pc:docMk/>
          <pc:sldMk cId="3694947327" sldId="2145706682"/>
        </pc:sldMkLst>
        <pc:spChg chg="mod">
          <ac:chgData name="Matt Chill" userId="157e4bfd-2bfa-46d2-b115-bc5f9c1dc265" providerId="ADAL" clId="{2C0FCEDA-EB6B-4259-9119-9E297DF92AEE}" dt="2022-04-07T17:51:11.318" v="54868" actId="948"/>
          <ac:spMkLst>
            <pc:docMk/>
            <pc:sldMk cId="3694947327" sldId="2145706682"/>
            <ac:spMk id="2" creationId="{130360FB-E26F-4A01-ACED-9D8EB6051D74}"/>
          </ac:spMkLst>
        </pc:spChg>
        <pc:spChg chg="add del mod modVis">
          <ac:chgData name="Matt Chill" userId="157e4bfd-2bfa-46d2-b115-bc5f9c1dc265" providerId="ADAL" clId="{2C0FCEDA-EB6B-4259-9119-9E297DF92AEE}" dt="2022-03-28T22:04:38.773" v="13788"/>
          <ac:spMkLst>
            <pc:docMk/>
            <pc:sldMk cId="3694947327" sldId="2145706682"/>
            <ac:spMk id="3" creationId="{7B3168F8-3380-47F8-809B-48F4D9B1E35C}"/>
          </ac:spMkLst>
        </pc:spChg>
        <pc:spChg chg="add del mod modVis">
          <ac:chgData name="Matt Chill" userId="157e4bfd-2bfa-46d2-b115-bc5f9c1dc265" providerId="ADAL" clId="{2C0FCEDA-EB6B-4259-9119-9E297DF92AEE}" dt="2022-04-07T17:51:11.355" v="54907"/>
          <ac:spMkLst>
            <pc:docMk/>
            <pc:sldMk cId="3694947327" sldId="2145706682"/>
            <ac:spMk id="3" creationId="{8418FDE9-C9B4-4A5A-AEF2-D3B8ABB710B1}"/>
          </ac:spMkLst>
        </pc:spChg>
        <pc:spChg chg="add del mod modVis">
          <ac:chgData name="Matt Chill" userId="157e4bfd-2bfa-46d2-b115-bc5f9c1dc265" providerId="ADAL" clId="{2C0FCEDA-EB6B-4259-9119-9E297DF92AEE}" dt="2022-03-28T22:04:39.721" v="13831"/>
          <ac:spMkLst>
            <pc:docMk/>
            <pc:sldMk cId="3694947327" sldId="2145706682"/>
            <ac:spMk id="5" creationId="{DAB04DCB-4A2A-440F-9EFE-8CD8A5E13061}"/>
          </ac:spMkLst>
        </pc:spChg>
        <pc:spChg chg="add del mod modVis">
          <ac:chgData name="Matt Chill" userId="157e4bfd-2bfa-46d2-b115-bc5f9c1dc265" providerId="ADAL" clId="{2C0FCEDA-EB6B-4259-9119-9E297DF92AEE}" dt="2022-03-28T22:04:41.985" v="13875"/>
          <ac:spMkLst>
            <pc:docMk/>
            <pc:sldMk cId="3694947327" sldId="2145706682"/>
            <ac:spMk id="7" creationId="{FD1EFED8-AD09-4D97-894F-525AEDB4A20F}"/>
          </ac:spMkLst>
        </pc:spChg>
        <pc:spChg chg="add del mod">
          <ac:chgData name="Matt Chill" userId="157e4bfd-2bfa-46d2-b115-bc5f9c1dc265" providerId="ADAL" clId="{2C0FCEDA-EB6B-4259-9119-9E297DF92AEE}" dt="2022-04-07T17:51:41.046" v="54914" actId="14100"/>
          <ac:spMkLst>
            <pc:docMk/>
            <pc:sldMk cId="3694947327" sldId="2145706682"/>
            <ac:spMk id="95" creationId="{4F451B0D-3043-4317-B9B0-B0FEE5B38E82}"/>
          </ac:spMkLst>
        </pc:spChg>
        <pc:graphicFrameChg chg="mod">
          <ac:chgData name="Matt Chill" userId="157e4bfd-2bfa-46d2-b115-bc5f9c1dc265" providerId="ADAL" clId="{2C0FCEDA-EB6B-4259-9119-9E297DF92AEE}" dt="2022-04-07T17:51:11.363" v="54909"/>
          <ac:graphicFrameMkLst>
            <pc:docMk/>
            <pc:sldMk cId="3694947327" sldId="2145706682"/>
            <ac:graphicFrameMk id="6" creationId="{27A9BFCB-81AE-4AC6-8E0B-4AA388543D1E}"/>
          </ac:graphicFrameMkLst>
        </pc:graphicFrameChg>
        <pc:graphicFrameChg chg="modGraphic">
          <ac:chgData name="Matt Chill" userId="157e4bfd-2bfa-46d2-b115-bc5f9c1dc265" providerId="ADAL" clId="{2C0FCEDA-EB6B-4259-9119-9E297DF92AEE}" dt="2022-03-30T18:42:37.521" v="25407" actId="20577"/>
          <ac:graphicFrameMkLst>
            <pc:docMk/>
            <pc:sldMk cId="3694947327" sldId="2145706682"/>
            <ac:graphicFrameMk id="53" creationId="{7968B00F-F9F0-4F50-8A4A-7BB30886E00B}"/>
          </ac:graphicFrameMkLst>
        </pc:graphicFrameChg>
      </pc:sldChg>
      <pc:sldChg chg="addSp delSp modSp add mod modNotesTx">
        <pc:chgData name="Matt Chill" userId="157e4bfd-2bfa-46d2-b115-bc5f9c1dc265" providerId="ADAL" clId="{2C0FCEDA-EB6B-4259-9119-9E297DF92AEE}" dt="2022-04-14T21:01:29.720" v="83045"/>
        <pc:sldMkLst>
          <pc:docMk/>
          <pc:sldMk cId="547105070" sldId="2145706683"/>
        </pc:sldMkLst>
        <pc:spChg chg="mod">
          <ac:chgData name="Matt Chill" userId="157e4bfd-2bfa-46d2-b115-bc5f9c1dc265" providerId="ADAL" clId="{2C0FCEDA-EB6B-4259-9119-9E297DF92AEE}" dt="2022-04-14T21:01:29.617" v="83004" actId="948"/>
          <ac:spMkLst>
            <pc:docMk/>
            <pc:sldMk cId="547105070" sldId="2145706683"/>
            <ac:spMk id="2" creationId="{130360FB-E26F-4A01-ACED-9D8EB6051D74}"/>
          </ac:spMkLst>
        </pc:spChg>
        <pc:spChg chg="add del mod modVis">
          <ac:chgData name="Matt Chill" userId="157e4bfd-2bfa-46d2-b115-bc5f9c1dc265" providerId="ADAL" clId="{2C0FCEDA-EB6B-4259-9119-9E297DF92AEE}" dt="2022-04-14T21:01:29.677" v="83043"/>
          <ac:spMkLst>
            <pc:docMk/>
            <pc:sldMk cId="547105070" sldId="2145706683"/>
            <ac:spMk id="3" creationId="{67020D2E-13A5-4D63-9AF7-54E9C1DF6E94}"/>
          </ac:spMkLst>
        </pc:spChg>
        <pc:spChg chg="add del mod">
          <ac:chgData name="Matt Chill" userId="157e4bfd-2bfa-46d2-b115-bc5f9c1dc265" providerId="ADAL" clId="{2C0FCEDA-EB6B-4259-9119-9E297DF92AEE}" dt="2022-04-08T23:58:15.903" v="66845" actId="478"/>
          <ac:spMkLst>
            <pc:docMk/>
            <pc:sldMk cId="547105070" sldId="2145706683"/>
            <ac:spMk id="8" creationId="{CC92EE5C-D7CC-47B5-AF7C-A872634DFE8D}"/>
          </ac:spMkLst>
        </pc:spChg>
        <pc:spChg chg="add del mod">
          <ac:chgData name="Matt Chill" userId="157e4bfd-2bfa-46d2-b115-bc5f9c1dc265" providerId="ADAL" clId="{2C0FCEDA-EB6B-4259-9119-9E297DF92AEE}" dt="2022-04-14T00:15:22.336" v="81298" actId="478"/>
          <ac:spMkLst>
            <pc:docMk/>
            <pc:sldMk cId="547105070" sldId="2145706683"/>
            <ac:spMk id="16" creationId="{F95083A2-66F1-499E-8D3A-39AC17A23377}"/>
          </ac:spMkLst>
        </pc:spChg>
        <pc:graphicFrameChg chg="mod">
          <ac:chgData name="Matt Chill" userId="157e4bfd-2bfa-46d2-b115-bc5f9c1dc265" providerId="ADAL" clId="{2C0FCEDA-EB6B-4259-9119-9E297DF92AEE}" dt="2022-04-14T21:01:29.720" v="83045"/>
          <ac:graphicFrameMkLst>
            <pc:docMk/>
            <pc:sldMk cId="547105070" sldId="2145706683"/>
            <ac:graphicFrameMk id="6" creationId="{27A9BFCB-81AE-4AC6-8E0B-4AA388543D1E}"/>
          </ac:graphicFrameMkLst>
        </pc:graphicFrameChg>
        <pc:graphicFrameChg chg="mod modGraphic">
          <ac:chgData name="Matt Chill" userId="157e4bfd-2bfa-46d2-b115-bc5f9c1dc265" providerId="ADAL" clId="{2C0FCEDA-EB6B-4259-9119-9E297DF92AEE}" dt="2022-04-13T21:01:11.347" v="80559" actId="20577"/>
          <ac:graphicFrameMkLst>
            <pc:docMk/>
            <pc:sldMk cId="547105070" sldId="2145706683"/>
            <ac:graphicFrameMk id="53" creationId="{7968B00F-F9F0-4F50-8A4A-7BB30886E00B}"/>
          </ac:graphicFrameMkLst>
        </pc:graphicFrameChg>
        <pc:picChg chg="add mod">
          <ac:chgData name="Matt Chill" userId="157e4bfd-2bfa-46d2-b115-bc5f9c1dc265" providerId="ADAL" clId="{2C0FCEDA-EB6B-4259-9119-9E297DF92AEE}" dt="2022-04-13T21:00:27.488" v="80538" actId="1076"/>
          <ac:picMkLst>
            <pc:docMk/>
            <pc:sldMk cId="547105070" sldId="2145706683"/>
            <ac:picMk id="9" creationId="{90875ECF-7F38-434B-897E-2FA2758FB38C}"/>
          </ac:picMkLst>
        </pc:picChg>
        <pc:picChg chg="add del mod">
          <ac:chgData name="Matt Chill" userId="157e4bfd-2bfa-46d2-b115-bc5f9c1dc265" providerId="ADAL" clId="{2C0FCEDA-EB6B-4259-9119-9E297DF92AEE}" dt="2022-04-13T20:59:53.581" v="80530" actId="478"/>
          <ac:picMkLst>
            <pc:docMk/>
            <pc:sldMk cId="547105070" sldId="2145706683"/>
            <ac:picMk id="10" creationId="{0C60BEED-6AF1-4CC7-8C99-7AC53A867DA8}"/>
          </ac:picMkLst>
        </pc:picChg>
        <pc:picChg chg="add mod">
          <ac:chgData name="Matt Chill" userId="157e4bfd-2bfa-46d2-b115-bc5f9c1dc265" providerId="ADAL" clId="{2C0FCEDA-EB6B-4259-9119-9E297DF92AEE}" dt="2022-04-13T21:00:06.478" v="80532" actId="1076"/>
          <ac:picMkLst>
            <pc:docMk/>
            <pc:sldMk cId="547105070" sldId="2145706683"/>
            <ac:picMk id="11" creationId="{27E589BC-1F9E-4C8E-B029-2B46045638AB}"/>
          </ac:picMkLst>
        </pc:picChg>
        <pc:picChg chg="add mod">
          <ac:chgData name="Matt Chill" userId="157e4bfd-2bfa-46d2-b115-bc5f9c1dc265" providerId="ADAL" clId="{2C0FCEDA-EB6B-4259-9119-9E297DF92AEE}" dt="2022-04-13T21:00:55.463" v="80540" actId="1076"/>
          <ac:picMkLst>
            <pc:docMk/>
            <pc:sldMk cId="547105070" sldId="2145706683"/>
            <ac:picMk id="12" creationId="{E401ED4E-8207-4BA4-A38C-541D40A01404}"/>
          </ac:picMkLst>
        </pc:picChg>
        <pc:picChg chg="add mod">
          <ac:chgData name="Matt Chill" userId="157e4bfd-2bfa-46d2-b115-bc5f9c1dc265" providerId="ADAL" clId="{2C0FCEDA-EB6B-4259-9119-9E297DF92AEE}" dt="2022-04-13T21:00:24.431" v="80537" actId="1076"/>
          <ac:picMkLst>
            <pc:docMk/>
            <pc:sldMk cId="547105070" sldId="2145706683"/>
            <ac:picMk id="13" creationId="{5B801969-2D89-41BE-A7F3-8F93F112C9BE}"/>
          </ac:picMkLst>
        </pc:picChg>
        <pc:picChg chg="add mod">
          <ac:chgData name="Matt Chill" userId="157e4bfd-2bfa-46d2-b115-bc5f9c1dc265" providerId="ADAL" clId="{2C0FCEDA-EB6B-4259-9119-9E297DF92AEE}" dt="2022-04-13T21:00:19.915" v="80536" actId="1076"/>
          <ac:picMkLst>
            <pc:docMk/>
            <pc:sldMk cId="547105070" sldId="2145706683"/>
            <ac:picMk id="14" creationId="{CDB87604-A16B-4BBE-A4ED-FABCD2F27FC0}"/>
          </ac:picMkLst>
        </pc:picChg>
        <pc:picChg chg="add mod">
          <ac:chgData name="Matt Chill" userId="157e4bfd-2bfa-46d2-b115-bc5f9c1dc265" providerId="ADAL" clId="{2C0FCEDA-EB6B-4259-9119-9E297DF92AEE}" dt="2022-04-13T21:00:59.502" v="80541" actId="1076"/>
          <ac:picMkLst>
            <pc:docMk/>
            <pc:sldMk cId="547105070" sldId="2145706683"/>
            <ac:picMk id="15" creationId="{90EFEF5F-C30D-418E-A9B0-ACF5874B3570}"/>
          </ac:picMkLst>
        </pc:picChg>
      </pc:sldChg>
      <pc:sldChg chg="addSp delSp modSp add del mod addCm delCm modCm">
        <pc:chgData name="Matt Chill" userId="157e4bfd-2bfa-46d2-b115-bc5f9c1dc265" providerId="ADAL" clId="{2C0FCEDA-EB6B-4259-9119-9E297DF92AEE}" dt="2022-04-08T18:48:10.347" v="59104" actId="2696"/>
        <pc:sldMkLst>
          <pc:docMk/>
          <pc:sldMk cId="3682139205" sldId="2145706683"/>
        </pc:sldMkLst>
        <pc:spChg chg="mod">
          <ac:chgData name="Matt Chill" userId="157e4bfd-2bfa-46d2-b115-bc5f9c1dc265" providerId="ADAL" clId="{2C0FCEDA-EB6B-4259-9119-9E297DF92AEE}" dt="2022-04-07T17:51:47.966" v="54925" actId="948"/>
          <ac:spMkLst>
            <pc:docMk/>
            <pc:sldMk cId="3682139205" sldId="2145706683"/>
            <ac:spMk id="2" creationId="{130360FB-E26F-4A01-ACED-9D8EB6051D74}"/>
          </ac:spMkLst>
        </pc:spChg>
        <pc:spChg chg="add del mod modVis">
          <ac:chgData name="Matt Chill" userId="157e4bfd-2bfa-46d2-b115-bc5f9c1dc265" providerId="ADAL" clId="{2C0FCEDA-EB6B-4259-9119-9E297DF92AEE}" dt="2022-03-28T22:04:46.371" v="13918"/>
          <ac:spMkLst>
            <pc:docMk/>
            <pc:sldMk cId="3682139205" sldId="2145706683"/>
            <ac:spMk id="3" creationId="{2249519C-05DC-4965-AA77-E23357619444}"/>
          </ac:spMkLst>
        </pc:spChg>
        <pc:spChg chg="add del mod modVis">
          <ac:chgData name="Matt Chill" userId="157e4bfd-2bfa-46d2-b115-bc5f9c1dc265" providerId="ADAL" clId="{2C0FCEDA-EB6B-4259-9119-9E297DF92AEE}" dt="2022-04-07T17:51:48.016" v="54964"/>
          <ac:spMkLst>
            <pc:docMk/>
            <pc:sldMk cId="3682139205" sldId="2145706683"/>
            <ac:spMk id="3" creationId="{57E9BDAA-745C-43FF-AAFC-6E2CD86028C5}"/>
          </ac:spMkLst>
        </pc:spChg>
        <pc:spChg chg="add del mod modVis">
          <ac:chgData name="Matt Chill" userId="157e4bfd-2bfa-46d2-b115-bc5f9c1dc265" providerId="ADAL" clId="{2C0FCEDA-EB6B-4259-9119-9E297DF92AEE}" dt="2022-03-28T22:04:47.185" v="13961"/>
          <ac:spMkLst>
            <pc:docMk/>
            <pc:sldMk cId="3682139205" sldId="2145706683"/>
            <ac:spMk id="5" creationId="{04779023-4931-400A-8594-8F963B034948}"/>
          </ac:spMkLst>
        </pc:spChg>
        <pc:spChg chg="add del mod modVis">
          <ac:chgData name="Matt Chill" userId="157e4bfd-2bfa-46d2-b115-bc5f9c1dc265" providerId="ADAL" clId="{2C0FCEDA-EB6B-4259-9119-9E297DF92AEE}" dt="2022-03-28T22:04:49.048" v="14005"/>
          <ac:spMkLst>
            <pc:docMk/>
            <pc:sldMk cId="3682139205" sldId="2145706683"/>
            <ac:spMk id="7" creationId="{EBD631D0-9D62-4725-8009-8664DD73A27E}"/>
          </ac:spMkLst>
        </pc:spChg>
        <pc:spChg chg="mod">
          <ac:chgData name="Matt Chill" userId="157e4bfd-2bfa-46d2-b115-bc5f9c1dc265" providerId="ADAL" clId="{2C0FCEDA-EB6B-4259-9119-9E297DF92AEE}" dt="2022-04-07T17:51:54.111" v="54967" actId="14100"/>
          <ac:spMkLst>
            <pc:docMk/>
            <pc:sldMk cId="3682139205" sldId="2145706683"/>
            <ac:spMk id="95" creationId="{4F451B0D-3043-4317-B9B0-B0FEE5B38E82}"/>
          </ac:spMkLst>
        </pc:spChg>
        <pc:graphicFrameChg chg="mod">
          <ac:chgData name="Matt Chill" userId="157e4bfd-2bfa-46d2-b115-bc5f9c1dc265" providerId="ADAL" clId="{2C0FCEDA-EB6B-4259-9119-9E297DF92AEE}" dt="2022-04-07T17:51:48.022" v="54966"/>
          <ac:graphicFrameMkLst>
            <pc:docMk/>
            <pc:sldMk cId="3682139205" sldId="2145706683"/>
            <ac:graphicFrameMk id="6" creationId="{27A9BFCB-81AE-4AC6-8E0B-4AA388543D1E}"/>
          </ac:graphicFrameMkLst>
        </pc:graphicFrameChg>
        <pc:graphicFrameChg chg="modGraphic">
          <ac:chgData name="Matt Chill" userId="157e4bfd-2bfa-46d2-b115-bc5f9c1dc265" providerId="ADAL" clId="{2C0FCEDA-EB6B-4259-9119-9E297DF92AEE}" dt="2022-04-05T23:21:52.224" v="44353" actId="6549"/>
          <ac:graphicFrameMkLst>
            <pc:docMk/>
            <pc:sldMk cId="3682139205" sldId="2145706683"/>
            <ac:graphicFrameMk id="53" creationId="{7968B00F-F9F0-4F50-8A4A-7BB30886E00B}"/>
          </ac:graphicFrameMkLst>
        </pc:graphicFrameChg>
      </pc:sldChg>
      <pc:sldChg chg="addSp delSp modSp add mod modNotesTx">
        <pc:chgData name="Matt Chill" userId="157e4bfd-2bfa-46d2-b115-bc5f9c1dc265" providerId="ADAL" clId="{2C0FCEDA-EB6B-4259-9119-9E297DF92AEE}" dt="2022-04-14T21:01:35.834" v="83088"/>
        <pc:sldMkLst>
          <pc:docMk/>
          <pc:sldMk cId="2945023669" sldId="2145706684"/>
        </pc:sldMkLst>
        <pc:spChg chg="mod">
          <ac:chgData name="Matt Chill" userId="157e4bfd-2bfa-46d2-b115-bc5f9c1dc265" providerId="ADAL" clId="{2C0FCEDA-EB6B-4259-9119-9E297DF92AEE}" dt="2022-04-14T21:01:35.776" v="83047" actId="948"/>
          <ac:spMkLst>
            <pc:docMk/>
            <pc:sldMk cId="2945023669" sldId="2145706684"/>
            <ac:spMk id="2" creationId="{130360FB-E26F-4A01-ACED-9D8EB6051D74}"/>
          </ac:spMkLst>
        </pc:spChg>
        <pc:spChg chg="add del mod modVis">
          <ac:chgData name="Matt Chill" userId="157e4bfd-2bfa-46d2-b115-bc5f9c1dc265" providerId="ADAL" clId="{2C0FCEDA-EB6B-4259-9119-9E297DF92AEE}" dt="2022-04-14T21:01:35.831" v="83086"/>
          <ac:spMkLst>
            <pc:docMk/>
            <pc:sldMk cId="2945023669" sldId="2145706684"/>
            <ac:spMk id="3" creationId="{396539EC-1195-4972-9D5C-E294B4221422}"/>
          </ac:spMkLst>
        </pc:spChg>
        <pc:spChg chg="add del mod">
          <ac:chgData name="Matt Chill" userId="157e4bfd-2bfa-46d2-b115-bc5f9c1dc265" providerId="ADAL" clId="{2C0FCEDA-EB6B-4259-9119-9E297DF92AEE}" dt="2022-04-08T22:37:32.169" v="66060" actId="478"/>
          <ac:spMkLst>
            <pc:docMk/>
            <pc:sldMk cId="2945023669" sldId="2145706684"/>
            <ac:spMk id="3" creationId="{F9A3983B-A0D8-47F6-8CB0-3B51081C082E}"/>
          </ac:spMkLst>
        </pc:spChg>
        <pc:spChg chg="add del mod">
          <ac:chgData name="Matt Chill" userId="157e4bfd-2bfa-46d2-b115-bc5f9c1dc265" providerId="ADAL" clId="{2C0FCEDA-EB6B-4259-9119-9E297DF92AEE}" dt="2022-04-14T00:15:25.310" v="81299" actId="478"/>
          <ac:spMkLst>
            <pc:docMk/>
            <pc:sldMk cId="2945023669" sldId="2145706684"/>
            <ac:spMk id="15" creationId="{A708C593-E85A-41F2-A28E-D570B3165C48}"/>
          </ac:spMkLst>
        </pc:spChg>
        <pc:graphicFrameChg chg="mod">
          <ac:chgData name="Matt Chill" userId="157e4bfd-2bfa-46d2-b115-bc5f9c1dc265" providerId="ADAL" clId="{2C0FCEDA-EB6B-4259-9119-9E297DF92AEE}" dt="2022-04-14T21:01:35.834" v="83088"/>
          <ac:graphicFrameMkLst>
            <pc:docMk/>
            <pc:sldMk cId="2945023669" sldId="2145706684"/>
            <ac:graphicFrameMk id="6" creationId="{27A9BFCB-81AE-4AC6-8E0B-4AA388543D1E}"/>
          </ac:graphicFrameMkLst>
        </pc:graphicFrameChg>
        <pc:graphicFrameChg chg="mod modGraphic">
          <ac:chgData name="Matt Chill" userId="157e4bfd-2bfa-46d2-b115-bc5f9c1dc265" providerId="ADAL" clId="{2C0FCEDA-EB6B-4259-9119-9E297DF92AEE}" dt="2022-04-14T20:18:12.868" v="82270" actId="13926"/>
          <ac:graphicFrameMkLst>
            <pc:docMk/>
            <pc:sldMk cId="2945023669" sldId="2145706684"/>
            <ac:graphicFrameMk id="53" creationId="{7968B00F-F9F0-4F50-8A4A-7BB30886E00B}"/>
          </ac:graphicFrameMkLst>
        </pc:graphicFrameChg>
        <pc:picChg chg="add mod">
          <ac:chgData name="Matt Chill" userId="157e4bfd-2bfa-46d2-b115-bc5f9c1dc265" providerId="ADAL" clId="{2C0FCEDA-EB6B-4259-9119-9E297DF92AEE}" dt="2022-04-13T00:53:02.151" v="74749" actId="1076"/>
          <ac:picMkLst>
            <pc:docMk/>
            <pc:sldMk cId="2945023669" sldId="2145706684"/>
            <ac:picMk id="9" creationId="{92CE9C5F-56D0-4AE9-84F2-38360CEF1A20}"/>
          </ac:picMkLst>
        </pc:picChg>
        <pc:picChg chg="add mod">
          <ac:chgData name="Matt Chill" userId="157e4bfd-2bfa-46d2-b115-bc5f9c1dc265" providerId="ADAL" clId="{2C0FCEDA-EB6B-4259-9119-9E297DF92AEE}" dt="2022-04-13T00:53:10.318" v="74751" actId="1076"/>
          <ac:picMkLst>
            <pc:docMk/>
            <pc:sldMk cId="2945023669" sldId="2145706684"/>
            <ac:picMk id="10" creationId="{759E4892-BBC0-468C-B600-C7C81E095CBF}"/>
          </ac:picMkLst>
        </pc:picChg>
        <pc:picChg chg="add mod">
          <ac:chgData name="Matt Chill" userId="157e4bfd-2bfa-46d2-b115-bc5f9c1dc265" providerId="ADAL" clId="{2C0FCEDA-EB6B-4259-9119-9E297DF92AEE}" dt="2022-04-13T00:53:14.763" v="74752" actId="1076"/>
          <ac:picMkLst>
            <pc:docMk/>
            <pc:sldMk cId="2945023669" sldId="2145706684"/>
            <ac:picMk id="11" creationId="{AC12A24C-BE67-4A99-A9BA-B6C6D422E159}"/>
          </ac:picMkLst>
        </pc:picChg>
        <pc:picChg chg="add mod">
          <ac:chgData name="Matt Chill" userId="157e4bfd-2bfa-46d2-b115-bc5f9c1dc265" providerId="ADAL" clId="{2C0FCEDA-EB6B-4259-9119-9E297DF92AEE}" dt="2022-04-13T00:53:29.338" v="74755" actId="1076"/>
          <ac:picMkLst>
            <pc:docMk/>
            <pc:sldMk cId="2945023669" sldId="2145706684"/>
            <ac:picMk id="12" creationId="{B08FD98C-CCF5-4F09-B012-2FFE569506F4}"/>
          </ac:picMkLst>
        </pc:picChg>
        <pc:picChg chg="add mod">
          <ac:chgData name="Matt Chill" userId="157e4bfd-2bfa-46d2-b115-bc5f9c1dc265" providerId="ADAL" clId="{2C0FCEDA-EB6B-4259-9119-9E297DF92AEE}" dt="2022-04-08T23:57:41.755" v="66839"/>
          <ac:picMkLst>
            <pc:docMk/>
            <pc:sldMk cId="2945023669" sldId="2145706684"/>
            <ac:picMk id="13" creationId="{DD5CDD14-CFFD-4768-8F58-BD5AF653CD66}"/>
          </ac:picMkLst>
        </pc:picChg>
        <pc:picChg chg="add mod">
          <ac:chgData name="Matt Chill" userId="157e4bfd-2bfa-46d2-b115-bc5f9c1dc265" providerId="ADAL" clId="{2C0FCEDA-EB6B-4259-9119-9E297DF92AEE}" dt="2022-04-13T00:53:05.565" v="74750" actId="1076"/>
          <ac:picMkLst>
            <pc:docMk/>
            <pc:sldMk cId="2945023669" sldId="2145706684"/>
            <ac:picMk id="14" creationId="{522AADBA-5E93-4037-9ABD-61221F2B165D}"/>
          </ac:picMkLst>
        </pc:picChg>
      </pc:sldChg>
      <pc:sldChg chg="addSp delSp modSp add del mod addCm modCm">
        <pc:chgData name="Matt Chill" userId="157e4bfd-2bfa-46d2-b115-bc5f9c1dc265" providerId="ADAL" clId="{2C0FCEDA-EB6B-4259-9119-9E297DF92AEE}" dt="2022-04-08T18:48:10.347" v="59104" actId="2696"/>
        <pc:sldMkLst>
          <pc:docMk/>
          <pc:sldMk cId="4174172648" sldId="2145706684"/>
        </pc:sldMkLst>
        <pc:spChg chg="mod">
          <ac:chgData name="Matt Chill" userId="157e4bfd-2bfa-46d2-b115-bc5f9c1dc265" providerId="ADAL" clId="{2C0FCEDA-EB6B-4259-9119-9E297DF92AEE}" dt="2022-04-07T17:52:06.785" v="54978" actId="948"/>
          <ac:spMkLst>
            <pc:docMk/>
            <pc:sldMk cId="4174172648" sldId="2145706684"/>
            <ac:spMk id="2" creationId="{130360FB-E26F-4A01-ACED-9D8EB6051D74}"/>
          </ac:spMkLst>
        </pc:spChg>
        <pc:spChg chg="add del mod modVis">
          <ac:chgData name="Matt Chill" userId="157e4bfd-2bfa-46d2-b115-bc5f9c1dc265" providerId="ADAL" clId="{2C0FCEDA-EB6B-4259-9119-9E297DF92AEE}" dt="2022-04-07T17:52:06.826" v="55017"/>
          <ac:spMkLst>
            <pc:docMk/>
            <pc:sldMk cId="4174172648" sldId="2145706684"/>
            <ac:spMk id="3" creationId="{CDC8F287-E402-4173-A403-9F4E7EEAA275}"/>
          </ac:spMkLst>
        </pc:spChg>
        <pc:spChg chg="add del mod modVis">
          <ac:chgData name="Matt Chill" userId="157e4bfd-2bfa-46d2-b115-bc5f9c1dc265" providerId="ADAL" clId="{2C0FCEDA-EB6B-4259-9119-9E297DF92AEE}" dt="2022-03-28T22:04:53.022" v="14049"/>
          <ac:spMkLst>
            <pc:docMk/>
            <pc:sldMk cId="4174172648" sldId="2145706684"/>
            <ac:spMk id="3" creationId="{E567FE71-C77B-45DB-AB4B-F3F57DAF2391}"/>
          </ac:spMkLst>
        </pc:spChg>
        <pc:spChg chg="add del mod modVis">
          <ac:chgData name="Matt Chill" userId="157e4bfd-2bfa-46d2-b115-bc5f9c1dc265" providerId="ADAL" clId="{2C0FCEDA-EB6B-4259-9119-9E297DF92AEE}" dt="2022-03-28T22:04:55.124" v="14093"/>
          <ac:spMkLst>
            <pc:docMk/>
            <pc:sldMk cId="4174172648" sldId="2145706684"/>
            <ac:spMk id="5" creationId="{74AD990C-BE24-43B4-97DA-E95D6DFB8AAE}"/>
          </ac:spMkLst>
        </pc:spChg>
        <pc:spChg chg="mod">
          <ac:chgData name="Matt Chill" userId="157e4bfd-2bfa-46d2-b115-bc5f9c1dc265" providerId="ADAL" clId="{2C0FCEDA-EB6B-4259-9119-9E297DF92AEE}" dt="2022-04-07T17:52:12.115" v="55020" actId="14100"/>
          <ac:spMkLst>
            <pc:docMk/>
            <pc:sldMk cId="4174172648" sldId="2145706684"/>
            <ac:spMk id="95" creationId="{4F451B0D-3043-4317-B9B0-B0FEE5B38E82}"/>
          </ac:spMkLst>
        </pc:spChg>
        <pc:graphicFrameChg chg="mod">
          <ac:chgData name="Matt Chill" userId="157e4bfd-2bfa-46d2-b115-bc5f9c1dc265" providerId="ADAL" clId="{2C0FCEDA-EB6B-4259-9119-9E297DF92AEE}" dt="2022-04-07T17:52:06.831" v="55019"/>
          <ac:graphicFrameMkLst>
            <pc:docMk/>
            <pc:sldMk cId="4174172648" sldId="2145706684"/>
            <ac:graphicFrameMk id="6" creationId="{27A9BFCB-81AE-4AC6-8E0B-4AA388543D1E}"/>
          </ac:graphicFrameMkLst>
        </pc:graphicFrameChg>
        <pc:graphicFrameChg chg="modGraphic">
          <ac:chgData name="Matt Chill" userId="157e4bfd-2bfa-46d2-b115-bc5f9c1dc265" providerId="ADAL" clId="{2C0FCEDA-EB6B-4259-9119-9E297DF92AEE}" dt="2022-04-05T23:23:57.842" v="44622" actId="20577"/>
          <ac:graphicFrameMkLst>
            <pc:docMk/>
            <pc:sldMk cId="4174172648" sldId="2145706684"/>
            <ac:graphicFrameMk id="53" creationId="{7968B00F-F9F0-4F50-8A4A-7BB30886E00B}"/>
          </ac:graphicFrameMkLst>
        </pc:graphicFrameChg>
      </pc:sldChg>
      <pc:sldChg chg="addSp delSp modSp new add del mod ord">
        <pc:chgData name="Matt Chill" userId="157e4bfd-2bfa-46d2-b115-bc5f9c1dc265" providerId="ADAL" clId="{2C0FCEDA-EB6B-4259-9119-9E297DF92AEE}" dt="2022-03-30T16:54:17.898" v="24897" actId="2696"/>
        <pc:sldMkLst>
          <pc:docMk/>
          <pc:sldMk cId="222693074" sldId="2145706685"/>
        </pc:sldMkLst>
        <pc:spChg chg="mod">
          <ac:chgData name="Matt Chill" userId="157e4bfd-2bfa-46d2-b115-bc5f9c1dc265" providerId="ADAL" clId="{2C0FCEDA-EB6B-4259-9119-9E297DF92AEE}" dt="2022-03-28T23:53:12.073" v="20701" actId="948"/>
          <ac:spMkLst>
            <pc:docMk/>
            <pc:sldMk cId="222693074" sldId="2145706685"/>
            <ac:spMk id="2" creationId="{18F874B2-BD2A-4D01-874E-69409682CE86}"/>
          </ac:spMkLst>
        </pc:spChg>
        <pc:spChg chg="mod">
          <ac:chgData name="Matt Chill" userId="157e4bfd-2bfa-46d2-b115-bc5f9c1dc265" providerId="ADAL" clId="{2C0FCEDA-EB6B-4259-9119-9E297DF92AEE}" dt="2022-03-29T18:33:34.903" v="21653" actId="20577"/>
          <ac:spMkLst>
            <pc:docMk/>
            <pc:sldMk cId="222693074" sldId="2145706685"/>
            <ac:spMk id="3" creationId="{8EE8D487-C2E5-443C-90AF-F83568E0DC72}"/>
          </ac:spMkLst>
        </pc:spChg>
        <pc:spChg chg="add del mod modVis">
          <ac:chgData name="Matt Chill" userId="157e4bfd-2bfa-46d2-b115-bc5f9c1dc265" providerId="ADAL" clId="{2C0FCEDA-EB6B-4259-9119-9E297DF92AEE}" dt="2022-03-28T23:53:08.089" v="20619"/>
          <ac:spMkLst>
            <pc:docMk/>
            <pc:sldMk cId="222693074" sldId="2145706685"/>
            <ac:spMk id="5" creationId="{87E6E036-1AB3-4B43-9B3E-EAEDC9666AAD}"/>
          </ac:spMkLst>
        </pc:spChg>
        <pc:spChg chg="add del mod modVis">
          <ac:chgData name="Matt Chill" userId="157e4bfd-2bfa-46d2-b115-bc5f9c1dc265" providerId="ADAL" clId="{2C0FCEDA-EB6B-4259-9119-9E297DF92AEE}" dt="2022-03-28T23:53:09.564" v="20681"/>
          <ac:spMkLst>
            <pc:docMk/>
            <pc:sldMk cId="222693074" sldId="2145706685"/>
            <ac:spMk id="7" creationId="{3E632453-08D8-46DE-8F3D-2682DB669DCB}"/>
          </ac:spMkLst>
        </pc:spChg>
        <pc:spChg chg="add del mod modVis">
          <ac:chgData name="Matt Chill" userId="157e4bfd-2bfa-46d2-b115-bc5f9c1dc265" providerId="ADAL" clId="{2C0FCEDA-EB6B-4259-9119-9E297DF92AEE}" dt="2022-03-28T23:53:12.123" v="20740"/>
          <ac:spMkLst>
            <pc:docMk/>
            <pc:sldMk cId="222693074" sldId="2145706685"/>
            <ac:spMk id="8" creationId="{B95CD716-C6B7-4B08-9B97-B0411E2431D9}"/>
          </ac:spMkLst>
        </pc:spChg>
        <pc:spChg chg="add mod">
          <ac:chgData name="Matt Chill" userId="157e4bfd-2bfa-46d2-b115-bc5f9c1dc265" providerId="ADAL" clId="{2C0FCEDA-EB6B-4259-9119-9E297DF92AEE}" dt="2022-03-29T22:55:17.691" v="22042" actId="207"/>
          <ac:spMkLst>
            <pc:docMk/>
            <pc:sldMk cId="222693074" sldId="2145706685"/>
            <ac:spMk id="9" creationId="{496176E5-DE86-4508-90B9-105F514A1D57}"/>
          </ac:spMkLst>
        </pc:spChg>
        <pc:graphicFrameChg chg="add mod ord modVis">
          <ac:chgData name="Matt Chill" userId="157e4bfd-2bfa-46d2-b115-bc5f9c1dc265" providerId="ADAL" clId="{2C0FCEDA-EB6B-4259-9119-9E297DF92AEE}" dt="2022-03-28T23:53:12.126" v="20742"/>
          <ac:graphicFrameMkLst>
            <pc:docMk/>
            <pc:sldMk cId="222693074" sldId="2145706685"/>
            <ac:graphicFrameMk id="6" creationId="{0D320C5D-1B35-45B5-89CE-F6510D34634D}"/>
          </ac:graphicFrameMkLst>
        </pc:graphicFrameChg>
      </pc:sldChg>
      <pc:sldChg chg="modSp add del mod">
        <pc:chgData name="Matt Chill" userId="157e4bfd-2bfa-46d2-b115-bc5f9c1dc265" providerId="ADAL" clId="{2C0FCEDA-EB6B-4259-9119-9E297DF92AEE}" dt="2022-03-30T16:54:16.160" v="24896" actId="2696"/>
        <pc:sldMkLst>
          <pc:docMk/>
          <pc:sldMk cId="3314966172" sldId="2145706686"/>
        </pc:sldMkLst>
        <pc:spChg chg="mod">
          <ac:chgData name="Matt Chill" userId="157e4bfd-2bfa-46d2-b115-bc5f9c1dc265" providerId="ADAL" clId="{2C0FCEDA-EB6B-4259-9119-9E297DF92AEE}" dt="2022-03-29T18:36:06.161" v="21661" actId="20577"/>
          <ac:spMkLst>
            <pc:docMk/>
            <pc:sldMk cId="3314966172" sldId="2145706686"/>
            <ac:spMk id="3" creationId="{8EE8D487-C2E5-443C-90AF-F83568E0DC72}"/>
          </ac:spMkLst>
        </pc:spChg>
      </pc:sldChg>
      <pc:sldChg chg="modSp add del mod">
        <pc:chgData name="Matt Chill" userId="157e4bfd-2bfa-46d2-b115-bc5f9c1dc265" providerId="ADAL" clId="{2C0FCEDA-EB6B-4259-9119-9E297DF92AEE}" dt="2022-03-30T16:54:14.277" v="24895" actId="2696"/>
        <pc:sldMkLst>
          <pc:docMk/>
          <pc:sldMk cId="308255248" sldId="2145706687"/>
        </pc:sldMkLst>
        <pc:spChg chg="mod">
          <ac:chgData name="Matt Chill" userId="157e4bfd-2bfa-46d2-b115-bc5f9c1dc265" providerId="ADAL" clId="{2C0FCEDA-EB6B-4259-9119-9E297DF92AEE}" dt="2022-03-29T18:36:24.946" v="21690" actId="20577"/>
          <ac:spMkLst>
            <pc:docMk/>
            <pc:sldMk cId="308255248" sldId="2145706687"/>
            <ac:spMk id="3" creationId="{8EE8D487-C2E5-443C-90AF-F83568E0DC72}"/>
          </ac:spMkLst>
        </pc:spChg>
      </pc:sldChg>
      <pc:sldChg chg="addSp delSp modSp add del mod">
        <pc:chgData name="Matt Chill" userId="157e4bfd-2bfa-46d2-b115-bc5f9c1dc265" providerId="ADAL" clId="{2C0FCEDA-EB6B-4259-9119-9E297DF92AEE}" dt="2022-04-07T22:14:19.851" v="56274" actId="2696"/>
        <pc:sldMkLst>
          <pc:docMk/>
          <pc:sldMk cId="937327638" sldId="2145706688"/>
        </pc:sldMkLst>
        <pc:spChg chg="mod">
          <ac:chgData name="Matt Chill" userId="157e4bfd-2bfa-46d2-b115-bc5f9c1dc265" providerId="ADAL" clId="{2C0FCEDA-EB6B-4259-9119-9E297DF92AEE}" dt="2022-04-05T22:03:06.366" v="40031" actId="948"/>
          <ac:spMkLst>
            <pc:docMk/>
            <pc:sldMk cId="937327638" sldId="2145706688"/>
            <ac:spMk id="2" creationId="{18F874B2-BD2A-4D01-874E-69409682CE86}"/>
          </ac:spMkLst>
        </pc:spChg>
        <pc:spChg chg="mod">
          <ac:chgData name="Matt Chill" userId="157e4bfd-2bfa-46d2-b115-bc5f9c1dc265" providerId="ADAL" clId="{2C0FCEDA-EB6B-4259-9119-9E297DF92AEE}" dt="2022-04-07T16:33:33.613" v="53823" actId="20577"/>
          <ac:spMkLst>
            <pc:docMk/>
            <pc:sldMk cId="937327638" sldId="2145706688"/>
            <ac:spMk id="3" creationId="{8EE8D487-C2E5-443C-90AF-F83568E0DC72}"/>
          </ac:spMkLst>
        </pc:spChg>
        <pc:spChg chg="add del mod modVis">
          <ac:chgData name="Matt Chill" userId="157e4bfd-2bfa-46d2-b115-bc5f9c1dc265" providerId="ADAL" clId="{2C0FCEDA-EB6B-4259-9119-9E297DF92AEE}" dt="2022-04-05T22:03:06.417" v="40070"/>
          <ac:spMkLst>
            <pc:docMk/>
            <pc:sldMk cId="937327638" sldId="2145706688"/>
            <ac:spMk id="5" creationId="{B557D336-269F-4D73-8527-97F1AE9C8F9B}"/>
          </ac:spMkLst>
        </pc:spChg>
        <pc:spChg chg="mod">
          <ac:chgData name="Matt Chill" userId="157e4bfd-2bfa-46d2-b115-bc5f9c1dc265" providerId="ADAL" clId="{2C0FCEDA-EB6B-4259-9119-9E297DF92AEE}" dt="2022-04-07T16:37:22.460" v="53912" actId="20577"/>
          <ac:spMkLst>
            <pc:docMk/>
            <pc:sldMk cId="937327638" sldId="2145706688"/>
            <ac:spMk id="9" creationId="{496176E5-DE86-4508-90B9-105F514A1D57}"/>
          </ac:spMkLst>
        </pc:spChg>
        <pc:graphicFrameChg chg="mod">
          <ac:chgData name="Matt Chill" userId="157e4bfd-2bfa-46d2-b115-bc5f9c1dc265" providerId="ADAL" clId="{2C0FCEDA-EB6B-4259-9119-9E297DF92AEE}" dt="2022-04-05T22:03:06.420" v="40072"/>
          <ac:graphicFrameMkLst>
            <pc:docMk/>
            <pc:sldMk cId="937327638" sldId="2145706688"/>
            <ac:graphicFrameMk id="6" creationId="{0D320C5D-1B35-45B5-89CE-F6510D34634D}"/>
          </ac:graphicFrameMkLst>
        </pc:graphicFrameChg>
      </pc:sldChg>
      <pc:sldChg chg="addSp delSp modSp add del mod ord addCm modCm">
        <pc:chgData name="Matt Chill" userId="157e4bfd-2bfa-46d2-b115-bc5f9c1dc265" providerId="ADAL" clId="{2C0FCEDA-EB6B-4259-9119-9E297DF92AEE}" dt="2022-04-13T01:05:47.951" v="74862" actId="2696"/>
        <pc:sldMkLst>
          <pc:docMk/>
          <pc:sldMk cId="3792561072" sldId="2145706688"/>
        </pc:sldMkLst>
        <pc:spChg chg="mod">
          <ac:chgData name="Matt Chill" userId="157e4bfd-2bfa-46d2-b115-bc5f9c1dc265" providerId="ADAL" clId="{2C0FCEDA-EB6B-4259-9119-9E297DF92AEE}" dt="2022-04-11T17:50:03.057" v="69404" actId="948"/>
          <ac:spMkLst>
            <pc:docMk/>
            <pc:sldMk cId="3792561072" sldId="2145706688"/>
            <ac:spMk id="2" creationId="{18F874B2-BD2A-4D01-874E-69409682CE86}"/>
          </ac:spMkLst>
        </pc:spChg>
        <pc:spChg chg="mod">
          <ac:chgData name="Matt Chill" userId="157e4bfd-2bfa-46d2-b115-bc5f9c1dc265" providerId="ADAL" clId="{2C0FCEDA-EB6B-4259-9119-9E297DF92AEE}" dt="2022-04-11T18:21:38.380" v="70152" actId="20577"/>
          <ac:spMkLst>
            <pc:docMk/>
            <pc:sldMk cId="3792561072" sldId="2145706688"/>
            <ac:spMk id="3" creationId="{8EE8D487-C2E5-443C-90AF-F83568E0DC72}"/>
          </ac:spMkLst>
        </pc:spChg>
        <pc:spChg chg="add del mod modVis">
          <ac:chgData name="Matt Chill" userId="157e4bfd-2bfa-46d2-b115-bc5f9c1dc265" providerId="ADAL" clId="{2C0FCEDA-EB6B-4259-9119-9E297DF92AEE}" dt="2022-04-11T17:49:50.884" v="69278"/>
          <ac:spMkLst>
            <pc:docMk/>
            <pc:sldMk cId="3792561072" sldId="2145706688"/>
            <ac:spMk id="5" creationId="{0D79B1D7-D25D-4BA2-8336-35A419D1299F}"/>
          </ac:spMkLst>
        </pc:spChg>
        <pc:spChg chg="add mod">
          <ac:chgData name="Matt Chill" userId="157e4bfd-2bfa-46d2-b115-bc5f9c1dc265" providerId="ADAL" clId="{2C0FCEDA-EB6B-4259-9119-9E297DF92AEE}" dt="2022-04-11T17:49:22.877" v="69231"/>
          <ac:spMkLst>
            <pc:docMk/>
            <pc:sldMk cId="3792561072" sldId="2145706688"/>
            <ac:spMk id="7" creationId="{7812A030-9A32-4625-9D52-643B2D73D906}"/>
          </ac:spMkLst>
        </pc:spChg>
        <pc:spChg chg="add del mod modVis">
          <ac:chgData name="Matt Chill" userId="157e4bfd-2bfa-46d2-b115-bc5f9c1dc265" providerId="ADAL" clId="{2C0FCEDA-EB6B-4259-9119-9E297DF92AEE}" dt="2022-04-11T17:49:53.908" v="69334"/>
          <ac:spMkLst>
            <pc:docMk/>
            <pc:sldMk cId="3792561072" sldId="2145706688"/>
            <ac:spMk id="8" creationId="{BBF8D6A8-641B-4B07-8821-CDC531013039}"/>
          </ac:spMkLst>
        </pc:spChg>
        <pc:spChg chg="del mod">
          <ac:chgData name="Matt Chill" userId="157e4bfd-2bfa-46d2-b115-bc5f9c1dc265" providerId="ADAL" clId="{2C0FCEDA-EB6B-4259-9119-9E297DF92AEE}" dt="2022-04-11T17:50:34.344" v="69450" actId="478"/>
          <ac:spMkLst>
            <pc:docMk/>
            <pc:sldMk cId="3792561072" sldId="2145706688"/>
            <ac:spMk id="9" creationId="{496176E5-DE86-4508-90B9-105F514A1D57}"/>
          </ac:spMkLst>
        </pc:spChg>
        <pc:spChg chg="add del mod modVis">
          <ac:chgData name="Matt Chill" userId="157e4bfd-2bfa-46d2-b115-bc5f9c1dc265" providerId="ADAL" clId="{2C0FCEDA-EB6B-4259-9119-9E297DF92AEE}" dt="2022-04-11T17:49:58.610" v="69388"/>
          <ac:spMkLst>
            <pc:docMk/>
            <pc:sldMk cId="3792561072" sldId="2145706688"/>
            <ac:spMk id="10" creationId="{1FE88411-69BB-4EB1-9803-A0AF8DF0DAF4}"/>
          </ac:spMkLst>
        </pc:spChg>
        <pc:spChg chg="add del mod modVis">
          <ac:chgData name="Matt Chill" userId="157e4bfd-2bfa-46d2-b115-bc5f9c1dc265" providerId="ADAL" clId="{2C0FCEDA-EB6B-4259-9119-9E297DF92AEE}" dt="2022-04-11T17:50:03.110" v="69443"/>
          <ac:spMkLst>
            <pc:docMk/>
            <pc:sldMk cId="3792561072" sldId="2145706688"/>
            <ac:spMk id="11" creationId="{282D0704-CC65-4905-A9FD-9B327E778D39}"/>
          </ac:spMkLst>
        </pc:spChg>
        <pc:spChg chg="add mod">
          <ac:chgData name="Matt Chill" userId="157e4bfd-2bfa-46d2-b115-bc5f9c1dc265" providerId="ADAL" clId="{2C0FCEDA-EB6B-4259-9119-9E297DF92AEE}" dt="2022-04-11T18:37:43.677" v="71093" actId="1076"/>
          <ac:spMkLst>
            <pc:docMk/>
            <pc:sldMk cId="3792561072" sldId="2145706688"/>
            <ac:spMk id="13" creationId="{B1EFA6EC-74A0-4221-93E5-1AFEE693B85F}"/>
          </ac:spMkLst>
        </pc:spChg>
        <pc:graphicFrameChg chg="mod">
          <ac:chgData name="Matt Chill" userId="157e4bfd-2bfa-46d2-b115-bc5f9c1dc265" providerId="ADAL" clId="{2C0FCEDA-EB6B-4259-9119-9E297DF92AEE}" dt="2022-04-11T17:50:03.118" v="69445"/>
          <ac:graphicFrameMkLst>
            <pc:docMk/>
            <pc:sldMk cId="3792561072" sldId="2145706688"/>
            <ac:graphicFrameMk id="6" creationId="{0D320C5D-1B35-45B5-89CE-F6510D34634D}"/>
          </ac:graphicFrameMkLst>
        </pc:graphicFrameChg>
        <pc:picChg chg="add mod">
          <ac:chgData name="Matt Chill" userId="157e4bfd-2bfa-46d2-b115-bc5f9c1dc265" providerId="ADAL" clId="{2C0FCEDA-EB6B-4259-9119-9E297DF92AEE}" dt="2022-04-11T19:36:35.267" v="71246" actId="14100"/>
          <ac:picMkLst>
            <pc:docMk/>
            <pc:sldMk cId="3792561072" sldId="2145706688"/>
            <ac:picMk id="12" creationId="{DFB7B123-F83B-43A6-8802-E369268D2B8D}"/>
          </ac:picMkLst>
        </pc:picChg>
      </pc:sldChg>
      <pc:sldChg chg="add del">
        <pc:chgData name="Matt Chill" userId="157e4bfd-2bfa-46d2-b115-bc5f9c1dc265" providerId="ADAL" clId="{2C0FCEDA-EB6B-4259-9119-9E297DF92AEE}" dt="2022-04-07T22:14:37.803" v="56276" actId="2696"/>
        <pc:sldMkLst>
          <pc:docMk/>
          <pc:sldMk cId="3801275327" sldId="2145706688"/>
        </pc:sldMkLst>
      </pc:sldChg>
      <pc:sldChg chg="addSp delSp modSp add del mod ord">
        <pc:chgData name="Matt Chill" userId="157e4bfd-2bfa-46d2-b115-bc5f9c1dc265" providerId="ADAL" clId="{2C0FCEDA-EB6B-4259-9119-9E297DF92AEE}" dt="2022-04-13T01:11:25.352" v="75477" actId="2696"/>
        <pc:sldMkLst>
          <pc:docMk/>
          <pc:sldMk cId="20499159" sldId="2145706689"/>
        </pc:sldMkLst>
        <pc:spChg chg="mod">
          <ac:chgData name="Matt Chill" userId="157e4bfd-2bfa-46d2-b115-bc5f9c1dc265" providerId="ADAL" clId="{2C0FCEDA-EB6B-4259-9119-9E297DF92AEE}" dt="2022-04-05T16:57:10.037" v="37054" actId="948"/>
          <ac:spMkLst>
            <pc:docMk/>
            <pc:sldMk cId="20499159" sldId="2145706689"/>
            <ac:spMk id="2" creationId="{18F874B2-BD2A-4D01-874E-69409682CE86}"/>
          </ac:spMkLst>
        </pc:spChg>
        <pc:spChg chg="mod">
          <ac:chgData name="Matt Chill" userId="157e4bfd-2bfa-46d2-b115-bc5f9c1dc265" providerId="ADAL" clId="{2C0FCEDA-EB6B-4259-9119-9E297DF92AEE}" dt="2022-04-11T18:27:28.554" v="70488" actId="5793"/>
          <ac:spMkLst>
            <pc:docMk/>
            <pc:sldMk cId="20499159" sldId="2145706689"/>
            <ac:spMk id="3" creationId="{8EE8D487-C2E5-443C-90AF-F83568E0DC72}"/>
          </ac:spMkLst>
        </pc:spChg>
        <pc:spChg chg="add mod">
          <ac:chgData name="Matt Chill" userId="157e4bfd-2bfa-46d2-b115-bc5f9c1dc265" providerId="ADAL" clId="{2C0FCEDA-EB6B-4259-9119-9E297DF92AEE}" dt="2022-04-11T17:45:07.074" v="69001" actId="20577"/>
          <ac:spMkLst>
            <pc:docMk/>
            <pc:sldMk cId="20499159" sldId="2145706689"/>
            <ac:spMk id="5" creationId="{1A6C3B27-9E8E-4F09-9AFB-EEB68316C5F0}"/>
          </ac:spMkLst>
        </pc:spChg>
        <pc:spChg chg="add del mod modVis">
          <ac:chgData name="Matt Chill" userId="157e4bfd-2bfa-46d2-b115-bc5f9c1dc265" providerId="ADAL" clId="{2C0FCEDA-EB6B-4259-9119-9E297DF92AEE}" dt="2022-04-05T16:56:56.626" v="37020" actId="962"/>
          <ac:spMkLst>
            <pc:docMk/>
            <pc:sldMk cId="20499159" sldId="2145706689"/>
            <ac:spMk id="5" creationId="{828C6988-CC5C-4244-BDBD-8C53019B4246}"/>
          </ac:spMkLst>
        </pc:spChg>
        <pc:spChg chg="add del mod modVis">
          <ac:chgData name="Matt Chill" userId="157e4bfd-2bfa-46d2-b115-bc5f9c1dc265" providerId="ADAL" clId="{2C0FCEDA-EB6B-4259-9119-9E297DF92AEE}" dt="2022-04-05T16:57:10.114" v="37093"/>
          <ac:spMkLst>
            <pc:docMk/>
            <pc:sldMk cId="20499159" sldId="2145706689"/>
            <ac:spMk id="7" creationId="{7B5942BC-2339-417D-B3EF-72027508FC55}"/>
          </ac:spMkLst>
        </pc:spChg>
        <pc:spChg chg="add mod">
          <ac:chgData name="Matt Chill" userId="157e4bfd-2bfa-46d2-b115-bc5f9c1dc265" providerId="ADAL" clId="{2C0FCEDA-EB6B-4259-9119-9E297DF92AEE}" dt="2022-04-11T17:44:44.571" v="68956"/>
          <ac:spMkLst>
            <pc:docMk/>
            <pc:sldMk cId="20499159" sldId="2145706689"/>
            <ac:spMk id="7" creationId="{9E6368D9-3532-4284-9D92-F9BAF7010ECA}"/>
          </ac:spMkLst>
        </pc:spChg>
        <pc:spChg chg="mod">
          <ac:chgData name="Matt Chill" userId="157e4bfd-2bfa-46d2-b115-bc5f9c1dc265" providerId="ADAL" clId="{2C0FCEDA-EB6B-4259-9119-9E297DF92AEE}" dt="2022-04-05T16:57:04.726" v="37033" actId="20577"/>
          <ac:spMkLst>
            <pc:docMk/>
            <pc:sldMk cId="20499159" sldId="2145706689"/>
            <ac:spMk id="9" creationId="{496176E5-DE86-4508-90B9-105F514A1D57}"/>
          </ac:spMkLst>
        </pc:spChg>
        <pc:graphicFrameChg chg="mod">
          <ac:chgData name="Matt Chill" userId="157e4bfd-2bfa-46d2-b115-bc5f9c1dc265" providerId="ADAL" clId="{2C0FCEDA-EB6B-4259-9119-9E297DF92AEE}" dt="2022-04-05T16:57:10.120" v="37095"/>
          <ac:graphicFrameMkLst>
            <pc:docMk/>
            <pc:sldMk cId="20499159" sldId="2145706689"/>
            <ac:graphicFrameMk id="6" creationId="{0D320C5D-1B35-45B5-89CE-F6510D34634D}"/>
          </ac:graphicFrameMkLst>
        </pc:graphicFrameChg>
      </pc:sldChg>
      <pc:sldChg chg="add del">
        <pc:chgData name="Matt Chill" userId="157e4bfd-2bfa-46d2-b115-bc5f9c1dc265" providerId="ADAL" clId="{2C0FCEDA-EB6B-4259-9119-9E297DF92AEE}" dt="2022-04-05T17:00:46.071" v="37134" actId="2696"/>
        <pc:sldMkLst>
          <pc:docMk/>
          <pc:sldMk cId="751960264" sldId="2145706690"/>
        </pc:sldMkLst>
      </pc:sldChg>
      <pc:sldChg chg="addSp delSp modSp new add del mod modNotesTx">
        <pc:chgData name="Matt Chill" userId="157e4bfd-2bfa-46d2-b115-bc5f9c1dc265" providerId="ADAL" clId="{2C0FCEDA-EB6B-4259-9119-9E297DF92AEE}" dt="2022-04-07T22:07:29.320" v="56272" actId="2696"/>
        <pc:sldMkLst>
          <pc:docMk/>
          <pc:sldMk cId="870533196" sldId="2145706691"/>
        </pc:sldMkLst>
        <pc:spChg chg="mod">
          <ac:chgData name="Matt Chill" userId="157e4bfd-2bfa-46d2-b115-bc5f9c1dc265" providerId="ADAL" clId="{2C0FCEDA-EB6B-4259-9119-9E297DF92AEE}" dt="2022-04-07T16:02:20.317" v="52964" actId="948"/>
          <ac:spMkLst>
            <pc:docMk/>
            <pc:sldMk cId="870533196" sldId="2145706691"/>
            <ac:spMk id="2" creationId="{52B8C329-AEED-4BDF-A4E3-131112E4370D}"/>
          </ac:spMkLst>
        </pc:spChg>
        <pc:spChg chg="del mod">
          <ac:chgData name="Matt Chill" userId="157e4bfd-2bfa-46d2-b115-bc5f9c1dc265" providerId="ADAL" clId="{2C0FCEDA-EB6B-4259-9119-9E297DF92AEE}" dt="2022-04-07T22:00:18.306" v="55658" actId="478"/>
          <ac:spMkLst>
            <pc:docMk/>
            <pc:sldMk cId="870533196" sldId="2145706691"/>
            <ac:spMk id="3" creationId="{80ECF3FA-6492-4921-9F31-37B817C7B86D}"/>
          </ac:spMkLst>
        </pc:spChg>
        <pc:spChg chg="add del mod modVis">
          <ac:chgData name="Matt Chill" userId="157e4bfd-2bfa-46d2-b115-bc5f9c1dc265" providerId="ADAL" clId="{2C0FCEDA-EB6B-4259-9119-9E297DF92AEE}" dt="2022-04-01T19:15:28.873" v="25476"/>
          <ac:spMkLst>
            <pc:docMk/>
            <pc:sldMk cId="870533196" sldId="2145706691"/>
            <ac:spMk id="5" creationId="{7FB83EBF-78EF-4024-A26E-0A51C3571046}"/>
          </ac:spMkLst>
        </pc:spChg>
        <pc:spChg chg="add del mod modVis">
          <ac:chgData name="Matt Chill" userId="157e4bfd-2bfa-46d2-b115-bc5f9c1dc265" providerId="ADAL" clId="{2C0FCEDA-EB6B-4259-9119-9E297DF92AEE}" dt="2022-04-07T16:02:00.137" v="52813"/>
          <ac:spMkLst>
            <pc:docMk/>
            <pc:sldMk cId="870533196" sldId="2145706691"/>
            <ac:spMk id="5" creationId="{D7570977-610F-4598-8783-0A1DE373A495}"/>
          </ac:spMkLst>
        </pc:spChg>
        <pc:spChg chg="add del mod modVis">
          <ac:chgData name="Matt Chill" userId="157e4bfd-2bfa-46d2-b115-bc5f9c1dc265" providerId="ADAL" clId="{2C0FCEDA-EB6B-4259-9119-9E297DF92AEE}" dt="2022-04-01T19:15:30.420" v="25537"/>
          <ac:spMkLst>
            <pc:docMk/>
            <pc:sldMk cId="870533196" sldId="2145706691"/>
            <ac:spMk id="7" creationId="{8E6D8700-360C-4065-89AA-07FB9F1F949F}"/>
          </ac:spMkLst>
        </pc:spChg>
        <pc:spChg chg="add del mod modVis">
          <ac:chgData name="Matt Chill" userId="157e4bfd-2bfa-46d2-b115-bc5f9c1dc265" providerId="ADAL" clId="{2C0FCEDA-EB6B-4259-9119-9E297DF92AEE}" dt="2022-04-07T16:02:05.833" v="52861"/>
          <ac:spMkLst>
            <pc:docMk/>
            <pc:sldMk cId="870533196" sldId="2145706691"/>
            <ac:spMk id="7" creationId="{A65E2C85-EF68-45AC-BBCE-C54EC1E458C0}"/>
          </ac:spMkLst>
        </pc:spChg>
        <pc:spChg chg="add del mod modVis">
          <ac:chgData name="Matt Chill" userId="157e4bfd-2bfa-46d2-b115-bc5f9c1dc265" providerId="ADAL" clId="{2C0FCEDA-EB6B-4259-9119-9E297DF92AEE}" dt="2022-04-07T16:02:07.056" v="52910"/>
          <ac:spMkLst>
            <pc:docMk/>
            <pc:sldMk cId="870533196" sldId="2145706691"/>
            <ac:spMk id="8" creationId="{8A75CE59-5ECF-4C2C-B335-E42CF7533B65}"/>
          </ac:spMkLst>
        </pc:spChg>
        <pc:spChg chg="add del mod modVis">
          <ac:chgData name="Matt Chill" userId="157e4bfd-2bfa-46d2-b115-bc5f9c1dc265" providerId="ADAL" clId="{2C0FCEDA-EB6B-4259-9119-9E297DF92AEE}" dt="2022-04-01T19:15:33.336" v="25593"/>
          <ac:spMkLst>
            <pc:docMk/>
            <pc:sldMk cId="870533196" sldId="2145706691"/>
            <ac:spMk id="8" creationId="{D438CDDF-E96C-4D2C-A57E-E69A0CF82CF6}"/>
          </ac:spMkLst>
        </pc:spChg>
        <pc:spChg chg="add del mod modVis">
          <ac:chgData name="Matt Chill" userId="157e4bfd-2bfa-46d2-b115-bc5f9c1dc265" providerId="ADAL" clId="{2C0FCEDA-EB6B-4259-9119-9E297DF92AEE}" dt="2022-04-01T19:15:51.760" v="25655"/>
          <ac:spMkLst>
            <pc:docMk/>
            <pc:sldMk cId="870533196" sldId="2145706691"/>
            <ac:spMk id="9" creationId="{90A02B6C-A740-4C63-B8E3-D789B9F1E981}"/>
          </ac:spMkLst>
        </pc:spChg>
        <pc:spChg chg="add del mod modVis">
          <ac:chgData name="Matt Chill" userId="157e4bfd-2bfa-46d2-b115-bc5f9c1dc265" providerId="ADAL" clId="{2C0FCEDA-EB6B-4259-9119-9E297DF92AEE}" dt="2022-04-07T16:02:18.335" v="52959"/>
          <ac:spMkLst>
            <pc:docMk/>
            <pc:sldMk cId="870533196" sldId="2145706691"/>
            <ac:spMk id="9" creationId="{D1E2E289-D9DA-4D26-B4C7-CBA8396C025B}"/>
          </ac:spMkLst>
        </pc:spChg>
        <pc:spChg chg="add del mod modVis">
          <ac:chgData name="Matt Chill" userId="157e4bfd-2bfa-46d2-b115-bc5f9c1dc265" providerId="ADAL" clId="{2C0FCEDA-EB6B-4259-9119-9E297DF92AEE}" dt="2022-04-01T19:15:54.291" v="25713"/>
          <ac:spMkLst>
            <pc:docMk/>
            <pc:sldMk cId="870533196" sldId="2145706691"/>
            <ac:spMk id="10" creationId="{581AAB13-159B-45FD-946A-048ED7888D98}"/>
          </ac:spMkLst>
        </pc:spChg>
        <pc:spChg chg="add del mod modVis">
          <ac:chgData name="Matt Chill" userId="157e4bfd-2bfa-46d2-b115-bc5f9c1dc265" providerId="ADAL" clId="{2C0FCEDA-EB6B-4259-9119-9E297DF92AEE}" dt="2022-04-07T16:02:20.374" v="53003"/>
          <ac:spMkLst>
            <pc:docMk/>
            <pc:sldMk cId="870533196" sldId="2145706691"/>
            <ac:spMk id="10" creationId="{D2427A30-0E1D-4EA2-95F0-E86EC5D7F499}"/>
          </ac:spMkLst>
        </pc:spChg>
        <pc:spChg chg="add del mod modVis">
          <ac:chgData name="Matt Chill" userId="157e4bfd-2bfa-46d2-b115-bc5f9c1dc265" providerId="ADAL" clId="{2C0FCEDA-EB6B-4259-9119-9E297DF92AEE}" dt="2022-04-01T19:15:56.734" v="25772"/>
          <ac:spMkLst>
            <pc:docMk/>
            <pc:sldMk cId="870533196" sldId="2145706691"/>
            <ac:spMk id="11" creationId="{ED922693-7155-47C3-B17E-DC2CCA3D1836}"/>
          </ac:spMkLst>
        </pc:spChg>
        <pc:spChg chg="add del mod">
          <ac:chgData name="Matt Chill" userId="157e4bfd-2bfa-46d2-b115-bc5f9c1dc265" providerId="ADAL" clId="{2C0FCEDA-EB6B-4259-9119-9E297DF92AEE}" dt="2022-04-07T22:00:20.568" v="55659" actId="478"/>
          <ac:spMkLst>
            <pc:docMk/>
            <pc:sldMk cId="870533196" sldId="2145706691"/>
            <ac:spMk id="12" creationId="{11608152-9F13-4DD9-B8D5-A4DD6DB0B6FB}"/>
          </ac:spMkLst>
        </pc:spChg>
        <pc:spChg chg="add del mod modVis">
          <ac:chgData name="Matt Chill" userId="157e4bfd-2bfa-46d2-b115-bc5f9c1dc265" providerId="ADAL" clId="{2C0FCEDA-EB6B-4259-9119-9E297DF92AEE}" dt="2022-04-01T20:10:23.368" v="26243"/>
          <ac:spMkLst>
            <pc:docMk/>
            <pc:sldMk cId="870533196" sldId="2145706691"/>
            <ac:spMk id="12" creationId="{AD13FF97-361A-4D7F-B3DB-5FA90A0F1983}"/>
          </ac:spMkLst>
        </pc:spChg>
        <pc:spChg chg="add mod">
          <ac:chgData name="Matt Chill" userId="157e4bfd-2bfa-46d2-b115-bc5f9c1dc265" providerId="ADAL" clId="{2C0FCEDA-EB6B-4259-9119-9E297DF92AEE}" dt="2022-04-07T22:04:08.509" v="56021" actId="20577"/>
          <ac:spMkLst>
            <pc:docMk/>
            <pc:sldMk cId="870533196" sldId="2145706691"/>
            <ac:spMk id="13" creationId="{14991AA7-49C4-46CA-8BFE-607210237440}"/>
          </ac:spMkLst>
        </pc:spChg>
        <pc:spChg chg="add del mod modVis">
          <ac:chgData name="Matt Chill" userId="157e4bfd-2bfa-46d2-b115-bc5f9c1dc265" providerId="ADAL" clId="{2C0FCEDA-EB6B-4259-9119-9E297DF92AEE}" dt="2022-04-01T20:10:25.548" v="26286"/>
          <ac:spMkLst>
            <pc:docMk/>
            <pc:sldMk cId="870533196" sldId="2145706691"/>
            <ac:spMk id="13" creationId="{9D550854-89FA-4816-B42F-5DA61AA71F7D}"/>
          </ac:spMkLst>
        </pc:spChg>
        <pc:spChg chg="add del mod modVis">
          <ac:chgData name="Matt Chill" userId="157e4bfd-2bfa-46d2-b115-bc5f9c1dc265" providerId="ADAL" clId="{2C0FCEDA-EB6B-4259-9119-9E297DF92AEE}" dt="2022-04-01T20:10:34.086" v="26357"/>
          <ac:spMkLst>
            <pc:docMk/>
            <pc:sldMk cId="870533196" sldId="2145706691"/>
            <ac:spMk id="14" creationId="{1A4FF89D-D5BD-4339-9A90-F5CD78DEDFB4}"/>
          </ac:spMkLst>
        </pc:spChg>
        <pc:spChg chg="add del mod modVis">
          <ac:chgData name="Matt Chill" userId="157e4bfd-2bfa-46d2-b115-bc5f9c1dc265" providerId="ADAL" clId="{2C0FCEDA-EB6B-4259-9119-9E297DF92AEE}" dt="2022-04-01T20:10:35.178" v="26400"/>
          <ac:spMkLst>
            <pc:docMk/>
            <pc:sldMk cId="870533196" sldId="2145706691"/>
            <ac:spMk id="15" creationId="{5B28143C-9F39-46A3-9AB1-D088C10E06F1}"/>
          </ac:spMkLst>
        </pc:spChg>
        <pc:graphicFrameChg chg="add mod ord modVis">
          <ac:chgData name="Matt Chill" userId="157e4bfd-2bfa-46d2-b115-bc5f9c1dc265" providerId="ADAL" clId="{2C0FCEDA-EB6B-4259-9119-9E297DF92AEE}" dt="2022-04-07T16:02:20.377" v="53005"/>
          <ac:graphicFrameMkLst>
            <pc:docMk/>
            <pc:sldMk cId="870533196" sldId="2145706691"/>
            <ac:graphicFrameMk id="6" creationId="{B9DAEA3B-05D6-4A0E-9705-1FBCEC14D9A2}"/>
          </ac:graphicFrameMkLst>
        </pc:graphicFrameChg>
      </pc:sldChg>
      <pc:sldChg chg="addSp delSp modSp new add del mod modNotesTx">
        <pc:chgData name="Matt Chill" userId="157e4bfd-2bfa-46d2-b115-bc5f9c1dc265" providerId="ADAL" clId="{2C0FCEDA-EB6B-4259-9119-9E297DF92AEE}" dt="2022-04-05T00:37:24.084" v="36274" actId="2696"/>
        <pc:sldMkLst>
          <pc:docMk/>
          <pc:sldMk cId="2673614012" sldId="2145706692"/>
        </pc:sldMkLst>
        <pc:spChg chg="mod">
          <ac:chgData name="Matt Chill" userId="157e4bfd-2bfa-46d2-b115-bc5f9c1dc265" providerId="ADAL" clId="{2C0FCEDA-EB6B-4259-9119-9E297DF92AEE}" dt="2022-04-01T23:26:31.812" v="31510" actId="948"/>
          <ac:spMkLst>
            <pc:docMk/>
            <pc:sldMk cId="2673614012" sldId="2145706692"/>
            <ac:spMk id="2" creationId="{66E7437A-B8A1-4808-861D-856972C2FC4B}"/>
          </ac:spMkLst>
        </pc:spChg>
        <pc:spChg chg="del">
          <ac:chgData name="Matt Chill" userId="157e4bfd-2bfa-46d2-b115-bc5f9c1dc265" providerId="ADAL" clId="{2C0FCEDA-EB6B-4259-9119-9E297DF92AEE}" dt="2022-04-01T23:27:02.791" v="31552" actId="478"/>
          <ac:spMkLst>
            <pc:docMk/>
            <pc:sldMk cId="2673614012" sldId="2145706692"/>
            <ac:spMk id="3" creationId="{1E0765C4-C21D-40AC-B722-5247CCEADE96}"/>
          </ac:spMkLst>
        </pc:spChg>
        <pc:spChg chg="add del mod modVis">
          <ac:chgData name="Matt Chill" userId="157e4bfd-2bfa-46d2-b115-bc5f9c1dc265" providerId="ADAL" clId="{2C0FCEDA-EB6B-4259-9119-9E297DF92AEE}" dt="2022-04-01T23:26:31.861" v="31549"/>
          <ac:spMkLst>
            <pc:docMk/>
            <pc:sldMk cId="2673614012" sldId="2145706692"/>
            <ac:spMk id="6" creationId="{FBB95EAE-BBF9-4069-A15C-46ACF3CF66FE}"/>
          </ac:spMkLst>
        </pc:spChg>
        <pc:spChg chg="mod topLvl">
          <ac:chgData name="Matt Chill" userId="157e4bfd-2bfa-46d2-b115-bc5f9c1dc265" providerId="ADAL" clId="{2C0FCEDA-EB6B-4259-9119-9E297DF92AEE}" dt="2022-04-01T23:34:15.265" v="31981" actId="122"/>
          <ac:spMkLst>
            <pc:docMk/>
            <pc:sldMk cId="2673614012" sldId="2145706692"/>
            <ac:spMk id="8" creationId="{25C05848-733C-4997-9070-E75AC196EFB1}"/>
          </ac:spMkLst>
        </pc:spChg>
        <pc:spChg chg="mod topLvl">
          <ac:chgData name="Matt Chill" userId="157e4bfd-2bfa-46d2-b115-bc5f9c1dc265" providerId="ADAL" clId="{2C0FCEDA-EB6B-4259-9119-9E297DF92AEE}" dt="2022-04-04T16:08:31.642" v="33544" actId="58"/>
          <ac:spMkLst>
            <pc:docMk/>
            <pc:sldMk cId="2673614012" sldId="2145706692"/>
            <ac:spMk id="9" creationId="{E0A02996-E5D0-4A06-8060-8A3A465D2C8A}"/>
          </ac:spMkLst>
        </pc:spChg>
        <pc:spChg chg="mod topLvl">
          <ac:chgData name="Matt Chill" userId="157e4bfd-2bfa-46d2-b115-bc5f9c1dc265" providerId="ADAL" clId="{2C0FCEDA-EB6B-4259-9119-9E297DF92AEE}" dt="2022-04-01T23:28:00.038" v="31573" actId="164"/>
          <ac:spMkLst>
            <pc:docMk/>
            <pc:sldMk cId="2673614012" sldId="2145706692"/>
            <ac:spMk id="10" creationId="{B81F7AD7-1744-46CD-BA1F-0682C60DDC99}"/>
          </ac:spMkLst>
        </pc:spChg>
        <pc:spChg chg="mod topLvl">
          <ac:chgData name="Matt Chill" userId="157e4bfd-2bfa-46d2-b115-bc5f9c1dc265" providerId="ADAL" clId="{2C0FCEDA-EB6B-4259-9119-9E297DF92AEE}" dt="2022-04-04T16:08:34.949" v="33545" actId="58"/>
          <ac:spMkLst>
            <pc:docMk/>
            <pc:sldMk cId="2673614012" sldId="2145706692"/>
            <ac:spMk id="11" creationId="{20DDF140-307C-431C-9930-47E535D597BB}"/>
          </ac:spMkLst>
        </pc:spChg>
        <pc:spChg chg="mod topLvl">
          <ac:chgData name="Matt Chill" userId="157e4bfd-2bfa-46d2-b115-bc5f9c1dc265" providerId="ADAL" clId="{2C0FCEDA-EB6B-4259-9119-9E297DF92AEE}" dt="2022-04-01T23:28:00.038" v="31573" actId="164"/>
          <ac:spMkLst>
            <pc:docMk/>
            <pc:sldMk cId="2673614012" sldId="2145706692"/>
            <ac:spMk id="12" creationId="{111C16E5-464D-4B09-B116-6D79B3BB62E4}"/>
          </ac:spMkLst>
        </pc:spChg>
        <pc:spChg chg="mod topLvl">
          <ac:chgData name="Matt Chill" userId="157e4bfd-2bfa-46d2-b115-bc5f9c1dc265" providerId="ADAL" clId="{2C0FCEDA-EB6B-4259-9119-9E297DF92AEE}" dt="2022-04-04T16:08:22.945" v="33532" actId="20577"/>
          <ac:spMkLst>
            <pc:docMk/>
            <pc:sldMk cId="2673614012" sldId="2145706692"/>
            <ac:spMk id="13" creationId="{C9CB5A79-765C-463D-AA00-EB04533A8DA8}"/>
          </ac:spMkLst>
        </pc:spChg>
        <pc:spChg chg="mod topLvl">
          <ac:chgData name="Matt Chill" userId="157e4bfd-2bfa-46d2-b115-bc5f9c1dc265" providerId="ADAL" clId="{2C0FCEDA-EB6B-4259-9119-9E297DF92AEE}" dt="2022-04-01T23:28:00.038" v="31573" actId="164"/>
          <ac:spMkLst>
            <pc:docMk/>
            <pc:sldMk cId="2673614012" sldId="2145706692"/>
            <ac:spMk id="14" creationId="{EFD50D5B-EA93-48C8-A952-038F233CD2CD}"/>
          </ac:spMkLst>
        </pc:spChg>
        <pc:spChg chg="mod topLvl">
          <ac:chgData name="Matt Chill" userId="157e4bfd-2bfa-46d2-b115-bc5f9c1dc265" providerId="ADAL" clId="{2C0FCEDA-EB6B-4259-9119-9E297DF92AEE}" dt="2022-04-01T23:34:15.265" v="31981" actId="122"/>
          <ac:spMkLst>
            <pc:docMk/>
            <pc:sldMk cId="2673614012" sldId="2145706692"/>
            <ac:spMk id="15" creationId="{C01FDDA2-36A2-46AA-B4C1-C4855C689A0F}"/>
          </ac:spMkLst>
        </pc:spChg>
        <pc:spChg chg="mod topLvl">
          <ac:chgData name="Matt Chill" userId="157e4bfd-2bfa-46d2-b115-bc5f9c1dc265" providerId="ADAL" clId="{2C0FCEDA-EB6B-4259-9119-9E297DF92AEE}" dt="2022-04-01T23:28:00.038" v="31573" actId="164"/>
          <ac:spMkLst>
            <pc:docMk/>
            <pc:sldMk cId="2673614012" sldId="2145706692"/>
            <ac:spMk id="16" creationId="{6341343B-0F24-45BE-B9EB-FA76B587055F}"/>
          </ac:spMkLst>
        </pc:spChg>
        <pc:spChg chg="mod topLvl">
          <ac:chgData name="Matt Chill" userId="157e4bfd-2bfa-46d2-b115-bc5f9c1dc265" providerId="ADAL" clId="{2C0FCEDA-EB6B-4259-9119-9E297DF92AEE}" dt="2022-04-01T23:28:00.038" v="31573" actId="164"/>
          <ac:spMkLst>
            <pc:docMk/>
            <pc:sldMk cId="2673614012" sldId="2145706692"/>
            <ac:spMk id="17" creationId="{D465760F-E1C9-47AD-BBE4-440C8BDAADAF}"/>
          </ac:spMkLst>
        </pc:spChg>
        <pc:spChg chg="add mod topLvl">
          <ac:chgData name="Matt Chill" userId="157e4bfd-2bfa-46d2-b115-bc5f9c1dc265" providerId="ADAL" clId="{2C0FCEDA-EB6B-4259-9119-9E297DF92AEE}" dt="2022-04-01T23:27:23.157" v="31561" actId="165"/>
          <ac:spMkLst>
            <pc:docMk/>
            <pc:sldMk cId="2673614012" sldId="2145706692"/>
            <ac:spMk id="18" creationId="{7EA58F8F-AB84-42C5-B046-0414471EB306}"/>
          </ac:spMkLst>
        </pc:spChg>
        <pc:spChg chg="add mod topLvl">
          <ac:chgData name="Matt Chill" userId="157e4bfd-2bfa-46d2-b115-bc5f9c1dc265" providerId="ADAL" clId="{2C0FCEDA-EB6B-4259-9119-9E297DF92AEE}" dt="2022-04-04T16:18:26.172" v="33568" actId="404"/>
          <ac:spMkLst>
            <pc:docMk/>
            <pc:sldMk cId="2673614012" sldId="2145706692"/>
            <ac:spMk id="19" creationId="{1990E021-1099-4A97-96DD-3087E1B5B96E}"/>
          </ac:spMkLst>
        </pc:spChg>
        <pc:spChg chg="add mod topLvl">
          <ac:chgData name="Matt Chill" userId="157e4bfd-2bfa-46d2-b115-bc5f9c1dc265" providerId="ADAL" clId="{2C0FCEDA-EB6B-4259-9119-9E297DF92AEE}" dt="2022-04-01T23:27:23.157" v="31561" actId="165"/>
          <ac:spMkLst>
            <pc:docMk/>
            <pc:sldMk cId="2673614012" sldId="2145706692"/>
            <ac:spMk id="20" creationId="{E411A6D5-0CCD-4F87-AC52-DF263D8EC24F}"/>
          </ac:spMkLst>
        </pc:spChg>
        <pc:spChg chg="add mod topLvl">
          <ac:chgData name="Matt Chill" userId="157e4bfd-2bfa-46d2-b115-bc5f9c1dc265" providerId="ADAL" clId="{2C0FCEDA-EB6B-4259-9119-9E297DF92AEE}" dt="2022-04-01T23:28:00.038" v="31573" actId="164"/>
          <ac:spMkLst>
            <pc:docMk/>
            <pc:sldMk cId="2673614012" sldId="2145706692"/>
            <ac:spMk id="21" creationId="{2D0D9963-370B-4B9D-ABD1-32D9814A285B}"/>
          </ac:spMkLst>
        </pc:spChg>
        <pc:spChg chg="add mod topLvl">
          <ac:chgData name="Matt Chill" userId="157e4bfd-2bfa-46d2-b115-bc5f9c1dc265" providerId="ADAL" clId="{2C0FCEDA-EB6B-4259-9119-9E297DF92AEE}" dt="2022-04-01T23:27:23.157" v="31561" actId="165"/>
          <ac:spMkLst>
            <pc:docMk/>
            <pc:sldMk cId="2673614012" sldId="2145706692"/>
            <ac:spMk id="22" creationId="{91EEB258-01BF-4051-909C-90B141D153A1}"/>
          </ac:spMkLst>
        </pc:spChg>
        <pc:spChg chg="add mod topLvl">
          <ac:chgData name="Matt Chill" userId="157e4bfd-2bfa-46d2-b115-bc5f9c1dc265" providerId="ADAL" clId="{2C0FCEDA-EB6B-4259-9119-9E297DF92AEE}" dt="2022-04-04T16:17:51.168" v="33561"/>
          <ac:spMkLst>
            <pc:docMk/>
            <pc:sldMk cId="2673614012" sldId="2145706692"/>
            <ac:spMk id="23" creationId="{0951FFB6-0FB1-4581-AD3E-ECB2E4228678}"/>
          </ac:spMkLst>
        </pc:spChg>
        <pc:spChg chg="add mod topLvl">
          <ac:chgData name="Matt Chill" userId="157e4bfd-2bfa-46d2-b115-bc5f9c1dc265" providerId="ADAL" clId="{2C0FCEDA-EB6B-4259-9119-9E297DF92AEE}" dt="2022-04-01T23:27:23.157" v="31561" actId="165"/>
          <ac:spMkLst>
            <pc:docMk/>
            <pc:sldMk cId="2673614012" sldId="2145706692"/>
            <ac:spMk id="24" creationId="{BFD10926-0C7E-4ABC-B2F4-525284F8ABD8}"/>
          </ac:spMkLst>
        </pc:spChg>
        <pc:spChg chg="add mod topLvl">
          <ac:chgData name="Matt Chill" userId="157e4bfd-2bfa-46d2-b115-bc5f9c1dc265" providerId="ADAL" clId="{2C0FCEDA-EB6B-4259-9119-9E297DF92AEE}" dt="2022-04-01T23:28:00.038" v="31573" actId="164"/>
          <ac:spMkLst>
            <pc:docMk/>
            <pc:sldMk cId="2673614012" sldId="2145706692"/>
            <ac:spMk id="25" creationId="{1699CBEB-7379-4176-8490-E06FEBD53FB3}"/>
          </ac:spMkLst>
        </pc:spChg>
        <pc:spChg chg="add mod topLvl">
          <ac:chgData name="Matt Chill" userId="157e4bfd-2bfa-46d2-b115-bc5f9c1dc265" providerId="ADAL" clId="{2C0FCEDA-EB6B-4259-9119-9E297DF92AEE}" dt="2022-04-01T23:27:23.157" v="31561" actId="165"/>
          <ac:spMkLst>
            <pc:docMk/>
            <pc:sldMk cId="2673614012" sldId="2145706692"/>
            <ac:spMk id="26" creationId="{5106E2CA-F34A-41F1-BBEE-4D61F8F74A8B}"/>
          </ac:spMkLst>
        </pc:spChg>
        <pc:spChg chg="add mod topLvl">
          <ac:chgData name="Matt Chill" userId="157e4bfd-2bfa-46d2-b115-bc5f9c1dc265" providerId="ADAL" clId="{2C0FCEDA-EB6B-4259-9119-9E297DF92AEE}" dt="2022-04-01T23:28:00.038" v="31573" actId="164"/>
          <ac:spMkLst>
            <pc:docMk/>
            <pc:sldMk cId="2673614012" sldId="2145706692"/>
            <ac:spMk id="27" creationId="{0C80EAF1-C3BB-487F-81A9-C77E2A3A9834}"/>
          </ac:spMkLst>
        </pc:spChg>
        <pc:spChg chg="add mod">
          <ac:chgData name="Matt Chill" userId="157e4bfd-2bfa-46d2-b115-bc5f9c1dc265" providerId="ADAL" clId="{2C0FCEDA-EB6B-4259-9119-9E297DF92AEE}" dt="2022-04-01T23:29:28.077" v="31747" actId="20577"/>
          <ac:spMkLst>
            <pc:docMk/>
            <pc:sldMk cId="2673614012" sldId="2145706692"/>
            <ac:spMk id="31" creationId="{F46CB42A-252C-4A8C-A708-8626799363AF}"/>
          </ac:spMkLst>
        </pc:spChg>
        <pc:grpChg chg="add del mod topLvl">
          <ac:chgData name="Matt Chill" userId="157e4bfd-2bfa-46d2-b115-bc5f9c1dc265" providerId="ADAL" clId="{2C0FCEDA-EB6B-4259-9119-9E297DF92AEE}" dt="2022-04-01T23:27:51.698" v="31572" actId="165"/>
          <ac:grpSpMkLst>
            <pc:docMk/>
            <pc:sldMk cId="2673614012" sldId="2145706692"/>
            <ac:grpSpMk id="7" creationId="{AA81E1CF-C4E1-4342-AD1A-97417C4FB4FD}"/>
          </ac:grpSpMkLst>
        </pc:grpChg>
        <pc:grpChg chg="add del mod">
          <ac:chgData name="Matt Chill" userId="157e4bfd-2bfa-46d2-b115-bc5f9c1dc265" providerId="ADAL" clId="{2C0FCEDA-EB6B-4259-9119-9E297DF92AEE}" dt="2022-04-01T23:27:23.157" v="31561" actId="165"/>
          <ac:grpSpMkLst>
            <pc:docMk/>
            <pc:sldMk cId="2673614012" sldId="2145706692"/>
            <ac:grpSpMk id="28" creationId="{9F9BCDCC-1E0F-41BA-8145-9BB7E3F8E0AE}"/>
          </ac:grpSpMkLst>
        </pc:grpChg>
        <pc:grpChg chg="add del mod">
          <ac:chgData name="Matt Chill" userId="157e4bfd-2bfa-46d2-b115-bc5f9c1dc265" providerId="ADAL" clId="{2C0FCEDA-EB6B-4259-9119-9E297DF92AEE}" dt="2022-04-01T23:27:48.671" v="31571" actId="165"/>
          <ac:grpSpMkLst>
            <pc:docMk/>
            <pc:sldMk cId="2673614012" sldId="2145706692"/>
            <ac:grpSpMk id="29" creationId="{4F8DCE17-A29B-4D45-8F90-BB91F7B1520C}"/>
          </ac:grpSpMkLst>
        </pc:grpChg>
        <pc:grpChg chg="add mod">
          <ac:chgData name="Matt Chill" userId="157e4bfd-2bfa-46d2-b115-bc5f9c1dc265" providerId="ADAL" clId="{2C0FCEDA-EB6B-4259-9119-9E297DF92AEE}" dt="2022-04-01T23:28:02.800" v="31574" actId="14100"/>
          <ac:grpSpMkLst>
            <pc:docMk/>
            <pc:sldMk cId="2673614012" sldId="2145706692"/>
            <ac:grpSpMk id="30" creationId="{DAFECC9F-04D7-4C71-B816-4A64AF1B002F}"/>
          </ac:grpSpMkLst>
        </pc:grpChg>
        <pc:graphicFrameChg chg="add mod ord modVis">
          <ac:chgData name="Matt Chill" userId="157e4bfd-2bfa-46d2-b115-bc5f9c1dc265" providerId="ADAL" clId="{2C0FCEDA-EB6B-4259-9119-9E297DF92AEE}" dt="2022-04-01T23:26:31.864" v="31551"/>
          <ac:graphicFrameMkLst>
            <pc:docMk/>
            <pc:sldMk cId="2673614012" sldId="2145706692"/>
            <ac:graphicFrameMk id="5" creationId="{AC3DA5F2-F7E9-4904-8D24-3373234ACD9D}"/>
          </ac:graphicFrameMkLst>
        </pc:graphicFrameChg>
        <pc:graphicFrameChg chg="add del mod">
          <ac:chgData name="Matt Chill" userId="157e4bfd-2bfa-46d2-b115-bc5f9c1dc265" providerId="ADAL" clId="{2C0FCEDA-EB6B-4259-9119-9E297DF92AEE}" dt="2022-04-04T16:07:52.844" v="33511"/>
          <ac:graphicFrameMkLst>
            <pc:docMk/>
            <pc:sldMk cId="2673614012" sldId="2145706692"/>
            <ac:graphicFrameMk id="32" creationId="{E1F9B725-52BC-45FF-98D8-A30B8B06A5D1}"/>
          </ac:graphicFrameMkLst>
        </pc:graphicFrameChg>
        <pc:graphicFrameChg chg="add del mod">
          <ac:chgData name="Matt Chill" userId="157e4bfd-2bfa-46d2-b115-bc5f9c1dc265" providerId="ADAL" clId="{2C0FCEDA-EB6B-4259-9119-9E297DF92AEE}" dt="2022-04-04T16:18:16.923" v="33564"/>
          <ac:graphicFrameMkLst>
            <pc:docMk/>
            <pc:sldMk cId="2673614012" sldId="2145706692"/>
            <ac:graphicFrameMk id="33" creationId="{7F2CCAD6-6888-4AAF-8BD4-939A51AD3E4B}"/>
          </ac:graphicFrameMkLst>
        </pc:graphicFrameChg>
      </pc:sldChg>
      <pc:sldChg chg="addSp delSp modSp add mod ord addCm modCm modNotesTx">
        <pc:chgData name="Matt Chill" userId="157e4bfd-2bfa-46d2-b115-bc5f9c1dc265" providerId="ADAL" clId="{2C0FCEDA-EB6B-4259-9119-9E297DF92AEE}" dt="2022-04-11T17:46:13.431" v="69140"/>
        <pc:sldMkLst>
          <pc:docMk/>
          <pc:sldMk cId="4172193672" sldId="2145706693"/>
        </pc:sldMkLst>
        <pc:spChg chg="mod ord">
          <ac:chgData name="Matt Chill" userId="157e4bfd-2bfa-46d2-b115-bc5f9c1dc265" providerId="ADAL" clId="{2C0FCEDA-EB6B-4259-9119-9E297DF92AEE}" dt="2022-04-06T17:29:10.204" v="46407"/>
          <ac:spMkLst>
            <pc:docMk/>
            <pc:sldMk cId="4172193672" sldId="2145706693"/>
            <ac:spMk id="2" creationId="{66E7437A-B8A1-4808-861D-856972C2FC4B}"/>
          </ac:spMkLst>
        </pc:spChg>
        <pc:spChg chg="mod ord">
          <ac:chgData name="Matt Chill" userId="157e4bfd-2bfa-46d2-b115-bc5f9c1dc265" providerId="ADAL" clId="{2C0FCEDA-EB6B-4259-9119-9E297DF92AEE}" dt="2022-04-06T17:29:10.204" v="46409"/>
          <ac:spMkLst>
            <pc:docMk/>
            <pc:sldMk cId="4172193672" sldId="2145706693"/>
            <ac:spMk id="4" creationId="{EDDB9E65-E2C2-458D-BF49-E02C42951AAF}"/>
          </ac:spMkLst>
        </pc:spChg>
        <pc:spChg chg="add del mod modVis">
          <ac:chgData name="Matt Chill" userId="157e4bfd-2bfa-46d2-b115-bc5f9c1dc265" providerId="ADAL" clId="{2C0FCEDA-EB6B-4259-9119-9E297DF92AEE}" dt="2022-04-05T23:28:04.816" v="44684"/>
          <ac:spMkLst>
            <pc:docMk/>
            <pc:sldMk cId="4172193672" sldId="2145706693"/>
            <ac:spMk id="6" creationId="{05C91C74-D86F-48A4-9E3D-3C59C08A5020}"/>
          </ac:spMkLst>
        </pc:spChg>
        <pc:spChg chg="add del mod">
          <ac:chgData name="Matt Chill" userId="157e4bfd-2bfa-46d2-b115-bc5f9c1dc265" providerId="ADAL" clId="{2C0FCEDA-EB6B-4259-9119-9E297DF92AEE}" dt="2022-04-08T19:35:52.199" v="60737" actId="478"/>
          <ac:spMkLst>
            <pc:docMk/>
            <pc:sldMk cId="4172193672" sldId="2145706693"/>
            <ac:spMk id="6" creationId="{7C654F9E-42C1-4B44-98C4-4D4A95E29B35}"/>
          </ac:spMkLst>
        </pc:spChg>
        <pc:spChg chg="add del mod modVis">
          <ac:chgData name="Matt Chill" userId="157e4bfd-2bfa-46d2-b115-bc5f9c1dc265" providerId="ADAL" clId="{2C0FCEDA-EB6B-4259-9119-9E297DF92AEE}" dt="2022-04-05T23:28:06.784" v="44735"/>
          <ac:spMkLst>
            <pc:docMk/>
            <pc:sldMk cId="4172193672" sldId="2145706693"/>
            <ac:spMk id="7" creationId="{2FBA1FFD-3CE9-4CA3-B6BE-084909B671CE}"/>
          </ac:spMkLst>
        </pc:spChg>
        <pc:spChg chg="mod">
          <ac:chgData name="Matt Chill" userId="157e4bfd-2bfa-46d2-b115-bc5f9c1dc265" providerId="ADAL" clId="{2C0FCEDA-EB6B-4259-9119-9E297DF92AEE}" dt="2022-04-06T17:29:18.733" v="46426" actId="1036"/>
          <ac:spMkLst>
            <pc:docMk/>
            <pc:sldMk cId="4172193672" sldId="2145706693"/>
            <ac:spMk id="8" creationId="{25C05848-733C-4997-9070-E75AC196EFB1}"/>
          </ac:spMkLst>
        </pc:spChg>
        <pc:spChg chg="add del mod modVis">
          <ac:chgData name="Matt Chill" userId="157e4bfd-2bfa-46d2-b115-bc5f9c1dc265" providerId="ADAL" clId="{2C0FCEDA-EB6B-4259-9119-9E297DF92AEE}" dt="2022-04-05T23:28:08.988" v="44786"/>
          <ac:spMkLst>
            <pc:docMk/>
            <pc:sldMk cId="4172193672" sldId="2145706693"/>
            <ac:spMk id="9" creationId="{ACE44B2B-E4C2-442B-A82D-CF793DF02D76}"/>
          </ac:spMkLst>
        </pc:spChg>
        <pc:spChg chg="del">
          <ac:chgData name="Matt Chill" userId="157e4bfd-2bfa-46d2-b115-bc5f9c1dc265" providerId="ADAL" clId="{2C0FCEDA-EB6B-4259-9119-9E297DF92AEE}" dt="2022-04-01T23:33:29.403" v="31967" actId="478"/>
          <ac:spMkLst>
            <pc:docMk/>
            <pc:sldMk cId="4172193672" sldId="2145706693"/>
            <ac:spMk id="9" creationId="{E0A02996-E5D0-4A06-8060-8A3A465D2C8A}"/>
          </ac:spMkLst>
        </pc:spChg>
        <pc:spChg chg="add del mod modVis">
          <ac:chgData name="Matt Chill" userId="157e4bfd-2bfa-46d2-b115-bc5f9c1dc265" providerId="ADAL" clId="{2C0FCEDA-EB6B-4259-9119-9E297DF92AEE}" dt="2022-04-05T23:28:12.899" v="44848"/>
          <ac:spMkLst>
            <pc:docMk/>
            <pc:sldMk cId="4172193672" sldId="2145706693"/>
            <ac:spMk id="10" creationId="{095DC52F-ACC6-4F11-8DE0-A54D798F6042}"/>
          </ac:spMkLst>
        </pc:spChg>
        <pc:spChg chg="del">
          <ac:chgData name="Matt Chill" userId="157e4bfd-2bfa-46d2-b115-bc5f9c1dc265" providerId="ADAL" clId="{2C0FCEDA-EB6B-4259-9119-9E297DF92AEE}" dt="2022-04-01T23:33:39.563" v="31971" actId="478"/>
          <ac:spMkLst>
            <pc:docMk/>
            <pc:sldMk cId="4172193672" sldId="2145706693"/>
            <ac:spMk id="10" creationId="{B81F7AD7-1744-46CD-BA1F-0682C60DDC99}"/>
          </ac:spMkLst>
        </pc:spChg>
        <pc:spChg chg="del">
          <ac:chgData name="Matt Chill" userId="157e4bfd-2bfa-46d2-b115-bc5f9c1dc265" providerId="ADAL" clId="{2C0FCEDA-EB6B-4259-9119-9E297DF92AEE}" dt="2022-04-01T23:33:29.403" v="31967" actId="478"/>
          <ac:spMkLst>
            <pc:docMk/>
            <pc:sldMk cId="4172193672" sldId="2145706693"/>
            <ac:spMk id="11" creationId="{20DDF140-307C-431C-9930-47E535D597BB}"/>
          </ac:spMkLst>
        </pc:spChg>
        <pc:spChg chg="add del mod modVis">
          <ac:chgData name="Matt Chill" userId="157e4bfd-2bfa-46d2-b115-bc5f9c1dc265" providerId="ADAL" clId="{2C0FCEDA-EB6B-4259-9119-9E297DF92AEE}" dt="2022-04-05T23:28:14.473" v="44897"/>
          <ac:spMkLst>
            <pc:docMk/>
            <pc:sldMk cId="4172193672" sldId="2145706693"/>
            <ac:spMk id="11" creationId="{821D400E-FBB4-4E5E-998F-F948FF32FBC1}"/>
          </ac:spMkLst>
        </pc:spChg>
        <pc:spChg chg="del">
          <ac:chgData name="Matt Chill" userId="157e4bfd-2bfa-46d2-b115-bc5f9c1dc265" providerId="ADAL" clId="{2C0FCEDA-EB6B-4259-9119-9E297DF92AEE}" dt="2022-04-01T23:33:34.351" v="31969" actId="478"/>
          <ac:spMkLst>
            <pc:docMk/>
            <pc:sldMk cId="4172193672" sldId="2145706693"/>
            <ac:spMk id="12" creationId="{111C16E5-464D-4B09-B116-6D79B3BB62E4}"/>
          </ac:spMkLst>
        </pc:spChg>
        <pc:spChg chg="add mod ord">
          <ac:chgData name="Matt Chill" userId="157e4bfd-2bfa-46d2-b115-bc5f9c1dc265" providerId="ADAL" clId="{2C0FCEDA-EB6B-4259-9119-9E297DF92AEE}" dt="2022-04-06T17:49:39.728" v="47407" actId="6549"/>
          <ac:spMkLst>
            <pc:docMk/>
            <pc:sldMk cId="4172193672" sldId="2145706693"/>
            <ac:spMk id="12" creationId="{1CB03147-C69C-46B7-8235-8B0211D1CF25}"/>
          </ac:spMkLst>
        </pc:spChg>
        <pc:spChg chg="mod">
          <ac:chgData name="Matt Chill" userId="157e4bfd-2bfa-46d2-b115-bc5f9c1dc265" providerId="ADAL" clId="{2C0FCEDA-EB6B-4259-9119-9E297DF92AEE}" dt="2022-04-06T17:29:18.733" v="46426" actId="1036"/>
          <ac:spMkLst>
            <pc:docMk/>
            <pc:sldMk cId="4172193672" sldId="2145706693"/>
            <ac:spMk id="13" creationId="{C9CB5A79-765C-463D-AA00-EB04533A8DA8}"/>
          </ac:spMkLst>
        </pc:spChg>
        <pc:spChg chg="mod">
          <ac:chgData name="Matt Chill" userId="157e4bfd-2bfa-46d2-b115-bc5f9c1dc265" providerId="ADAL" clId="{2C0FCEDA-EB6B-4259-9119-9E297DF92AEE}" dt="2022-04-06T17:29:18.733" v="46426" actId="1036"/>
          <ac:spMkLst>
            <pc:docMk/>
            <pc:sldMk cId="4172193672" sldId="2145706693"/>
            <ac:spMk id="15" creationId="{C01FDDA2-36A2-46AA-B4C1-C4855C689A0F}"/>
          </ac:spMkLst>
        </pc:spChg>
        <pc:spChg chg="mod">
          <ac:chgData name="Matt Chill" userId="157e4bfd-2bfa-46d2-b115-bc5f9c1dc265" providerId="ADAL" clId="{2C0FCEDA-EB6B-4259-9119-9E297DF92AEE}" dt="2022-04-01T23:33:54.653" v="31976" actId="164"/>
          <ac:spMkLst>
            <pc:docMk/>
            <pc:sldMk cId="4172193672" sldId="2145706693"/>
            <ac:spMk id="18" creationId="{7EA58F8F-AB84-42C5-B046-0414471EB306}"/>
          </ac:spMkLst>
        </pc:spChg>
        <pc:spChg chg="mod">
          <ac:chgData name="Matt Chill" userId="157e4bfd-2bfa-46d2-b115-bc5f9c1dc265" providerId="ADAL" clId="{2C0FCEDA-EB6B-4259-9119-9E297DF92AEE}" dt="2022-04-06T18:09:34.466" v="48323" actId="255"/>
          <ac:spMkLst>
            <pc:docMk/>
            <pc:sldMk cId="4172193672" sldId="2145706693"/>
            <ac:spMk id="19" creationId="{1990E021-1099-4A97-96DD-3087E1B5B96E}"/>
          </ac:spMkLst>
        </pc:spChg>
        <pc:spChg chg="mod">
          <ac:chgData name="Matt Chill" userId="157e4bfd-2bfa-46d2-b115-bc5f9c1dc265" providerId="ADAL" clId="{2C0FCEDA-EB6B-4259-9119-9E297DF92AEE}" dt="2022-04-01T23:33:54.653" v="31976" actId="164"/>
          <ac:spMkLst>
            <pc:docMk/>
            <pc:sldMk cId="4172193672" sldId="2145706693"/>
            <ac:spMk id="20" creationId="{E411A6D5-0CCD-4F87-AC52-DF263D8EC24F}"/>
          </ac:spMkLst>
        </pc:spChg>
        <pc:spChg chg="mod">
          <ac:chgData name="Matt Chill" userId="157e4bfd-2bfa-46d2-b115-bc5f9c1dc265" providerId="ADAL" clId="{2C0FCEDA-EB6B-4259-9119-9E297DF92AEE}" dt="2022-04-06T18:09:34.466" v="48323" actId="255"/>
          <ac:spMkLst>
            <pc:docMk/>
            <pc:sldMk cId="4172193672" sldId="2145706693"/>
            <ac:spMk id="21" creationId="{2D0D9963-370B-4B9D-ABD1-32D9814A285B}"/>
          </ac:spMkLst>
        </pc:spChg>
        <pc:spChg chg="mod">
          <ac:chgData name="Matt Chill" userId="157e4bfd-2bfa-46d2-b115-bc5f9c1dc265" providerId="ADAL" clId="{2C0FCEDA-EB6B-4259-9119-9E297DF92AEE}" dt="2022-04-01T23:33:54.653" v="31976" actId="164"/>
          <ac:spMkLst>
            <pc:docMk/>
            <pc:sldMk cId="4172193672" sldId="2145706693"/>
            <ac:spMk id="22" creationId="{91EEB258-01BF-4051-909C-90B141D153A1}"/>
          </ac:spMkLst>
        </pc:spChg>
        <pc:spChg chg="mod">
          <ac:chgData name="Matt Chill" userId="157e4bfd-2bfa-46d2-b115-bc5f9c1dc265" providerId="ADAL" clId="{2C0FCEDA-EB6B-4259-9119-9E297DF92AEE}" dt="2022-04-06T18:09:34.466" v="48323" actId="255"/>
          <ac:spMkLst>
            <pc:docMk/>
            <pc:sldMk cId="4172193672" sldId="2145706693"/>
            <ac:spMk id="23" creationId="{0951FFB6-0FB1-4581-AD3E-ECB2E4228678}"/>
          </ac:spMkLst>
        </pc:spChg>
        <pc:spChg chg="add mod">
          <ac:chgData name="Matt Chill" userId="157e4bfd-2bfa-46d2-b115-bc5f9c1dc265" providerId="ADAL" clId="{2C0FCEDA-EB6B-4259-9119-9E297DF92AEE}" dt="2022-04-08T19:35:33.517" v="60681" actId="20577"/>
          <ac:spMkLst>
            <pc:docMk/>
            <pc:sldMk cId="4172193672" sldId="2145706693"/>
            <ac:spMk id="24" creationId="{8E0BB522-8D11-4BA4-972A-CC17218BAE2C}"/>
          </ac:spMkLst>
        </pc:spChg>
        <pc:spChg chg="del">
          <ac:chgData name="Matt Chill" userId="157e4bfd-2bfa-46d2-b115-bc5f9c1dc265" providerId="ADAL" clId="{2C0FCEDA-EB6B-4259-9119-9E297DF92AEE}" dt="2022-04-01T23:33:29.403" v="31967" actId="478"/>
          <ac:spMkLst>
            <pc:docMk/>
            <pc:sldMk cId="4172193672" sldId="2145706693"/>
            <ac:spMk id="24" creationId="{BFD10926-0C7E-4ABC-B2F4-525284F8ABD8}"/>
          </ac:spMkLst>
        </pc:spChg>
        <pc:spChg chg="del">
          <ac:chgData name="Matt Chill" userId="157e4bfd-2bfa-46d2-b115-bc5f9c1dc265" providerId="ADAL" clId="{2C0FCEDA-EB6B-4259-9119-9E297DF92AEE}" dt="2022-04-01T23:33:32.614" v="31968" actId="478"/>
          <ac:spMkLst>
            <pc:docMk/>
            <pc:sldMk cId="4172193672" sldId="2145706693"/>
            <ac:spMk id="25" creationId="{1699CBEB-7379-4176-8490-E06FEBD53FB3}"/>
          </ac:spMkLst>
        </pc:spChg>
        <pc:spChg chg="del">
          <ac:chgData name="Matt Chill" userId="157e4bfd-2bfa-46d2-b115-bc5f9c1dc265" providerId="ADAL" clId="{2C0FCEDA-EB6B-4259-9119-9E297DF92AEE}" dt="2022-04-01T23:33:29.403" v="31967" actId="478"/>
          <ac:spMkLst>
            <pc:docMk/>
            <pc:sldMk cId="4172193672" sldId="2145706693"/>
            <ac:spMk id="26" creationId="{5106E2CA-F34A-41F1-BBEE-4D61F8F74A8B}"/>
          </ac:spMkLst>
        </pc:spChg>
        <pc:spChg chg="add del mod ord">
          <ac:chgData name="Matt Chill" userId="157e4bfd-2bfa-46d2-b115-bc5f9c1dc265" providerId="ADAL" clId="{2C0FCEDA-EB6B-4259-9119-9E297DF92AEE}" dt="2022-04-06T17:37:03.038" v="46682" actId="478"/>
          <ac:spMkLst>
            <pc:docMk/>
            <pc:sldMk cId="4172193672" sldId="2145706693"/>
            <ac:spMk id="26" creationId="{B548D4BC-5B6B-4613-A3CB-94F85581D305}"/>
          </ac:spMkLst>
        </pc:spChg>
        <pc:spChg chg="del">
          <ac:chgData name="Matt Chill" userId="157e4bfd-2bfa-46d2-b115-bc5f9c1dc265" providerId="ADAL" clId="{2C0FCEDA-EB6B-4259-9119-9E297DF92AEE}" dt="2022-04-01T23:33:36.508" v="31970" actId="478"/>
          <ac:spMkLst>
            <pc:docMk/>
            <pc:sldMk cId="4172193672" sldId="2145706693"/>
            <ac:spMk id="27" creationId="{0C80EAF1-C3BB-487F-81A9-C77E2A3A9834}"/>
          </ac:spMkLst>
        </pc:spChg>
        <pc:spChg chg="add del mod ord">
          <ac:chgData name="Matt Chill" userId="157e4bfd-2bfa-46d2-b115-bc5f9c1dc265" providerId="ADAL" clId="{2C0FCEDA-EB6B-4259-9119-9E297DF92AEE}" dt="2022-04-06T17:37:03.038" v="46682" actId="478"/>
          <ac:spMkLst>
            <pc:docMk/>
            <pc:sldMk cId="4172193672" sldId="2145706693"/>
            <ac:spMk id="27" creationId="{0E1A1EAD-F15D-4480-8C32-A069A3E54977}"/>
          </ac:spMkLst>
        </pc:spChg>
        <pc:spChg chg="add mod">
          <ac:chgData name="Matt Chill" userId="157e4bfd-2bfa-46d2-b115-bc5f9c1dc265" providerId="ADAL" clId="{2C0FCEDA-EB6B-4259-9119-9E297DF92AEE}" dt="2022-04-06T17:41:02.842" v="46890" actId="113"/>
          <ac:spMkLst>
            <pc:docMk/>
            <pc:sldMk cId="4172193672" sldId="2145706693"/>
            <ac:spMk id="29" creationId="{609FFA13-AEE7-4030-9339-E84B4566D687}"/>
          </ac:spMkLst>
        </pc:spChg>
        <pc:spChg chg="mod ord">
          <ac:chgData name="Matt Chill" userId="157e4bfd-2bfa-46d2-b115-bc5f9c1dc265" providerId="ADAL" clId="{2C0FCEDA-EB6B-4259-9119-9E297DF92AEE}" dt="2022-04-06T17:29:10.205" v="46411"/>
          <ac:spMkLst>
            <pc:docMk/>
            <pc:sldMk cId="4172193672" sldId="2145706693"/>
            <ac:spMk id="31" creationId="{F46CB42A-252C-4A8C-A708-8626799363AF}"/>
          </ac:spMkLst>
        </pc:spChg>
        <pc:spChg chg="add mod">
          <ac:chgData name="Matt Chill" userId="157e4bfd-2bfa-46d2-b115-bc5f9c1dc265" providerId="ADAL" clId="{2C0FCEDA-EB6B-4259-9119-9E297DF92AEE}" dt="2022-04-06T17:41:05.592" v="46891" actId="113"/>
          <ac:spMkLst>
            <pc:docMk/>
            <pc:sldMk cId="4172193672" sldId="2145706693"/>
            <ac:spMk id="32" creationId="{797D5A49-A12D-4945-8820-758C6CE878B7}"/>
          </ac:spMkLst>
        </pc:spChg>
        <pc:grpChg chg="add mod ord">
          <ac:chgData name="Matt Chill" userId="157e4bfd-2bfa-46d2-b115-bc5f9c1dc265" providerId="ADAL" clId="{2C0FCEDA-EB6B-4259-9119-9E297DF92AEE}" dt="2022-04-06T17:29:10.202" v="46405"/>
          <ac:grpSpMkLst>
            <pc:docMk/>
            <pc:sldMk cId="4172193672" sldId="2145706693"/>
            <ac:grpSpMk id="3" creationId="{7035DCBE-465C-4D2D-AF29-53D66881F8C7}"/>
          </ac:grpSpMkLst>
        </pc:grpChg>
        <pc:grpChg chg="mod">
          <ac:chgData name="Matt Chill" userId="157e4bfd-2bfa-46d2-b115-bc5f9c1dc265" providerId="ADAL" clId="{2C0FCEDA-EB6B-4259-9119-9E297DF92AEE}" dt="2022-04-01T23:33:54.653" v="31976" actId="164"/>
          <ac:grpSpMkLst>
            <pc:docMk/>
            <pc:sldMk cId="4172193672" sldId="2145706693"/>
            <ac:grpSpMk id="30" creationId="{DAFECC9F-04D7-4C71-B816-4A64AF1B002F}"/>
          </ac:grpSpMkLst>
        </pc:grpChg>
        <pc:graphicFrameChg chg="mod">
          <ac:chgData name="Matt Chill" userId="157e4bfd-2bfa-46d2-b115-bc5f9c1dc265" providerId="ADAL" clId="{2C0FCEDA-EB6B-4259-9119-9E297DF92AEE}" dt="2022-04-06T17:29:10.209" v="46419"/>
          <ac:graphicFrameMkLst>
            <pc:docMk/>
            <pc:sldMk cId="4172193672" sldId="2145706693"/>
            <ac:graphicFrameMk id="5" creationId="{AC3DA5F2-F7E9-4904-8D24-3373234ACD9D}"/>
          </ac:graphicFrameMkLst>
        </pc:graphicFrameChg>
        <pc:graphicFrameChg chg="add del mod">
          <ac:chgData name="Matt Chill" userId="157e4bfd-2bfa-46d2-b115-bc5f9c1dc265" providerId="ADAL" clId="{2C0FCEDA-EB6B-4259-9119-9E297DF92AEE}" dt="2022-04-06T17:36:38.571" v="46680" actId="478"/>
          <ac:graphicFrameMkLst>
            <pc:docMk/>
            <pc:sldMk cId="4172193672" sldId="2145706693"/>
            <ac:graphicFrameMk id="24" creationId="{00570413-B9EC-4580-8D55-4985FDACB0D7}"/>
          </ac:graphicFrameMkLst>
        </pc:graphicFrameChg>
      </pc:sldChg>
      <pc:sldChg chg="addSp delSp modSp add mod ord addCm delCm modCm">
        <pc:chgData name="Matt Chill" userId="157e4bfd-2bfa-46d2-b115-bc5f9c1dc265" providerId="ADAL" clId="{2C0FCEDA-EB6B-4259-9119-9E297DF92AEE}" dt="2022-04-11T17:21:34.980" v="67962"/>
        <pc:sldMkLst>
          <pc:docMk/>
          <pc:sldMk cId="4058505962" sldId="2145706694"/>
        </pc:sldMkLst>
        <pc:spChg chg="mod">
          <ac:chgData name="Matt Chill" userId="157e4bfd-2bfa-46d2-b115-bc5f9c1dc265" providerId="ADAL" clId="{2C0FCEDA-EB6B-4259-9119-9E297DF92AEE}" dt="2022-04-05T23:28:56.537" v="45157" actId="948"/>
          <ac:spMkLst>
            <pc:docMk/>
            <pc:sldMk cId="4058505962" sldId="2145706694"/>
            <ac:spMk id="2" creationId="{66E7437A-B8A1-4808-861D-856972C2FC4B}"/>
          </ac:spMkLst>
        </pc:spChg>
        <pc:spChg chg="add del mod modVis">
          <ac:chgData name="Matt Chill" userId="157e4bfd-2bfa-46d2-b115-bc5f9c1dc265" providerId="ADAL" clId="{2C0FCEDA-EB6B-4259-9119-9E297DF92AEE}" dt="2022-04-05T00:44:37.197" v="36351"/>
          <ac:spMkLst>
            <pc:docMk/>
            <pc:sldMk cId="4058505962" sldId="2145706694"/>
            <ac:spMk id="6" creationId="{71AAF074-43D1-4EF7-9239-C6A1D6B4AF90}"/>
          </ac:spMkLst>
        </pc:spChg>
        <pc:spChg chg="add del mod modVis">
          <ac:chgData name="Matt Chill" userId="157e4bfd-2bfa-46d2-b115-bc5f9c1dc265" providerId="ADAL" clId="{2C0FCEDA-EB6B-4259-9119-9E297DF92AEE}" dt="2022-04-05T23:28:20.009" v="44945"/>
          <ac:spMkLst>
            <pc:docMk/>
            <pc:sldMk cId="4058505962" sldId="2145706694"/>
            <ac:spMk id="6" creationId="{FEFEBB45-1401-45BC-BC1B-AE666BC8AD7B}"/>
          </ac:spMkLst>
        </pc:spChg>
        <pc:spChg chg="add del mod modVis">
          <ac:chgData name="Matt Chill" userId="157e4bfd-2bfa-46d2-b115-bc5f9c1dc265" providerId="ADAL" clId="{2C0FCEDA-EB6B-4259-9119-9E297DF92AEE}" dt="2022-04-05T23:28:22.289" v="44999"/>
          <ac:spMkLst>
            <pc:docMk/>
            <pc:sldMk cId="4058505962" sldId="2145706694"/>
            <ac:spMk id="7" creationId="{1B51EA57-BAC1-409A-BA6D-4D717611092E}"/>
          </ac:spMkLst>
        </pc:spChg>
        <pc:spChg chg="mod">
          <ac:chgData name="Matt Chill" userId="157e4bfd-2bfa-46d2-b115-bc5f9c1dc265" providerId="ADAL" clId="{2C0FCEDA-EB6B-4259-9119-9E297DF92AEE}" dt="2022-04-04T16:21:05.725" v="33592" actId="20577"/>
          <ac:spMkLst>
            <pc:docMk/>
            <pc:sldMk cId="4058505962" sldId="2145706694"/>
            <ac:spMk id="8" creationId="{25C05848-733C-4997-9070-E75AC196EFB1}"/>
          </ac:spMkLst>
        </pc:spChg>
        <pc:spChg chg="add del mod modVis">
          <ac:chgData name="Matt Chill" userId="157e4bfd-2bfa-46d2-b115-bc5f9c1dc265" providerId="ADAL" clId="{2C0FCEDA-EB6B-4259-9119-9E297DF92AEE}" dt="2022-04-05T23:28:23.372" v="45046"/>
          <ac:spMkLst>
            <pc:docMk/>
            <pc:sldMk cId="4058505962" sldId="2145706694"/>
            <ac:spMk id="9" creationId="{A36E2B1D-EB88-4F2D-8EEE-D9B964F51112}"/>
          </ac:spMkLst>
        </pc:spChg>
        <pc:spChg chg="add del mod modVis">
          <ac:chgData name="Matt Chill" userId="157e4bfd-2bfa-46d2-b115-bc5f9c1dc265" providerId="ADAL" clId="{2C0FCEDA-EB6B-4259-9119-9E297DF92AEE}" dt="2022-04-05T23:28:25.525" v="45098"/>
          <ac:spMkLst>
            <pc:docMk/>
            <pc:sldMk cId="4058505962" sldId="2145706694"/>
            <ac:spMk id="10" creationId="{F3654AF7-7F89-462C-A7D7-521C7D5321BF}"/>
          </ac:spMkLst>
        </pc:spChg>
        <pc:spChg chg="add del mod modVis">
          <ac:chgData name="Matt Chill" userId="157e4bfd-2bfa-46d2-b115-bc5f9c1dc265" providerId="ADAL" clId="{2C0FCEDA-EB6B-4259-9119-9E297DF92AEE}" dt="2022-04-05T23:28:51.208" v="45152"/>
          <ac:spMkLst>
            <pc:docMk/>
            <pc:sldMk cId="4058505962" sldId="2145706694"/>
            <ac:spMk id="11" creationId="{1F1C5C54-D8E2-4069-9F89-EA0682B059CF}"/>
          </ac:spMkLst>
        </pc:spChg>
        <pc:spChg chg="add del mod modVis">
          <ac:chgData name="Matt Chill" userId="157e4bfd-2bfa-46d2-b115-bc5f9c1dc265" providerId="ADAL" clId="{2C0FCEDA-EB6B-4259-9119-9E297DF92AEE}" dt="2022-04-05T23:28:56.584" v="45196"/>
          <ac:spMkLst>
            <pc:docMk/>
            <pc:sldMk cId="4058505962" sldId="2145706694"/>
            <ac:spMk id="12" creationId="{CAD29858-738F-41B9-8A1B-424DA63467AF}"/>
          </ac:spMkLst>
        </pc:spChg>
        <pc:spChg chg="mod">
          <ac:chgData name="Matt Chill" userId="157e4bfd-2bfa-46d2-b115-bc5f9c1dc265" providerId="ADAL" clId="{2C0FCEDA-EB6B-4259-9119-9E297DF92AEE}" dt="2022-04-06T17:40:13.115" v="46867" actId="20577"/>
          <ac:spMkLst>
            <pc:docMk/>
            <pc:sldMk cId="4058505962" sldId="2145706694"/>
            <ac:spMk id="13" creationId="{C9CB5A79-765C-463D-AA00-EB04533A8DA8}"/>
          </ac:spMkLst>
        </pc:spChg>
        <pc:spChg chg="mod">
          <ac:chgData name="Matt Chill" userId="157e4bfd-2bfa-46d2-b115-bc5f9c1dc265" providerId="ADAL" clId="{2C0FCEDA-EB6B-4259-9119-9E297DF92AEE}" dt="2022-04-11T16:57:54.650" v="67192" actId="20577"/>
          <ac:spMkLst>
            <pc:docMk/>
            <pc:sldMk cId="4058505962" sldId="2145706694"/>
            <ac:spMk id="15" creationId="{C01FDDA2-36A2-46AA-B4C1-C4855C689A0F}"/>
          </ac:spMkLst>
        </pc:spChg>
        <pc:spChg chg="mod">
          <ac:chgData name="Matt Chill" userId="157e4bfd-2bfa-46d2-b115-bc5f9c1dc265" providerId="ADAL" clId="{2C0FCEDA-EB6B-4259-9119-9E297DF92AEE}" dt="2022-04-05T22:27:24.498" v="41062" actId="113"/>
          <ac:spMkLst>
            <pc:docMk/>
            <pc:sldMk cId="4058505962" sldId="2145706694"/>
            <ac:spMk id="19" creationId="{1990E021-1099-4A97-96DD-3087E1B5B96E}"/>
          </ac:spMkLst>
        </pc:spChg>
        <pc:spChg chg="mod">
          <ac:chgData name="Matt Chill" userId="157e4bfd-2bfa-46d2-b115-bc5f9c1dc265" providerId="ADAL" clId="{2C0FCEDA-EB6B-4259-9119-9E297DF92AEE}" dt="2022-04-07T16:54:45.051" v="54508" actId="20577"/>
          <ac:spMkLst>
            <pc:docMk/>
            <pc:sldMk cId="4058505962" sldId="2145706694"/>
            <ac:spMk id="21" creationId="{2D0D9963-370B-4B9D-ABD1-32D9814A285B}"/>
          </ac:spMkLst>
        </pc:spChg>
        <pc:spChg chg="mod">
          <ac:chgData name="Matt Chill" userId="157e4bfd-2bfa-46d2-b115-bc5f9c1dc265" providerId="ADAL" clId="{2C0FCEDA-EB6B-4259-9119-9E297DF92AEE}" dt="2022-04-05T22:12:34.373" v="40655" actId="20577"/>
          <ac:spMkLst>
            <pc:docMk/>
            <pc:sldMk cId="4058505962" sldId="2145706694"/>
            <ac:spMk id="23" creationId="{0951FFB6-0FB1-4581-AD3E-ECB2E4228678}"/>
          </ac:spMkLst>
        </pc:spChg>
        <pc:spChg chg="add mod">
          <ac:chgData name="Matt Chill" userId="157e4bfd-2bfa-46d2-b115-bc5f9c1dc265" providerId="ADAL" clId="{2C0FCEDA-EB6B-4259-9119-9E297DF92AEE}" dt="2022-04-11T17:21:01.606" v="67958" actId="207"/>
          <ac:spMkLst>
            <pc:docMk/>
            <pc:sldMk cId="4058505962" sldId="2145706694"/>
            <ac:spMk id="24" creationId="{FCA809A2-5727-4CF0-9E79-F71FCA9787F7}"/>
          </ac:spMkLst>
        </pc:spChg>
        <pc:spChg chg="mod">
          <ac:chgData name="Matt Chill" userId="157e4bfd-2bfa-46d2-b115-bc5f9c1dc265" providerId="ADAL" clId="{2C0FCEDA-EB6B-4259-9119-9E297DF92AEE}" dt="2022-04-05T23:29:29.848" v="45261" actId="20577"/>
          <ac:spMkLst>
            <pc:docMk/>
            <pc:sldMk cId="4058505962" sldId="2145706694"/>
            <ac:spMk id="31" creationId="{F46CB42A-252C-4A8C-A708-8626799363AF}"/>
          </ac:spMkLst>
        </pc:spChg>
        <pc:graphicFrameChg chg="mod">
          <ac:chgData name="Matt Chill" userId="157e4bfd-2bfa-46d2-b115-bc5f9c1dc265" providerId="ADAL" clId="{2C0FCEDA-EB6B-4259-9119-9E297DF92AEE}" dt="2022-04-05T23:28:56.587" v="45198"/>
          <ac:graphicFrameMkLst>
            <pc:docMk/>
            <pc:sldMk cId="4058505962" sldId="2145706694"/>
            <ac:graphicFrameMk id="5" creationId="{AC3DA5F2-F7E9-4904-8D24-3373234ACD9D}"/>
          </ac:graphicFrameMkLst>
        </pc:graphicFrameChg>
      </pc:sldChg>
      <pc:sldChg chg="addSp delSp modSp new add del mod">
        <pc:chgData name="Matt Chill" userId="157e4bfd-2bfa-46d2-b115-bc5f9c1dc265" providerId="ADAL" clId="{2C0FCEDA-EB6B-4259-9119-9E297DF92AEE}" dt="2022-04-07T00:11:15.654" v="52238" actId="2696"/>
        <pc:sldMkLst>
          <pc:docMk/>
          <pc:sldMk cId="1028054824" sldId="2145706695"/>
        </pc:sldMkLst>
        <pc:spChg chg="mod">
          <ac:chgData name="Matt Chill" userId="157e4bfd-2bfa-46d2-b115-bc5f9c1dc265" providerId="ADAL" clId="{2C0FCEDA-EB6B-4259-9119-9E297DF92AEE}" dt="2022-04-05T00:31:49.900" v="36060" actId="948"/>
          <ac:spMkLst>
            <pc:docMk/>
            <pc:sldMk cId="1028054824" sldId="2145706695"/>
            <ac:spMk id="2" creationId="{0080F440-B630-49F3-BB8C-45A401F1C2CF}"/>
          </ac:spMkLst>
        </pc:spChg>
        <pc:spChg chg="add del mod modVis">
          <ac:chgData name="Matt Chill" userId="157e4bfd-2bfa-46d2-b115-bc5f9c1dc265" providerId="ADAL" clId="{2C0FCEDA-EB6B-4259-9119-9E297DF92AEE}" dt="2022-04-05T00:29:53.739" v="35575"/>
          <ac:spMkLst>
            <pc:docMk/>
            <pc:sldMk cId="1028054824" sldId="2145706695"/>
            <ac:spMk id="5" creationId="{36994732-B803-493C-B036-1C1C6EF62DD0}"/>
          </ac:spMkLst>
        </pc:spChg>
        <pc:spChg chg="add del mod modVis">
          <ac:chgData name="Matt Chill" userId="157e4bfd-2bfa-46d2-b115-bc5f9c1dc265" providerId="ADAL" clId="{2C0FCEDA-EB6B-4259-9119-9E297DF92AEE}" dt="2022-04-05T00:29:55.004" v="35632"/>
          <ac:spMkLst>
            <pc:docMk/>
            <pc:sldMk cId="1028054824" sldId="2145706695"/>
            <ac:spMk id="7" creationId="{A66BEEF7-C7FF-4211-83B6-9A2AEFBDB542}"/>
          </ac:spMkLst>
        </pc:spChg>
        <pc:spChg chg="add del mod modVis">
          <ac:chgData name="Matt Chill" userId="157e4bfd-2bfa-46d2-b115-bc5f9c1dc265" providerId="ADAL" clId="{2C0FCEDA-EB6B-4259-9119-9E297DF92AEE}" dt="2022-04-05T00:29:59.485" v="35690"/>
          <ac:spMkLst>
            <pc:docMk/>
            <pc:sldMk cId="1028054824" sldId="2145706695"/>
            <ac:spMk id="8" creationId="{6B6F9703-B3D8-4111-9A73-EB8E267414AF}"/>
          </ac:spMkLst>
        </pc:spChg>
        <pc:spChg chg="add del mod modVis">
          <ac:chgData name="Matt Chill" userId="157e4bfd-2bfa-46d2-b115-bc5f9c1dc265" providerId="ADAL" clId="{2C0FCEDA-EB6B-4259-9119-9E297DF92AEE}" dt="2022-04-05T00:30:03.537" v="35749"/>
          <ac:spMkLst>
            <pc:docMk/>
            <pc:sldMk cId="1028054824" sldId="2145706695"/>
            <ac:spMk id="9" creationId="{BC313660-408D-438C-92FC-A30802EA66C8}"/>
          </ac:spMkLst>
        </pc:spChg>
        <pc:spChg chg="add del mod modVis">
          <ac:chgData name="Matt Chill" userId="157e4bfd-2bfa-46d2-b115-bc5f9c1dc265" providerId="ADAL" clId="{2C0FCEDA-EB6B-4259-9119-9E297DF92AEE}" dt="2022-04-05T00:30:50.038" v="35804"/>
          <ac:spMkLst>
            <pc:docMk/>
            <pc:sldMk cId="1028054824" sldId="2145706695"/>
            <ac:spMk id="10" creationId="{97ED43CE-18C0-4EF1-83B8-769FBF102E4A}"/>
          </ac:spMkLst>
        </pc:spChg>
        <pc:spChg chg="add del mod modVis">
          <ac:chgData name="Matt Chill" userId="157e4bfd-2bfa-46d2-b115-bc5f9c1dc265" providerId="ADAL" clId="{2C0FCEDA-EB6B-4259-9119-9E297DF92AEE}" dt="2022-04-05T00:30:54.421" v="35871"/>
          <ac:spMkLst>
            <pc:docMk/>
            <pc:sldMk cId="1028054824" sldId="2145706695"/>
            <ac:spMk id="11" creationId="{E5FE196F-5693-4D0A-93F7-8CD51E702A37}"/>
          </ac:spMkLst>
        </pc:spChg>
        <pc:spChg chg="add del mod modVis">
          <ac:chgData name="Matt Chill" userId="157e4bfd-2bfa-46d2-b115-bc5f9c1dc265" providerId="ADAL" clId="{2C0FCEDA-EB6B-4259-9119-9E297DF92AEE}" dt="2022-04-05T00:30:56.991" v="35917"/>
          <ac:spMkLst>
            <pc:docMk/>
            <pc:sldMk cId="1028054824" sldId="2145706695"/>
            <ac:spMk id="12" creationId="{E574E0E0-FDE0-40F0-A8D2-3E9481B6B641}"/>
          </ac:spMkLst>
        </pc:spChg>
        <pc:spChg chg="add del mod modVis">
          <ac:chgData name="Matt Chill" userId="157e4bfd-2bfa-46d2-b115-bc5f9c1dc265" providerId="ADAL" clId="{2C0FCEDA-EB6B-4259-9119-9E297DF92AEE}" dt="2022-04-05T00:30:58.754" v="35970"/>
          <ac:spMkLst>
            <pc:docMk/>
            <pc:sldMk cId="1028054824" sldId="2145706695"/>
            <ac:spMk id="13" creationId="{FF5FC918-E087-4A73-8EA1-05A813A0286A}"/>
          </ac:spMkLst>
        </pc:spChg>
        <pc:spChg chg="add del mod modVis">
          <ac:chgData name="Matt Chill" userId="157e4bfd-2bfa-46d2-b115-bc5f9c1dc265" providerId="ADAL" clId="{2C0FCEDA-EB6B-4259-9119-9E297DF92AEE}" dt="2022-04-05T00:31:44.577" v="36031"/>
          <ac:spMkLst>
            <pc:docMk/>
            <pc:sldMk cId="1028054824" sldId="2145706695"/>
            <ac:spMk id="14" creationId="{63F1BEB9-B066-4D6D-B025-10DC34527E8E}"/>
          </ac:spMkLst>
        </pc:spChg>
        <pc:spChg chg="add del mod modVis">
          <ac:chgData name="Matt Chill" userId="157e4bfd-2bfa-46d2-b115-bc5f9c1dc265" providerId="ADAL" clId="{2C0FCEDA-EB6B-4259-9119-9E297DF92AEE}" dt="2022-04-05T00:31:49.973" v="36099"/>
          <ac:spMkLst>
            <pc:docMk/>
            <pc:sldMk cId="1028054824" sldId="2145706695"/>
            <ac:spMk id="15" creationId="{795BC6AF-9399-47F1-BE3D-11F2302D0522}"/>
          </ac:spMkLst>
        </pc:spChg>
        <pc:graphicFrameChg chg="add mod ord modVis">
          <ac:chgData name="Matt Chill" userId="157e4bfd-2bfa-46d2-b115-bc5f9c1dc265" providerId="ADAL" clId="{2C0FCEDA-EB6B-4259-9119-9E297DF92AEE}" dt="2022-04-05T00:31:49.978" v="36101"/>
          <ac:graphicFrameMkLst>
            <pc:docMk/>
            <pc:sldMk cId="1028054824" sldId="2145706695"/>
            <ac:graphicFrameMk id="6" creationId="{92656BD7-20C7-4ACA-9514-54573E918AA5}"/>
          </ac:graphicFrameMkLst>
        </pc:graphicFrameChg>
      </pc:sldChg>
      <pc:sldChg chg="modSp add mod ord modTransition modShow">
        <pc:chgData name="Matt Chill" userId="157e4bfd-2bfa-46d2-b115-bc5f9c1dc265" providerId="ADAL" clId="{2C0FCEDA-EB6B-4259-9119-9E297DF92AEE}" dt="2022-04-11T18:27:36.856" v="70490"/>
        <pc:sldMkLst>
          <pc:docMk/>
          <pc:sldMk cId="72494819" sldId="2145706696"/>
        </pc:sldMkLst>
        <pc:spChg chg="mod">
          <ac:chgData name="Matt Chill" userId="157e4bfd-2bfa-46d2-b115-bc5f9c1dc265" providerId="ADAL" clId="{2C0FCEDA-EB6B-4259-9119-9E297DF92AEE}" dt="2022-04-07T00:09:45.662" v="52237" actId="20577"/>
          <ac:spMkLst>
            <pc:docMk/>
            <pc:sldMk cId="72494819" sldId="2145706696"/>
            <ac:spMk id="3" creationId="{8EE8D487-C2E5-443C-90AF-F83568E0DC72}"/>
          </ac:spMkLst>
        </pc:spChg>
      </pc:sldChg>
      <pc:sldChg chg="new add del">
        <pc:chgData name="Matt Chill" userId="157e4bfd-2bfa-46d2-b115-bc5f9c1dc265" providerId="ADAL" clId="{2C0FCEDA-EB6B-4259-9119-9E297DF92AEE}" dt="2022-04-05T16:57:19.632" v="37096" actId="2696"/>
        <pc:sldMkLst>
          <pc:docMk/>
          <pc:sldMk cId="1623665042" sldId="2145706696"/>
        </pc:sldMkLst>
      </pc:sldChg>
      <pc:sldChg chg="addSp delSp modSp new add del mod">
        <pc:chgData name="Matt Chill" userId="157e4bfd-2bfa-46d2-b115-bc5f9c1dc265" providerId="ADAL" clId="{2C0FCEDA-EB6B-4259-9119-9E297DF92AEE}" dt="2022-04-07T22:14:19.851" v="56274" actId="2696"/>
        <pc:sldMkLst>
          <pc:docMk/>
          <pc:sldMk cId="1828000700" sldId="2145706697"/>
        </pc:sldMkLst>
        <pc:spChg chg="mod">
          <ac:chgData name="Matt Chill" userId="157e4bfd-2bfa-46d2-b115-bc5f9c1dc265" providerId="ADAL" clId="{2C0FCEDA-EB6B-4259-9119-9E297DF92AEE}" dt="2022-04-07T17:49:14.357" v="54791" actId="948"/>
          <ac:spMkLst>
            <pc:docMk/>
            <pc:sldMk cId="1828000700" sldId="2145706697"/>
            <ac:spMk id="2" creationId="{20690AA7-D837-479E-AF2A-1FF6F6D4B401}"/>
          </ac:spMkLst>
        </pc:spChg>
        <pc:spChg chg="del">
          <ac:chgData name="Matt Chill" userId="157e4bfd-2bfa-46d2-b115-bc5f9c1dc265" providerId="ADAL" clId="{2C0FCEDA-EB6B-4259-9119-9E297DF92AEE}" dt="2022-04-07T17:48:24.925" v="54760" actId="478"/>
          <ac:spMkLst>
            <pc:docMk/>
            <pc:sldMk cId="1828000700" sldId="2145706697"/>
            <ac:spMk id="3" creationId="{534DE5A5-78EF-43AF-ABC7-E3E4FC081888}"/>
          </ac:spMkLst>
        </pc:spChg>
        <pc:spChg chg="add del mod modVis">
          <ac:chgData name="Matt Chill" userId="157e4bfd-2bfa-46d2-b115-bc5f9c1dc265" providerId="ADAL" clId="{2C0FCEDA-EB6B-4259-9119-9E297DF92AEE}" dt="2022-04-07T16:37:43.449" v="53989"/>
          <ac:spMkLst>
            <pc:docMk/>
            <pc:sldMk cId="1828000700" sldId="2145706697"/>
            <ac:spMk id="6" creationId="{ADF646E2-5148-48F6-99F4-17032E159DDA}"/>
          </ac:spMkLst>
        </pc:spChg>
        <pc:spChg chg="add del mod modVis">
          <ac:chgData name="Matt Chill" userId="157e4bfd-2bfa-46d2-b115-bc5f9c1dc265" providerId="ADAL" clId="{2C0FCEDA-EB6B-4259-9119-9E297DF92AEE}" dt="2022-04-07T17:49:14.396" v="54830"/>
          <ac:spMkLst>
            <pc:docMk/>
            <pc:sldMk cId="1828000700" sldId="2145706697"/>
            <ac:spMk id="11" creationId="{C5A51629-A0CA-4820-8246-033942C15E0D}"/>
          </ac:spMkLst>
        </pc:spChg>
        <pc:graphicFrameChg chg="add mod ord modVis">
          <ac:chgData name="Matt Chill" userId="157e4bfd-2bfa-46d2-b115-bc5f9c1dc265" providerId="ADAL" clId="{2C0FCEDA-EB6B-4259-9119-9E297DF92AEE}" dt="2022-04-07T17:49:14.399" v="54832"/>
          <ac:graphicFrameMkLst>
            <pc:docMk/>
            <pc:sldMk cId="1828000700" sldId="2145706697"/>
            <ac:graphicFrameMk id="5" creationId="{223A4B9A-C47D-47F8-8F86-039824A964D2}"/>
          </ac:graphicFrameMkLst>
        </pc:graphicFrameChg>
        <pc:picChg chg="add mod">
          <ac:chgData name="Matt Chill" userId="157e4bfd-2bfa-46d2-b115-bc5f9c1dc265" providerId="ADAL" clId="{2C0FCEDA-EB6B-4259-9119-9E297DF92AEE}" dt="2022-04-07T17:48:53.099" v="54770" actId="1076"/>
          <ac:picMkLst>
            <pc:docMk/>
            <pc:sldMk cId="1828000700" sldId="2145706697"/>
            <ac:picMk id="8" creationId="{47E516B0-E1E5-46A6-BC2B-FBBB77FB93CC}"/>
          </ac:picMkLst>
        </pc:picChg>
        <pc:picChg chg="add mod">
          <ac:chgData name="Matt Chill" userId="157e4bfd-2bfa-46d2-b115-bc5f9c1dc265" providerId="ADAL" clId="{2C0FCEDA-EB6B-4259-9119-9E297DF92AEE}" dt="2022-04-07T17:48:55.590" v="54772" actId="1076"/>
          <ac:picMkLst>
            <pc:docMk/>
            <pc:sldMk cId="1828000700" sldId="2145706697"/>
            <ac:picMk id="10" creationId="{1D66113F-E188-4142-9D36-A6E8A638B553}"/>
          </ac:picMkLst>
        </pc:picChg>
      </pc:sldChg>
      <pc:sldChg chg="add ord">
        <pc:chgData name="Matt Chill" userId="157e4bfd-2bfa-46d2-b115-bc5f9c1dc265" providerId="ADAL" clId="{2C0FCEDA-EB6B-4259-9119-9E297DF92AEE}" dt="2022-04-11T17:56:40.195" v="70044"/>
        <pc:sldMkLst>
          <pc:docMk/>
          <pc:sldMk cId="2571139811" sldId="2145706697"/>
        </pc:sldMkLst>
      </pc:sldChg>
      <pc:sldChg chg="add del">
        <pc:chgData name="Matt Chill" userId="157e4bfd-2bfa-46d2-b115-bc5f9c1dc265" providerId="ADAL" clId="{2C0FCEDA-EB6B-4259-9119-9E297DF92AEE}" dt="2022-04-07T22:14:37.803" v="56276" actId="2696"/>
        <pc:sldMkLst>
          <pc:docMk/>
          <pc:sldMk cId="3953034552" sldId="2145706697"/>
        </pc:sldMkLst>
      </pc:sldChg>
      <pc:sldChg chg="addSp delSp modSp add del mod">
        <pc:chgData name="Matt Chill" userId="157e4bfd-2bfa-46d2-b115-bc5f9c1dc265" providerId="ADAL" clId="{2C0FCEDA-EB6B-4259-9119-9E297DF92AEE}" dt="2022-04-07T22:05:47.143" v="56139" actId="2696"/>
        <pc:sldMkLst>
          <pc:docMk/>
          <pc:sldMk cId="2822587391" sldId="2145706698"/>
        </pc:sldMkLst>
        <pc:spChg chg="mod">
          <ac:chgData name="Matt Chill" userId="157e4bfd-2bfa-46d2-b115-bc5f9c1dc265" providerId="ADAL" clId="{2C0FCEDA-EB6B-4259-9119-9E297DF92AEE}" dt="2022-04-07T19:06:04.986" v="55600" actId="948"/>
          <ac:spMkLst>
            <pc:docMk/>
            <pc:sldMk cId="2822587391" sldId="2145706698"/>
            <ac:spMk id="2" creationId="{52B8C329-AEED-4BDF-A4E3-131112E4370D}"/>
          </ac:spMkLst>
        </pc:spChg>
        <pc:spChg chg="add del mod modVis">
          <ac:chgData name="Matt Chill" userId="157e4bfd-2bfa-46d2-b115-bc5f9c1dc265" providerId="ADAL" clId="{2C0FCEDA-EB6B-4259-9119-9E297DF92AEE}" dt="2022-04-07T19:05:31.883" v="55075"/>
          <ac:spMkLst>
            <pc:docMk/>
            <pc:sldMk cId="2822587391" sldId="2145706698"/>
            <ac:spMk id="5" creationId="{36493A95-46BB-415F-931B-65E08EA5EC0E}"/>
          </ac:spMkLst>
        </pc:spChg>
        <pc:spChg chg="add del mod modVis">
          <ac:chgData name="Matt Chill" userId="157e4bfd-2bfa-46d2-b115-bc5f9c1dc265" providerId="ADAL" clId="{2C0FCEDA-EB6B-4259-9119-9E297DF92AEE}" dt="2022-04-07T19:05:35.880" v="55143"/>
          <ac:spMkLst>
            <pc:docMk/>
            <pc:sldMk cId="2822587391" sldId="2145706698"/>
            <ac:spMk id="7" creationId="{750DBFA5-8D47-4F70-B58B-D920E3AE79D3}"/>
          </ac:spMkLst>
        </pc:spChg>
        <pc:spChg chg="add del mod modVis">
          <ac:chgData name="Matt Chill" userId="157e4bfd-2bfa-46d2-b115-bc5f9c1dc265" providerId="ADAL" clId="{2C0FCEDA-EB6B-4259-9119-9E297DF92AEE}" dt="2022-04-07T19:05:37.069" v="55186"/>
          <ac:spMkLst>
            <pc:docMk/>
            <pc:sldMk cId="2822587391" sldId="2145706698"/>
            <ac:spMk id="8" creationId="{82093113-C063-4F78-AF2D-875D1F14F91B}"/>
          </ac:spMkLst>
        </pc:spChg>
        <pc:spChg chg="add del mod modVis">
          <ac:chgData name="Matt Chill" userId="157e4bfd-2bfa-46d2-b115-bc5f9c1dc265" providerId="ADAL" clId="{2C0FCEDA-EB6B-4259-9119-9E297DF92AEE}" dt="2022-04-07T19:05:38.782" v="55253"/>
          <ac:spMkLst>
            <pc:docMk/>
            <pc:sldMk cId="2822587391" sldId="2145706698"/>
            <ac:spMk id="9" creationId="{873C8563-689D-4477-84A7-6745C8CDB55A}"/>
          </ac:spMkLst>
        </pc:spChg>
        <pc:spChg chg="add del mod modVis">
          <ac:chgData name="Matt Chill" userId="157e4bfd-2bfa-46d2-b115-bc5f9c1dc265" providerId="ADAL" clId="{2C0FCEDA-EB6B-4259-9119-9E297DF92AEE}" dt="2022-04-07T19:05:40.545" v="55302"/>
          <ac:spMkLst>
            <pc:docMk/>
            <pc:sldMk cId="2822587391" sldId="2145706698"/>
            <ac:spMk id="10" creationId="{DCF3BBC1-7B74-43FD-A611-3C934AC47184}"/>
          </ac:spMkLst>
        </pc:spChg>
        <pc:spChg chg="add del mod modVis">
          <ac:chgData name="Matt Chill" userId="157e4bfd-2bfa-46d2-b115-bc5f9c1dc265" providerId="ADAL" clId="{2C0FCEDA-EB6B-4259-9119-9E297DF92AEE}" dt="2022-04-07T19:05:42.364" v="55350"/>
          <ac:spMkLst>
            <pc:docMk/>
            <pc:sldMk cId="2822587391" sldId="2145706698"/>
            <ac:spMk id="11" creationId="{57F64F72-91C1-4844-B3F0-130AD3F210C2}"/>
          </ac:spMkLst>
        </pc:spChg>
        <pc:spChg chg="add del mod modVis">
          <ac:chgData name="Matt Chill" userId="157e4bfd-2bfa-46d2-b115-bc5f9c1dc265" providerId="ADAL" clId="{2C0FCEDA-EB6B-4259-9119-9E297DF92AEE}" dt="2022-04-07T19:05:47.308" v="55422"/>
          <ac:spMkLst>
            <pc:docMk/>
            <pc:sldMk cId="2822587391" sldId="2145706698"/>
            <ac:spMk id="12" creationId="{92CB7F9F-311C-444F-8A16-9115712F230E}"/>
          </ac:spMkLst>
        </pc:spChg>
        <pc:spChg chg="add del mod modVis">
          <ac:chgData name="Matt Chill" userId="157e4bfd-2bfa-46d2-b115-bc5f9c1dc265" providerId="ADAL" clId="{2C0FCEDA-EB6B-4259-9119-9E297DF92AEE}" dt="2022-04-07T19:05:50.326" v="55505"/>
          <ac:spMkLst>
            <pc:docMk/>
            <pc:sldMk cId="2822587391" sldId="2145706698"/>
            <ac:spMk id="13" creationId="{98941914-F48E-4F1B-BB2F-3004470B34F7}"/>
          </ac:spMkLst>
        </pc:spChg>
        <pc:spChg chg="add del mod modVis">
          <ac:chgData name="Matt Chill" userId="157e4bfd-2bfa-46d2-b115-bc5f9c1dc265" providerId="ADAL" clId="{2C0FCEDA-EB6B-4259-9119-9E297DF92AEE}" dt="2022-04-07T19:06:05.035" v="55639"/>
          <ac:spMkLst>
            <pc:docMk/>
            <pc:sldMk cId="2822587391" sldId="2145706698"/>
            <ac:spMk id="14" creationId="{CB3CE627-D10D-480A-B070-5F94B9E8EC80}"/>
          </ac:spMkLst>
        </pc:spChg>
        <pc:graphicFrameChg chg="mod">
          <ac:chgData name="Matt Chill" userId="157e4bfd-2bfa-46d2-b115-bc5f9c1dc265" providerId="ADAL" clId="{2C0FCEDA-EB6B-4259-9119-9E297DF92AEE}" dt="2022-04-07T19:06:05.063" v="55641"/>
          <ac:graphicFrameMkLst>
            <pc:docMk/>
            <pc:sldMk cId="2822587391" sldId="2145706698"/>
            <ac:graphicFrameMk id="6" creationId="{B9DAEA3B-05D6-4A0E-9705-1FBCEC14D9A2}"/>
          </ac:graphicFrameMkLst>
        </pc:graphicFrameChg>
      </pc:sldChg>
      <pc:sldChg chg="new add del">
        <pc:chgData name="Matt Chill" userId="157e4bfd-2bfa-46d2-b115-bc5f9c1dc265" providerId="ADAL" clId="{2C0FCEDA-EB6B-4259-9119-9E297DF92AEE}" dt="2022-04-07T22:12:58.279" v="56273" actId="2696"/>
        <pc:sldMkLst>
          <pc:docMk/>
          <pc:sldMk cId="81700884" sldId="2145706699"/>
        </pc:sldMkLst>
      </pc:sldChg>
      <pc:sldChg chg="addSp delSp modSp add mod ord modNotesTx">
        <pc:chgData name="Matt Chill" userId="157e4bfd-2bfa-46d2-b115-bc5f9c1dc265" providerId="ADAL" clId="{2C0FCEDA-EB6B-4259-9119-9E297DF92AEE}" dt="2022-04-14T20:58:31.191" v="82771"/>
        <pc:sldMkLst>
          <pc:docMk/>
          <pc:sldMk cId="3104663622" sldId="2145706700"/>
        </pc:sldMkLst>
        <pc:spChg chg="mod">
          <ac:chgData name="Matt Chill" userId="157e4bfd-2bfa-46d2-b115-bc5f9c1dc265" providerId="ADAL" clId="{2C0FCEDA-EB6B-4259-9119-9E297DF92AEE}" dt="2022-04-14T20:58:31.134" v="82730" actId="948"/>
          <ac:spMkLst>
            <pc:docMk/>
            <pc:sldMk cId="3104663622" sldId="2145706700"/>
            <ac:spMk id="2" creationId="{CBB27C3C-6ECB-4D49-B8C7-6C613F90DA51}"/>
          </ac:spMkLst>
        </pc:spChg>
        <pc:spChg chg="del">
          <ac:chgData name="Matt Chill" userId="157e4bfd-2bfa-46d2-b115-bc5f9c1dc265" providerId="ADAL" clId="{2C0FCEDA-EB6B-4259-9119-9E297DF92AEE}" dt="2022-04-07T22:05:21.768" v="56090" actId="478"/>
          <ac:spMkLst>
            <pc:docMk/>
            <pc:sldMk cId="3104663622" sldId="2145706700"/>
            <ac:spMk id="3" creationId="{5E27AF1E-39ED-4A23-B12C-5A437EBE577B}"/>
          </ac:spMkLst>
        </pc:spChg>
        <pc:spChg chg="add del mod modVis">
          <ac:chgData name="Matt Chill" userId="157e4bfd-2bfa-46d2-b115-bc5f9c1dc265" providerId="ADAL" clId="{2C0FCEDA-EB6B-4259-9119-9E297DF92AEE}" dt="2022-04-14T20:58:31.188" v="82769"/>
          <ac:spMkLst>
            <pc:docMk/>
            <pc:sldMk cId="3104663622" sldId="2145706700"/>
            <ac:spMk id="3" creationId="{6AE891A5-32DC-46F1-974D-402CF6C2B828}"/>
          </ac:spMkLst>
        </pc:spChg>
        <pc:spChg chg="add del mod modVis">
          <ac:chgData name="Matt Chill" userId="157e4bfd-2bfa-46d2-b115-bc5f9c1dc265" providerId="ADAL" clId="{2C0FCEDA-EB6B-4259-9119-9E297DF92AEE}" dt="2022-04-13T20:16:00.944" v="79437"/>
          <ac:spMkLst>
            <pc:docMk/>
            <pc:sldMk cId="3104663622" sldId="2145706700"/>
            <ac:spMk id="3" creationId="{79FD3E3D-2DCD-4FEA-90DB-BD5050EBB6F9}"/>
          </ac:spMkLst>
        </pc:spChg>
        <pc:spChg chg="add del mod modVis">
          <ac:chgData name="Matt Chill" userId="157e4bfd-2bfa-46d2-b115-bc5f9c1dc265" providerId="ADAL" clId="{2C0FCEDA-EB6B-4259-9119-9E297DF92AEE}" dt="2022-04-13T20:16:02.710" v="79487"/>
          <ac:spMkLst>
            <pc:docMk/>
            <pc:sldMk cId="3104663622" sldId="2145706700"/>
            <ac:spMk id="5" creationId="{9F4E0687-20DB-4676-BD39-C4B6D2346BBB}"/>
          </ac:spMkLst>
        </pc:spChg>
        <pc:spChg chg="add del mod modVis">
          <ac:chgData name="Matt Chill" userId="157e4bfd-2bfa-46d2-b115-bc5f9c1dc265" providerId="ADAL" clId="{2C0FCEDA-EB6B-4259-9119-9E297DF92AEE}" dt="2022-04-07T22:05:19.522" v="56074"/>
          <ac:spMkLst>
            <pc:docMk/>
            <pc:sldMk cId="3104663622" sldId="2145706700"/>
            <ac:spMk id="5" creationId="{E8DE45DC-174B-4899-800D-F0C545DE668C}"/>
          </ac:spMkLst>
        </pc:spChg>
        <pc:spChg chg="add del mod">
          <ac:chgData name="Matt Chill" userId="157e4bfd-2bfa-46d2-b115-bc5f9c1dc265" providerId="ADAL" clId="{2C0FCEDA-EB6B-4259-9119-9E297DF92AEE}" dt="2022-04-07T23:20:26.481" v="58284" actId="20577"/>
          <ac:spMkLst>
            <pc:docMk/>
            <pc:sldMk cId="3104663622" sldId="2145706700"/>
            <ac:spMk id="8" creationId="{DB838F22-8BEC-4D22-A75D-344AD090BE0B}"/>
          </ac:spMkLst>
        </pc:spChg>
        <pc:spChg chg="add del mod modVis">
          <ac:chgData name="Matt Chill" userId="157e4bfd-2bfa-46d2-b115-bc5f9c1dc265" providerId="ADAL" clId="{2C0FCEDA-EB6B-4259-9119-9E297DF92AEE}" dt="2022-04-07T22:05:40.695" v="56135"/>
          <ac:spMkLst>
            <pc:docMk/>
            <pc:sldMk cId="3104663622" sldId="2145706700"/>
            <ac:spMk id="9" creationId="{4DAFF6BD-E496-4E11-837E-E68E8ECCD765}"/>
          </ac:spMkLst>
        </pc:spChg>
        <pc:spChg chg="add del mod modVis">
          <ac:chgData name="Matt Chill" userId="157e4bfd-2bfa-46d2-b115-bc5f9c1dc265" providerId="ADAL" clId="{2C0FCEDA-EB6B-4259-9119-9E297DF92AEE}" dt="2022-04-07T22:06:55.719" v="56269"/>
          <ac:spMkLst>
            <pc:docMk/>
            <pc:sldMk cId="3104663622" sldId="2145706700"/>
            <ac:spMk id="10" creationId="{CF0FBB8A-D2EE-414A-A4D0-F2A8FE8B18D6}"/>
          </ac:spMkLst>
        </pc:spChg>
        <pc:graphicFrameChg chg="add mod ord modVis">
          <ac:chgData name="Matt Chill" userId="157e4bfd-2bfa-46d2-b115-bc5f9c1dc265" providerId="ADAL" clId="{2C0FCEDA-EB6B-4259-9119-9E297DF92AEE}" dt="2022-04-14T20:58:31.191" v="82771"/>
          <ac:graphicFrameMkLst>
            <pc:docMk/>
            <pc:sldMk cId="3104663622" sldId="2145706700"/>
            <ac:graphicFrameMk id="6" creationId="{2AB90AD4-D784-4E29-9EE5-4E218D52D2A3}"/>
          </ac:graphicFrameMkLst>
        </pc:graphicFrameChg>
      </pc:sldChg>
      <pc:sldChg chg="addSp delSp modSp add mod">
        <pc:chgData name="Matt Chill" userId="157e4bfd-2bfa-46d2-b115-bc5f9c1dc265" providerId="ADAL" clId="{2C0FCEDA-EB6B-4259-9119-9E297DF92AEE}" dt="2022-04-14T20:58:47.965" v="82857"/>
        <pc:sldMkLst>
          <pc:docMk/>
          <pc:sldMk cId="3339490893" sldId="2145706701"/>
        </pc:sldMkLst>
        <pc:spChg chg="mod">
          <ac:chgData name="Matt Chill" userId="157e4bfd-2bfa-46d2-b115-bc5f9c1dc265" providerId="ADAL" clId="{2C0FCEDA-EB6B-4259-9119-9E297DF92AEE}" dt="2022-04-14T20:58:47.909" v="82816" actId="948"/>
          <ac:spMkLst>
            <pc:docMk/>
            <pc:sldMk cId="3339490893" sldId="2145706701"/>
            <ac:spMk id="2" creationId="{CBB27C3C-6ECB-4D49-B8C7-6C613F90DA51}"/>
          </ac:spMkLst>
        </pc:spChg>
        <pc:spChg chg="add del mod">
          <ac:chgData name="Matt Chill" userId="157e4bfd-2bfa-46d2-b115-bc5f9c1dc265" providerId="ADAL" clId="{2C0FCEDA-EB6B-4259-9119-9E297DF92AEE}" dt="2022-04-13T20:18:36.287" v="79680" actId="478"/>
          <ac:spMkLst>
            <pc:docMk/>
            <pc:sldMk cId="3339490893" sldId="2145706701"/>
            <ac:spMk id="3" creationId="{19F1920E-9F15-4839-BB91-1513739E2280}"/>
          </ac:spMkLst>
        </pc:spChg>
        <pc:spChg chg="add del mod modVis">
          <ac:chgData name="Matt Chill" userId="157e4bfd-2bfa-46d2-b115-bc5f9c1dc265" providerId="ADAL" clId="{2C0FCEDA-EB6B-4259-9119-9E297DF92AEE}" dt="2022-04-07T22:06:07.556" v="56181"/>
          <ac:spMkLst>
            <pc:docMk/>
            <pc:sldMk cId="3339490893" sldId="2145706701"/>
            <ac:spMk id="3" creationId="{6D8355A2-EFA2-4656-8F7B-B9E1A02E8DC6}"/>
          </ac:spMkLst>
        </pc:spChg>
        <pc:spChg chg="add del mod modVis">
          <ac:chgData name="Matt Chill" userId="157e4bfd-2bfa-46d2-b115-bc5f9c1dc265" providerId="ADAL" clId="{2C0FCEDA-EB6B-4259-9119-9E297DF92AEE}" dt="2022-04-14T20:58:47.963" v="82855"/>
          <ac:spMkLst>
            <pc:docMk/>
            <pc:sldMk cId="3339490893" sldId="2145706701"/>
            <ac:spMk id="3" creationId="{B05CA762-3AEB-43BA-8473-FE8203F2399B}"/>
          </ac:spMkLst>
        </pc:spChg>
        <pc:spChg chg="add del mod modVis">
          <ac:chgData name="Matt Chill" userId="157e4bfd-2bfa-46d2-b115-bc5f9c1dc265" providerId="ADAL" clId="{2C0FCEDA-EB6B-4259-9119-9E297DF92AEE}" dt="2022-04-07T22:06:46.496" v="56226"/>
          <ac:spMkLst>
            <pc:docMk/>
            <pc:sldMk cId="3339490893" sldId="2145706701"/>
            <ac:spMk id="5" creationId="{8BE12BFA-8674-451D-B0AA-3D9D0C91D201}"/>
          </ac:spMkLst>
        </pc:spChg>
        <pc:spChg chg="add del mod modVis">
          <ac:chgData name="Matt Chill" userId="157e4bfd-2bfa-46d2-b115-bc5f9c1dc265" providerId="ADAL" clId="{2C0FCEDA-EB6B-4259-9119-9E297DF92AEE}" dt="2022-04-13T20:18:25.998" v="79677"/>
          <ac:spMkLst>
            <pc:docMk/>
            <pc:sldMk cId="3339490893" sldId="2145706701"/>
            <ac:spMk id="5" creationId="{F6FB08F4-C28C-4EA5-B8F3-470E3FBF62D7}"/>
          </ac:spMkLst>
        </pc:spChg>
        <pc:spChg chg="add mod">
          <ac:chgData name="Matt Chill" userId="157e4bfd-2bfa-46d2-b115-bc5f9c1dc265" providerId="ADAL" clId="{2C0FCEDA-EB6B-4259-9119-9E297DF92AEE}" dt="2022-04-07T22:06:18.887" v="56185"/>
          <ac:spMkLst>
            <pc:docMk/>
            <pc:sldMk cId="3339490893" sldId="2145706701"/>
            <ac:spMk id="7" creationId="{B61C2A48-A549-4D2F-B38A-D55499409817}"/>
          </ac:spMkLst>
        </pc:spChg>
        <pc:spChg chg="mod">
          <ac:chgData name="Matt Chill" userId="157e4bfd-2bfa-46d2-b115-bc5f9c1dc265" providerId="ADAL" clId="{2C0FCEDA-EB6B-4259-9119-9E297DF92AEE}" dt="2022-04-07T22:06:10.976" v="56184" actId="20577"/>
          <ac:spMkLst>
            <pc:docMk/>
            <pc:sldMk cId="3339490893" sldId="2145706701"/>
            <ac:spMk id="8" creationId="{DB838F22-8BEC-4D22-A75D-344AD090BE0B}"/>
          </ac:spMkLst>
        </pc:spChg>
        <pc:spChg chg="add del mod">
          <ac:chgData name="Matt Chill" userId="157e4bfd-2bfa-46d2-b115-bc5f9c1dc265" providerId="ADAL" clId="{2C0FCEDA-EB6B-4259-9119-9E297DF92AEE}" dt="2022-04-14T00:13:55.860" v="81294" actId="478"/>
          <ac:spMkLst>
            <pc:docMk/>
            <pc:sldMk cId="3339490893" sldId="2145706701"/>
            <ac:spMk id="9" creationId="{8382A856-E4F8-4E2F-9B8F-B49BCDD214F8}"/>
          </ac:spMkLst>
        </pc:spChg>
        <pc:graphicFrameChg chg="mod">
          <ac:chgData name="Matt Chill" userId="157e4bfd-2bfa-46d2-b115-bc5f9c1dc265" providerId="ADAL" clId="{2C0FCEDA-EB6B-4259-9119-9E297DF92AEE}" dt="2022-04-14T20:58:47.965" v="82857"/>
          <ac:graphicFrameMkLst>
            <pc:docMk/>
            <pc:sldMk cId="3339490893" sldId="2145706701"/>
            <ac:graphicFrameMk id="6" creationId="{2AB90AD4-D784-4E29-9EE5-4E218D52D2A3}"/>
          </ac:graphicFrameMkLst>
        </pc:graphicFrameChg>
      </pc:sldChg>
      <pc:sldChg chg="addSp delSp modSp add del mod ord modTransition modShow modNotesTx">
        <pc:chgData name="Matt Chill" userId="157e4bfd-2bfa-46d2-b115-bc5f9c1dc265" providerId="ADAL" clId="{2C0FCEDA-EB6B-4259-9119-9E297DF92AEE}" dt="2022-04-13T01:04:32.499" v="74860" actId="2696"/>
        <pc:sldMkLst>
          <pc:docMk/>
          <pc:sldMk cId="3614809388" sldId="2145706702"/>
        </pc:sldMkLst>
        <pc:spChg chg="mod">
          <ac:chgData name="Matt Chill" userId="157e4bfd-2bfa-46d2-b115-bc5f9c1dc265" providerId="ADAL" clId="{2C0FCEDA-EB6B-4259-9119-9E297DF92AEE}" dt="2022-04-08T19:07:12.930" v="59828" actId="948"/>
          <ac:spMkLst>
            <pc:docMk/>
            <pc:sldMk cId="3614809388" sldId="2145706702"/>
            <ac:spMk id="2" creationId="{CBB27C3C-6ECB-4D49-B8C7-6C613F90DA51}"/>
          </ac:spMkLst>
        </pc:spChg>
        <pc:spChg chg="mod">
          <ac:chgData name="Matt Chill" userId="157e4bfd-2bfa-46d2-b115-bc5f9c1dc265" providerId="ADAL" clId="{2C0FCEDA-EB6B-4259-9119-9E297DF92AEE}" dt="2022-04-11T17:40:47.810" v="68669" actId="20577"/>
          <ac:spMkLst>
            <pc:docMk/>
            <pc:sldMk cId="3614809388" sldId="2145706702"/>
            <ac:spMk id="3" creationId="{5E27AF1E-39ED-4A23-B12C-5A437EBE577B}"/>
          </ac:spMkLst>
        </pc:spChg>
        <pc:spChg chg="add del mod modVis">
          <ac:chgData name="Matt Chill" userId="157e4bfd-2bfa-46d2-b115-bc5f9c1dc265" providerId="ADAL" clId="{2C0FCEDA-EB6B-4259-9119-9E297DF92AEE}" dt="2022-04-08T18:56:53.368" v="59540"/>
          <ac:spMkLst>
            <pc:docMk/>
            <pc:sldMk cId="3614809388" sldId="2145706702"/>
            <ac:spMk id="5" creationId="{5538F314-7119-4197-A040-0A58040BC4AA}"/>
          </ac:spMkLst>
        </pc:spChg>
        <pc:spChg chg="add del mod modVis">
          <ac:chgData name="Matt Chill" userId="157e4bfd-2bfa-46d2-b115-bc5f9c1dc265" providerId="ADAL" clId="{2C0FCEDA-EB6B-4259-9119-9E297DF92AEE}" dt="2022-04-07T22:16:35.658" v="56332"/>
          <ac:spMkLst>
            <pc:docMk/>
            <pc:sldMk cId="3614809388" sldId="2145706702"/>
            <ac:spMk id="5" creationId="{84134ED5-4EB5-4C0B-95AF-C1726093E4A0}"/>
          </ac:spMkLst>
        </pc:spChg>
        <pc:spChg chg="add del mod modVis">
          <ac:chgData name="Matt Chill" userId="157e4bfd-2bfa-46d2-b115-bc5f9c1dc265" providerId="ADAL" clId="{2C0FCEDA-EB6B-4259-9119-9E297DF92AEE}" dt="2022-04-08T19:07:12.963" v="59867"/>
          <ac:spMkLst>
            <pc:docMk/>
            <pc:sldMk cId="3614809388" sldId="2145706702"/>
            <ac:spMk id="7" creationId="{03FC323C-F22C-4EFB-9189-B0FFAE2C9FFF}"/>
          </ac:spMkLst>
        </pc:spChg>
        <pc:spChg chg="add del mod modVis">
          <ac:chgData name="Matt Chill" userId="157e4bfd-2bfa-46d2-b115-bc5f9c1dc265" providerId="ADAL" clId="{2C0FCEDA-EB6B-4259-9119-9E297DF92AEE}" dt="2022-04-07T22:37:24.868" v="57516"/>
          <ac:spMkLst>
            <pc:docMk/>
            <pc:sldMk cId="3614809388" sldId="2145706702"/>
            <ac:spMk id="7" creationId="{2654FF4F-FFAC-44E7-8A4B-C1F7EF060781}"/>
          </ac:spMkLst>
        </pc:spChg>
        <pc:spChg chg="add mod">
          <ac:chgData name="Matt Chill" userId="157e4bfd-2bfa-46d2-b115-bc5f9c1dc265" providerId="ADAL" clId="{2C0FCEDA-EB6B-4259-9119-9E297DF92AEE}" dt="2022-04-11T17:20:50.912" v="67956" actId="207"/>
          <ac:spMkLst>
            <pc:docMk/>
            <pc:sldMk cId="3614809388" sldId="2145706702"/>
            <ac:spMk id="7" creationId="{E139A0ED-6E5B-47F9-A58D-389D3ED4C473}"/>
          </ac:spMkLst>
        </pc:spChg>
        <pc:spChg chg="add mod">
          <ac:chgData name="Matt Chill" userId="157e4bfd-2bfa-46d2-b115-bc5f9c1dc265" providerId="ADAL" clId="{2C0FCEDA-EB6B-4259-9119-9E297DF92AEE}" dt="2022-04-11T17:45:59.935" v="69138" actId="20577"/>
          <ac:spMkLst>
            <pc:docMk/>
            <pc:sldMk cId="3614809388" sldId="2145706702"/>
            <ac:spMk id="8" creationId="{A6A09569-C2D3-4504-A03D-450184EEEFE9}"/>
          </ac:spMkLst>
        </pc:spChg>
        <pc:graphicFrameChg chg="add mod ord modVis">
          <ac:chgData name="Matt Chill" userId="157e4bfd-2bfa-46d2-b115-bc5f9c1dc265" providerId="ADAL" clId="{2C0FCEDA-EB6B-4259-9119-9E297DF92AEE}" dt="2022-04-08T19:07:12.966" v="59869"/>
          <ac:graphicFrameMkLst>
            <pc:docMk/>
            <pc:sldMk cId="3614809388" sldId="2145706702"/>
            <ac:graphicFrameMk id="6" creationId="{CE466C38-FB94-4929-BEF2-74708E451695}"/>
          </ac:graphicFrameMkLst>
        </pc:graphicFrameChg>
      </pc:sldChg>
      <pc:sldChg chg="addSp delSp modSp add mod ord modNotesTx">
        <pc:chgData name="Matt Chill" userId="157e4bfd-2bfa-46d2-b115-bc5f9c1dc265" providerId="ADAL" clId="{2C0FCEDA-EB6B-4259-9119-9E297DF92AEE}" dt="2022-04-13T00:49:33.544" v="74733"/>
        <pc:sldMkLst>
          <pc:docMk/>
          <pc:sldMk cId="1274697900" sldId="2145706703"/>
        </pc:sldMkLst>
        <pc:spChg chg="mod">
          <ac:chgData name="Matt Chill" userId="157e4bfd-2bfa-46d2-b115-bc5f9c1dc265" providerId="ADAL" clId="{2C0FCEDA-EB6B-4259-9119-9E297DF92AEE}" dt="2022-04-07T22:35:14.759" v="57332" actId="948"/>
          <ac:spMkLst>
            <pc:docMk/>
            <pc:sldMk cId="1274697900" sldId="2145706703"/>
            <ac:spMk id="2" creationId="{CBB27C3C-6ECB-4D49-B8C7-6C613F90DA51}"/>
          </ac:spMkLst>
        </pc:spChg>
        <pc:spChg chg="del">
          <ac:chgData name="Matt Chill" userId="157e4bfd-2bfa-46d2-b115-bc5f9c1dc265" providerId="ADAL" clId="{2C0FCEDA-EB6B-4259-9119-9E297DF92AEE}" dt="2022-04-07T22:35:21.511" v="57374" actId="478"/>
          <ac:spMkLst>
            <pc:docMk/>
            <pc:sldMk cId="1274697900" sldId="2145706703"/>
            <ac:spMk id="3" creationId="{5E27AF1E-39ED-4A23-B12C-5A437EBE577B}"/>
          </ac:spMkLst>
        </pc:spChg>
        <pc:spChg chg="add del mod">
          <ac:chgData name="Matt Chill" userId="157e4bfd-2bfa-46d2-b115-bc5f9c1dc265" providerId="ADAL" clId="{2C0FCEDA-EB6B-4259-9119-9E297DF92AEE}" dt="2022-04-11T17:07:23.008" v="67237" actId="478"/>
          <ac:spMkLst>
            <pc:docMk/>
            <pc:sldMk cId="1274697900" sldId="2145706703"/>
            <ac:spMk id="3" creationId="{D1594794-1A15-47C1-8EE5-C8B3F0E36710}"/>
          </ac:spMkLst>
        </pc:spChg>
        <pc:spChg chg="mod">
          <ac:chgData name="Matt Chill" userId="157e4bfd-2bfa-46d2-b115-bc5f9c1dc265" providerId="ADAL" clId="{2C0FCEDA-EB6B-4259-9119-9E297DF92AEE}" dt="2022-04-11T17:08:18.152" v="67244" actId="1076"/>
          <ac:spMkLst>
            <pc:docMk/>
            <pc:sldMk cId="1274697900" sldId="2145706703"/>
            <ac:spMk id="4" creationId="{C9A850E4-7332-46A8-8172-AFD657D1815E}"/>
          </ac:spMkLst>
        </pc:spChg>
        <pc:spChg chg="add del mod modVis">
          <ac:chgData name="Matt Chill" userId="157e4bfd-2bfa-46d2-b115-bc5f9c1dc265" providerId="ADAL" clId="{2C0FCEDA-EB6B-4259-9119-9E297DF92AEE}" dt="2022-04-07T22:35:14.864" v="57371"/>
          <ac:spMkLst>
            <pc:docMk/>
            <pc:sldMk cId="1274697900" sldId="2145706703"/>
            <ac:spMk id="5" creationId="{3ADC2262-A8BF-4E78-997E-CA2BA10CD8B3}"/>
          </ac:spMkLst>
        </pc:spChg>
        <pc:spChg chg="add del mod">
          <ac:chgData name="Matt Chill" userId="157e4bfd-2bfa-46d2-b115-bc5f9c1dc265" providerId="ADAL" clId="{2C0FCEDA-EB6B-4259-9119-9E297DF92AEE}" dt="2022-04-07T22:35:24.018" v="57375" actId="478"/>
          <ac:spMkLst>
            <pc:docMk/>
            <pc:sldMk cId="1274697900" sldId="2145706703"/>
            <ac:spMk id="8" creationId="{FC65474D-2342-4873-B476-3C5FCF1B0CC5}"/>
          </ac:spMkLst>
        </pc:spChg>
        <pc:spChg chg="add mod topLvl">
          <ac:chgData name="Matt Chill" userId="157e4bfd-2bfa-46d2-b115-bc5f9c1dc265" providerId="ADAL" clId="{2C0FCEDA-EB6B-4259-9119-9E297DF92AEE}" dt="2022-04-11T17:09:13.519" v="67257" actId="14100"/>
          <ac:spMkLst>
            <pc:docMk/>
            <pc:sldMk cId="1274697900" sldId="2145706703"/>
            <ac:spMk id="9" creationId="{25C77256-D0F5-484C-9D31-FDB9B77B54DE}"/>
          </ac:spMkLst>
        </pc:spChg>
        <pc:spChg chg="add mod topLvl">
          <ac:chgData name="Matt Chill" userId="157e4bfd-2bfa-46d2-b115-bc5f9c1dc265" providerId="ADAL" clId="{2C0FCEDA-EB6B-4259-9119-9E297DF92AEE}" dt="2022-04-11T17:09:13.519" v="67257" actId="14100"/>
          <ac:spMkLst>
            <pc:docMk/>
            <pc:sldMk cId="1274697900" sldId="2145706703"/>
            <ac:spMk id="10" creationId="{542BAFEA-56DF-44C5-A8EF-4700C8DD4785}"/>
          </ac:spMkLst>
        </pc:spChg>
        <pc:spChg chg="add mod topLvl">
          <ac:chgData name="Matt Chill" userId="157e4bfd-2bfa-46d2-b115-bc5f9c1dc265" providerId="ADAL" clId="{2C0FCEDA-EB6B-4259-9119-9E297DF92AEE}" dt="2022-04-11T17:09:13.519" v="67257" actId="14100"/>
          <ac:spMkLst>
            <pc:docMk/>
            <pc:sldMk cId="1274697900" sldId="2145706703"/>
            <ac:spMk id="11" creationId="{329AB905-1B19-4A1E-95FF-B0848CBF3330}"/>
          </ac:spMkLst>
        </pc:spChg>
        <pc:spChg chg="add mod topLvl">
          <ac:chgData name="Matt Chill" userId="157e4bfd-2bfa-46d2-b115-bc5f9c1dc265" providerId="ADAL" clId="{2C0FCEDA-EB6B-4259-9119-9E297DF92AEE}" dt="2022-04-11T17:08:33.298" v="67248" actId="165"/>
          <ac:spMkLst>
            <pc:docMk/>
            <pc:sldMk cId="1274697900" sldId="2145706703"/>
            <ac:spMk id="12" creationId="{4D8BB8B4-93AA-4FFC-BA50-7735D152977D}"/>
          </ac:spMkLst>
        </pc:spChg>
        <pc:spChg chg="add mod topLvl">
          <ac:chgData name="Matt Chill" userId="157e4bfd-2bfa-46d2-b115-bc5f9c1dc265" providerId="ADAL" clId="{2C0FCEDA-EB6B-4259-9119-9E297DF92AEE}" dt="2022-04-11T17:08:34.664" v="67249" actId="165"/>
          <ac:spMkLst>
            <pc:docMk/>
            <pc:sldMk cId="1274697900" sldId="2145706703"/>
            <ac:spMk id="13" creationId="{4982FC22-A4F1-418E-9D45-04E31A100AE5}"/>
          </ac:spMkLst>
        </pc:spChg>
        <pc:spChg chg="add mod topLvl">
          <ac:chgData name="Matt Chill" userId="157e4bfd-2bfa-46d2-b115-bc5f9c1dc265" providerId="ADAL" clId="{2C0FCEDA-EB6B-4259-9119-9E297DF92AEE}" dt="2022-04-11T17:08:35.513" v="67250" actId="165"/>
          <ac:spMkLst>
            <pc:docMk/>
            <pc:sldMk cId="1274697900" sldId="2145706703"/>
            <ac:spMk id="14" creationId="{46103894-8F49-458E-BE0E-570E6D4221BE}"/>
          </ac:spMkLst>
        </pc:spChg>
        <pc:spChg chg="add mod">
          <ac:chgData name="Matt Chill" userId="157e4bfd-2bfa-46d2-b115-bc5f9c1dc265" providerId="ADAL" clId="{2C0FCEDA-EB6B-4259-9119-9E297DF92AEE}" dt="2022-04-11T17:35:11.671" v="68388" actId="207"/>
          <ac:spMkLst>
            <pc:docMk/>
            <pc:sldMk cId="1274697900" sldId="2145706703"/>
            <ac:spMk id="15" creationId="{9D3FDD70-B201-4299-8643-7752D5A33B3B}"/>
          </ac:spMkLst>
        </pc:spChg>
        <pc:spChg chg="add mod">
          <ac:chgData name="Matt Chill" userId="157e4bfd-2bfa-46d2-b115-bc5f9c1dc265" providerId="ADAL" clId="{2C0FCEDA-EB6B-4259-9119-9E297DF92AEE}" dt="2022-04-11T18:34:47.786" v="70762" actId="14100"/>
          <ac:spMkLst>
            <pc:docMk/>
            <pc:sldMk cId="1274697900" sldId="2145706703"/>
            <ac:spMk id="16" creationId="{E85A340E-32F2-4634-BFEB-DAA5DC5E5832}"/>
          </ac:spMkLst>
        </pc:spChg>
        <pc:grpChg chg="add del mod">
          <ac:chgData name="Matt Chill" userId="157e4bfd-2bfa-46d2-b115-bc5f9c1dc265" providerId="ADAL" clId="{2C0FCEDA-EB6B-4259-9119-9E297DF92AEE}" dt="2022-04-11T17:08:33.298" v="67248" actId="165"/>
          <ac:grpSpMkLst>
            <pc:docMk/>
            <pc:sldMk cId="1274697900" sldId="2145706703"/>
            <ac:grpSpMk id="5" creationId="{4397FA09-9311-45CF-958B-A8C7CA65D29A}"/>
          </ac:grpSpMkLst>
        </pc:grpChg>
        <pc:grpChg chg="add del mod">
          <ac:chgData name="Matt Chill" userId="157e4bfd-2bfa-46d2-b115-bc5f9c1dc265" providerId="ADAL" clId="{2C0FCEDA-EB6B-4259-9119-9E297DF92AEE}" dt="2022-04-11T17:08:34.664" v="67249" actId="165"/>
          <ac:grpSpMkLst>
            <pc:docMk/>
            <pc:sldMk cId="1274697900" sldId="2145706703"/>
            <ac:grpSpMk id="7" creationId="{B5DC98CF-E423-4041-8B6A-2189A33EBE6F}"/>
          </ac:grpSpMkLst>
        </pc:grpChg>
        <pc:grpChg chg="add del mod">
          <ac:chgData name="Matt Chill" userId="157e4bfd-2bfa-46d2-b115-bc5f9c1dc265" providerId="ADAL" clId="{2C0FCEDA-EB6B-4259-9119-9E297DF92AEE}" dt="2022-04-11T17:08:35.513" v="67250" actId="165"/>
          <ac:grpSpMkLst>
            <pc:docMk/>
            <pc:sldMk cId="1274697900" sldId="2145706703"/>
            <ac:grpSpMk id="8" creationId="{9FAF5D7D-963E-456D-9358-970B6B1D6E75}"/>
          </ac:grpSpMkLst>
        </pc:grpChg>
        <pc:graphicFrameChg chg="mod">
          <ac:chgData name="Matt Chill" userId="157e4bfd-2bfa-46d2-b115-bc5f9c1dc265" providerId="ADAL" clId="{2C0FCEDA-EB6B-4259-9119-9E297DF92AEE}" dt="2022-04-07T22:35:14.870" v="57373"/>
          <ac:graphicFrameMkLst>
            <pc:docMk/>
            <pc:sldMk cId="1274697900" sldId="2145706703"/>
            <ac:graphicFrameMk id="6" creationId="{CE466C38-FB94-4929-BEF2-74708E451695}"/>
          </ac:graphicFrameMkLst>
        </pc:graphicFrameChg>
      </pc:sldChg>
      <pc:sldChg chg="addSp delSp modSp add del mod">
        <pc:chgData name="Matt Chill" userId="157e4bfd-2bfa-46d2-b115-bc5f9c1dc265" providerId="ADAL" clId="{2C0FCEDA-EB6B-4259-9119-9E297DF92AEE}" dt="2022-04-11T18:28:52.653" v="70491" actId="2696"/>
        <pc:sldMkLst>
          <pc:docMk/>
          <pc:sldMk cId="804986935" sldId="2145706704"/>
        </pc:sldMkLst>
        <pc:spChg chg="mod">
          <ac:chgData name="Matt Chill" userId="157e4bfd-2bfa-46d2-b115-bc5f9c1dc265" providerId="ADAL" clId="{2C0FCEDA-EB6B-4259-9119-9E297DF92AEE}" dt="2022-04-07T22:48:07.681" v="57987" actId="948"/>
          <ac:spMkLst>
            <pc:docMk/>
            <pc:sldMk cId="804986935" sldId="2145706704"/>
            <ac:spMk id="2" creationId="{66E7437A-B8A1-4808-861D-856972C2FC4B}"/>
          </ac:spMkLst>
        </pc:spChg>
        <pc:spChg chg="del">
          <ac:chgData name="Matt Chill" userId="157e4bfd-2bfa-46d2-b115-bc5f9c1dc265" providerId="ADAL" clId="{2C0FCEDA-EB6B-4259-9119-9E297DF92AEE}" dt="2022-04-07T22:47:48.468" v="57818" actId="478"/>
          <ac:spMkLst>
            <pc:docMk/>
            <pc:sldMk cId="804986935" sldId="2145706704"/>
            <ac:spMk id="4" creationId="{EDDB9E65-E2C2-458D-BF49-E02C42951AAF}"/>
          </ac:spMkLst>
        </pc:spChg>
        <pc:spChg chg="add del mod modVis">
          <ac:chgData name="Matt Chill" userId="157e4bfd-2bfa-46d2-b115-bc5f9c1dc265" providerId="ADAL" clId="{2C0FCEDA-EB6B-4259-9119-9E297DF92AEE}" dt="2022-04-07T22:47:54.489" v="57878"/>
          <ac:spMkLst>
            <pc:docMk/>
            <pc:sldMk cId="804986935" sldId="2145706704"/>
            <ac:spMk id="6" creationId="{C0A1F8B1-F7C9-46EB-9011-26E29139B0AC}"/>
          </ac:spMkLst>
        </pc:spChg>
        <pc:spChg chg="add del mod modVis">
          <ac:chgData name="Matt Chill" userId="157e4bfd-2bfa-46d2-b115-bc5f9c1dc265" providerId="ADAL" clId="{2C0FCEDA-EB6B-4259-9119-9E297DF92AEE}" dt="2022-04-07T22:48:00.828" v="57956"/>
          <ac:spMkLst>
            <pc:docMk/>
            <pc:sldMk cId="804986935" sldId="2145706704"/>
            <ac:spMk id="7" creationId="{C53F14B1-7CAD-4D22-AECB-1112E5C7B073}"/>
          </ac:spMkLst>
        </pc:spChg>
        <pc:spChg chg="add del mod modVis">
          <ac:chgData name="Matt Chill" userId="157e4bfd-2bfa-46d2-b115-bc5f9c1dc265" providerId="ADAL" clId="{2C0FCEDA-EB6B-4259-9119-9E297DF92AEE}" dt="2022-04-07T22:48:07.781" v="58026"/>
          <ac:spMkLst>
            <pc:docMk/>
            <pc:sldMk cId="804986935" sldId="2145706704"/>
            <ac:spMk id="9" creationId="{F5ED97D1-0828-4A96-8FDE-3A8B8383F27B}"/>
          </ac:spMkLst>
        </pc:spChg>
        <pc:spChg chg="del">
          <ac:chgData name="Matt Chill" userId="157e4bfd-2bfa-46d2-b115-bc5f9c1dc265" providerId="ADAL" clId="{2C0FCEDA-EB6B-4259-9119-9E297DF92AEE}" dt="2022-04-07T22:48:10.735" v="58029" actId="478"/>
          <ac:spMkLst>
            <pc:docMk/>
            <pc:sldMk cId="804986935" sldId="2145706704"/>
            <ac:spMk id="31" creationId="{F46CB42A-252C-4A8C-A708-8626799363AF}"/>
          </ac:spMkLst>
        </pc:spChg>
        <pc:grpChg chg="del">
          <ac:chgData name="Matt Chill" userId="157e4bfd-2bfa-46d2-b115-bc5f9c1dc265" providerId="ADAL" clId="{2C0FCEDA-EB6B-4259-9119-9E297DF92AEE}" dt="2022-04-07T22:47:48.468" v="57818" actId="478"/>
          <ac:grpSpMkLst>
            <pc:docMk/>
            <pc:sldMk cId="804986935" sldId="2145706704"/>
            <ac:grpSpMk id="3" creationId="{7035DCBE-465C-4D2D-AF29-53D66881F8C7}"/>
          </ac:grpSpMkLst>
        </pc:grpChg>
        <pc:graphicFrameChg chg="mod">
          <ac:chgData name="Matt Chill" userId="157e4bfd-2bfa-46d2-b115-bc5f9c1dc265" providerId="ADAL" clId="{2C0FCEDA-EB6B-4259-9119-9E297DF92AEE}" dt="2022-04-07T22:48:07.784" v="58028"/>
          <ac:graphicFrameMkLst>
            <pc:docMk/>
            <pc:sldMk cId="804986935" sldId="2145706704"/>
            <ac:graphicFrameMk id="5" creationId="{AC3DA5F2-F7E9-4904-8D24-3373234ACD9D}"/>
          </ac:graphicFrameMkLst>
        </pc:graphicFrameChg>
      </pc:sldChg>
      <pc:sldChg chg="addSp delSp modSp add mod addCm delCm modCm modNotesTx">
        <pc:chgData name="Matt Chill" userId="157e4bfd-2bfa-46d2-b115-bc5f9c1dc265" providerId="ADAL" clId="{2C0FCEDA-EB6B-4259-9119-9E297DF92AEE}" dt="2022-05-03T17:30:18.773" v="89127" actId="1076"/>
        <pc:sldMkLst>
          <pc:docMk/>
          <pc:sldMk cId="4171406128" sldId="2145706705"/>
        </pc:sldMkLst>
        <pc:spChg chg="mod ord">
          <ac:chgData name="Matt Chill" userId="157e4bfd-2bfa-46d2-b115-bc5f9c1dc265" providerId="ADAL" clId="{2C0FCEDA-EB6B-4259-9119-9E297DF92AEE}" dt="2022-04-14T21:02:10.775" v="83388" actId="948"/>
          <ac:spMkLst>
            <pc:docMk/>
            <pc:sldMk cId="4171406128" sldId="2145706705"/>
            <ac:spMk id="2" creationId="{66E7437A-B8A1-4808-861D-856972C2FC4B}"/>
          </ac:spMkLst>
        </pc:spChg>
        <pc:spChg chg="add mod ord topLvl">
          <ac:chgData name="Matt Chill" userId="157e4bfd-2bfa-46d2-b115-bc5f9c1dc265" providerId="ADAL" clId="{2C0FCEDA-EB6B-4259-9119-9E297DF92AEE}" dt="2022-04-14T20:26:52.614" v="82638" actId="164"/>
          <ac:spMkLst>
            <pc:docMk/>
            <pc:sldMk cId="4171406128" sldId="2145706705"/>
            <ac:spMk id="3" creationId="{8C40B9E8-97A1-40CB-8DED-BBD139F0D66F}"/>
          </ac:spMkLst>
        </pc:spChg>
        <pc:spChg chg="add del mod ord">
          <ac:chgData name="Matt Chill" userId="157e4bfd-2bfa-46d2-b115-bc5f9c1dc265" providerId="ADAL" clId="{2C0FCEDA-EB6B-4259-9119-9E297DF92AEE}" dt="2022-04-14T20:26:44.484" v="82592"/>
          <ac:spMkLst>
            <pc:docMk/>
            <pc:sldMk cId="4171406128" sldId="2145706705"/>
            <ac:spMk id="4" creationId="{EDDB9E65-E2C2-458D-BF49-E02C42951AAF}"/>
          </ac:spMkLst>
        </pc:spChg>
        <pc:spChg chg="add del mod ord">
          <ac:chgData name="Matt Chill" userId="157e4bfd-2bfa-46d2-b115-bc5f9c1dc265" providerId="ADAL" clId="{2C0FCEDA-EB6B-4259-9119-9E297DF92AEE}" dt="2022-05-03T17:20:44.036" v="89119" actId="478"/>
          <ac:spMkLst>
            <pc:docMk/>
            <pc:sldMk cId="4171406128" sldId="2145706705"/>
            <ac:spMk id="6" creationId="{2B6EC48F-4200-4845-830E-E2FF23A9548B}"/>
          </ac:spMkLst>
        </pc:spChg>
        <pc:spChg chg="add mod ord topLvl">
          <ac:chgData name="Matt Chill" userId="157e4bfd-2bfa-46d2-b115-bc5f9c1dc265" providerId="ADAL" clId="{2C0FCEDA-EB6B-4259-9119-9E297DF92AEE}" dt="2022-04-14T20:26:52.614" v="82638" actId="164"/>
          <ac:spMkLst>
            <pc:docMk/>
            <pc:sldMk cId="4171406128" sldId="2145706705"/>
            <ac:spMk id="8" creationId="{78F80209-F75C-49B9-AB01-8509E82B1142}"/>
          </ac:spMkLst>
        </pc:spChg>
        <pc:spChg chg="add del mod modVis">
          <ac:chgData name="Matt Chill" userId="157e4bfd-2bfa-46d2-b115-bc5f9c1dc265" providerId="ADAL" clId="{2C0FCEDA-EB6B-4259-9119-9E297DF92AEE}" dt="2022-04-14T20:21:28.943" v="82378"/>
          <ac:spMkLst>
            <pc:docMk/>
            <pc:sldMk cId="4171406128" sldId="2145706705"/>
            <ac:spMk id="10" creationId="{063E3353-1D1F-40E0-BDA2-1E8D4A937A6B}"/>
          </ac:spMkLst>
        </pc:spChg>
        <pc:spChg chg="add mod ord">
          <ac:chgData name="Matt Chill" userId="157e4bfd-2bfa-46d2-b115-bc5f9c1dc265" providerId="ADAL" clId="{2C0FCEDA-EB6B-4259-9119-9E297DF92AEE}" dt="2022-04-14T20:26:52.614" v="82638" actId="164"/>
          <ac:spMkLst>
            <pc:docMk/>
            <pc:sldMk cId="4171406128" sldId="2145706705"/>
            <ac:spMk id="12" creationId="{1C5A0E8B-0FC1-48AE-A9AB-A58D8778D7B7}"/>
          </ac:spMkLst>
        </pc:spChg>
        <pc:spChg chg="add mod ord">
          <ac:chgData name="Matt Chill" userId="157e4bfd-2bfa-46d2-b115-bc5f9c1dc265" providerId="ADAL" clId="{2C0FCEDA-EB6B-4259-9119-9E297DF92AEE}" dt="2022-04-14T20:26:52.614" v="82638" actId="164"/>
          <ac:spMkLst>
            <pc:docMk/>
            <pc:sldMk cId="4171406128" sldId="2145706705"/>
            <ac:spMk id="14" creationId="{F99F0F09-13E4-4F84-AFFB-83220601D644}"/>
          </ac:spMkLst>
        </pc:spChg>
        <pc:spChg chg="add del mod">
          <ac:chgData name="Matt Chill" userId="157e4bfd-2bfa-46d2-b115-bc5f9c1dc265" providerId="ADAL" clId="{2C0FCEDA-EB6B-4259-9119-9E297DF92AEE}" dt="2022-04-13T01:06:01.015" v="74865" actId="478"/>
          <ac:spMkLst>
            <pc:docMk/>
            <pc:sldMk cId="4171406128" sldId="2145706705"/>
            <ac:spMk id="16" creationId="{5345FF6B-96D1-4693-BC4B-C3AE43AD1DDD}"/>
          </ac:spMkLst>
        </pc:spChg>
        <pc:spChg chg="add del mod modVis">
          <ac:chgData name="Matt Chill" userId="157e4bfd-2bfa-46d2-b115-bc5f9c1dc265" providerId="ADAL" clId="{2C0FCEDA-EB6B-4259-9119-9E297DF92AEE}" dt="2022-04-14T21:01:53.560" v="83172"/>
          <ac:spMkLst>
            <pc:docMk/>
            <pc:sldMk cId="4171406128" sldId="2145706705"/>
            <ac:spMk id="17" creationId="{63DDBDB8-04ED-4899-9066-D5CF2C79FF96}"/>
          </ac:spMkLst>
        </pc:spChg>
        <pc:spChg chg="add del mod modVis">
          <ac:chgData name="Matt Chill" userId="157e4bfd-2bfa-46d2-b115-bc5f9c1dc265" providerId="ADAL" clId="{2C0FCEDA-EB6B-4259-9119-9E297DF92AEE}" dt="2022-04-14T21:01:54.675" v="83216"/>
          <ac:spMkLst>
            <pc:docMk/>
            <pc:sldMk cId="4171406128" sldId="2145706705"/>
            <ac:spMk id="18" creationId="{B4DBB99C-E90A-4B9B-8FAE-E717F57FFB34}"/>
          </ac:spMkLst>
        </pc:spChg>
        <pc:spChg chg="add del mod ord">
          <ac:chgData name="Matt Chill" userId="157e4bfd-2bfa-46d2-b115-bc5f9c1dc265" providerId="ADAL" clId="{2C0FCEDA-EB6B-4259-9119-9E297DF92AEE}" dt="2022-05-03T17:18:53.378" v="89098" actId="478"/>
          <ac:spMkLst>
            <pc:docMk/>
            <pc:sldMk cId="4171406128" sldId="2145706705"/>
            <ac:spMk id="19" creationId="{009119AB-8F08-4ACC-9591-52E33F1444D0}"/>
          </ac:spMkLst>
        </pc:spChg>
        <pc:spChg chg="add del mod modVis">
          <ac:chgData name="Matt Chill" userId="157e4bfd-2bfa-46d2-b115-bc5f9c1dc265" providerId="ADAL" clId="{2C0FCEDA-EB6B-4259-9119-9E297DF92AEE}" dt="2022-04-14T21:01:55.288" v="83259"/>
          <ac:spMkLst>
            <pc:docMk/>
            <pc:sldMk cId="4171406128" sldId="2145706705"/>
            <ac:spMk id="20" creationId="{8945A887-3E9F-4C29-B29C-5842DA0F66AA}"/>
          </ac:spMkLst>
        </pc:spChg>
        <pc:spChg chg="add del mod modVis">
          <ac:chgData name="Matt Chill" userId="157e4bfd-2bfa-46d2-b115-bc5f9c1dc265" providerId="ADAL" clId="{2C0FCEDA-EB6B-4259-9119-9E297DF92AEE}" dt="2022-04-14T21:01:59.326" v="83325"/>
          <ac:spMkLst>
            <pc:docMk/>
            <pc:sldMk cId="4171406128" sldId="2145706705"/>
            <ac:spMk id="21" creationId="{2D09B27E-96E8-40E3-A7CB-8C1DC7EA74A9}"/>
          </ac:spMkLst>
        </pc:spChg>
        <pc:spChg chg="add del mod modVis">
          <ac:chgData name="Matt Chill" userId="157e4bfd-2bfa-46d2-b115-bc5f9c1dc265" providerId="ADAL" clId="{2C0FCEDA-EB6B-4259-9119-9E297DF92AEE}" dt="2022-04-14T21:02:02.149" v="83384"/>
          <ac:spMkLst>
            <pc:docMk/>
            <pc:sldMk cId="4171406128" sldId="2145706705"/>
            <ac:spMk id="22" creationId="{1EDA6E22-1087-496C-9DF9-EAD966E4BDBF}"/>
          </ac:spMkLst>
        </pc:spChg>
        <pc:spChg chg="add mod ord topLvl">
          <ac:chgData name="Matt Chill" userId="157e4bfd-2bfa-46d2-b115-bc5f9c1dc265" providerId="ADAL" clId="{2C0FCEDA-EB6B-4259-9119-9E297DF92AEE}" dt="2022-04-14T20:26:52.614" v="82638" actId="164"/>
          <ac:spMkLst>
            <pc:docMk/>
            <pc:sldMk cId="4171406128" sldId="2145706705"/>
            <ac:spMk id="23" creationId="{3C142E81-E384-4F18-85EE-A9D89383907B}"/>
          </ac:spMkLst>
        </pc:spChg>
        <pc:spChg chg="add del mod modVis">
          <ac:chgData name="Matt Chill" userId="157e4bfd-2bfa-46d2-b115-bc5f9c1dc265" providerId="ADAL" clId="{2C0FCEDA-EB6B-4259-9119-9E297DF92AEE}" dt="2022-04-14T21:02:10.862" v="83427"/>
          <ac:spMkLst>
            <pc:docMk/>
            <pc:sldMk cId="4171406128" sldId="2145706705"/>
            <ac:spMk id="24" creationId="{3A49AE22-AE65-4977-98E7-97550481F9AF}"/>
          </ac:spMkLst>
        </pc:spChg>
        <pc:spChg chg="add mod ord topLvl">
          <ac:chgData name="Matt Chill" userId="157e4bfd-2bfa-46d2-b115-bc5f9c1dc265" providerId="ADAL" clId="{2C0FCEDA-EB6B-4259-9119-9E297DF92AEE}" dt="2022-04-14T20:26:52.614" v="82638" actId="164"/>
          <ac:spMkLst>
            <pc:docMk/>
            <pc:sldMk cId="4171406128" sldId="2145706705"/>
            <ac:spMk id="25" creationId="{5BAEACE6-1F27-4C14-826D-74AB3A01937E}"/>
          </ac:spMkLst>
        </pc:spChg>
        <pc:spChg chg="add mod">
          <ac:chgData name="Matt Chill" userId="157e4bfd-2bfa-46d2-b115-bc5f9c1dc265" providerId="ADAL" clId="{2C0FCEDA-EB6B-4259-9119-9E297DF92AEE}" dt="2022-04-14T20:26:44.486" v="82597"/>
          <ac:spMkLst>
            <pc:docMk/>
            <pc:sldMk cId="4171406128" sldId="2145706705"/>
            <ac:spMk id="27" creationId="{6915990A-743A-44CA-A47B-CD5795756211}"/>
          </ac:spMkLst>
        </pc:spChg>
        <pc:spChg chg="add del mod">
          <ac:chgData name="Matt Chill" userId="157e4bfd-2bfa-46d2-b115-bc5f9c1dc265" providerId="ADAL" clId="{2C0FCEDA-EB6B-4259-9119-9E297DF92AEE}" dt="2022-04-08T18:32:28.409" v="58749" actId="478"/>
          <ac:spMkLst>
            <pc:docMk/>
            <pc:sldMk cId="4171406128" sldId="2145706705"/>
            <ac:spMk id="28" creationId="{3479AADA-041D-4663-AA0C-AD9FFF667420}"/>
          </ac:spMkLst>
        </pc:spChg>
        <pc:spChg chg="add del mod">
          <ac:chgData name="Matt Chill" userId="157e4bfd-2bfa-46d2-b115-bc5f9c1dc265" providerId="ADAL" clId="{2C0FCEDA-EB6B-4259-9119-9E297DF92AEE}" dt="2022-04-14T00:16:42.564" v="81307" actId="478"/>
          <ac:spMkLst>
            <pc:docMk/>
            <pc:sldMk cId="4171406128" sldId="2145706705"/>
            <ac:spMk id="28" creationId="{65366EFF-38ED-4292-B9FB-1A7274977AC5}"/>
          </ac:spMkLst>
        </pc:spChg>
        <pc:spChg chg="add mod ord">
          <ac:chgData name="Matt Chill" userId="157e4bfd-2bfa-46d2-b115-bc5f9c1dc265" providerId="ADAL" clId="{2C0FCEDA-EB6B-4259-9119-9E297DF92AEE}" dt="2022-04-14T20:26:52.614" v="82638" actId="164"/>
          <ac:spMkLst>
            <pc:docMk/>
            <pc:sldMk cId="4171406128" sldId="2145706705"/>
            <ac:spMk id="29" creationId="{29A17E99-6E2D-4C00-84DB-02872759FC6E}"/>
          </ac:spMkLst>
        </pc:spChg>
        <pc:spChg chg="add del mod">
          <ac:chgData name="Matt Chill" userId="157e4bfd-2bfa-46d2-b115-bc5f9c1dc265" providerId="ADAL" clId="{2C0FCEDA-EB6B-4259-9119-9E297DF92AEE}" dt="2022-04-08T18:19:46.895" v="58596" actId="478"/>
          <ac:spMkLst>
            <pc:docMk/>
            <pc:sldMk cId="4171406128" sldId="2145706705"/>
            <ac:spMk id="29" creationId="{FC0F0D2D-417C-42A5-9784-B9611C0888E2}"/>
          </ac:spMkLst>
        </pc:spChg>
        <pc:spChg chg="add mod ord">
          <ac:chgData name="Matt Chill" userId="157e4bfd-2bfa-46d2-b115-bc5f9c1dc265" providerId="ADAL" clId="{2C0FCEDA-EB6B-4259-9119-9E297DF92AEE}" dt="2022-04-14T20:26:52.614" v="82638" actId="164"/>
          <ac:spMkLst>
            <pc:docMk/>
            <pc:sldMk cId="4171406128" sldId="2145706705"/>
            <ac:spMk id="30" creationId="{301291B6-C5F7-4402-ADBE-F5CF502E9C46}"/>
          </ac:spMkLst>
        </pc:spChg>
        <pc:spChg chg="del mod ord">
          <ac:chgData name="Matt Chill" userId="157e4bfd-2bfa-46d2-b115-bc5f9c1dc265" providerId="ADAL" clId="{2C0FCEDA-EB6B-4259-9119-9E297DF92AEE}" dt="2022-04-14T21:02:26.013" v="83430" actId="478"/>
          <ac:spMkLst>
            <pc:docMk/>
            <pc:sldMk cId="4171406128" sldId="2145706705"/>
            <ac:spMk id="31" creationId="{F46CB42A-252C-4A8C-A708-8626799363AF}"/>
          </ac:spMkLst>
        </pc:spChg>
        <pc:spChg chg="add mod ord">
          <ac:chgData name="Matt Chill" userId="157e4bfd-2bfa-46d2-b115-bc5f9c1dc265" providerId="ADAL" clId="{2C0FCEDA-EB6B-4259-9119-9E297DF92AEE}" dt="2022-04-14T20:26:52.614" v="82638" actId="164"/>
          <ac:spMkLst>
            <pc:docMk/>
            <pc:sldMk cId="4171406128" sldId="2145706705"/>
            <ac:spMk id="32" creationId="{2B8B877C-85E3-4E0C-B20F-328CFE2CC447}"/>
          </ac:spMkLst>
        </pc:spChg>
        <pc:spChg chg="add mod">
          <ac:chgData name="Matt Chill" userId="157e4bfd-2bfa-46d2-b115-bc5f9c1dc265" providerId="ADAL" clId="{2C0FCEDA-EB6B-4259-9119-9E297DF92AEE}" dt="2022-05-03T17:19:44.096" v="89111" actId="1036"/>
          <ac:spMkLst>
            <pc:docMk/>
            <pc:sldMk cId="4171406128" sldId="2145706705"/>
            <ac:spMk id="33" creationId="{E9B34999-A121-4401-A367-8B4F9E5405FF}"/>
          </ac:spMkLst>
        </pc:spChg>
        <pc:spChg chg="add mod ord">
          <ac:chgData name="Matt Chill" userId="157e4bfd-2bfa-46d2-b115-bc5f9c1dc265" providerId="ADAL" clId="{2C0FCEDA-EB6B-4259-9119-9E297DF92AEE}" dt="2022-04-14T20:26:52.614" v="82638" actId="164"/>
          <ac:spMkLst>
            <pc:docMk/>
            <pc:sldMk cId="4171406128" sldId="2145706705"/>
            <ac:spMk id="34" creationId="{43A0D113-6082-4467-AC36-04FA62CF536D}"/>
          </ac:spMkLst>
        </pc:spChg>
        <pc:spChg chg="add mod ord">
          <ac:chgData name="Matt Chill" userId="157e4bfd-2bfa-46d2-b115-bc5f9c1dc265" providerId="ADAL" clId="{2C0FCEDA-EB6B-4259-9119-9E297DF92AEE}" dt="2022-04-14T20:26:52.614" v="82638" actId="164"/>
          <ac:spMkLst>
            <pc:docMk/>
            <pc:sldMk cId="4171406128" sldId="2145706705"/>
            <ac:spMk id="36" creationId="{2C39A1BE-A76E-47F6-8E1B-80F4C81524B7}"/>
          </ac:spMkLst>
        </pc:spChg>
        <pc:spChg chg="add mod ord">
          <ac:chgData name="Matt Chill" userId="157e4bfd-2bfa-46d2-b115-bc5f9c1dc265" providerId="ADAL" clId="{2C0FCEDA-EB6B-4259-9119-9E297DF92AEE}" dt="2022-04-14T20:26:52.614" v="82638" actId="164"/>
          <ac:spMkLst>
            <pc:docMk/>
            <pc:sldMk cId="4171406128" sldId="2145706705"/>
            <ac:spMk id="37" creationId="{B09C682B-3D4D-4C56-8BCC-3681976AEC0F}"/>
          </ac:spMkLst>
        </pc:spChg>
        <pc:spChg chg="add del mod ord">
          <ac:chgData name="Matt Chill" userId="157e4bfd-2bfa-46d2-b115-bc5f9c1dc265" providerId="ADAL" clId="{2C0FCEDA-EB6B-4259-9119-9E297DF92AEE}" dt="2022-05-03T17:20:15.968" v="89115" actId="478"/>
          <ac:spMkLst>
            <pc:docMk/>
            <pc:sldMk cId="4171406128" sldId="2145706705"/>
            <ac:spMk id="38" creationId="{AE5E8A5A-7926-4631-A255-77170CF1E6E6}"/>
          </ac:spMkLst>
        </pc:spChg>
        <pc:spChg chg="add del mod">
          <ac:chgData name="Matt Chill" userId="157e4bfd-2bfa-46d2-b115-bc5f9c1dc265" providerId="ADAL" clId="{2C0FCEDA-EB6B-4259-9119-9E297DF92AEE}" dt="2022-04-08T18:27:29.689" v="58659" actId="478"/>
          <ac:spMkLst>
            <pc:docMk/>
            <pc:sldMk cId="4171406128" sldId="2145706705"/>
            <ac:spMk id="39" creationId="{09DF957E-A901-4054-8E4F-C6F45AF98305}"/>
          </ac:spMkLst>
        </pc:spChg>
        <pc:spChg chg="add mod">
          <ac:chgData name="Matt Chill" userId="157e4bfd-2bfa-46d2-b115-bc5f9c1dc265" providerId="ADAL" clId="{2C0FCEDA-EB6B-4259-9119-9E297DF92AEE}" dt="2022-05-03T17:19:05.084" v="89101"/>
          <ac:spMkLst>
            <pc:docMk/>
            <pc:sldMk cId="4171406128" sldId="2145706705"/>
            <ac:spMk id="39" creationId="{58C18390-F071-49D3-B030-41B19A8F4796}"/>
          </ac:spMkLst>
        </pc:spChg>
        <pc:spChg chg="add del mod">
          <ac:chgData name="Matt Chill" userId="157e4bfd-2bfa-46d2-b115-bc5f9c1dc265" providerId="ADAL" clId="{2C0FCEDA-EB6B-4259-9119-9E297DF92AEE}" dt="2022-04-08T18:28:04.287" v="58670" actId="478"/>
          <ac:spMkLst>
            <pc:docMk/>
            <pc:sldMk cId="4171406128" sldId="2145706705"/>
            <ac:spMk id="40" creationId="{622CA6F8-8E04-4308-87EB-38F2AF3F3D85}"/>
          </ac:spMkLst>
        </pc:spChg>
        <pc:spChg chg="add mod">
          <ac:chgData name="Matt Chill" userId="157e4bfd-2bfa-46d2-b115-bc5f9c1dc265" providerId="ADAL" clId="{2C0FCEDA-EB6B-4259-9119-9E297DF92AEE}" dt="2022-05-03T17:19:05.084" v="89101"/>
          <ac:spMkLst>
            <pc:docMk/>
            <pc:sldMk cId="4171406128" sldId="2145706705"/>
            <ac:spMk id="40" creationId="{E89B6746-09D5-4ADC-977F-0CB249CEA9B5}"/>
          </ac:spMkLst>
        </pc:spChg>
        <pc:spChg chg="add del mod">
          <ac:chgData name="Matt Chill" userId="157e4bfd-2bfa-46d2-b115-bc5f9c1dc265" providerId="ADAL" clId="{2C0FCEDA-EB6B-4259-9119-9E297DF92AEE}" dt="2022-04-08T18:28:37.249" v="58679" actId="478"/>
          <ac:spMkLst>
            <pc:docMk/>
            <pc:sldMk cId="4171406128" sldId="2145706705"/>
            <ac:spMk id="41" creationId="{C0A0112C-179E-451C-AC83-B6AA3F38833B}"/>
          </ac:spMkLst>
        </pc:spChg>
        <pc:spChg chg="add mod">
          <ac:chgData name="Matt Chill" userId="157e4bfd-2bfa-46d2-b115-bc5f9c1dc265" providerId="ADAL" clId="{2C0FCEDA-EB6B-4259-9119-9E297DF92AEE}" dt="2022-04-14T21:02:26.536" v="83431"/>
          <ac:spMkLst>
            <pc:docMk/>
            <pc:sldMk cId="4171406128" sldId="2145706705"/>
            <ac:spMk id="42" creationId="{AEDA2162-0DAD-4DED-9437-69838BB5564B}"/>
          </ac:spMkLst>
        </pc:spChg>
        <pc:spChg chg="add del mod">
          <ac:chgData name="Matt Chill" userId="157e4bfd-2bfa-46d2-b115-bc5f9c1dc265" providerId="ADAL" clId="{2C0FCEDA-EB6B-4259-9119-9E297DF92AEE}" dt="2022-04-08T18:28:43.011" v="58683" actId="478"/>
          <ac:spMkLst>
            <pc:docMk/>
            <pc:sldMk cId="4171406128" sldId="2145706705"/>
            <ac:spMk id="42" creationId="{BE38C992-D9B2-496D-9D69-567C961C9098}"/>
          </ac:spMkLst>
        </pc:spChg>
        <pc:spChg chg="add mod">
          <ac:chgData name="Matt Chill" userId="157e4bfd-2bfa-46d2-b115-bc5f9c1dc265" providerId="ADAL" clId="{2C0FCEDA-EB6B-4259-9119-9E297DF92AEE}" dt="2022-05-03T17:19:05.084" v="89101"/>
          <ac:spMkLst>
            <pc:docMk/>
            <pc:sldMk cId="4171406128" sldId="2145706705"/>
            <ac:spMk id="43" creationId="{7870D378-64CA-46D2-9505-7C1BBDB4C6DB}"/>
          </ac:spMkLst>
        </pc:spChg>
        <pc:spChg chg="add del mod ord">
          <ac:chgData name="Matt Chill" userId="157e4bfd-2bfa-46d2-b115-bc5f9c1dc265" providerId="ADAL" clId="{2C0FCEDA-EB6B-4259-9119-9E297DF92AEE}" dt="2022-04-11T16:50:52.264" v="67011" actId="478"/>
          <ac:spMkLst>
            <pc:docMk/>
            <pc:sldMk cId="4171406128" sldId="2145706705"/>
            <ac:spMk id="43" creationId="{847C3AE5-B4CF-49F2-A80D-2F120EFB5D28}"/>
          </ac:spMkLst>
        </pc:spChg>
        <pc:spChg chg="add del mod ord">
          <ac:chgData name="Matt Chill" userId="157e4bfd-2bfa-46d2-b115-bc5f9c1dc265" providerId="ADAL" clId="{2C0FCEDA-EB6B-4259-9119-9E297DF92AEE}" dt="2022-05-03T17:18:53.378" v="89098" actId="478"/>
          <ac:spMkLst>
            <pc:docMk/>
            <pc:sldMk cId="4171406128" sldId="2145706705"/>
            <ac:spMk id="44" creationId="{4DED88AE-F704-43BD-9812-38B1C18447B2}"/>
          </ac:spMkLst>
        </pc:spChg>
        <pc:spChg chg="add del mod ord">
          <ac:chgData name="Matt Chill" userId="157e4bfd-2bfa-46d2-b115-bc5f9c1dc265" providerId="ADAL" clId="{2C0FCEDA-EB6B-4259-9119-9E297DF92AEE}" dt="2022-05-03T17:18:53.378" v="89098" actId="478"/>
          <ac:spMkLst>
            <pc:docMk/>
            <pc:sldMk cId="4171406128" sldId="2145706705"/>
            <ac:spMk id="45" creationId="{BB7B7614-6533-4F04-9F6B-1F6AE5E5919B}"/>
          </ac:spMkLst>
        </pc:spChg>
        <pc:spChg chg="add del mod ord">
          <ac:chgData name="Matt Chill" userId="157e4bfd-2bfa-46d2-b115-bc5f9c1dc265" providerId="ADAL" clId="{2C0FCEDA-EB6B-4259-9119-9E297DF92AEE}" dt="2022-05-03T17:18:53.378" v="89098" actId="478"/>
          <ac:spMkLst>
            <pc:docMk/>
            <pc:sldMk cId="4171406128" sldId="2145706705"/>
            <ac:spMk id="46" creationId="{8264551D-D691-4247-8A6B-005E464CEEB5}"/>
          </ac:spMkLst>
        </pc:spChg>
        <pc:spChg chg="add del mod modVis">
          <ac:chgData name="Matt Chill" userId="157e4bfd-2bfa-46d2-b115-bc5f9c1dc265" providerId="ADAL" clId="{2C0FCEDA-EB6B-4259-9119-9E297DF92AEE}" dt="2022-04-08T19:08:38.578" v="59936"/>
          <ac:spMkLst>
            <pc:docMk/>
            <pc:sldMk cId="4171406128" sldId="2145706705"/>
            <ac:spMk id="47" creationId="{469AF50B-68CB-42D7-A60D-E6EC08251F8D}"/>
          </ac:spMkLst>
        </pc:spChg>
        <pc:spChg chg="add del mod modVis">
          <ac:chgData name="Matt Chill" userId="157e4bfd-2bfa-46d2-b115-bc5f9c1dc265" providerId="ADAL" clId="{2C0FCEDA-EB6B-4259-9119-9E297DF92AEE}" dt="2022-04-08T19:10:36.208" v="59980"/>
          <ac:spMkLst>
            <pc:docMk/>
            <pc:sldMk cId="4171406128" sldId="2145706705"/>
            <ac:spMk id="48" creationId="{17CCDE8A-6463-48C2-A7FB-AD4A13B16668}"/>
          </ac:spMkLst>
        </pc:spChg>
        <pc:spChg chg="add mod ord">
          <ac:chgData name="Matt Chill" userId="157e4bfd-2bfa-46d2-b115-bc5f9c1dc265" providerId="ADAL" clId="{2C0FCEDA-EB6B-4259-9119-9E297DF92AEE}" dt="2022-05-03T17:30:18.773" v="89127" actId="1076"/>
          <ac:spMkLst>
            <pc:docMk/>
            <pc:sldMk cId="4171406128" sldId="2145706705"/>
            <ac:spMk id="49" creationId="{23A57B7B-E31E-4EC1-BA53-EB5ED0E4B8B3}"/>
          </ac:spMkLst>
        </pc:spChg>
        <pc:spChg chg="add mod ord">
          <ac:chgData name="Matt Chill" userId="157e4bfd-2bfa-46d2-b115-bc5f9c1dc265" providerId="ADAL" clId="{2C0FCEDA-EB6B-4259-9119-9E297DF92AEE}" dt="2022-05-03T17:19:54.161" v="89113" actId="14100"/>
          <ac:spMkLst>
            <pc:docMk/>
            <pc:sldMk cId="4171406128" sldId="2145706705"/>
            <ac:spMk id="50" creationId="{B811C010-73F4-4D1A-8460-4AB2D2EE4323}"/>
          </ac:spMkLst>
        </pc:spChg>
        <pc:spChg chg="add mod">
          <ac:chgData name="Matt Chill" userId="157e4bfd-2bfa-46d2-b115-bc5f9c1dc265" providerId="ADAL" clId="{2C0FCEDA-EB6B-4259-9119-9E297DF92AEE}" dt="2022-05-03T17:19:05.084" v="89101"/>
          <ac:spMkLst>
            <pc:docMk/>
            <pc:sldMk cId="4171406128" sldId="2145706705"/>
            <ac:spMk id="51" creationId="{0614BE7C-1B48-43EA-B32A-89F1A73A24FC}"/>
          </ac:spMkLst>
        </pc:spChg>
        <pc:spChg chg="add mod">
          <ac:chgData name="Matt Chill" userId="157e4bfd-2bfa-46d2-b115-bc5f9c1dc265" providerId="ADAL" clId="{2C0FCEDA-EB6B-4259-9119-9E297DF92AEE}" dt="2022-05-03T17:19:05.084" v="89101"/>
          <ac:spMkLst>
            <pc:docMk/>
            <pc:sldMk cId="4171406128" sldId="2145706705"/>
            <ac:spMk id="53" creationId="{1E1640F1-4CD3-4D75-B312-4D75ABC25314}"/>
          </ac:spMkLst>
        </pc:spChg>
        <pc:spChg chg="add mod">
          <ac:chgData name="Matt Chill" userId="157e4bfd-2bfa-46d2-b115-bc5f9c1dc265" providerId="ADAL" clId="{2C0FCEDA-EB6B-4259-9119-9E297DF92AEE}" dt="2022-05-03T17:19:05.084" v="89101"/>
          <ac:spMkLst>
            <pc:docMk/>
            <pc:sldMk cId="4171406128" sldId="2145706705"/>
            <ac:spMk id="54" creationId="{5620A4B6-F41A-432D-B57F-75043B6333A9}"/>
          </ac:spMkLst>
        </pc:spChg>
        <pc:spChg chg="add mod">
          <ac:chgData name="Matt Chill" userId="157e4bfd-2bfa-46d2-b115-bc5f9c1dc265" providerId="ADAL" clId="{2C0FCEDA-EB6B-4259-9119-9E297DF92AEE}" dt="2022-05-03T17:30:18.773" v="89127" actId="1076"/>
          <ac:spMkLst>
            <pc:docMk/>
            <pc:sldMk cId="4171406128" sldId="2145706705"/>
            <ac:spMk id="55" creationId="{C800C2DA-7A93-48CE-8191-F8705ED69CFF}"/>
          </ac:spMkLst>
        </pc:spChg>
        <pc:spChg chg="add mod">
          <ac:chgData name="Matt Chill" userId="157e4bfd-2bfa-46d2-b115-bc5f9c1dc265" providerId="ADAL" clId="{2C0FCEDA-EB6B-4259-9119-9E297DF92AEE}" dt="2022-05-03T17:20:44.310" v="89120"/>
          <ac:spMkLst>
            <pc:docMk/>
            <pc:sldMk cId="4171406128" sldId="2145706705"/>
            <ac:spMk id="56" creationId="{BFA6D320-BD99-4605-A0B1-6DB620BCD3E0}"/>
          </ac:spMkLst>
        </pc:spChg>
        <pc:grpChg chg="add del">
          <ac:chgData name="Matt Chill" userId="157e4bfd-2bfa-46d2-b115-bc5f9c1dc265" providerId="ADAL" clId="{2C0FCEDA-EB6B-4259-9119-9E297DF92AEE}" dt="2022-04-08T18:13:17.711" v="58534" actId="478"/>
          <ac:grpSpMkLst>
            <pc:docMk/>
            <pc:sldMk cId="4171406128" sldId="2145706705"/>
            <ac:grpSpMk id="3" creationId="{7035DCBE-465C-4D2D-AF29-53D66881F8C7}"/>
          </ac:grpSpMkLst>
        </pc:grpChg>
        <pc:grpChg chg="add del mod">
          <ac:chgData name="Matt Chill" userId="157e4bfd-2bfa-46d2-b115-bc5f9c1dc265" providerId="ADAL" clId="{2C0FCEDA-EB6B-4259-9119-9E297DF92AEE}" dt="2022-04-14T20:20:54.042" v="82290" actId="165"/>
          <ac:grpSpMkLst>
            <pc:docMk/>
            <pc:sldMk cId="4171406128" sldId="2145706705"/>
            <ac:grpSpMk id="9" creationId="{0DCBA7AC-1502-46CA-96F6-474FB9FC2DF2}"/>
          </ac:grpSpMkLst>
        </pc:grpChg>
        <pc:grpChg chg="add mod">
          <ac:chgData name="Matt Chill" userId="157e4bfd-2bfa-46d2-b115-bc5f9c1dc265" providerId="ADAL" clId="{2C0FCEDA-EB6B-4259-9119-9E297DF92AEE}" dt="2022-05-03T17:30:18.773" v="89127" actId="1076"/>
          <ac:grpSpMkLst>
            <pc:docMk/>
            <pc:sldMk cId="4171406128" sldId="2145706705"/>
            <ac:grpSpMk id="16" creationId="{4F32D19F-F955-4F34-8C9A-BFC7331656E9}"/>
          </ac:grpSpMkLst>
        </pc:grpChg>
        <pc:graphicFrameChg chg="mod">
          <ac:chgData name="Matt Chill" userId="157e4bfd-2bfa-46d2-b115-bc5f9c1dc265" providerId="ADAL" clId="{2C0FCEDA-EB6B-4259-9119-9E297DF92AEE}" dt="2022-04-14T21:02:10.866" v="83429"/>
          <ac:graphicFrameMkLst>
            <pc:docMk/>
            <pc:sldMk cId="4171406128" sldId="2145706705"/>
            <ac:graphicFrameMk id="5" creationId="{AC3DA5F2-F7E9-4904-8D24-3373234ACD9D}"/>
          </ac:graphicFrameMkLst>
        </pc:graphicFrameChg>
        <pc:picChg chg="add del mod ord">
          <ac:chgData name="Matt Chill" userId="157e4bfd-2bfa-46d2-b115-bc5f9c1dc265" providerId="ADAL" clId="{2C0FCEDA-EB6B-4259-9119-9E297DF92AEE}" dt="2022-05-03T17:18:53.378" v="89098" actId="478"/>
          <ac:picMkLst>
            <pc:docMk/>
            <pc:sldMk cId="4171406128" sldId="2145706705"/>
            <ac:picMk id="7" creationId="{94BFC10C-DDEC-4A2B-8F80-D5A8879FDF6A}"/>
          </ac:picMkLst>
        </pc:picChg>
        <pc:picChg chg="add del mod">
          <ac:chgData name="Matt Chill" userId="157e4bfd-2bfa-46d2-b115-bc5f9c1dc265" providerId="ADAL" clId="{2C0FCEDA-EB6B-4259-9119-9E297DF92AEE}" dt="2022-04-11T16:59:34.133" v="67219" actId="478"/>
          <ac:picMkLst>
            <pc:docMk/>
            <pc:sldMk cId="4171406128" sldId="2145706705"/>
            <ac:picMk id="9" creationId="{79F32A54-B52E-46B7-858A-2807877DAEC9}"/>
          </ac:picMkLst>
        </pc:picChg>
        <pc:picChg chg="add del mod">
          <ac:chgData name="Matt Chill" userId="157e4bfd-2bfa-46d2-b115-bc5f9c1dc265" providerId="ADAL" clId="{2C0FCEDA-EB6B-4259-9119-9E297DF92AEE}" dt="2022-04-08T18:18:47.310" v="58589" actId="478"/>
          <ac:picMkLst>
            <pc:docMk/>
            <pc:sldMk cId="4171406128" sldId="2145706705"/>
            <ac:picMk id="9" creationId="{AF6A7237-45BF-44D3-8E82-5E0665F59DC8}"/>
          </ac:picMkLst>
        </pc:picChg>
        <pc:picChg chg="add del mod ord">
          <ac:chgData name="Matt Chill" userId="157e4bfd-2bfa-46d2-b115-bc5f9c1dc265" providerId="ADAL" clId="{2C0FCEDA-EB6B-4259-9119-9E297DF92AEE}" dt="2022-05-03T17:18:53.378" v="89098" actId="478"/>
          <ac:picMkLst>
            <pc:docMk/>
            <pc:sldMk cId="4171406128" sldId="2145706705"/>
            <ac:picMk id="11" creationId="{8B6ECD84-8D58-4659-8E04-66C31913DEBC}"/>
          </ac:picMkLst>
        </pc:picChg>
        <pc:picChg chg="add del mod">
          <ac:chgData name="Matt Chill" userId="157e4bfd-2bfa-46d2-b115-bc5f9c1dc265" providerId="ADAL" clId="{2C0FCEDA-EB6B-4259-9119-9E297DF92AEE}" dt="2022-04-08T18:16:28.143" v="58584" actId="478"/>
          <ac:picMkLst>
            <pc:docMk/>
            <pc:sldMk cId="4171406128" sldId="2145706705"/>
            <ac:picMk id="11" creationId="{913D9347-DDE8-4F98-AB6D-324D12DF82C9}"/>
          </ac:picMkLst>
        </pc:picChg>
        <pc:picChg chg="add del mod ord">
          <ac:chgData name="Matt Chill" userId="157e4bfd-2bfa-46d2-b115-bc5f9c1dc265" providerId="ADAL" clId="{2C0FCEDA-EB6B-4259-9119-9E297DF92AEE}" dt="2022-05-03T17:18:53.378" v="89098" actId="478"/>
          <ac:picMkLst>
            <pc:docMk/>
            <pc:sldMk cId="4171406128" sldId="2145706705"/>
            <ac:picMk id="13" creationId="{6E4B9CEF-D3FA-44F4-BB4B-3520379C731C}"/>
          </ac:picMkLst>
        </pc:picChg>
        <pc:picChg chg="add del mod ord">
          <ac:chgData name="Matt Chill" userId="157e4bfd-2bfa-46d2-b115-bc5f9c1dc265" providerId="ADAL" clId="{2C0FCEDA-EB6B-4259-9119-9E297DF92AEE}" dt="2022-05-03T17:18:53.378" v="89098" actId="478"/>
          <ac:picMkLst>
            <pc:docMk/>
            <pc:sldMk cId="4171406128" sldId="2145706705"/>
            <ac:picMk id="15" creationId="{5B87D1CD-1678-46D6-B362-2B9305642AF0}"/>
          </ac:picMkLst>
        </pc:picChg>
        <pc:picChg chg="add del mod">
          <ac:chgData name="Matt Chill" userId="157e4bfd-2bfa-46d2-b115-bc5f9c1dc265" providerId="ADAL" clId="{2C0FCEDA-EB6B-4259-9119-9E297DF92AEE}" dt="2022-04-08T18:14:54.698" v="58573" actId="478"/>
          <ac:picMkLst>
            <pc:docMk/>
            <pc:sldMk cId="4171406128" sldId="2145706705"/>
            <ac:picMk id="24" creationId="{CCC3727D-1F84-4D38-ABBA-E0967204DA8F}"/>
          </ac:picMkLst>
        </pc:picChg>
        <pc:picChg chg="add del mod">
          <ac:chgData name="Matt Chill" userId="157e4bfd-2bfa-46d2-b115-bc5f9c1dc265" providerId="ADAL" clId="{2C0FCEDA-EB6B-4259-9119-9E297DF92AEE}" dt="2022-04-08T18:15:03.661" v="58580" actId="478"/>
          <ac:picMkLst>
            <pc:docMk/>
            <pc:sldMk cId="4171406128" sldId="2145706705"/>
            <ac:picMk id="25" creationId="{2628E434-F1AD-4A5C-97AE-A5EACE4E2347}"/>
          </ac:picMkLst>
        </pc:picChg>
        <pc:picChg chg="add del mod">
          <ac:chgData name="Matt Chill" userId="157e4bfd-2bfa-46d2-b115-bc5f9c1dc265" providerId="ADAL" clId="{2C0FCEDA-EB6B-4259-9119-9E297DF92AEE}" dt="2022-04-08T18:20:43.159" v="58609" actId="478"/>
          <ac:picMkLst>
            <pc:docMk/>
            <pc:sldMk cId="4171406128" sldId="2145706705"/>
            <ac:picMk id="26" creationId="{77145F42-1C21-43A8-A382-B9D385624EF0}"/>
          </ac:picMkLst>
        </pc:picChg>
        <pc:picChg chg="add del mod ord">
          <ac:chgData name="Matt Chill" userId="157e4bfd-2bfa-46d2-b115-bc5f9c1dc265" providerId="ADAL" clId="{2C0FCEDA-EB6B-4259-9119-9E297DF92AEE}" dt="2022-04-14T20:26:55.494" v="82639" actId="478"/>
          <ac:picMkLst>
            <pc:docMk/>
            <pc:sldMk cId="4171406128" sldId="2145706705"/>
            <ac:picMk id="33" creationId="{48964ABA-6E37-417C-8121-33972E37DFE7}"/>
          </ac:picMkLst>
        </pc:picChg>
        <pc:picChg chg="add del mod ord">
          <ac:chgData name="Matt Chill" userId="157e4bfd-2bfa-46d2-b115-bc5f9c1dc265" providerId="ADAL" clId="{2C0FCEDA-EB6B-4259-9119-9E297DF92AEE}" dt="2022-05-03T17:18:53.378" v="89098" actId="478"/>
          <ac:picMkLst>
            <pc:docMk/>
            <pc:sldMk cId="4171406128" sldId="2145706705"/>
            <ac:picMk id="35" creationId="{A67BCE80-3CD9-49BC-9B13-355D98F2AA53}"/>
          </ac:picMkLst>
        </pc:picChg>
        <pc:picChg chg="add del mod">
          <ac:chgData name="Matt Chill" userId="157e4bfd-2bfa-46d2-b115-bc5f9c1dc265" providerId="ADAL" clId="{2C0FCEDA-EB6B-4259-9119-9E297DF92AEE}" dt="2022-04-08T18:32:34.512" v="58750" actId="478"/>
          <ac:picMkLst>
            <pc:docMk/>
            <pc:sldMk cId="4171406128" sldId="2145706705"/>
            <ac:picMk id="37" creationId="{A4CAEB6D-B685-4A2C-B87A-43D33DB2F9B3}"/>
          </ac:picMkLst>
        </pc:picChg>
        <pc:picChg chg="add mod">
          <ac:chgData name="Matt Chill" userId="157e4bfd-2bfa-46d2-b115-bc5f9c1dc265" providerId="ADAL" clId="{2C0FCEDA-EB6B-4259-9119-9E297DF92AEE}" dt="2022-05-03T17:19:05.084" v="89101"/>
          <ac:picMkLst>
            <pc:docMk/>
            <pc:sldMk cId="4171406128" sldId="2145706705"/>
            <ac:picMk id="41" creationId="{85C3EBFE-8880-4629-8445-F19D1A79303F}"/>
          </ac:picMkLst>
        </pc:picChg>
        <pc:picChg chg="add mod">
          <ac:chgData name="Matt Chill" userId="157e4bfd-2bfa-46d2-b115-bc5f9c1dc265" providerId="ADAL" clId="{2C0FCEDA-EB6B-4259-9119-9E297DF92AEE}" dt="2022-05-03T17:19:05.084" v="89101"/>
          <ac:picMkLst>
            <pc:docMk/>
            <pc:sldMk cId="4171406128" sldId="2145706705"/>
            <ac:picMk id="47" creationId="{23BECC8C-E769-4119-BD12-1B7111E3EFD3}"/>
          </ac:picMkLst>
        </pc:picChg>
        <pc:picChg chg="add mod">
          <ac:chgData name="Matt Chill" userId="157e4bfd-2bfa-46d2-b115-bc5f9c1dc265" providerId="ADAL" clId="{2C0FCEDA-EB6B-4259-9119-9E297DF92AEE}" dt="2022-05-03T17:19:05.084" v="89101"/>
          <ac:picMkLst>
            <pc:docMk/>
            <pc:sldMk cId="4171406128" sldId="2145706705"/>
            <ac:picMk id="48" creationId="{B49BBD06-6D0D-4AD4-863C-1ECE5A77AB26}"/>
          </ac:picMkLst>
        </pc:picChg>
        <pc:picChg chg="add mod">
          <ac:chgData name="Matt Chill" userId="157e4bfd-2bfa-46d2-b115-bc5f9c1dc265" providerId="ADAL" clId="{2C0FCEDA-EB6B-4259-9119-9E297DF92AEE}" dt="2022-05-03T17:19:05.084" v="89101"/>
          <ac:picMkLst>
            <pc:docMk/>
            <pc:sldMk cId="4171406128" sldId="2145706705"/>
            <ac:picMk id="52" creationId="{AA382822-E03F-41C0-8F0E-0385BE74D65E}"/>
          </ac:picMkLst>
        </pc:picChg>
      </pc:sldChg>
      <pc:sldChg chg="addSp delSp modSp add mod">
        <pc:chgData name="Matt Chill" userId="157e4bfd-2bfa-46d2-b115-bc5f9c1dc265" providerId="ADAL" clId="{2C0FCEDA-EB6B-4259-9119-9E297DF92AEE}" dt="2022-04-21T16:46:51.975" v="84214"/>
        <pc:sldMkLst>
          <pc:docMk/>
          <pc:sldMk cId="1158085976" sldId="2145706706"/>
        </pc:sldMkLst>
        <pc:spChg chg="mod">
          <ac:chgData name="Matt Chill" userId="157e4bfd-2bfa-46d2-b115-bc5f9c1dc265" providerId="ADAL" clId="{2C0FCEDA-EB6B-4259-9119-9E297DF92AEE}" dt="2022-04-21T16:46:51.927" v="84173" actId="948"/>
          <ac:spMkLst>
            <pc:docMk/>
            <pc:sldMk cId="1158085976" sldId="2145706706"/>
            <ac:spMk id="2" creationId="{190D2F93-33DA-445D-8D56-288238F6EAC0}"/>
          </ac:spMkLst>
        </pc:spChg>
        <pc:spChg chg="add del mod">
          <ac:chgData name="Matt Chill" userId="157e4bfd-2bfa-46d2-b115-bc5f9c1dc265" providerId="ADAL" clId="{2C0FCEDA-EB6B-4259-9119-9E297DF92AEE}" dt="2022-04-13T17:16:34.129" v="75591" actId="478"/>
          <ac:spMkLst>
            <pc:docMk/>
            <pc:sldMk cId="1158085976" sldId="2145706706"/>
            <ac:spMk id="3" creationId="{C8CFAB46-3887-49C5-B142-FC0A406DC302}"/>
          </ac:spMkLst>
        </pc:spChg>
        <pc:spChg chg="add del mod">
          <ac:chgData name="Matt Chill" userId="157e4bfd-2bfa-46d2-b115-bc5f9c1dc265" providerId="ADAL" clId="{2C0FCEDA-EB6B-4259-9119-9E297DF92AEE}" dt="2022-04-14T00:13:19.426" v="81287" actId="478"/>
          <ac:spMkLst>
            <pc:docMk/>
            <pc:sldMk cId="1158085976" sldId="2145706706"/>
            <ac:spMk id="5" creationId="{BAD1812F-DBB9-4F10-9B92-49D5C6E6516F}"/>
          </ac:spMkLst>
        </pc:spChg>
        <pc:spChg chg="add del mod modVis">
          <ac:chgData name="Matt Chill" userId="157e4bfd-2bfa-46d2-b115-bc5f9c1dc265" providerId="ADAL" clId="{2C0FCEDA-EB6B-4259-9119-9E297DF92AEE}" dt="2022-04-21T16:46:47.321" v="84066"/>
          <ac:spMkLst>
            <pc:docMk/>
            <pc:sldMk cId="1158085976" sldId="2145706706"/>
            <ac:spMk id="6" creationId="{B66D6D63-197D-4C7E-974D-7F9B2D375182}"/>
          </ac:spMkLst>
        </pc:spChg>
        <pc:spChg chg="add del mod modVis">
          <ac:chgData name="Matt Chill" userId="157e4bfd-2bfa-46d2-b115-bc5f9c1dc265" providerId="ADAL" clId="{2C0FCEDA-EB6B-4259-9119-9E297DF92AEE}" dt="2022-04-21T16:46:48.303" v="84113"/>
          <ac:spMkLst>
            <pc:docMk/>
            <pc:sldMk cId="1158085976" sldId="2145706706"/>
            <ac:spMk id="7" creationId="{BA4E2704-5497-4ECC-9547-02DB13B4A26C}"/>
          </ac:spMkLst>
        </pc:spChg>
        <pc:spChg chg="add del mod modVis">
          <ac:chgData name="Matt Chill" userId="157e4bfd-2bfa-46d2-b115-bc5f9c1dc265" providerId="ADAL" clId="{2C0FCEDA-EB6B-4259-9119-9E297DF92AEE}" dt="2022-04-21T16:46:49.802" v="84160"/>
          <ac:spMkLst>
            <pc:docMk/>
            <pc:sldMk cId="1158085976" sldId="2145706706"/>
            <ac:spMk id="8" creationId="{A2626518-64AE-4198-87A8-98B09650F3A6}"/>
          </ac:spMkLst>
        </pc:spChg>
        <pc:spChg chg="add del mod modVis">
          <ac:chgData name="Matt Chill" userId="157e4bfd-2bfa-46d2-b115-bc5f9c1dc265" providerId="ADAL" clId="{2C0FCEDA-EB6B-4259-9119-9E297DF92AEE}" dt="2022-04-21T16:46:51.973" v="84212"/>
          <ac:spMkLst>
            <pc:docMk/>
            <pc:sldMk cId="1158085976" sldId="2145706706"/>
            <ac:spMk id="10" creationId="{3FF887C1-184E-44C1-A538-D928F00E3A07}"/>
          </ac:spMkLst>
        </pc:spChg>
        <pc:graphicFrameChg chg="add mod ord modVis">
          <ac:chgData name="Matt Chill" userId="157e4bfd-2bfa-46d2-b115-bc5f9c1dc265" providerId="ADAL" clId="{2C0FCEDA-EB6B-4259-9119-9E297DF92AEE}" dt="2022-04-21T16:46:51.975" v="84214"/>
          <ac:graphicFrameMkLst>
            <pc:docMk/>
            <pc:sldMk cId="1158085976" sldId="2145706706"/>
            <ac:graphicFrameMk id="3" creationId="{67105222-F245-48C0-BDAD-4F0B96CE6022}"/>
          </ac:graphicFrameMkLst>
        </pc:graphicFrameChg>
        <pc:graphicFrameChg chg="add mod modGraphic">
          <ac:chgData name="Matt Chill" userId="157e4bfd-2bfa-46d2-b115-bc5f9c1dc265" providerId="ADAL" clId="{2C0FCEDA-EB6B-4259-9119-9E297DF92AEE}" dt="2022-04-14T21:09:56.351" v="84003" actId="20577"/>
          <ac:graphicFrameMkLst>
            <pc:docMk/>
            <pc:sldMk cId="1158085976" sldId="2145706706"/>
            <ac:graphicFrameMk id="5" creationId="{45B2DF57-DBF1-4CF4-93F4-0B4571913A28}"/>
          </ac:graphicFrameMkLst>
        </pc:graphicFrameChg>
        <pc:graphicFrameChg chg="del mod modGraphic">
          <ac:chgData name="Matt Chill" userId="157e4bfd-2bfa-46d2-b115-bc5f9c1dc265" providerId="ADAL" clId="{2C0FCEDA-EB6B-4259-9119-9E297DF92AEE}" dt="2022-04-14T20:14:14.644" v="82250" actId="478"/>
          <ac:graphicFrameMkLst>
            <pc:docMk/>
            <pc:sldMk cId="1158085976" sldId="2145706706"/>
            <ac:graphicFrameMk id="9" creationId="{9ABAC172-2E44-4691-9806-68FD9FE70330}"/>
          </ac:graphicFrameMkLst>
        </pc:graphicFrameChg>
      </pc:sldChg>
      <pc:sldChg chg="add del">
        <pc:chgData name="Matt Chill" userId="157e4bfd-2bfa-46d2-b115-bc5f9c1dc265" providerId="ADAL" clId="{2C0FCEDA-EB6B-4259-9119-9E297DF92AEE}" dt="2022-04-08T18:13:24.828" v="58536" actId="2696"/>
        <pc:sldMkLst>
          <pc:docMk/>
          <pc:sldMk cId="2852891622" sldId="2145706706"/>
        </pc:sldMkLst>
      </pc:sldChg>
      <pc:sldChg chg="addSp delSp modSp mod modNotesTx">
        <pc:chgData name="Matt Chill" userId="157e4bfd-2bfa-46d2-b115-bc5f9c1dc265" providerId="ADAL" clId="{2C0FCEDA-EB6B-4259-9119-9E297DF92AEE}" dt="2022-04-14T20:58:37.856" v="82814"/>
        <pc:sldMkLst>
          <pc:docMk/>
          <pc:sldMk cId="2088931157" sldId="2145706707"/>
        </pc:sldMkLst>
        <pc:spChg chg="mod">
          <ac:chgData name="Matt Chill" userId="157e4bfd-2bfa-46d2-b115-bc5f9c1dc265" providerId="ADAL" clId="{2C0FCEDA-EB6B-4259-9119-9E297DF92AEE}" dt="2022-04-14T20:58:37.786" v="82773" actId="948"/>
          <ac:spMkLst>
            <pc:docMk/>
            <pc:sldMk cId="2088931157" sldId="2145706707"/>
            <ac:spMk id="2" creationId="{130360FB-E26F-4A01-ACED-9D8EB6051D74}"/>
          </ac:spMkLst>
        </pc:spChg>
        <pc:spChg chg="add del mod modVis">
          <ac:chgData name="Matt Chill" userId="157e4bfd-2bfa-46d2-b115-bc5f9c1dc265" providerId="ADAL" clId="{2C0FCEDA-EB6B-4259-9119-9E297DF92AEE}" dt="2022-04-14T20:58:37.854" v="82812"/>
          <ac:spMkLst>
            <pc:docMk/>
            <pc:sldMk cId="2088931157" sldId="2145706707"/>
            <ac:spMk id="3" creationId="{0D4BD78B-AB4B-497F-9AE2-262EB07B4DFB}"/>
          </ac:spMkLst>
        </pc:spChg>
        <pc:spChg chg="mod">
          <ac:chgData name="Matt Chill" userId="157e4bfd-2bfa-46d2-b115-bc5f9c1dc265" providerId="ADAL" clId="{2C0FCEDA-EB6B-4259-9119-9E297DF92AEE}" dt="2022-04-08T23:31:30.690" v="66326" actId="1076"/>
          <ac:spMkLst>
            <pc:docMk/>
            <pc:sldMk cId="2088931157" sldId="2145706707"/>
            <ac:spMk id="4" creationId="{4FD02B76-6990-472F-808B-167DBEE5535E}"/>
          </ac:spMkLst>
        </pc:spChg>
        <pc:spChg chg="mod">
          <ac:chgData name="Matt Chill" userId="157e4bfd-2bfa-46d2-b115-bc5f9c1dc265" providerId="ADAL" clId="{2C0FCEDA-EB6B-4259-9119-9E297DF92AEE}" dt="2022-04-08T23:24:33.959" v="66271" actId="13926"/>
          <ac:spMkLst>
            <pc:docMk/>
            <pc:sldMk cId="2088931157" sldId="2145706707"/>
            <ac:spMk id="5" creationId="{84578789-5BC6-47FE-9812-AC23F398F482}"/>
          </ac:spMkLst>
        </pc:spChg>
        <pc:spChg chg="mod topLvl">
          <ac:chgData name="Matt Chill" userId="157e4bfd-2bfa-46d2-b115-bc5f9c1dc265" providerId="ADAL" clId="{2C0FCEDA-EB6B-4259-9119-9E297DF92AEE}" dt="2022-04-08T23:33:01.927" v="66338" actId="164"/>
          <ac:spMkLst>
            <pc:docMk/>
            <pc:sldMk cId="2088931157" sldId="2145706707"/>
            <ac:spMk id="11" creationId="{92FDF5AC-716C-45FB-8599-81BE6C30D9D5}"/>
          </ac:spMkLst>
        </pc:spChg>
        <pc:spChg chg="mod">
          <ac:chgData name="Matt Chill" userId="157e4bfd-2bfa-46d2-b115-bc5f9c1dc265" providerId="ADAL" clId="{2C0FCEDA-EB6B-4259-9119-9E297DF92AEE}" dt="2022-04-08T23:25:15.718" v="66280" actId="165"/>
          <ac:spMkLst>
            <pc:docMk/>
            <pc:sldMk cId="2088931157" sldId="2145706707"/>
            <ac:spMk id="12" creationId="{8D8A459B-89C5-498E-94ED-262FEEEF3C5F}"/>
          </ac:spMkLst>
        </pc:spChg>
        <pc:spChg chg="mod">
          <ac:chgData name="Matt Chill" userId="157e4bfd-2bfa-46d2-b115-bc5f9c1dc265" providerId="ADAL" clId="{2C0FCEDA-EB6B-4259-9119-9E297DF92AEE}" dt="2022-04-08T23:25:15.718" v="66280" actId="165"/>
          <ac:spMkLst>
            <pc:docMk/>
            <pc:sldMk cId="2088931157" sldId="2145706707"/>
            <ac:spMk id="13" creationId="{91D3CED9-D01B-48EE-9F1F-E8766D9192AB}"/>
          </ac:spMkLst>
        </pc:spChg>
        <pc:spChg chg="mod">
          <ac:chgData name="Matt Chill" userId="157e4bfd-2bfa-46d2-b115-bc5f9c1dc265" providerId="ADAL" clId="{2C0FCEDA-EB6B-4259-9119-9E297DF92AEE}" dt="2022-04-08T23:25:15.718" v="66280" actId="165"/>
          <ac:spMkLst>
            <pc:docMk/>
            <pc:sldMk cId="2088931157" sldId="2145706707"/>
            <ac:spMk id="17" creationId="{FEBF7ADE-933B-441A-A737-B5C28E08EA53}"/>
          </ac:spMkLst>
        </pc:spChg>
        <pc:spChg chg="mod">
          <ac:chgData name="Matt Chill" userId="157e4bfd-2bfa-46d2-b115-bc5f9c1dc265" providerId="ADAL" clId="{2C0FCEDA-EB6B-4259-9119-9E297DF92AEE}" dt="2022-04-08T23:25:15.718" v="66280" actId="165"/>
          <ac:spMkLst>
            <pc:docMk/>
            <pc:sldMk cId="2088931157" sldId="2145706707"/>
            <ac:spMk id="18" creationId="{C5B61F30-CC9B-46EB-A625-FAB1B186E0F1}"/>
          </ac:spMkLst>
        </pc:spChg>
        <pc:spChg chg="mod topLvl">
          <ac:chgData name="Matt Chill" userId="157e4bfd-2bfa-46d2-b115-bc5f9c1dc265" providerId="ADAL" clId="{2C0FCEDA-EB6B-4259-9119-9E297DF92AEE}" dt="2022-04-11T15:39:52.940" v="66846" actId="478"/>
          <ac:spMkLst>
            <pc:docMk/>
            <pc:sldMk cId="2088931157" sldId="2145706707"/>
            <ac:spMk id="19" creationId="{3A45444F-C3BA-4702-85D3-F81C1BAF6ADD}"/>
          </ac:spMkLst>
        </pc:spChg>
        <pc:spChg chg="mod">
          <ac:chgData name="Matt Chill" userId="157e4bfd-2bfa-46d2-b115-bc5f9c1dc265" providerId="ADAL" clId="{2C0FCEDA-EB6B-4259-9119-9E297DF92AEE}" dt="2022-04-08T23:25:15.718" v="66280" actId="165"/>
          <ac:spMkLst>
            <pc:docMk/>
            <pc:sldMk cId="2088931157" sldId="2145706707"/>
            <ac:spMk id="21" creationId="{4909BD02-A7A7-48A4-8829-1476EA6DE47A}"/>
          </ac:spMkLst>
        </pc:spChg>
        <pc:spChg chg="mod">
          <ac:chgData name="Matt Chill" userId="157e4bfd-2bfa-46d2-b115-bc5f9c1dc265" providerId="ADAL" clId="{2C0FCEDA-EB6B-4259-9119-9E297DF92AEE}" dt="2022-04-08T23:25:15.718" v="66280" actId="165"/>
          <ac:spMkLst>
            <pc:docMk/>
            <pc:sldMk cId="2088931157" sldId="2145706707"/>
            <ac:spMk id="22" creationId="{00DBE92B-6A77-446B-983F-547F6A359714}"/>
          </ac:spMkLst>
        </pc:spChg>
        <pc:spChg chg="mod topLvl">
          <ac:chgData name="Matt Chill" userId="157e4bfd-2bfa-46d2-b115-bc5f9c1dc265" providerId="ADAL" clId="{2C0FCEDA-EB6B-4259-9119-9E297DF92AEE}" dt="2022-04-08T23:32:57.554" v="66336" actId="164"/>
          <ac:spMkLst>
            <pc:docMk/>
            <pc:sldMk cId="2088931157" sldId="2145706707"/>
            <ac:spMk id="23" creationId="{410C36CC-E219-449F-9784-99FA6CB694AF}"/>
          </ac:spMkLst>
        </pc:spChg>
        <pc:spChg chg="add del mod">
          <ac:chgData name="Matt Chill" userId="157e4bfd-2bfa-46d2-b115-bc5f9c1dc265" providerId="ADAL" clId="{2C0FCEDA-EB6B-4259-9119-9E297DF92AEE}" dt="2022-04-14T00:13:48.428" v="81292" actId="478"/>
          <ac:spMkLst>
            <pc:docMk/>
            <pc:sldMk cId="2088931157" sldId="2145706707"/>
            <ac:spMk id="34" creationId="{95183CFE-DE60-44AF-BC3A-E4EEC8290A03}"/>
          </ac:spMkLst>
        </pc:spChg>
        <pc:grpChg chg="add del mod">
          <ac:chgData name="Matt Chill" userId="157e4bfd-2bfa-46d2-b115-bc5f9c1dc265" providerId="ADAL" clId="{2C0FCEDA-EB6B-4259-9119-9E297DF92AEE}" dt="2022-04-08T23:25:15.718" v="66280" actId="165"/>
          <ac:grpSpMkLst>
            <pc:docMk/>
            <pc:sldMk cId="2088931157" sldId="2145706707"/>
            <ac:grpSpMk id="8" creationId="{1FF46F86-B550-4DBF-8A26-38575B63D6FA}"/>
          </ac:grpSpMkLst>
        </pc:grpChg>
        <pc:grpChg chg="mod topLvl">
          <ac:chgData name="Matt Chill" userId="157e4bfd-2bfa-46d2-b115-bc5f9c1dc265" providerId="ADAL" clId="{2C0FCEDA-EB6B-4259-9119-9E297DF92AEE}" dt="2022-04-08T23:31:36.859" v="66327" actId="14100"/>
          <ac:grpSpMkLst>
            <pc:docMk/>
            <pc:sldMk cId="2088931157" sldId="2145706707"/>
            <ac:grpSpMk id="10" creationId="{D5E5375E-2113-4173-A470-708B91C35131}"/>
          </ac:grpSpMkLst>
        </pc:grpChg>
        <pc:grpChg chg="add del mod">
          <ac:chgData name="Matt Chill" userId="157e4bfd-2bfa-46d2-b115-bc5f9c1dc265" providerId="ADAL" clId="{2C0FCEDA-EB6B-4259-9119-9E297DF92AEE}" dt="2022-04-08T23:31:56.860" v="66332" actId="165"/>
          <ac:grpSpMkLst>
            <pc:docMk/>
            <pc:sldMk cId="2088931157" sldId="2145706707"/>
            <ac:grpSpMk id="15" creationId="{B2446FE9-F8D9-40FC-BFD6-5CBC565EFC78}"/>
          </ac:grpSpMkLst>
        </pc:grpChg>
        <pc:grpChg chg="mod topLvl">
          <ac:chgData name="Matt Chill" userId="157e4bfd-2bfa-46d2-b115-bc5f9c1dc265" providerId="ADAL" clId="{2C0FCEDA-EB6B-4259-9119-9E297DF92AEE}" dt="2022-04-08T23:32:50.508" v="66335" actId="465"/>
          <ac:grpSpMkLst>
            <pc:docMk/>
            <pc:sldMk cId="2088931157" sldId="2145706707"/>
            <ac:grpSpMk id="16" creationId="{26FA9C4A-1725-41D8-93DA-FEDFDE798442}"/>
          </ac:grpSpMkLst>
        </pc:grpChg>
        <pc:grpChg chg="mod topLvl">
          <ac:chgData name="Matt Chill" userId="157e4bfd-2bfa-46d2-b115-bc5f9c1dc265" providerId="ADAL" clId="{2C0FCEDA-EB6B-4259-9119-9E297DF92AEE}" dt="2022-04-08T23:31:36.859" v="66327" actId="14100"/>
          <ac:grpSpMkLst>
            <pc:docMk/>
            <pc:sldMk cId="2088931157" sldId="2145706707"/>
            <ac:grpSpMk id="20" creationId="{FD41192B-36A9-4B8A-9754-7DEC15735D48}"/>
          </ac:grpSpMkLst>
        </pc:grpChg>
        <pc:grpChg chg="add del mod">
          <ac:chgData name="Matt Chill" userId="157e4bfd-2bfa-46d2-b115-bc5f9c1dc265" providerId="ADAL" clId="{2C0FCEDA-EB6B-4259-9119-9E297DF92AEE}" dt="2022-04-08T23:31:55.325" v="66331" actId="165"/>
          <ac:grpSpMkLst>
            <pc:docMk/>
            <pc:sldMk cId="2088931157" sldId="2145706707"/>
            <ac:grpSpMk id="25" creationId="{13804FCF-9FAD-4795-B46C-B8F0A69A2A38}"/>
          </ac:grpSpMkLst>
        </pc:grpChg>
        <pc:grpChg chg="add del mod">
          <ac:chgData name="Matt Chill" userId="157e4bfd-2bfa-46d2-b115-bc5f9c1dc265" providerId="ADAL" clId="{2C0FCEDA-EB6B-4259-9119-9E297DF92AEE}" dt="2022-04-08T23:31:52.163" v="66330" actId="165"/>
          <ac:grpSpMkLst>
            <pc:docMk/>
            <pc:sldMk cId="2088931157" sldId="2145706707"/>
            <ac:grpSpMk id="27" creationId="{C7C1501F-27C4-4EBD-BF27-DDD6132EDE94}"/>
          </ac:grpSpMkLst>
        </pc:grpChg>
        <pc:grpChg chg="add mod">
          <ac:chgData name="Matt Chill" userId="157e4bfd-2bfa-46d2-b115-bc5f9c1dc265" providerId="ADAL" clId="{2C0FCEDA-EB6B-4259-9119-9E297DF92AEE}" dt="2022-04-08T23:33:17.899" v="66341" actId="1036"/>
          <ac:grpSpMkLst>
            <pc:docMk/>
            <pc:sldMk cId="2088931157" sldId="2145706707"/>
            <ac:grpSpMk id="29" creationId="{D5A7431A-F1BA-4283-A5FB-C4B400C49111}"/>
          </ac:grpSpMkLst>
        </pc:grpChg>
        <pc:grpChg chg="add del mod">
          <ac:chgData name="Matt Chill" userId="157e4bfd-2bfa-46d2-b115-bc5f9c1dc265" providerId="ADAL" clId="{2C0FCEDA-EB6B-4259-9119-9E297DF92AEE}" dt="2022-04-11T15:39:52.940" v="66846" actId="478"/>
          <ac:grpSpMkLst>
            <pc:docMk/>
            <pc:sldMk cId="2088931157" sldId="2145706707"/>
            <ac:grpSpMk id="30" creationId="{FC4ABAF3-917C-465A-9CE0-2C176502E36A}"/>
          </ac:grpSpMkLst>
        </pc:grpChg>
        <pc:grpChg chg="add mod">
          <ac:chgData name="Matt Chill" userId="157e4bfd-2bfa-46d2-b115-bc5f9c1dc265" providerId="ADAL" clId="{2C0FCEDA-EB6B-4259-9119-9E297DF92AEE}" dt="2022-04-08T23:33:17.899" v="66341" actId="1036"/>
          <ac:grpSpMkLst>
            <pc:docMk/>
            <pc:sldMk cId="2088931157" sldId="2145706707"/>
            <ac:grpSpMk id="31" creationId="{2A32B8B6-0A30-4E5A-A736-680DED1ED30B}"/>
          </ac:grpSpMkLst>
        </pc:grpChg>
        <pc:graphicFrameChg chg="mod">
          <ac:chgData name="Matt Chill" userId="157e4bfd-2bfa-46d2-b115-bc5f9c1dc265" providerId="ADAL" clId="{2C0FCEDA-EB6B-4259-9119-9E297DF92AEE}" dt="2022-04-14T20:58:37.856" v="82814"/>
          <ac:graphicFrameMkLst>
            <pc:docMk/>
            <pc:sldMk cId="2088931157" sldId="2145706707"/>
            <ac:graphicFrameMk id="6" creationId="{27A9BFCB-81AE-4AC6-8E0B-4AA388543D1E}"/>
          </ac:graphicFrameMkLst>
        </pc:graphicFrameChg>
        <pc:picChg chg="mod topLvl">
          <ac:chgData name="Matt Chill" userId="157e4bfd-2bfa-46d2-b115-bc5f9c1dc265" providerId="ADAL" clId="{2C0FCEDA-EB6B-4259-9119-9E297DF92AEE}" dt="2022-04-08T23:32:57.554" v="66336" actId="164"/>
          <ac:picMkLst>
            <pc:docMk/>
            <pc:sldMk cId="2088931157" sldId="2145706707"/>
            <ac:picMk id="24" creationId="{F5DA6BD4-1C8A-46DB-85A0-CD5AF2D7B11A}"/>
          </ac:picMkLst>
        </pc:picChg>
        <pc:picChg chg="del mod topLvl">
          <ac:chgData name="Matt Chill" userId="157e4bfd-2bfa-46d2-b115-bc5f9c1dc265" providerId="ADAL" clId="{2C0FCEDA-EB6B-4259-9119-9E297DF92AEE}" dt="2022-04-11T15:39:52.940" v="66846" actId="478"/>
          <ac:picMkLst>
            <pc:docMk/>
            <pc:sldMk cId="2088931157" sldId="2145706707"/>
            <ac:picMk id="26" creationId="{306895AB-BA25-4997-8E75-D6E7B2FB08E7}"/>
          </ac:picMkLst>
        </pc:picChg>
        <pc:picChg chg="mod topLvl">
          <ac:chgData name="Matt Chill" userId="157e4bfd-2bfa-46d2-b115-bc5f9c1dc265" providerId="ADAL" clId="{2C0FCEDA-EB6B-4259-9119-9E297DF92AEE}" dt="2022-04-08T23:33:01.927" v="66338" actId="164"/>
          <ac:picMkLst>
            <pc:docMk/>
            <pc:sldMk cId="2088931157" sldId="2145706707"/>
            <ac:picMk id="28" creationId="{BC4E3DEB-C4DB-477F-A4CB-C3AAC146457A}"/>
          </ac:picMkLst>
        </pc:picChg>
        <pc:picChg chg="add mod">
          <ac:chgData name="Matt Chill" userId="157e4bfd-2bfa-46d2-b115-bc5f9c1dc265" providerId="ADAL" clId="{2C0FCEDA-EB6B-4259-9119-9E297DF92AEE}" dt="2022-04-11T15:40:09.933" v="66848" actId="1076"/>
          <ac:picMkLst>
            <pc:docMk/>
            <pc:sldMk cId="2088931157" sldId="2145706707"/>
            <ac:picMk id="33" creationId="{B9897145-0C6B-412C-84DF-FB6101E97C40}"/>
          </ac:picMkLst>
        </pc:picChg>
      </pc:sldChg>
      <pc:sldChg chg="addSp delSp modSp mod addCm delCm modNotesTx">
        <pc:chgData name="Matt Chill" userId="157e4bfd-2bfa-46d2-b115-bc5f9c1dc265" providerId="ADAL" clId="{2C0FCEDA-EB6B-4259-9119-9E297DF92AEE}" dt="2022-04-14T15:13:23.292" v="81410" actId="1592"/>
        <pc:sldMkLst>
          <pc:docMk/>
          <pc:sldMk cId="1240445959" sldId="2145706708"/>
        </pc:sldMkLst>
        <pc:spChg chg="mod ord">
          <ac:chgData name="Matt Chill" userId="157e4bfd-2bfa-46d2-b115-bc5f9c1dc265" providerId="ADAL" clId="{2C0FCEDA-EB6B-4259-9119-9E297DF92AEE}" dt="2022-04-13T20:18:14.213" v="79583" actId="948"/>
          <ac:spMkLst>
            <pc:docMk/>
            <pc:sldMk cId="1240445959" sldId="2145706708"/>
            <ac:spMk id="2" creationId="{130360FB-E26F-4A01-ACED-9D8EB6051D74}"/>
          </ac:spMkLst>
        </pc:spChg>
        <pc:spChg chg="mod ord">
          <ac:chgData name="Matt Chill" userId="157e4bfd-2bfa-46d2-b115-bc5f9c1dc265" providerId="ADAL" clId="{2C0FCEDA-EB6B-4259-9119-9E297DF92AEE}" dt="2022-04-08T23:52:26.877" v="66775"/>
          <ac:spMkLst>
            <pc:docMk/>
            <pc:sldMk cId="1240445959" sldId="2145706708"/>
            <ac:spMk id="4" creationId="{4FD02B76-6990-472F-808B-167DBEE5535E}"/>
          </ac:spMkLst>
        </pc:spChg>
        <pc:spChg chg="del">
          <ac:chgData name="Matt Chill" userId="157e4bfd-2bfa-46d2-b115-bc5f9c1dc265" providerId="ADAL" clId="{2C0FCEDA-EB6B-4259-9119-9E297DF92AEE}" dt="2022-04-08T23:29:35.005" v="66305" actId="478"/>
          <ac:spMkLst>
            <pc:docMk/>
            <pc:sldMk cId="1240445959" sldId="2145706708"/>
            <ac:spMk id="7" creationId="{7366A313-9445-42C1-81D1-A2E36B0103FC}"/>
          </ac:spMkLst>
        </pc:spChg>
        <pc:spChg chg="add del mod ord topLvl">
          <ac:chgData name="Matt Chill" userId="157e4bfd-2bfa-46d2-b115-bc5f9c1dc265" providerId="ADAL" clId="{2C0FCEDA-EB6B-4259-9119-9E297DF92AEE}" dt="2022-04-08T23:36:28.860" v="66566" actId="478"/>
          <ac:spMkLst>
            <pc:docMk/>
            <pc:sldMk cId="1240445959" sldId="2145706708"/>
            <ac:spMk id="13" creationId="{1B0443FD-1058-4155-95F7-6E0C61FEDE7E}"/>
          </ac:spMkLst>
        </pc:spChg>
        <pc:spChg chg="mod ord topLvl">
          <ac:chgData name="Matt Chill" userId="157e4bfd-2bfa-46d2-b115-bc5f9c1dc265" providerId="ADAL" clId="{2C0FCEDA-EB6B-4259-9119-9E297DF92AEE}" dt="2022-04-13T20:17:39.338" v="79495" actId="20577"/>
          <ac:spMkLst>
            <pc:docMk/>
            <pc:sldMk cId="1240445959" sldId="2145706708"/>
            <ac:spMk id="14" creationId="{46E4C760-3150-42EE-BE8C-FBB0280146F8}"/>
          </ac:spMkLst>
        </pc:spChg>
        <pc:spChg chg="del mod ord topLvl">
          <ac:chgData name="Matt Chill" userId="157e4bfd-2bfa-46d2-b115-bc5f9c1dc265" providerId="ADAL" clId="{2C0FCEDA-EB6B-4259-9119-9E297DF92AEE}" dt="2022-04-08T23:47:48.680" v="66747" actId="478"/>
          <ac:spMkLst>
            <pc:docMk/>
            <pc:sldMk cId="1240445959" sldId="2145706708"/>
            <ac:spMk id="15" creationId="{09B2F4EB-B641-42AD-8C26-4308100E91EC}"/>
          </ac:spMkLst>
        </pc:spChg>
        <pc:spChg chg="mod ord topLvl">
          <ac:chgData name="Matt Chill" userId="157e4bfd-2bfa-46d2-b115-bc5f9c1dc265" providerId="ADAL" clId="{2C0FCEDA-EB6B-4259-9119-9E297DF92AEE}" dt="2022-04-08T23:53:33.800" v="66802" actId="1076"/>
          <ac:spMkLst>
            <pc:docMk/>
            <pc:sldMk cId="1240445959" sldId="2145706708"/>
            <ac:spMk id="16" creationId="{1056000D-0B3B-400C-9B21-F091714A9DC7}"/>
          </ac:spMkLst>
        </pc:spChg>
        <pc:spChg chg="del mod ord topLvl">
          <ac:chgData name="Matt Chill" userId="157e4bfd-2bfa-46d2-b115-bc5f9c1dc265" providerId="ADAL" clId="{2C0FCEDA-EB6B-4259-9119-9E297DF92AEE}" dt="2022-04-08T23:52:28.424" v="66791" actId="478"/>
          <ac:spMkLst>
            <pc:docMk/>
            <pc:sldMk cId="1240445959" sldId="2145706708"/>
            <ac:spMk id="17" creationId="{F27B6060-99F6-4F22-9B30-CF3FA8952463}"/>
          </ac:spMkLst>
        </pc:spChg>
        <pc:spChg chg="mod ord topLvl">
          <ac:chgData name="Matt Chill" userId="157e4bfd-2bfa-46d2-b115-bc5f9c1dc265" providerId="ADAL" clId="{2C0FCEDA-EB6B-4259-9119-9E297DF92AEE}" dt="2022-04-08T23:53:21.481" v="66799" actId="1076"/>
          <ac:spMkLst>
            <pc:docMk/>
            <pc:sldMk cId="1240445959" sldId="2145706708"/>
            <ac:spMk id="18" creationId="{FD89FC38-F60E-4F06-8EC7-81642F8FC690}"/>
          </ac:spMkLst>
        </pc:spChg>
        <pc:spChg chg="del mod ord topLvl">
          <ac:chgData name="Matt Chill" userId="157e4bfd-2bfa-46d2-b115-bc5f9c1dc265" providerId="ADAL" clId="{2C0FCEDA-EB6B-4259-9119-9E297DF92AEE}" dt="2022-04-08T23:44:54.580" v="66712" actId="478"/>
          <ac:spMkLst>
            <pc:docMk/>
            <pc:sldMk cId="1240445959" sldId="2145706708"/>
            <ac:spMk id="19" creationId="{7FD2396F-F445-4050-BF84-BE3884431C59}"/>
          </ac:spMkLst>
        </pc:spChg>
        <pc:spChg chg="mod ord topLvl">
          <ac:chgData name="Matt Chill" userId="157e4bfd-2bfa-46d2-b115-bc5f9c1dc265" providerId="ADAL" clId="{2C0FCEDA-EB6B-4259-9119-9E297DF92AEE}" dt="2022-04-08T23:53:48.590" v="66810" actId="1036"/>
          <ac:spMkLst>
            <pc:docMk/>
            <pc:sldMk cId="1240445959" sldId="2145706708"/>
            <ac:spMk id="20" creationId="{6D0D3CD6-5E08-4B36-A373-61123B286675}"/>
          </ac:spMkLst>
        </pc:spChg>
        <pc:spChg chg="del mod ord topLvl">
          <ac:chgData name="Matt Chill" userId="157e4bfd-2bfa-46d2-b115-bc5f9c1dc265" providerId="ADAL" clId="{2C0FCEDA-EB6B-4259-9119-9E297DF92AEE}" dt="2022-04-08T23:38:45.594" v="66568" actId="478"/>
          <ac:spMkLst>
            <pc:docMk/>
            <pc:sldMk cId="1240445959" sldId="2145706708"/>
            <ac:spMk id="21" creationId="{527DF3B6-96C1-4D92-9442-8E8DD39C6046}"/>
          </ac:spMkLst>
        </pc:spChg>
        <pc:spChg chg="mod ord topLvl">
          <ac:chgData name="Matt Chill" userId="157e4bfd-2bfa-46d2-b115-bc5f9c1dc265" providerId="ADAL" clId="{2C0FCEDA-EB6B-4259-9119-9E297DF92AEE}" dt="2022-04-08T23:53:48.590" v="66810" actId="1036"/>
          <ac:spMkLst>
            <pc:docMk/>
            <pc:sldMk cId="1240445959" sldId="2145706708"/>
            <ac:spMk id="22" creationId="{50620A23-7C51-430D-BEF3-0D70247BF3C0}"/>
          </ac:spMkLst>
        </pc:spChg>
        <pc:spChg chg="mod topLvl">
          <ac:chgData name="Matt Chill" userId="157e4bfd-2bfa-46d2-b115-bc5f9c1dc265" providerId="ADAL" clId="{2C0FCEDA-EB6B-4259-9119-9E297DF92AEE}" dt="2022-04-08T23:36:16.888" v="66493" actId="164"/>
          <ac:spMkLst>
            <pc:docMk/>
            <pc:sldMk cId="1240445959" sldId="2145706708"/>
            <ac:spMk id="25" creationId="{D718700B-DB06-4557-9BAF-2D0C493B1247}"/>
          </ac:spMkLst>
        </pc:spChg>
        <pc:spChg chg="add del mod modVis">
          <ac:chgData name="Matt Chill" userId="157e4bfd-2bfa-46d2-b115-bc5f9c1dc265" providerId="ADAL" clId="{2C0FCEDA-EB6B-4259-9119-9E297DF92AEE}" dt="2022-04-08T23:35:44.330" v="66482"/>
          <ac:spMkLst>
            <pc:docMk/>
            <pc:sldMk cId="1240445959" sldId="2145706708"/>
            <ac:spMk id="27" creationId="{7A43E5F1-D609-4E36-8019-A1F510AF8010}"/>
          </ac:spMkLst>
        </pc:spChg>
        <pc:spChg chg="add del mod modVis">
          <ac:chgData name="Matt Chill" userId="157e4bfd-2bfa-46d2-b115-bc5f9c1dc265" providerId="ADAL" clId="{2C0FCEDA-EB6B-4259-9119-9E297DF92AEE}" dt="2022-04-08T23:36:26.127" v="66562"/>
          <ac:spMkLst>
            <pc:docMk/>
            <pc:sldMk cId="1240445959" sldId="2145706708"/>
            <ac:spMk id="29" creationId="{F70A858F-2AF8-4C71-8412-48D47E695B53}"/>
          </ac:spMkLst>
        </pc:spChg>
        <pc:spChg chg="mod topLvl">
          <ac:chgData name="Matt Chill" userId="157e4bfd-2bfa-46d2-b115-bc5f9c1dc265" providerId="ADAL" clId="{2C0FCEDA-EB6B-4259-9119-9E297DF92AEE}" dt="2022-04-08T23:48:07.122" v="66749" actId="1076"/>
          <ac:spMkLst>
            <pc:docMk/>
            <pc:sldMk cId="1240445959" sldId="2145706708"/>
            <ac:spMk id="31" creationId="{BD600A44-FECB-4B3C-B18F-4FE19AE4F176}"/>
          </ac:spMkLst>
        </pc:spChg>
        <pc:spChg chg="mod topLvl">
          <ac:chgData name="Matt Chill" userId="157e4bfd-2bfa-46d2-b115-bc5f9c1dc265" providerId="ADAL" clId="{2C0FCEDA-EB6B-4259-9119-9E297DF92AEE}" dt="2022-04-08T23:48:07.122" v="66749" actId="1076"/>
          <ac:spMkLst>
            <pc:docMk/>
            <pc:sldMk cId="1240445959" sldId="2145706708"/>
            <ac:spMk id="32" creationId="{80F2B7D9-A521-4DFF-AB4B-989B3AD4AE30}"/>
          </ac:spMkLst>
        </pc:spChg>
        <pc:spChg chg="add mod">
          <ac:chgData name="Matt Chill" userId="157e4bfd-2bfa-46d2-b115-bc5f9c1dc265" providerId="ADAL" clId="{2C0FCEDA-EB6B-4259-9119-9E297DF92AEE}" dt="2022-04-08T23:43:21.643" v="66672" actId="165"/>
          <ac:spMkLst>
            <pc:docMk/>
            <pc:sldMk cId="1240445959" sldId="2145706708"/>
            <ac:spMk id="36" creationId="{E25F71EF-FCE8-42CF-AB7D-77CF3A4E7ECE}"/>
          </ac:spMkLst>
        </pc:spChg>
        <pc:spChg chg="add del mod ord topLvl">
          <ac:chgData name="Matt Chill" userId="157e4bfd-2bfa-46d2-b115-bc5f9c1dc265" providerId="ADAL" clId="{2C0FCEDA-EB6B-4259-9119-9E297DF92AEE}" dt="2022-04-08T23:44:42.566" v="66682" actId="164"/>
          <ac:spMkLst>
            <pc:docMk/>
            <pc:sldMk cId="1240445959" sldId="2145706708"/>
            <ac:spMk id="38" creationId="{C23721BD-4116-4E1C-88A3-983639EE03D9}"/>
          </ac:spMkLst>
        </pc:spChg>
        <pc:spChg chg="mod ord topLvl">
          <ac:chgData name="Matt Chill" userId="157e4bfd-2bfa-46d2-b115-bc5f9c1dc265" providerId="ADAL" clId="{2C0FCEDA-EB6B-4259-9119-9E297DF92AEE}" dt="2022-04-08T23:53:12.211" v="66798" actId="164"/>
          <ac:spMkLst>
            <pc:docMk/>
            <pc:sldMk cId="1240445959" sldId="2145706708"/>
            <ac:spMk id="47" creationId="{CA658A6A-77CC-4FFC-A6B4-381A19A9DB7A}"/>
          </ac:spMkLst>
        </pc:spChg>
        <pc:spChg chg="add mod">
          <ac:chgData name="Matt Chill" userId="157e4bfd-2bfa-46d2-b115-bc5f9c1dc265" providerId="ADAL" clId="{2C0FCEDA-EB6B-4259-9119-9E297DF92AEE}" dt="2022-04-08T23:52:17.198" v="66759" actId="164"/>
          <ac:spMkLst>
            <pc:docMk/>
            <pc:sldMk cId="1240445959" sldId="2145706708"/>
            <ac:spMk id="50" creationId="{6475E442-1301-4C6D-95E3-C689A0D2E365}"/>
          </ac:spMkLst>
        </pc:spChg>
        <pc:spChg chg="add del mod">
          <ac:chgData name="Matt Chill" userId="157e4bfd-2bfa-46d2-b115-bc5f9c1dc265" providerId="ADAL" clId="{2C0FCEDA-EB6B-4259-9119-9E297DF92AEE}" dt="2022-04-14T00:13:51.697" v="81293" actId="478"/>
          <ac:spMkLst>
            <pc:docMk/>
            <pc:sldMk cId="1240445959" sldId="2145706708"/>
            <ac:spMk id="55" creationId="{FB686DD6-752E-4748-A2D7-ABA9B034CE41}"/>
          </ac:spMkLst>
        </pc:spChg>
        <pc:spChg chg="add del mod modVis">
          <ac:chgData name="Matt Chill" userId="157e4bfd-2bfa-46d2-b115-bc5f9c1dc265" providerId="ADAL" clId="{2C0FCEDA-EB6B-4259-9119-9E297DF92AEE}" dt="2022-04-13T20:17:56.899" v="79536"/>
          <ac:spMkLst>
            <pc:docMk/>
            <pc:sldMk cId="1240445959" sldId="2145706708"/>
            <ac:spMk id="56" creationId="{BAF65076-0D9F-4AFA-A2E7-05DCDA487F6D}"/>
          </ac:spMkLst>
        </pc:spChg>
        <pc:spChg chg="add del mod modVis">
          <ac:chgData name="Matt Chill" userId="157e4bfd-2bfa-46d2-b115-bc5f9c1dc265" providerId="ADAL" clId="{2C0FCEDA-EB6B-4259-9119-9E297DF92AEE}" dt="2022-04-13T20:18:11.823" v="79579"/>
          <ac:spMkLst>
            <pc:docMk/>
            <pc:sldMk cId="1240445959" sldId="2145706708"/>
            <ac:spMk id="57" creationId="{0161DABA-C213-410E-B207-558A9A3E15BE}"/>
          </ac:spMkLst>
        </pc:spChg>
        <pc:spChg chg="add del mod modVis">
          <ac:chgData name="Matt Chill" userId="157e4bfd-2bfa-46d2-b115-bc5f9c1dc265" providerId="ADAL" clId="{2C0FCEDA-EB6B-4259-9119-9E297DF92AEE}" dt="2022-04-13T20:18:14.311" v="79622"/>
          <ac:spMkLst>
            <pc:docMk/>
            <pc:sldMk cId="1240445959" sldId="2145706708"/>
            <ac:spMk id="58" creationId="{68CA37F0-2286-44ED-BA4E-52889DBE531D}"/>
          </ac:spMkLst>
        </pc:spChg>
        <pc:grpChg chg="del">
          <ac:chgData name="Matt Chill" userId="157e4bfd-2bfa-46d2-b115-bc5f9c1dc265" providerId="ADAL" clId="{2C0FCEDA-EB6B-4259-9119-9E297DF92AEE}" dt="2022-04-08T23:29:38.911" v="66306" actId="165"/>
          <ac:grpSpMkLst>
            <pc:docMk/>
            <pc:sldMk cId="1240445959" sldId="2145706708"/>
            <ac:grpSpMk id="8" creationId="{06C0128C-5172-4C45-A063-895C0C128597}"/>
          </ac:grpSpMkLst>
        </pc:grpChg>
        <pc:grpChg chg="del">
          <ac:chgData name="Matt Chill" userId="157e4bfd-2bfa-46d2-b115-bc5f9c1dc265" providerId="ADAL" clId="{2C0FCEDA-EB6B-4259-9119-9E297DF92AEE}" dt="2022-04-08T23:30:16.708" v="66319" actId="165"/>
          <ac:grpSpMkLst>
            <pc:docMk/>
            <pc:sldMk cId="1240445959" sldId="2145706708"/>
            <ac:grpSpMk id="9" creationId="{71A0BAEA-2FA7-43EF-B5DB-2707475D24F8}"/>
          </ac:grpSpMkLst>
        </pc:grpChg>
        <pc:grpChg chg="del">
          <ac:chgData name="Matt Chill" userId="157e4bfd-2bfa-46d2-b115-bc5f9c1dc265" providerId="ADAL" clId="{2C0FCEDA-EB6B-4259-9119-9E297DF92AEE}" dt="2022-04-08T23:30:14.660" v="66317" actId="165"/>
          <ac:grpSpMkLst>
            <pc:docMk/>
            <pc:sldMk cId="1240445959" sldId="2145706708"/>
            <ac:grpSpMk id="10" creationId="{E286CC09-1CDB-4C79-A361-3A3CFD37F19D}"/>
          </ac:grpSpMkLst>
        </pc:grpChg>
        <pc:grpChg chg="del">
          <ac:chgData name="Matt Chill" userId="157e4bfd-2bfa-46d2-b115-bc5f9c1dc265" providerId="ADAL" clId="{2C0FCEDA-EB6B-4259-9119-9E297DF92AEE}" dt="2022-04-08T23:29:25.158" v="66301" actId="165"/>
          <ac:grpSpMkLst>
            <pc:docMk/>
            <pc:sldMk cId="1240445959" sldId="2145706708"/>
            <ac:grpSpMk id="11" creationId="{98A1C06F-79CE-4E1F-9D59-4CF37F7B05D2}"/>
          </ac:grpSpMkLst>
        </pc:grpChg>
        <pc:grpChg chg="del">
          <ac:chgData name="Matt Chill" userId="157e4bfd-2bfa-46d2-b115-bc5f9c1dc265" providerId="ADAL" clId="{2C0FCEDA-EB6B-4259-9119-9E297DF92AEE}" dt="2022-04-08T23:29:43.322" v="66308" actId="165"/>
          <ac:grpSpMkLst>
            <pc:docMk/>
            <pc:sldMk cId="1240445959" sldId="2145706708"/>
            <ac:grpSpMk id="12" creationId="{E1CA9505-8D4F-4A09-BBCB-FFD4489D6B3C}"/>
          </ac:grpSpMkLst>
        </pc:grpChg>
        <pc:grpChg chg="add del mod ord">
          <ac:chgData name="Matt Chill" userId="157e4bfd-2bfa-46d2-b115-bc5f9c1dc265" providerId="ADAL" clId="{2C0FCEDA-EB6B-4259-9119-9E297DF92AEE}" dt="2022-04-08T23:36:06.062" v="66491" actId="165"/>
          <ac:grpSpMkLst>
            <pc:docMk/>
            <pc:sldMk cId="1240445959" sldId="2145706708"/>
            <ac:grpSpMk id="24" creationId="{CBEB327F-6CB1-4236-AB69-E4FC284100E2}"/>
          </ac:grpSpMkLst>
        </pc:grpChg>
        <pc:grpChg chg="add mod ord">
          <ac:chgData name="Matt Chill" userId="157e4bfd-2bfa-46d2-b115-bc5f9c1dc265" providerId="ADAL" clId="{2C0FCEDA-EB6B-4259-9119-9E297DF92AEE}" dt="2022-04-08T23:52:52.646" v="66794" actId="1076"/>
          <ac:grpSpMkLst>
            <pc:docMk/>
            <pc:sldMk cId="1240445959" sldId="2145706708"/>
            <ac:grpSpMk id="28" creationId="{4CA86140-77F6-4156-951D-6585D940053F}"/>
          </ac:grpSpMkLst>
        </pc:grpChg>
        <pc:grpChg chg="add del mod">
          <ac:chgData name="Matt Chill" userId="157e4bfd-2bfa-46d2-b115-bc5f9c1dc265" providerId="ADAL" clId="{2C0FCEDA-EB6B-4259-9119-9E297DF92AEE}" dt="2022-04-08T23:38:53.676" v="66572" actId="165"/>
          <ac:grpSpMkLst>
            <pc:docMk/>
            <pc:sldMk cId="1240445959" sldId="2145706708"/>
            <ac:grpSpMk id="30" creationId="{632446BC-2001-47D8-8EEF-F209219A5886}"/>
          </ac:grpSpMkLst>
        </pc:grpChg>
        <pc:grpChg chg="add mod">
          <ac:chgData name="Matt Chill" userId="157e4bfd-2bfa-46d2-b115-bc5f9c1dc265" providerId="ADAL" clId="{2C0FCEDA-EB6B-4259-9119-9E297DF92AEE}" dt="2022-04-08T23:52:26.880" v="66788"/>
          <ac:grpSpMkLst>
            <pc:docMk/>
            <pc:sldMk cId="1240445959" sldId="2145706708"/>
            <ac:grpSpMk id="33" creationId="{347BCCE5-D2E0-4735-AC26-740DB5643B61}"/>
          </ac:grpSpMkLst>
        </pc:grpChg>
        <pc:grpChg chg="add del mod">
          <ac:chgData name="Matt Chill" userId="157e4bfd-2bfa-46d2-b115-bc5f9c1dc265" providerId="ADAL" clId="{2C0FCEDA-EB6B-4259-9119-9E297DF92AEE}" dt="2022-04-08T23:41:58.675" v="66592" actId="165"/>
          <ac:grpSpMkLst>
            <pc:docMk/>
            <pc:sldMk cId="1240445959" sldId="2145706708"/>
            <ac:grpSpMk id="37" creationId="{1BC90BD5-D7CE-402C-9F41-BB5C9C7E981F}"/>
          </ac:grpSpMkLst>
        </pc:grpChg>
        <pc:grpChg chg="add mod ord topLvl">
          <ac:chgData name="Matt Chill" userId="157e4bfd-2bfa-46d2-b115-bc5f9c1dc265" providerId="ADAL" clId="{2C0FCEDA-EB6B-4259-9119-9E297DF92AEE}" dt="2022-04-08T23:44:42.566" v="66682" actId="164"/>
          <ac:grpSpMkLst>
            <pc:docMk/>
            <pc:sldMk cId="1240445959" sldId="2145706708"/>
            <ac:grpSpMk id="40" creationId="{95C75E75-E90B-4176-9305-B869F6E831EA}"/>
          </ac:grpSpMkLst>
        </pc:grpChg>
        <pc:grpChg chg="add del mod">
          <ac:chgData name="Matt Chill" userId="157e4bfd-2bfa-46d2-b115-bc5f9c1dc265" providerId="ADAL" clId="{2C0FCEDA-EB6B-4259-9119-9E297DF92AEE}" dt="2022-04-08T23:43:21.643" v="66672" actId="165"/>
          <ac:grpSpMkLst>
            <pc:docMk/>
            <pc:sldMk cId="1240445959" sldId="2145706708"/>
            <ac:grpSpMk id="43" creationId="{E20C59EE-D9CA-4131-A3C4-F5A05A212432}"/>
          </ac:grpSpMkLst>
        </pc:grpChg>
        <pc:grpChg chg="add mod ord">
          <ac:chgData name="Matt Chill" userId="157e4bfd-2bfa-46d2-b115-bc5f9c1dc265" providerId="ADAL" clId="{2C0FCEDA-EB6B-4259-9119-9E297DF92AEE}" dt="2022-04-08T23:53:04.039" v="66797" actId="1076"/>
          <ac:grpSpMkLst>
            <pc:docMk/>
            <pc:sldMk cId="1240445959" sldId="2145706708"/>
            <ac:grpSpMk id="45" creationId="{54D5F902-0CF3-4D7F-AC90-F87E11237580}"/>
          </ac:grpSpMkLst>
        </pc:grpChg>
        <pc:grpChg chg="add del mod">
          <ac:chgData name="Matt Chill" userId="157e4bfd-2bfa-46d2-b115-bc5f9c1dc265" providerId="ADAL" clId="{2C0FCEDA-EB6B-4259-9119-9E297DF92AEE}" dt="2022-04-08T23:47:21.567" v="66715" actId="165"/>
          <ac:grpSpMkLst>
            <pc:docMk/>
            <pc:sldMk cId="1240445959" sldId="2145706708"/>
            <ac:grpSpMk id="46" creationId="{62504760-C247-43DE-81DF-1BA7D8A8A0CA}"/>
          </ac:grpSpMkLst>
        </pc:grpChg>
        <pc:grpChg chg="add del mod ord">
          <ac:chgData name="Matt Chill" userId="157e4bfd-2bfa-46d2-b115-bc5f9c1dc265" providerId="ADAL" clId="{2C0FCEDA-EB6B-4259-9119-9E297DF92AEE}" dt="2022-04-08T23:51:17.752" v="66750" actId="165"/>
          <ac:grpSpMkLst>
            <pc:docMk/>
            <pc:sldMk cId="1240445959" sldId="2145706708"/>
            <ac:grpSpMk id="49" creationId="{DF39CAAA-6F5A-4258-923F-51019A113E22}"/>
          </ac:grpSpMkLst>
        </pc:grpChg>
        <pc:grpChg chg="add mod ord">
          <ac:chgData name="Matt Chill" userId="157e4bfd-2bfa-46d2-b115-bc5f9c1dc265" providerId="ADAL" clId="{2C0FCEDA-EB6B-4259-9119-9E297DF92AEE}" dt="2022-04-08T23:53:21.481" v="66799" actId="1076"/>
          <ac:grpSpMkLst>
            <pc:docMk/>
            <pc:sldMk cId="1240445959" sldId="2145706708"/>
            <ac:grpSpMk id="53" creationId="{7340A5C6-8770-4AE5-BCF7-7CE10EB98B12}"/>
          </ac:grpSpMkLst>
        </pc:grpChg>
        <pc:grpChg chg="add mod">
          <ac:chgData name="Matt Chill" userId="157e4bfd-2bfa-46d2-b115-bc5f9c1dc265" providerId="ADAL" clId="{2C0FCEDA-EB6B-4259-9119-9E297DF92AEE}" dt="2022-04-08T23:53:33.800" v="66802" actId="1076"/>
          <ac:grpSpMkLst>
            <pc:docMk/>
            <pc:sldMk cId="1240445959" sldId="2145706708"/>
            <ac:grpSpMk id="54" creationId="{852D5870-4232-4ACD-BDB7-72A0A2DD2F7D}"/>
          </ac:grpSpMkLst>
        </pc:grpChg>
        <pc:graphicFrameChg chg="mod">
          <ac:chgData name="Matt Chill" userId="157e4bfd-2bfa-46d2-b115-bc5f9c1dc265" providerId="ADAL" clId="{2C0FCEDA-EB6B-4259-9119-9E297DF92AEE}" dt="2022-04-13T20:18:14.315" v="79624"/>
          <ac:graphicFrameMkLst>
            <pc:docMk/>
            <pc:sldMk cId="1240445959" sldId="2145706708"/>
            <ac:graphicFrameMk id="6" creationId="{27A9BFCB-81AE-4AC6-8E0B-4AA388543D1E}"/>
          </ac:graphicFrameMkLst>
        </pc:graphicFrameChg>
        <pc:picChg chg="add del mod ord">
          <ac:chgData name="Matt Chill" userId="157e4bfd-2bfa-46d2-b115-bc5f9c1dc265" providerId="ADAL" clId="{2C0FCEDA-EB6B-4259-9119-9E297DF92AEE}" dt="2022-04-08T23:36:28.126" v="66565" actId="478"/>
          <ac:picMkLst>
            <pc:docMk/>
            <pc:sldMk cId="1240445959" sldId="2145706708"/>
            <ac:picMk id="23" creationId="{D441FBF9-9B39-49B8-B252-88308B3FA090}"/>
          </ac:picMkLst>
        </pc:picChg>
        <pc:picChg chg="add del mod topLvl">
          <ac:chgData name="Matt Chill" userId="157e4bfd-2bfa-46d2-b115-bc5f9c1dc265" providerId="ADAL" clId="{2C0FCEDA-EB6B-4259-9119-9E297DF92AEE}" dt="2022-04-08T23:36:16.888" v="66493" actId="164"/>
          <ac:picMkLst>
            <pc:docMk/>
            <pc:sldMk cId="1240445959" sldId="2145706708"/>
            <ac:picMk id="26" creationId="{26D2A87B-7FF9-41A3-8E9B-BA37521BFC7F}"/>
          </ac:picMkLst>
        </pc:picChg>
        <pc:picChg chg="add mod">
          <ac:chgData name="Matt Chill" userId="157e4bfd-2bfa-46d2-b115-bc5f9c1dc265" providerId="ADAL" clId="{2C0FCEDA-EB6B-4259-9119-9E297DF92AEE}" dt="2022-04-08T23:43:21.643" v="66672" actId="165"/>
          <ac:picMkLst>
            <pc:docMk/>
            <pc:sldMk cId="1240445959" sldId="2145706708"/>
            <ac:picMk id="35" creationId="{7FA5710A-1BB2-4E30-9669-1EF402B3CDC0}"/>
          </ac:picMkLst>
        </pc:picChg>
        <pc:picChg chg="add del mod topLvl">
          <ac:chgData name="Matt Chill" userId="157e4bfd-2bfa-46d2-b115-bc5f9c1dc265" providerId="ADAL" clId="{2C0FCEDA-EB6B-4259-9119-9E297DF92AEE}" dt="2022-04-08T23:42:02.903" v="66595" actId="478"/>
          <ac:picMkLst>
            <pc:docMk/>
            <pc:sldMk cId="1240445959" sldId="2145706708"/>
            <ac:picMk id="39" creationId="{E72FDDE6-6875-4481-A877-3B35DAB871DD}"/>
          </ac:picMkLst>
        </pc:picChg>
        <pc:picChg chg="add del mod ord topLvl">
          <ac:chgData name="Matt Chill" userId="157e4bfd-2bfa-46d2-b115-bc5f9c1dc265" providerId="ADAL" clId="{2C0FCEDA-EB6B-4259-9119-9E297DF92AEE}" dt="2022-04-08T23:44:11.110" v="66673" actId="478"/>
          <ac:picMkLst>
            <pc:docMk/>
            <pc:sldMk cId="1240445959" sldId="2145706708"/>
            <ac:picMk id="42" creationId="{35F5A559-EE79-4FDA-90F1-A3D9E3704631}"/>
          </ac:picMkLst>
        </pc:picChg>
        <pc:picChg chg="add mod">
          <ac:chgData name="Matt Chill" userId="157e4bfd-2bfa-46d2-b115-bc5f9c1dc265" providerId="ADAL" clId="{2C0FCEDA-EB6B-4259-9119-9E297DF92AEE}" dt="2022-04-08T23:44:42.566" v="66682" actId="164"/>
          <ac:picMkLst>
            <pc:docMk/>
            <pc:sldMk cId="1240445959" sldId="2145706708"/>
            <ac:picMk id="44" creationId="{3D0B158F-0FFC-4934-BF20-9C0755F68BCF}"/>
          </ac:picMkLst>
        </pc:picChg>
        <pc:picChg chg="mod ord topLvl">
          <ac:chgData name="Matt Chill" userId="157e4bfd-2bfa-46d2-b115-bc5f9c1dc265" providerId="ADAL" clId="{2C0FCEDA-EB6B-4259-9119-9E297DF92AEE}" dt="2022-04-08T23:53:12.211" v="66798" actId="164"/>
          <ac:picMkLst>
            <pc:docMk/>
            <pc:sldMk cId="1240445959" sldId="2145706708"/>
            <ac:picMk id="48" creationId="{E5A5EB41-1E79-4486-80BF-C7AC18FA60BD}"/>
          </ac:picMkLst>
        </pc:picChg>
        <pc:picChg chg="add mod">
          <ac:chgData name="Matt Chill" userId="157e4bfd-2bfa-46d2-b115-bc5f9c1dc265" providerId="ADAL" clId="{2C0FCEDA-EB6B-4259-9119-9E297DF92AEE}" dt="2022-04-08T23:52:17.198" v="66759" actId="164"/>
          <ac:picMkLst>
            <pc:docMk/>
            <pc:sldMk cId="1240445959" sldId="2145706708"/>
            <ac:picMk id="52" creationId="{D12F7524-1B6C-460F-9AFD-C314489E5FBB}"/>
          </ac:picMkLst>
        </pc:picChg>
      </pc:sldChg>
      <pc:sldChg chg="addSp delSp modSp new add mod ord modTransition modShow">
        <pc:chgData name="Matt Chill" userId="157e4bfd-2bfa-46d2-b115-bc5f9c1dc265" providerId="ADAL" clId="{2C0FCEDA-EB6B-4259-9119-9E297DF92AEE}" dt="2022-04-14T00:13:33.471" v="81290"/>
        <pc:sldMkLst>
          <pc:docMk/>
          <pc:sldMk cId="3770321429" sldId="2145706709"/>
        </pc:sldMkLst>
        <pc:spChg chg="mod">
          <ac:chgData name="Matt Chill" userId="157e4bfd-2bfa-46d2-b115-bc5f9c1dc265" providerId="ADAL" clId="{2C0FCEDA-EB6B-4259-9119-9E297DF92AEE}" dt="2022-04-11T17:11:08.920" v="67507" actId="948"/>
          <ac:spMkLst>
            <pc:docMk/>
            <pc:sldMk cId="3770321429" sldId="2145706709"/>
            <ac:spMk id="2" creationId="{839C71DF-CD21-4325-AFBF-C407BF10A367}"/>
          </ac:spMkLst>
        </pc:spChg>
        <pc:spChg chg="del">
          <ac:chgData name="Matt Chill" userId="157e4bfd-2bfa-46d2-b115-bc5f9c1dc265" providerId="ADAL" clId="{2C0FCEDA-EB6B-4259-9119-9E297DF92AEE}" dt="2022-04-11T17:11:11.968" v="67549" actId="478"/>
          <ac:spMkLst>
            <pc:docMk/>
            <pc:sldMk cId="3770321429" sldId="2145706709"/>
            <ac:spMk id="3" creationId="{B6EFF96C-2681-484C-A1A3-2FB2594E5605}"/>
          </ac:spMkLst>
        </pc:spChg>
        <pc:spChg chg="add del mod modVis">
          <ac:chgData name="Matt Chill" userId="157e4bfd-2bfa-46d2-b115-bc5f9c1dc265" providerId="ADAL" clId="{2C0FCEDA-EB6B-4259-9119-9E297DF92AEE}" dt="2022-04-11T17:10:57.747" v="67331"/>
          <ac:spMkLst>
            <pc:docMk/>
            <pc:sldMk cId="3770321429" sldId="2145706709"/>
            <ac:spMk id="6" creationId="{D0F65D4C-88EB-47F2-A401-45BA000ED04A}"/>
          </ac:spMkLst>
        </pc:spChg>
        <pc:spChg chg="add del mod modVis">
          <ac:chgData name="Matt Chill" userId="157e4bfd-2bfa-46d2-b115-bc5f9c1dc265" providerId="ADAL" clId="{2C0FCEDA-EB6B-4259-9119-9E297DF92AEE}" dt="2022-04-11T17:10:59.779" v="67375"/>
          <ac:spMkLst>
            <pc:docMk/>
            <pc:sldMk cId="3770321429" sldId="2145706709"/>
            <ac:spMk id="7" creationId="{A184F8D8-9668-4799-A33B-5D87BFE5EE41}"/>
          </ac:spMkLst>
        </pc:spChg>
        <pc:spChg chg="add del mod modVis">
          <ac:chgData name="Matt Chill" userId="157e4bfd-2bfa-46d2-b115-bc5f9c1dc265" providerId="ADAL" clId="{2C0FCEDA-EB6B-4259-9119-9E297DF92AEE}" dt="2022-04-11T17:11:00.643" v="67419"/>
          <ac:spMkLst>
            <pc:docMk/>
            <pc:sldMk cId="3770321429" sldId="2145706709"/>
            <ac:spMk id="8" creationId="{EF6E293F-EC58-459C-8793-4223C0633226}"/>
          </ac:spMkLst>
        </pc:spChg>
        <pc:spChg chg="add del mod modVis">
          <ac:chgData name="Matt Chill" userId="157e4bfd-2bfa-46d2-b115-bc5f9c1dc265" providerId="ADAL" clId="{2C0FCEDA-EB6B-4259-9119-9E297DF92AEE}" dt="2022-04-11T17:11:01.630" v="67463"/>
          <ac:spMkLst>
            <pc:docMk/>
            <pc:sldMk cId="3770321429" sldId="2145706709"/>
            <ac:spMk id="9" creationId="{3FE840C9-33A7-4096-9A19-C345E3C8D981}"/>
          </ac:spMkLst>
        </pc:spChg>
        <pc:spChg chg="add del mod modVis">
          <ac:chgData name="Matt Chill" userId="157e4bfd-2bfa-46d2-b115-bc5f9c1dc265" providerId="ADAL" clId="{2C0FCEDA-EB6B-4259-9119-9E297DF92AEE}" dt="2022-04-11T17:11:08.960" v="67546"/>
          <ac:spMkLst>
            <pc:docMk/>
            <pc:sldMk cId="3770321429" sldId="2145706709"/>
            <ac:spMk id="10" creationId="{622C3A28-DD62-426A-B290-2838E1D8AC7D}"/>
          </ac:spMkLst>
        </pc:spChg>
        <pc:spChg chg="add mod">
          <ac:chgData name="Matt Chill" userId="157e4bfd-2bfa-46d2-b115-bc5f9c1dc265" providerId="ADAL" clId="{2C0FCEDA-EB6B-4259-9119-9E297DF92AEE}" dt="2022-04-11T17:42:47.581" v="68696" actId="1076"/>
          <ac:spMkLst>
            <pc:docMk/>
            <pc:sldMk cId="3770321429" sldId="2145706709"/>
            <ac:spMk id="11" creationId="{ED9DBDF7-8806-4D88-9D16-C476B6DAD836}"/>
          </ac:spMkLst>
        </pc:spChg>
        <pc:spChg chg="add mod">
          <ac:chgData name="Matt Chill" userId="157e4bfd-2bfa-46d2-b115-bc5f9c1dc265" providerId="ADAL" clId="{2C0FCEDA-EB6B-4259-9119-9E297DF92AEE}" dt="2022-04-11T17:42:47.581" v="68696" actId="1076"/>
          <ac:spMkLst>
            <pc:docMk/>
            <pc:sldMk cId="3770321429" sldId="2145706709"/>
            <ac:spMk id="12" creationId="{AEDE9F88-3FD7-42C0-B4C0-AC1CCFB65F90}"/>
          </ac:spMkLst>
        </pc:spChg>
        <pc:spChg chg="add mod">
          <ac:chgData name="Matt Chill" userId="157e4bfd-2bfa-46d2-b115-bc5f9c1dc265" providerId="ADAL" clId="{2C0FCEDA-EB6B-4259-9119-9E297DF92AEE}" dt="2022-04-11T17:42:47.581" v="68696" actId="1076"/>
          <ac:spMkLst>
            <pc:docMk/>
            <pc:sldMk cId="3770321429" sldId="2145706709"/>
            <ac:spMk id="13" creationId="{CE7FE53F-958E-4E36-922A-AD3D7F214FA6}"/>
          </ac:spMkLst>
        </pc:spChg>
        <pc:spChg chg="add mod">
          <ac:chgData name="Matt Chill" userId="157e4bfd-2bfa-46d2-b115-bc5f9c1dc265" providerId="ADAL" clId="{2C0FCEDA-EB6B-4259-9119-9E297DF92AEE}" dt="2022-04-11T17:42:47.581" v="68696" actId="1076"/>
          <ac:spMkLst>
            <pc:docMk/>
            <pc:sldMk cId="3770321429" sldId="2145706709"/>
            <ac:spMk id="14" creationId="{40B76701-B414-4197-ACA8-D560871BE175}"/>
          </ac:spMkLst>
        </pc:spChg>
        <pc:spChg chg="add mod">
          <ac:chgData name="Matt Chill" userId="157e4bfd-2bfa-46d2-b115-bc5f9c1dc265" providerId="ADAL" clId="{2C0FCEDA-EB6B-4259-9119-9E297DF92AEE}" dt="2022-04-11T17:42:47.581" v="68696" actId="1076"/>
          <ac:spMkLst>
            <pc:docMk/>
            <pc:sldMk cId="3770321429" sldId="2145706709"/>
            <ac:spMk id="15" creationId="{BECC8A42-D948-4E1D-932C-BE65A719016D}"/>
          </ac:spMkLst>
        </pc:spChg>
        <pc:spChg chg="add mod">
          <ac:chgData name="Matt Chill" userId="157e4bfd-2bfa-46d2-b115-bc5f9c1dc265" providerId="ADAL" clId="{2C0FCEDA-EB6B-4259-9119-9E297DF92AEE}" dt="2022-04-11T17:42:47.581" v="68696" actId="1076"/>
          <ac:spMkLst>
            <pc:docMk/>
            <pc:sldMk cId="3770321429" sldId="2145706709"/>
            <ac:spMk id="16" creationId="{4C08CF2D-260F-4B35-8063-00C0B3CA338C}"/>
          </ac:spMkLst>
        </pc:spChg>
        <pc:spChg chg="add mod">
          <ac:chgData name="Matt Chill" userId="157e4bfd-2bfa-46d2-b115-bc5f9c1dc265" providerId="ADAL" clId="{2C0FCEDA-EB6B-4259-9119-9E297DF92AEE}" dt="2022-04-11T17:43:39.753" v="68815" actId="207"/>
          <ac:spMkLst>
            <pc:docMk/>
            <pc:sldMk cId="3770321429" sldId="2145706709"/>
            <ac:spMk id="17" creationId="{32CA1968-89AB-494D-93A2-A91C35CCB6A3}"/>
          </ac:spMkLst>
        </pc:spChg>
        <pc:graphicFrameChg chg="add mod ord modVis">
          <ac:chgData name="Matt Chill" userId="157e4bfd-2bfa-46d2-b115-bc5f9c1dc265" providerId="ADAL" clId="{2C0FCEDA-EB6B-4259-9119-9E297DF92AEE}" dt="2022-04-11T17:11:08.964" v="67548"/>
          <ac:graphicFrameMkLst>
            <pc:docMk/>
            <pc:sldMk cId="3770321429" sldId="2145706709"/>
            <ac:graphicFrameMk id="5" creationId="{33E1FD28-58BB-403B-80E0-0450002AB05C}"/>
          </ac:graphicFrameMkLst>
        </pc:graphicFrameChg>
      </pc:sldChg>
      <pc:sldChg chg="modSp add mod">
        <pc:chgData name="Matt Chill" userId="157e4bfd-2bfa-46d2-b115-bc5f9c1dc265" providerId="ADAL" clId="{2C0FCEDA-EB6B-4259-9119-9E297DF92AEE}" dt="2022-04-20T15:36:55.427" v="84024" actId="20577"/>
        <pc:sldMkLst>
          <pc:docMk/>
          <pc:sldMk cId="1090038578" sldId="2145706710"/>
        </pc:sldMkLst>
        <pc:spChg chg="mod">
          <ac:chgData name="Matt Chill" userId="157e4bfd-2bfa-46d2-b115-bc5f9c1dc265" providerId="ADAL" clId="{2C0FCEDA-EB6B-4259-9119-9E297DF92AEE}" dt="2022-04-12T17:37:33.729" v="71254" actId="207"/>
          <ac:spMkLst>
            <pc:docMk/>
            <pc:sldMk cId="1090038578" sldId="2145706710"/>
            <ac:spMk id="3" creationId="{F289AC5F-9B04-402E-99F0-FEFB47D692A3}"/>
          </ac:spMkLst>
        </pc:spChg>
        <pc:spChg chg="mod">
          <ac:chgData name="Matt Chill" userId="157e4bfd-2bfa-46d2-b115-bc5f9c1dc265" providerId="ADAL" clId="{2C0FCEDA-EB6B-4259-9119-9E297DF92AEE}" dt="2022-04-20T15:36:55.427" v="84024" actId="20577"/>
          <ac:spMkLst>
            <pc:docMk/>
            <pc:sldMk cId="1090038578" sldId="2145706710"/>
            <ac:spMk id="6" creationId="{48F847D8-D0AB-49FB-98F7-E1537BB4890A}"/>
          </ac:spMkLst>
        </pc:spChg>
      </pc:sldChg>
      <pc:sldChg chg="addSp delSp modSp new add del mod">
        <pc:chgData name="Matt Chill" userId="157e4bfd-2bfa-46d2-b115-bc5f9c1dc265" providerId="ADAL" clId="{2C0FCEDA-EB6B-4259-9119-9E297DF92AEE}" dt="2022-04-11T17:55:40.933" v="70036" actId="2696"/>
        <pc:sldMkLst>
          <pc:docMk/>
          <pc:sldMk cId="4104948040" sldId="2145706710"/>
        </pc:sldMkLst>
        <pc:spChg chg="del">
          <ac:chgData name="Matt Chill" userId="157e4bfd-2bfa-46d2-b115-bc5f9c1dc265" providerId="ADAL" clId="{2C0FCEDA-EB6B-4259-9119-9E297DF92AEE}" dt="2022-04-11T17:50:26.866" v="69448" actId="478"/>
          <ac:spMkLst>
            <pc:docMk/>
            <pc:sldMk cId="4104948040" sldId="2145706710"/>
            <ac:spMk id="3" creationId="{0F4E7C70-10D8-4CE0-B254-F9359708B08B}"/>
          </ac:spMkLst>
        </pc:spChg>
        <pc:spChg chg="add mod">
          <ac:chgData name="Matt Chill" userId="157e4bfd-2bfa-46d2-b115-bc5f9c1dc265" providerId="ADAL" clId="{2C0FCEDA-EB6B-4259-9119-9E297DF92AEE}" dt="2022-04-11T17:50:27.133" v="69449"/>
          <ac:spMkLst>
            <pc:docMk/>
            <pc:sldMk cId="4104948040" sldId="2145706710"/>
            <ac:spMk id="5" creationId="{F4031207-6F7B-4558-93C2-3FCCA46652D4}"/>
          </ac:spMkLst>
        </pc:spChg>
      </pc:sldChg>
      <pc:sldChg chg="addSp delSp modSp add del mod ord modNotesTx">
        <pc:chgData name="Matt Chill" userId="157e4bfd-2bfa-46d2-b115-bc5f9c1dc265" providerId="ADAL" clId="{2C0FCEDA-EB6B-4259-9119-9E297DF92AEE}" dt="2022-04-13T21:21:48.802" v="81281" actId="2696"/>
        <pc:sldMkLst>
          <pc:docMk/>
          <pc:sldMk cId="897571120" sldId="2145706711"/>
        </pc:sldMkLst>
        <pc:spChg chg="del">
          <ac:chgData name="Matt Chill" userId="157e4bfd-2bfa-46d2-b115-bc5f9c1dc265" providerId="ADAL" clId="{2C0FCEDA-EB6B-4259-9119-9E297DF92AEE}" dt="2022-04-12T17:45:00.943" v="71257" actId="478"/>
          <ac:spMkLst>
            <pc:docMk/>
            <pc:sldMk cId="897571120" sldId="2145706711"/>
            <ac:spMk id="2" creationId="{CBB27C3C-6ECB-4D49-B8C7-6C613F90DA51}"/>
          </ac:spMkLst>
        </pc:spChg>
        <pc:spChg chg="add del mod">
          <ac:chgData name="Matt Chill" userId="157e4bfd-2bfa-46d2-b115-bc5f9c1dc265" providerId="ADAL" clId="{2C0FCEDA-EB6B-4259-9119-9E297DF92AEE}" dt="2022-04-12T17:45:34.867" v="71317" actId="478"/>
          <ac:spMkLst>
            <pc:docMk/>
            <pc:sldMk cId="897571120" sldId="2145706711"/>
            <ac:spMk id="5" creationId="{96ADC825-E338-4F45-A894-3A4822027B11}"/>
          </ac:spMkLst>
        </pc:spChg>
        <pc:spChg chg="add del mod modVis">
          <ac:chgData name="Matt Chill" userId="157e4bfd-2bfa-46d2-b115-bc5f9c1dc265" providerId="ADAL" clId="{2C0FCEDA-EB6B-4259-9119-9E297DF92AEE}" dt="2022-04-12T17:45:27.474" v="71314"/>
          <ac:spMkLst>
            <pc:docMk/>
            <pc:sldMk cId="897571120" sldId="2145706711"/>
            <ac:spMk id="7" creationId="{76F15A93-ACB9-4BC3-A071-09A85A94996F}"/>
          </ac:spMkLst>
        </pc:spChg>
        <pc:spChg chg="del">
          <ac:chgData name="Matt Chill" userId="157e4bfd-2bfa-46d2-b115-bc5f9c1dc265" providerId="ADAL" clId="{2C0FCEDA-EB6B-4259-9119-9E297DF92AEE}" dt="2022-04-12T17:45:00.943" v="71257" actId="478"/>
          <ac:spMkLst>
            <pc:docMk/>
            <pc:sldMk cId="897571120" sldId="2145706711"/>
            <ac:spMk id="9" creationId="{25C77256-D0F5-484C-9D31-FDB9B77B54DE}"/>
          </ac:spMkLst>
        </pc:spChg>
        <pc:spChg chg="del">
          <ac:chgData name="Matt Chill" userId="157e4bfd-2bfa-46d2-b115-bc5f9c1dc265" providerId="ADAL" clId="{2C0FCEDA-EB6B-4259-9119-9E297DF92AEE}" dt="2022-04-12T17:45:00.943" v="71257" actId="478"/>
          <ac:spMkLst>
            <pc:docMk/>
            <pc:sldMk cId="897571120" sldId="2145706711"/>
            <ac:spMk id="10" creationId="{542BAFEA-56DF-44C5-A8EF-4700C8DD4785}"/>
          </ac:spMkLst>
        </pc:spChg>
        <pc:spChg chg="del">
          <ac:chgData name="Matt Chill" userId="157e4bfd-2bfa-46d2-b115-bc5f9c1dc265" providerId="ADAL" clId="{2C0FCEDA-EB6B-4259-9119-9E297DF92AEE}" dt="2022-04-12T17:45:00.943" v="71257" actId="478"/>
          <ac:spMkLst>
            <pc:docMk/>
            <pc:sldMk cId="897571120" sldId="2145706711"/>
            <ac:spMk id="11" creationId="{329AB905-1B19-4A1E-95FF-B0848CBF3330}"/>
          </ac:spMkLst>
        </pc:spChg>
        <pc:spChg chg="del">
          <ac:chgData name="Matt Chill" userId="157e4bfd-2bfa-46d2-b115-bc5f9c1dc265" providerId="ADAL" clId="{2C0FCEDA-EB6B-4259-9119-9E297DF92AEE}" dt="2022-04-12T17:45:00.943" v="71257" actId="478"/>
          <ac:spMkLst>
            <pc:docMk/>
            <pc:sldMk cId="897571120" sldId="2145706711"/>
            <ac:spMk id="12" creationId="{4D8BB8B4-93AA-4FFC-BA50-7735D152977D}"/>
          </ac:spMkLst>
        </pc:spChg>
        <pc:spChg chg="del">
          <ac:chgData name="Matt Chill" userId="157e4bfd-2bfa-46d2-b115-bc5f9c1dc265" providerId="ADAL" clId="{2C0FCEDA-EB6B-4259-9119-9E297DF92AEE}" dt="2022-04-12T17:45:00.943" v="71257" actId="478"/>
          <ac:spMkLst>
            <pc:docMk/>
            <pc:sldMk cId="897571120" sldId="2145706711"/>
            <ac:spMk id="13" creationId="{4982FC22-A4F1-418E-9D45-04E31A100AE5}"/>
          </ac:spMkLst>
        </pc:spChg>
        <pc:spChg chg="del">
          <ac:chgData name="Matt Chill" userId="157e4bfd-2bfa-46d2-b115-bc5f9c1dc265" providerId="ADAL" clId="{2C0FCEDA-EB6B-4259-9119-9E297DF92AEE}" dt="2022-04-12T17:45:00.943" v="71257" actId="478"/>
          <ac:spMkLst>
            <pc:docMk/>
            <pc:sldMk cId="897571120" sldId="2145706711"/>
            <ac:spMk id="14" creationId="{46103894-8F49-458E-BE0E-570E6D4221BE}"/>
          </ac:spMkLst>
        </pc:spChg>
        <pc:spChg chg="del">
          <ac:chgData name="Matt Chill" userId="157e4bfd-2bfa-46d2-b115-bc5f9c1dc265" providerId="ADAL" clId="{2C0FCEDA-EB6B-4259-9119-9E297DF92AEE}" dt="2022-04-12T17:45:00.943" v="71257" actId="478"/>
          <ac:spMkLst>
            <pc:docMk/>
            <pc:sldMk cId="897571120" sldId="2145706711"/>
            <ac:spMk id="15" creationId="{9D3FDD70-B201-4299-8643-7752D5A33B3B}"/>
          </ac:spMkLst>
        </pc:spChg>
        <pc:spChg chg="del">
          <ac:chgData name="Matt Chill" userId="157e4bfd-2bfa-46d2-b115-bc5f9c1dc265" providerId="ADAL" clId="{2C0FCEDA-EB6B-4259-9119-9E297DF92AEE}" dt="2022-04-12T17:45:00.943" v="71257" actId="478"/>
          <ac:spMkLst>
            <pc:docMk/>
            <pc:sldMk cId="897571120" sldId="2145706711"/>
            <ac:spMk id="16" creationId="{E85A340E-32F2-4634-BFEB-DAA5DC5E5832}"/>
          </ac:spMkLst>
        </pc:spChg>
        <pc:spChg chg="add mod">
          <ac:chgData name="Matt Chill" userId="157e4bfd-2bfa-46d2-b115-bc5f9c1dc265" providerId="ADAL" clId="{2C0FCEDA-EB6B-4259-9119-9E297DF92AEE}" dt="2022-04-12T17:45:16.855" v="71260"/>
          <ac:spMkLst>
            <pc:docMk/>
            <pc:sldMk cId="897571120" sldId="2145706711"/>
            <ac:spMk id="17" creationId="{6DF7BE65-57A3-4FAA-BA67-6D2217967C0A}"/>
          </ac:spMkLst>
        </pc:spChg>
        <pc:spChg chg="add mod">
          <ac:chgData name="Matt Chill" userId="157e4bfd-2bfa-46d2-b115-bc5f9c1dc265" providerId="ADAL" clId="{2C0FCEDA-EB6B-4259-9119-9E297DF92AEE}" dt="2022-04-12T17:45:16.855" v="71260"/>
          <ac:spMkLst>
            <pc:docMk/>
            <pc:sldMk cId="897571120" sldId="2145706711"/>
            <ac:spMk id="18" creationId="{AF5396EC-F695-457B-9E4C-128A720B5009}"/>
          </ac:spMkLst>
        </pc:spChg>
        <pc:spChg chg="add mod">
          <ac:chgData name="Matt Chill" userId="157e4bfd-2bfa-46d2-b115-bc5f9c1dc265" providerId="ADAL" clId="{2C0FCEDA-EB6B-4259-9119-9E297DF92AEE}" dt="2022-04-12T17:45:16.855" v="71260"/>
          <ac:spMkLst>
            <pc:docMk/>
            <pc:sldMk cId="897571120" sldId="2145706711"/>
            <ac:spMk id="19" creationId="{EF8DBBD0-FF66-4BF2-861C-0F80F72DED95}"/>
          </ac:spMkLst>
        </pc:spChg>
        <pc:spChg chg="add mod">
          <ac:chgData name="Matt Chill" userId="157e4bfd-2bfa-46d2-b115-bc5f9c1dc265" providerId="ADAL" clId="{2C0FCEDA-EB6B-4259-9119-9E297DF92AEE}" dt="2022-04-13T21:10:36.836" v="80725" actId="20577"/>
          <ac:spMkLst>
            <pc:docMk/>
            <pc:sldMk cId="897571120" sldId="2145706711"/>
            <ac:spMk id="23" creationId="{FAA2CA5D-3933-41DB-8825-F8B67535B561}"/>
          </ac:spMkLst>
        </pc:spChg>
        <pc:spChg chg="add mod">
          <ac:chgData name="Matt Chill" userId="157e4bfd-2bfa-46d2-b115-bc5f9c1dc265" providerId="ADAL" clId="{2C0FCEDA-EB6B-4259-9119-9E297DF92AEE}" dt="2022-04-13T21:11:40.459" v="80747" actId="20577"/>
          <ac:spMkLst>
            <pc:docMk/>
            <pc:sldMk cId="897571120" sldId="2145706711"/>
            <ac:spMk id="24" creationId="{9CEF08D7-2FDE-4B94-86E4-7A9E88F5F0B9}"/>
          </ac:spMkLst>
        </pc:spChg>
        <pc:spChg chg="add del mod">
          <ac:chgData name="Matt Chill" userId="157e4bfd-2bfa-46d2-b115-bc5f9c1dc265" providerId="ADAL" clId="{2C0FCEDA-EB6B-4259-9119-9E297DF92AEE}" dt="2022-04-12T17:45:37.058" v="71320" actId="478"/>
          <ac:spMkLst>
            <pc:docMk/>
            <pc:sldMk cId="897571120" sldId="2145706711"/>
            <ac:spMk id="25" creationId="{8FB6DC16-9287-447D-BD07-6C270FC22BBF}"/>
          </ac:spMkLst>
        </pc:spChg>
        <pc:spChg chg="add mod">
          <ac:chgData name="Matt Chill" userId="157e4bfd-2bfa-46d2-b115-bc5f9c1dc265" providerId="ADAL" clId="{2C0FCEDA-EB6B-4259-9119-9E297DF92AEE}" dt="2022-04-13T21:10:14.615" v="80704" actId="20577"/>
          <ac:spMkLst>
            <pc:docMk/>
            <pc:sldMk cId="897571120" sldId="2145706711"/>
            <ac:spMk id="26" creationId="{7A550359-DEE2-47B0-834A-438954E32387}"/>
          </ac:spMkLst>
        </pc:spChg>
        <pc:graphicFrameChg chg="mod">
          <ac:chgData name="Matt Chill" userId="157e4bfd-2bfa-46d2-b115-bc5f9c1dc265" providerId="ADAL" clId="{2C0FCEDA-EB6B-4259-9119-9E297DF92AEE}" dt="2022-04-12T17:45:37.565" v="71322"/>
          <ac:graphicFrameMkLst>
            <pc:docMk/>
            <pc:sldMk cId="897571120" sldId="2145706711"/>
            <ac:graphicFrameMk id="6" creationId="{CE466C38-FB94-4929-BEF2-74708E451695}"/>
          </ac:graphicFrameMkLst>
        </pc:graphicFrameChg>
        <pc:picChg chg="add mod">
          <ac:chgData name="Matt Chill" userId="157e4bfd-2bfa-46d2-b115-bc5f9c1dc265" providerId="ADAL" clId="{2C0FCEDA-EB6B-4259-9119-9E297DF92AEE}" dt="2022-04-12T17:45:16.855" v="71260"/>
          <ac:picMkLst>
            <pc:docMk/>
            <pc:sldMk cId="897571120" sldId="2145706711"/>
            <ac:picMk id="20" creationId="{D32D4F9B-98FF-4C36-A93D-DE9D125B4BE5}"/>
          </ac:picMkLst>
        </pc:picChg>
        <pc:picChg chg="add mod">
          <ac:chgData name="Matt Chill" userId="157e4bfd-2bfa-46d2-b115-bc5f9c1dc265" providerId="ADAL" clId="{2C0FCEDA-EB6B-4259-9119-9E297DF92AEE}" dt="2022-04-12T17:45:16.855" v="71260"/>
          <ac:picMkLst>
            <pc:docMk/>
            <pc:sldMk cId="897571120" sldId="2145706711"/>
            <ac:picMk id="21" creationId="{4EB0C055-284D-4D51-A3C8-CD0A274D773D}"/>
          </ac:picMkLst>
        </pc:picChg>
        <pc:picChg chg="add mod">
          <ac:chgData name="Matt Chill" userId="157e4bfd-2bfa-46d2-b115-bc5f9c1dc265" providerId="ADAL" clId="{2C0FCEDA-EB6B-4259-9119-9E297DF92AEE}" dt="2022-04-12T17:45:16.855" v="71260"/>
          <ac:picMkLst>
            <pc:docMk/>
            <pc:sldMk cId="897571120" sldId="2145706711"/>
            <ac:picMk id="22" creationId="{A66C666B-4F52-4BAC-B066-97053111B9BF}"/>
          </ac:picMkLst>
        </pc:picChg>
      </pc:sldChg>
      <pc:sldChg chg="modSp add mod modTransition modShow">
        <pc:chgData name="Matt Chill" userId="157e4bfd-2bfa-46d2-b115-bc5f9c1dc265" providerId="ADAL" clId="{2C0FCEDA-EB6B-4259-9119-9E297DF92AEE}" dt="2022-04-26T16:20:56.843" v="88898"/>
        <pc:sldMkLst>
          <pc:docMk/>
          <pc:sldMk cId="3043084884" sldId="2145706711"/>
        </pc:sldMkLst>
        <pc:spChg chg="mod">
          <ac:chgData name="Matt Chill" userId="157e4bfd-2bfa-46d2-b115-bc5f9c1dc265" providerId="ADAL" clId="{2C0FCEDA-EB6B-4259-9119-9E297DF92AEE}" dt="2022-04-14T20:59:06.265" v="82873" actId="255"/>
          <ac:spMkLst>
            <pc:docMk/>
            <pc:sldMk cId="3043084884" sldId="2145706711"/>
            <ac:spMk id="18" creationId="{AF5396EC-F695-457B-9E4C-128A720B5009}"/>
          </ac:spMkLst>
        </pc:spChg>
        <pc:spChg chg="mod">
          <ac:chgData name="Matt Chill" userId="157e4bfd-2bfa-46d2-b115-bc5f9c1dc265" providerId="ADAL" clId="{2C0FCEDA-EB6B-4259-9119-9E297DF92AEE}" dt="2022-04-14T20:16:05.181" v="82259" actId="21"/>
          <ac:spMkLst>
            <pc:docMk/>
            <pc:sldMk cId="3043084884" sldId="2145706711"/>
            <ac:spMk id="19" creationId="{EF8DBBD0-FF66-4BF2-861C-0F80F72DED95}"/>
          </ac:spMkLst>
        </pc:spChg>
        <pc:spChg chg="mod">
          <ac:chgData name="Matt Chill" userId="157e4bfd-2bfa-46d2-b115-bc5f9c1dc265" providerId="ADAL" clId="{2C0FCEDA-EB6B-4259-9119-9E297DF92AEE}" dt="2022-04-14T15:19:08.514" v="81431" actId="20577"/>
          <ac:spMkLst>
            <pc:docMk/>
            <pc:sldMk cId="3043084884" sldId="2145706711"/>
            <ac:spMk id="23" creationId="{FAA2CA5D-3933-41DB-8825-F8B67535B561}"/>
          </ac:spMkLst>
        </pc:spChg>
        <pc:spChg chg="mod">
          <ac:chgData name="Matt Chill" userId="157e4bfd-2bfa-46d2-b115-bc5f9c1dc265" providerId="ADAL" clId="{2C0FCEDA-EB6B-4259-9119-9E297DF92AEE}" dt="2022-04-14T20:16:18.992" v="82261" actId="404"/>
          <ac:spMkLst>
            <pc:docMk/>
            <pc:sldMk cId="3043084884" sldId="2145706711"/>
            <ac:spMk id="24" creationId="{9CEF08D7-2FDE-4B94-86E4-7A9E88F5F0B9}"/>
          </ac:spMkLst>
        </pc:spChg>
        <pc:spChg chg="mod">
          <ac:chgData name="Matt Chill" userId="157e4bfd-2bfa-46d2-b115-bc5f9c1dc265" providerId="ADAL" clId="{2C0FCEDA-EB6B-4259-9119-9E297DF92AEE}" dt="2022-04-14T20:15:41.256" v="82256"/>
          <ac:spMkLst>
            <pc:docMk/>
            <pc:sldMk cId="3043084884" sldId="2145706711"/>
            <ac:spMk id="26" creationId="{7A550359-DEE2-47B0-834A-438954E32387}"/>
          </ac:spMkLst>
        </pc:spChg>
      </pc:sldChg>
      <pc:sldChg chg="addSp delSp modSp add mod">
        <pc:chgData name="Matt Chill" userId="157e4bfd-2bfa-46d2-b115-bc5f9c1dc265" providerId="ADAL" clId="{2C0FCEDA-EB6B-4259-9119-9E297DF92AEE}" dt="2022-04-12T18:08:24.425" v="71411"/>
        <pc:sldMkLst>
          <pc:docMk/>
          <pc:sldMk cId="1982263725" sldId="2145706712"/>
        </pc:sldMkLst>
        <pc:spChg chg="del">
          <ac:chgData name="Matt Chill" userId="157e4bfd-2bfa-46d2-b115-bc5f9c1dc265" providerId="ADAL" clId="{2C0FCEDA-EB6B-4259-9119-9E297DF92AEE}" dt="2022-04-12T18:08:20.624" v="71405" actId="478"/>
          <ac:spMkLst>
            <pc:docMk/>
            <pc:sldMk cId="1982263725" sldId="2145706712"/>
            <ac:spMk id="3" creationId="{6112ED70-A71A-42CD-A509-C744FC7A22A1}"/>
          </ac:spMkLst>
        </pc:spChg>
        <pc:spChg chg="del">
          <ac:chgData name="Matt Chill" userId="157e4bfd-2bfa-46d2-b115-bc5f9c1dc265" providerId="ADAL" clId="{2C0FCEDA-EB6B-4259-9119-9E297DF92AEE}" dt="2022-04-12T18:08:20.624" v="71405" actId="478"/>
          <ac:spMkLst>
            <pc:docMk/>
            <pc:sldMk cId="1982263725" sldId="2145706712"/>
            <ac:spMk id="4" creationId="{7BCD5DDD-1BC3-4103-981B-A4404C86219F}"/>
          </ac:spMkLst>
        </pc:spChg>
        <pc:spChg chg="add del mod">
          <ac:chgData name="Matt Chill" userId="157e4bfd-2bfa-46d2-b115-bc5f9c1dc265" providerId="ADAL" clId="{2C0FCEDA-EB6B-4259-9119-9E297DF92AEE}" dt="2022-04-12T18:08:23.884" v="71408" actId="478"/>
          <ac:spMkLst>
            <pc:docMk/>
            <pc:sldMk cId="1982263725" sldId="2145706712"/>
            <ac:spMk id="5" creationId="{BAB7B942-05B8-4D68-BD89-F65EA51F4C7B}"/>
          </ac:spMkLst>
        </pc:spChg>
        <pc:spChg chg="add del mod">
          <ac:chgData name="Matt Chill" userId="157e4bfd-2bfa-46d2-b115-bc5f9c1dc265" providerId="ADAL" clId="{2C0FCEDA-EB6B-4259-9119-9E297DF92AEE}" dt="2022-04-12T18:08:23.884" v="71408" actId="478"/>
          <ac:spMkLst>
            <pc:docMk/>
            <pc:sldMk cId="1982263725" sldId="2145706712"/>
            <ac:spMk id="8" creationId="{FC623F07-6BD3-44AC-BE58-E599B9B3C9B5}"/>
          </ac:spMkLst>
        </pc:spChg>
        <pc:spChg chg="del">
          <ac:chgData name="Matt Chill" userId="157e4bfd-2bfa-46d2-b115-bc5f9c1dc265" providerId="ADAL" clId="{2C0FCEDA-EB6B-4259-9119-9E297DF92AEE}" dt="2022-04-12T18:08:20.624" v="71405" actId="478"/>
          <ac:spMkLst>
            <pc:docMk/>
            <pc:sldMk cId="1982263725" sldId="2145706712"/>
            <ac:spMk id="9" creationId="{5BE7D7DF-B3AC-446A-8797-C9ED90A60E83}"/>
          </ac:spMkLst>
        </pc:spChg>
        <pc:spChg chg="del">
          <ac:chgData name="Matt Chill" userId="157e4bfd-2bfa-46d2-b115-bc5f9c1dc265" providerId="ADAL" clId="{2C0FCEDA-EB6B-4259-9119-9E297DF92AEE}" dt="2022-04-12T18:08:23.884" v="71408" actId="478"/>
          <ac:spMkLst>
            <pc:docMk/>
            <pc:sldMk cId="1982263725" sldId="2145706712"/>
            <ac:spMk id="10" creationId="{0559750F-0117-4014-9E44-66B52BF29CFF}"/>
          </ac:spMkLst>
        </pc:spChg>
        <pc:spChg chg="add mod">
          <ac:chgData name="Matt Chill" userId="157e4bfd-2bfa-46d2-b115-bc5f9c1dc265" providerId="ADAL" clId="{2C0FCEDA-EB6B-4259-9119-9E297DF92AEE}" dt="2022-04-12T18:08:24.425" v="71411"/>
          <ac:spMkLst>
            <pc:docMk/>
            <pc:sldMk cId="1982263725" sldId="2145706712"/>
            <ac:spMk id="12" creationId="{47B3E332-D049-4CC9-8DA7-844CD1ACFBD1}"/>
          </ac:spMkLst>
        </pc:spChg>
        <pc:spChg chg="add mod">
          <ac:chgData name="Matt Chill" userId="157e4bfd-2bfa-46d2-b115-bc5f9c1dc265" providerId="ADAL" clId="{2C0FCEDA-EB6B-4259-9119-9E297DF92AEE}" dt="2022-04-12T18:08:24.425" v="71411"/>
          <ac:spMkLst>
            <pc:docMk/>
            <pc:sldMk cId="1982263725" sldId="2145706712"/>
            <ac:spMk id="13" creationId="{8F44DDB5-4E61-4ACD-BE6D-6441D8FDD8EB}"/>
          </ac:spMkLst>
        </pc:spChg>
        <pc:spChg chg="add mod">
          <ac:chgData name="Matt Chill" userId="157e4bfd-2bfa-46d2-b115-bc5f9c1dc265" providerId="ADAL" clId="{2C0FCEDA-EB6B-4259-9119-9E297DF92AEE}" dt="2022-04-12T18:08:24.425" v="71411"/>
          <ac:spMkLst>
            <pc:docMk/>
            <pc:sldMk cId="1982263725" sldId="2145706712"/>
            <ac:spMk id="14" creationId="{C3C2CF57-4039-4BCC-B45E-4FB1801256C6}"/>
          </ac:spMkLst>
        </pc:spChg>
        <pc:spChg chg="add mod">
          <ac:chgData name="Matt Chill" userId="157e4bfd-2bfa-46d2-b115-bc5f9c1dc265" providerId="ADAL" clId="{2C0FCEDA-EB6B-4259-9119-9E297DF92AEE}" dt="2022-04-12T18:08:24.425" v="71411"/>
          <ac:spMkLst>
            <pc:docMk/>
            <pc:sldMk cId="1982263725" sldId="2145706712"/>
            <ac:spMk id="15" creationId="{6C0052D6-86ED-4F15-A350-EEA7FFDFCD84}"/>
          </ac:spMkLst>
        </pc:spChg>
        <pc:spChg chg="add mod">
          <ac:chgData name="Matt Chill" userId="157e4bfd-2bfa-46d2-b115-bc5f9c1dc265" providerId="ADAL" clId="{2C0FCEDA-EB6B-4259-9119-9E297DF92AEE}" dt="2022-04-12T18:08:24.425" v="71411"/>
          <ac:spMkLst>
            <pc:docMk/>
            <pc:sldMk cId="1982263725" sldId="2145706712"/>
            <ac:spMk id="17" creationId="{ADC65E07-AC0D-4B06-BA62-A23B938D94F7}"/>
          </ac:spMkLst>
        </pc:spChg>
        <pc:spChg chg="add mod">
          <ac:chgData name="Matt Chill" userId="157e4bfd-2bfa-46d2-b115-bc5f9c1dc265" providerId="ADAL" clId="{2C0FCEDA-EB6B-4259-9119-9E297DF92AEE}" dt="2022-04-12T18:08:24.425" v="71411"/>
          <ac:spMkLst>
            <pc:docMk/>
            <pc:sldMk cId="1982263725" sldId="2145706712"/>
            <ac:spMk id="18" creationId="{3DD7929B-1115-4EF6-A50F-609065867F43}"/>
          </ac:spMkLst>
        </pc:spChg>
        <pc:spChg chg="add mod">
          <ac:chgData name="Matt Chill" userId="157e4bfd-2bfa-46d2-b115-bc5f9c1dc265" providerId="ADAL" clId="{2C0FCEDA-EB6B-4259-9119-9E297DF92AEE}" dt="2022-04-12T18:08:24.425" v="71411"/>
          <ac:spMkLst>
            <pc:docMk/>
            <pc:sldMk cId="1982263725" sldId="2145706712"/>
            <ac:spMk id="19" creationId="{C65FC8B4-C36D-4BC9-A776-1DB29584FC91}"/>
          </ac:spMkLst>
        </pc:spChg>
        <pc:spChg chg="add mod">
          <ac:chgData name="Matt Chill" userId="157e4bfd-2bfa-46d2-b115-bc5f9c1dc265" providerId="ADAL" clId="{2C0FCEDA-EB6B-4259-9119-9E297DF92AEE}" dt="2022-04-12T18:08:24.425" v="71411"/>
          <ac:spMkLst>
            <pc:docMk/>
            <pc:sldMk cId="1982263725" sldId="2145706712"/>
            <ac:spMk id="20" creationId="{B4DF7D7A-D79D-4608-94D3-AA019465AB4D}"/>
          </ac:spMkLst>
        </pc:spChg>
        <pc:spChg chg="add mod">
          <ac:chgData name="Matt Chill" userId="157e4bfd-2bfa-46d2-b115-bc5f9c1dc265" providerId="ADAL" clId="{2C0FCEDA-EB6B-4259-9119-9E297DF92AEE}" dt="2022-04-12T18:08:24.425" v="71411"/>
          <ac:spMkLst>
            <pc:docMk/>
            <pc:sldMk cId="1982263725" sldId="2145706712"/>
            <ac:spMk id="21" creationId="{7AB968E9-557E-4A6D-BB17-DC3809A55AEB}"/>
          </ac:spMkLst>
        </pc:spChg>
        <pc:spChg chg="add mod">
          <ac:chgData name="Matt Chill" userId="157e4bfd-2bfa-46d2-b115-bc5f9c1dc265" providerId="ADAL" clId="{2C0FCEDA-EB6B-4259-9119-9E297DF92AEE}" dt="2022-04-12T18:08:24.425" v="71411"/>
          <ac:spMkLst>
            <pc:docMk/>
            <pc:sldMk cId="1982263725" sldId="2145706712"/>
            <ac:spMk id="24" creationId="{6BDFB021-C540-4AFF-92E1-AC939017A785}"/>
          </ac:spMkLst>
        </pc:spChg>
        <pc:spChg chg="add mod">
          <ac:chgData name="Matt Chill" userId="157e4bfd-2bfa-46d2-b115-bc5f9c1dc265" providerId="ADAL" clId="{2C0FCEDA-EB6B-4259-9119-9E297DF92AEE}" dt="2022-04-12T18:08:24.425" v="71411"/>
          <ac:spMkLst>
            <pc:docMk/>
            <pc:sldMk cId="1982263725" sldId="2145706712"/>
            <ac:spMk id="25" creationId="{870E92F6-2299-4D71-AE99-1DF733351EE5}"/>
          </ac:spMkLst>
        </pc:spChg>
        <pc:graphicFrameChg chg="mod">
          <ac:chgData name="Matt Chill" userId="157e4bfd-2bfa-46d2-b115-bc5f9c1dc265" providerId="ADAL" clId="{2C0FCEDA-EB6B-4259-9119-9E297DF92AEE}" dt="2022-04-12T18:08:24.392" v="71410"/>
          <ac:graphicFrameMkLst>
            <pc:docMk/>
            <pc:sldMk cId="1982263725" sldId="2145706712"/>
            <ac:graphicFrameMk id="6" creationId="{81682B0A-7EBE-4A27-B28A-E6B4201ADDBB}"/>
          </ac:graphicFrameMkLst>
        </pc:graphicFrameChg>
        <pc:graphicFrameChg chg="del">
          <ac:chgData name="Matt Chill" userId="157e4bfd-2bfa-46d2-b115-bc5f9c1dc265" providerId="ADAL" clId="{2C0FCEDA-EB6B-4259-9119-9E297DF92AEE}" dt="2022-04-12T18:08:20.624" v="71405" actId="478"/>
          <ac:graphicFrameMkLst>
            <pc:docMk/>
            <pc:sldMk cId="1982263725" sldId="2145706712"/>
            <ac:graphicFrameMk id="11" creationId="{824FBED7-3D1B-44B9-8889-9A3F62132B46}"/>
          </ac:graphicFrameMkLst>
        </pc:graphicFrameChg>
        <pc:picChg chg="add mod">
          <ac:chgData name="Matt Chill" userId="157e4bfd-2bfa-46d2-b115-bc5f9c1dc265" providerId="ADAL" clId="{2C0FCEDA-EB6B-4259-9119-9E297DF92AEE}" dt="2022-04-12T18:08:24.425" v="71411"/>
          <ac:picMkLst>
            <pc:docMk/>
            <pc:sldMk cId="1982263725" sldId="2145706712"/>
            <ac:picMk id="22" creationId="{6DF7DB22-0EF6-46EE-B86D-A0C19E60D142}"/>
          </ac:picMkLst>
        </pc:picChg>
        <pc:picChg chg="add mod">
          <ac:chgData name="Matt Chill" userId="157e4bfd-2bfa-46d2-b115-bc5f9c1dc265" providerId="ADAL" clId="{2C0FCEDA-EB6B-4259-9119-9E297DF92AEE}" dt="2022-04-12T18:08:24.425" v="71411"/>
          <ac:picMkLst>
            <pc:docMk/>
            <pc:sldMk cId="1982263725" sldId="2145706712"/>
            <ac:picMk id="23" creationId="{20D33584-462E-4F70-AD22-660F44513843}"/>
          </ac:picMkLst>
        </pc:picChg>
        <pc:picChg chg="add mod">
          <ac:chgData name="Matt Chill" userId="157e4bfd-2bfa-46d2-b115-bc5f9c1dc265" providerId="ADAL" clId="{2C0FCEDA-EB6B-4259-9119-9E297DF92AEE}" dt="2022-04-12T18:08:24.425" v="71411"/>
          <ac:picMkLst>
            <pc:docMk/>
            <pc:sldMk cId="1982263725" sldId="2145706712"/>
            <ac:picMk id="26" creationId="{0CF26464-E6E7-45DF-AE84-AE73DC0C7C6F}"/>
          </ac:picMkLst>
        </pc:picChg>
        <pc:cxnChg chg="add mod">
          <ac:chgData name="Matt Chill" userId="157e4bfd-2bfa-46d2-b115-bc5f9c1dc265" providerId="ADAL" clId="{2C0FCEDA-EB6B-4259-9119-9E297DF92AEE}" dt="2022-04-12T18:08:24.425" v="71411"/>
          <ac:cxnSpMkLst>
            <pc:docMk/>
            <pc:sldMk cId="1982263725" sldId="2145706712"/>
            <ac:cxnSpMk id="16" creationId="{B4BFCB18-1AE0-4D99-B227-49454599C5C9}"/>
          </ac:cxnSpMkLst>
        </pc:cxnChg>
      </pc:sldChg>
      <pc:sldChg chg="modSp add del mod">
        <pc:chgData name="Matt Chill" userId="157e4bfd-2bfa-46d2-b115-bc5f9c1dc265" providerId="ADAL" clId="{2C0FCEDA-EB6B-4259-9119-9E297DF92AEE}" dt="2022-05-03T17:21:14.308" v="89121" actId="2696"/>
        <pc:sldMkLst>
          <pc:docMk/>
          <pc:sldMk cId="3829913337" sldId="2145706712"/>
        </pc:sldMkLst>
        <pc:spChg chg="mod">
          <ac:chgData name="Matt Chill" userId="157e4bfd-2bfa-46d2-b115-bc5f9c1dc265" providerId="ADAL" clId="{2C0FCEDA-EB6B-4259-9119-9E297DF92AEE}" dt="2022-05-03T17:18:57.903" v="89100" actId="1076"/>
          <ac:spMkLst>
            <pc:docMk/>
            <pc:sldMk cId="3829913337" sldId="2145706712"/>
            <ac:spMk id="31" creationId="{F46CB42A-252C-4A8C-A708-8626799363AF}"/>
          </ac:spMkLst>
        </pc:spChg>
      </pc:sldChg>
      <pc:sldChg chg="addSp delSp modSp mod addCm delCm modCm">
        <pc:chgData name="Matt Chill" userId="157e4bfd-2bfa-46d2-b115-bc5f9c1dc265" providerId="ADAL" clId="{2C0FCEDA-EB6B-4259-9119-9E297DF92AEE}" dt="2022-04-26T16:41:40.023" v="88912" actId="20577"/>
        <pc:sldMkLst>
          <pc:docMk/>
          <pc:sldMk cId="931414689" sldId="2145706713"/>
        </pc:sldMkLst>
        <pc:spChg chg="del">
          <ac:chgData name="Matt Chill" userId="157e4bfd-2bfa-46d2-b115-bc5f9c1dc265" providerId="ADAL" clId="{2C0FCEDA-EB6B-4259-9119-9E297DF92AEE}" dt="2022-04-14T21:03:12.046" v="83521" actId="478"/>
          <ac:spMkLst>
            <pc:docMk/>
            <pc:sldMk cId="931414689" sldId="2145706713"/>
            <ac:spMk id="3" creationId="{6112ED70-A71A-42CD-A509-C744FC7A22A1}"/>
          </ac:spMkLst>
        </pc:spChg>
        <pc:spChg chg="del">
          <ac:chgData name="Matt Chill" userId="157e4bfd-2bfa-46d2-b115-bc5f9c1dc265" providerId="ADAL" clId="{2C0FCEDA-EB6B-4259-9119-9E297DF92AEE}" dt="2022-04-14T21:03:12.046" v="83521" actId="478"/>
          <ac:spMkLst>
            <pc:docMk/>
            <pc:sldMk cId="931414689" sldId="2145706713"/>
            <ac:spMk id="4" creationId="{7BCD5DDD-1BC3-4103-981B-A4404C86219F}"/>
          </ac:spMkLst>
        </pc:spChg>
        <pc:spChg chg="del">
          <ac:chgData name="Matt Chill" userId="157e4bfd-2bfa-46d2-b115-bc5f9c1dc265" providerId="ADAL" clId="{2C0FCEDA-EB6B-4259-9119-9E297DF92AEE}" dt="2022-04-13T01:05:28.568" v="74861" actId="478"/>
          <ac:spMkLst>
            <pc:docMk/>
            <pc:sldMk cId="931414689" sldId="2145706713"/>
            <ac:spMk id="8" creationId="{1F441AF1-3D18-4B6A-8A4E-8474284D801A}"/>
          </ac:spMkLst>
        </pc:spChg>
        <pc:spChg chg="add del mod">
          <ac:chgData name="Matt Chill" userId="157e4bfd-2bfa-46d2-b115-bc5f9c1dc265" providerId="ADAL" clId="{2C0FCEDA-EB6B-4259-9119-9E297DF92AEE}" dt="2022-04-14T21:03:15.085" v="83524" actId="478"/>
          <ac:spMkLst>
            <pc:docMk/>
            <pc:sldMk cId="931414689" sldId="2145706713"/>
            <ac:spMk id="8" creationId="{7D9989EA-B0D9-40AD-8DBD-935E31682364}"/>
          </ac:spMkLst>
        </pc:spChg>
        <pc:spChg chg="del">
          <ac:chgData name="Matt Chill" userId="157e4bfd-2bfa-46d2-b115-bc5f9c1dc265" providerId="ADAL" clId="{2C0FCEDA-EB6B-4259-9119-9E297DF92AEE}" dt="2022-04-14T00:16:51.858" v="81308" actId="478"/>
          <ac:spMkLst>
            <pc:docMk/>
            <pc:sldMk cId="931414689" sldId="2145706713"/>
            <ac:spMk id="9" creationId="{3B2E8898-DBFA-4C5A-9DE4-0A5A1B5B9048}"/>
          </ac:spMkLst>
        </pc:spChg>
        <pc:spChg chg="mod">
          <ac:chgData name="Matt Chill" userId="157e4bfd-2bfa-46d2-b115-bc5f9c1dc265" providerId="ADAL" clId="{2C0FCEDA-EB6B-4259-9119-9E297DF92AEE}" dt="2022-04-26T16:41:40.023" v="88912" actId="20577"/>
          <ac:spMkLst>
            <pc:docMk/>
            <pc:sldMk cId="931414689" sldId="2145706713"/>
            <ac:spMk id="10" creationId="{3C601FBF-2DD8-4BA7-90B9-1187FDBB8540}"/>
          </ac:spMkLst>
        </pc:spChg>
        <pc:spChg chg="add del mod">
          <ac:chgData name="Matt Chill" userId="157e4bfd-2bfa-46d2-b115-bc5f9c1dc265" providerId="ADAL" clId="{2C0FCEDA-EB6B-4259-9119-9E297DF92AEE}" dt="2022-04-14T21:03:15.085" v="83524" actId="478"/>
          <ac:spMkLst>
            <pc:docMk/>
            <pc:sldMk cId="931414689" sldId="2145706713"/>
            <ac:spMk id="11" creationId="{F17A245F-B3B3-4E1D-8642-4E82E8FD7234}"/>
          </ac:spMkLst>
        </pc:spChg>
        <pc:spChg chg="mod">
          <ac:chgData name="Matt Chill" userId="157e4bfd-2bfa-46d2-b115-bc5f9c1dc265" providerId="ADAL" clId="{2C0FCEDA-EB6B-4259-9119-9E297DF92AEE}" dt="2022-04-25T22:00:42.317" v="87566" actId="465"/>
          <ac:spMkLst>
            <pc:docMk/>
            <pc:sldMk cId="931414689" sldId="2145706713"/>
            <ac:spMk id="15" creationId="{B21401CA-DC6A-404A-A577-57328A470FD3}"/>
          </ac:spMkLst>
        </pc:spChg>
        <pc:spChg chg="del">
          <ac:chgData name="Matt Chill" userId="157e4bfd-2bfa-46d2-b115-bc5f9c1dc265" providerId="ADAL" clId="{2C0FCEDA-EB6B-4259-9119-9E297DF92AEE}" dt="2022-04-12T18:21:33.263" v="71839" actId="478"/>
          <ac:spMkLst>
            <pc:docMk/>
            <pc:sldMk cId="931414689" sldId="2145706713"/>
            <ac:spMk id="16" creationId="{9366B322-8B9C-449D-A5B7-A92C642A6F14}"/>
          </ac:spMkLst>
        </pc:spChg>
        <pc:spChg chg="add del mod">
          <ac:chgData name="Matt Chill" userId="157e4bfd-2bfa-46d2-b115-bc5f9c1dc265" providerId="ADAL" clId="{2C0FCEDA-EB6B-4259-9119-9E297DF92AEE}" dt="2022-04-25T17:58:33.147" v="86411" actId="478"/>
          <ac:spMkLst>
            <pc:docMk/>
            <pc:sldMk cId="931414689" sldId="2145706713"/>
            <ac:spMk id="17" creationId="{E5F00A69-2E8E-4431-ADC1-39FAB793F221}"/>
          </ac:spMkLst>
        </pc:spChg>
        <pc:spChg chg="mod">
          <ac:chgData name="Matt Chill" userId="157e4bfd-2bfa-46d2-b115-bc5f9c1dc265" providerId="ADAL" clId="{2C0FCEDA-EB6B-4259-9119-9E297DF92AEE}" dt="2022-04-25T22:01:25.690" v="87568" actId="1076"/>
          <ac:spMkLst>
            <pc:docMk/>
            <pc:sldMk cId="931414689" sldId="2145706713"/>
            <ac:spMk id="18" creationId="{A9284E2A-BB90-499F-A1C7-BE8598FF898C}"/>
          </ac:spMkLst>
        </pc:spChg>
        <pc:spChg chg="add del mod">
          <ac:chgData name="Matt Chill" userId="157e4bfd-2bfa-46d2-b115-bc5f9c1dc265" providerId="ADAL" clId="{2C0FCEDA-EB6B-4259-9119-9E297DF92AEE}" dt="2022-04-14T21:03:36.466" v="83537"/>
          <ac:spMkLst>
            <pc:docMk/>
            <pc:sldMk cId="931414689" sldId="2145706713"/>
            <ac:spMk id="23" creationId="{180DC850-2871-4E4A-98B3-C3FA6E261D13}"/>
          </ac:spMkLst>
        </pc:spChg>
        <pc:spChg chg="mod topLvl">
          <ac:chgData name="Matt Chill" userId="157e4bfd-2bfa-46d2-b115-bc5f9c1dc265" providerId="ADAL" clId="{2C0FCEDA-EB6B-4259-9119-9E297DF92AEE}" dt="2022-04-25T22:02:47.146" v="87576" actId="165"/>
          <ac:spMkLst>
            <pc:docMk/>
            <pc:sldMk cId="931414689" sldId="2145706713"/>
            <ac:spMk id="24" creationId="{2BA0FE78-1970-4857-8C92-F244AF427F48}"/>
          </ac:spMkLst>
        </pc:spChg>
        <pc:spChg chg="del mod topLvl">
          <ac:chgData name="Matt Chill" userId="157e4bfd-2bfa-46d2-b115-bc5f9c1dc265" providerId="ADAL" clId="{2C0FCEDA-EB6B-4259-9119-9E297DF92AEE}" dt="2022-04-25T22:02:49.967" v="87577" actId="478"/>
          <ac:spMkLst>
            <pc:docMk/>
            <pc:sldMk cId="931414689" sldId="2145706713"/>
            <ac:spMk id="25" creationId="{E1A7DD0F-2F74-4368-AADB-63EFDF1E0C89}"/>
          </ac:spMkLst>
        </pc:spChg>
        <pc:spChg chg="mod">
          <ac:chgData name="Matt Chill" userId="157e4bfd-2bfa-46d2-b115-bc5f9c1dc265" providerId="ADAL" clId="{2C0FCEDA-EB6B-4259-9119-9E297DF92AEE}" dt="2022-04-25T22:01:25.690" v="87568" actId="1076"/>
          <ac:spMkLst>
            <pc:docMk/>
            <pc:sldMk cId="931414689" sldId="2145706713"/>
            <ac:spMk id="27" creationId="{E0687D49-0627-4071-BCC7-75B702D2996C}"/>
          </ac:spMkLst>
        </pc:spChg>
        <pc:spChg chg="add del mod">
          <ac:chgData name="Matt Chill" userId="157e4bfd-2bfa-46d2-b115-bc5f9c1dc265" providerId="ADAL" clId="{2C0FCEDA-EB6B-4259-9119-9E297DF92AEE}" dt="2022-04-25T17:58:33.147" v="86411" actId="478"/>
          <ac:spMkLst>
            <pc:docMk/>
            <pc:sldMk cId="931414689" sldId="2145706713"/>
            <ac:spMk id="28" creationId="{EEA71358-3CED-47FB-A0F3-FC9C3AE65212}"/>
          </ac:spMkLst>
        </pc:spChg>
        <pc:spChg chg="add del mod">
          <ac:chgData name="Matt Chill" userId="157e4bfd-2bfa-46d2-b115-bc5f9c1dc265" providerId="ADAL" clId="{2C0FCEDA-EB6B-4259-9119-9E297DF92AEE}" dt="2022-04-14T21:03:36.466" v="83537"/>
          <ac:spMkLst>
            <pc:docMk/>
            <pc:sldMk cId="931414689" sldId="2145706713"/>
            <ac:spMk id="29" creationId="{E6740515-6DE7-4D05-8B6D-EF711FCBA1CD}"/>
          </ac:spMkLst>
        </pc:spChg>
        <pc:spChg chg="add mod">
          <ac:chgData name="Matt Chill" userId="157e4bfd-2bfa-46d2-b115-bc5f9c1dc265" providerId="ADAL" clId="{2C0FCEDA-EB6B-4259-9119-9E297DF92AEE}" dt="2022-04-14T21:03:55.524" v="83587"/>
          <ac:spMkLst>
            <pc:docMk/>
            <pc:sldMk cId="931414689" sldId="2145706713"/>
            <ac:spMk id="30" creationId="{36394DBF-074C-4155-8CF5-AB8ED06391C2}"/>
          </ac:spMkLst>
        </pc:spChg>
        <pc:spChg chg="add mod">
          <ac:chgData name="Matt Chill" userId="157e4bfd-2bfa-46d2-b115-bc5f9c1dc265" providerId="ADAL" clId="{2C0FCEDA-EB6B-4259-9119-9E297DF92AEE}" dt="2022-04-14T21:03:55.524" v="83587"/>
          <ac:spMkLst>
            <pc:docMk/>
            <pc:sldMk cId="931414689" sldId="2145706713"/>
            <ac:spMk id="31" creationId="{F22DDBFC-E80B-48FF-A9B3-55D46BEB8F90}"/>
          </ac:spMkLst>
        </pc:spChg>
        <pc:grpChg chg="add mod">
          <ac:chgData name="Matt Chill" userId="157e4bfd-2bfa-46d2-b115-bc5f9c1dc265" providerId="ADAL" clId="{2C0FCEDA-EB6B-4259-9119-9E297DF92AEE}" dt="2022-04-25T22:01:25.690" v="87568" actId="1076"/>
          <ac:grpSpMkLst>
            <pc:docMk/>
            <pc:sldMk cId="931414689" sldId="2145706713"/>
            <ac:grpSpMk id="16" creationId="{F587AC63-F1D7-4B1B-976B-D36DBC78B584}"/>
          </ac:grpSpMkLst>
        </pc:grpChg>
        <pc:grpChg chg="add del mod">
          <ac:chgData name="Matt Chill" userId="157e4bfd-2bfa-46d2-b115-bc5f9c1dc265" providerId="ADAL" clId="{2C0FCEDA-EB6B-4259-9119-9E297DF92AEE}" dt="2022-04-25T22:02:47.146" v="87576" actId="165"/>
          <ac:grpSpMkLst>
            <pc:docMk/>
            <pc:sldMk cId="931414689" sldId="2145706713"/>
            <ac:grpSpMk id="19" creationId="{D22F80E9-67E6-43A2-90A0-458C0FB4BE56}"/>
          </ac:grpSpMkLst>
        </pc:grpChg>
        <pc:grpChg chg="add mod">
          <ac:chgData name="Matt Chill" userId="157e4bfd-2bfa-46d2-b115-bc5f9c1dc265" providerId="ADAL" clId="{2C0FCEDA-EB6B-4259-9119-9E297DF92AEE}" dt="2022-04-25T22:01:43.253" v="87571" actId="1076"/>
          <ac:grpSpMkLst>
            <pc:docMk/>
            <pc:sldMk cId="931414689" sldId="2145706713"/>
            <ac:grpSpMk id="20" creationId="{7D9B8DB8-92CD-487E-9B10-AA1E54AFBB59}"/>
          </ac:grpSpMkLst>
        </pc:grpChg>
        <pc:grpChg chg="add mod">
          <ac:chgData name="Matt Chill" userId="157e4bfd-2bfa-46d2-b115-bc5f9c1dc265" providerId="ADAL" clId="{2C0FCEDA-EB6B-4259-9119-9E297DF92AEE}" dt="2022-04-25T22:00:42.317" v="87566" actId="465"/>
          <ac:grpSpMkLst>
            <pc:docMk/>
            <pc:sldMk cId="931414689" sldId="2145706713"/>
            <ac:grpSpMk id="21" creationId="{FA9D4B17-D502-496C-923E-942963E7E29D}"/>
          </ac:grpSpMkLst>
        </pc:grpChg>
        <pc:graphicFrameChg chg="mod">
          <ac:chgData name="Matt Chill" userId="157e4bfd-2bfa-46d2-b115-bc5f9c1dc265" providerId="ADAL" clId="{2C0FCEDA-EB6B-4259-9119-9E297DF92AEE}" dt="2022-04-14T21:03:46.632" v="83586"/>
          <ac:graphicFrameMkLst>
            <pc:docMk/>
            <pc:sldMk cId="931414689" sldId="2145706713"/>
            <ac:graphicFrameMk id="6" creationId="{81682B0A-7EBE-4A27-B28A-E6B4201ADDBB}"/>
          </ac:graphicFrameMkLst>
        </pc:graphicFrameChg>
        <pc:picChg chg="mod">
          <ac:chgData name="Matt Chill" userId="157e4bfd-2bfa-46d2-b115-bc5f9c1dc265" providerId="ADAL" clId="{2C0FCEDA-EB6B-4259-9119-9E297DF92AEE}" dt="2022-04-25T22:00:42.317" v="87566" actId="465"/>
          <ac:picMkLst>
            <pc:docMk/>
            <pc:sldMk cId="931414689" sldId="2145706713"/>
            <ac:picMk id="5" creationId="{6BB3D9B7-DBF6-4D38-B314-A16EAB1D25FD}"/>
          </ac:picMkLst>
        </pc:picChg>
        <pc:picChg chg="mod">
          <ac:chgData name="Matt Chill" userId="157e4bfd-2bfa-46d2-b115-bc5f9c1dc265" providerId="ADAL" clId="{2C0FCEDA-EB6B-4259-9119-9E297DF92AEE}" dt="2022-04-25T22:00:32.498" v="87565" actId="164"/>
          <ac:picMkLst>
            <pc:docMk/>
            <pc:sldMk cId="931414689" sldId="2145706713"/>
            <ac:picMk id="26" creationId="{97E2A398-BDFB-428B-B12F-60F5AA1B7A60}"/>
          </ac:picMkLst>
        </pc:picChg>
        <pc:picChg chg="add mod">
          <ac:chgData name="Matt Chill" userId="157e4bfd-2bfa-46d2-b115-bc5f9c1dc265" providerId="ADAL" clId="{2C0FCEDA-EB6B-4259-9119-9E297DF92AEE}" dt="2022-04-25T22:03:36.779" v="87587" actId="1582"/>
          <ac:picMkLst>
            <pc:docMk/>
            <pc:sldMk cId="931414689" sldId="2145706713"/>
            <ac:picMk id="32" creationId="{4AB2DC44-170C-4AE3-A5C3-85C73E01A570}"/>
          </ac:picMkLst>
        </pc:picChg>
      </pc:sldChg>
      <pc:sldChg chg="addSp delSp modSp add mod delCm modCm modNotesTx">
        <pc:chgData name="Matt Chill" userId="157e4bfd-2bfa-46d2-b115-bc5f9c1dc265" providerId="ADAL" clId="{2C0FCEDA-EB6B-4259-9119-9E297DF92AEE}" dt="2022-04-26T16:41:00.647" v="88911" actId="20577"/>
        <pc:sldMkLst>
          <pc:docMk/>
          <pc:sldMk cId="1120840879" sldId="2145706714"/>
        </pc:sldMkLst>
        <pc:spChg chg="add del mod modVis">
          <ac:chgData name="Matt Chill" userId="157e4bfd-2bfa-46d2-b115-bc5f9c1dc265" providerId="ADAL" clId="{2C0FCEDA-EB6B-4259-9119-9E297DF92AEE}" dt="2022-04-14T21:02:42.010" v="83472"/>
          <ac:spMkLst>
            <pc:docMk/>
            <pc:sldMk cId="1120840879" sldId="2145706714"/>
            <ac:spMk id="2" creationId="{A2422499-9FD0-4916-8200-1AFBFC8C8021}"/>
          </ac:spMkLst>
        </pc:spChg>
        <pc:spChg chg="add del mod modVis">
          <ac:chgData name="Matt Chill" userId="157e4bfd-2bfa-46d2-b115-bc5f9c1dc265" providerId="ADAL" clId="{2C0FCEDA-EB6B-4259-9119-9E297DF92AEE}" dt="2022-04-14T21:02:43.748" v="83515"/>
          <ac:spMkLst>
            <pc:docMk/>
            <pc:sldMk cId="1120840879" sldId="2145706714"/>
            <ac:spMk id="3" creationId="{2846D123-EB14-49BA-864E-1F119560050A}"/>
          </ac:spMkLst>
        </pc:spChg>
        <pc:spChg chg="add del mod">
          <ac:chgData name="Matt Chill" userId="157e4bfd-2bfa-46d2-b115-bc5f9c1dc265" providerId="ADAL" clId="{2C0FCEDA-EB6B-4259-9119-9E297DF92AEE}" dt="2022-04-14T21:02:59.469" v="83520" actId="478"/>
          <ac:spMkLst>
            <pc:docMk/>
            <pc:sldMk cId="1120840879" sldId="2145706714"/>
            <ac:spMk id="7" creationId="{D2143F52-5808-4EB2-BECB-AFBEC903528E}"/>
          </ac:spMkLst>
        </pc:spChg>
        <pc:spChg chg="add del mod">
          <ac:chgData name="Matt Chill" userId="157e4bfd-2bfa-46d2-b115-bc5f9c1dc265" providerId="ADAL" clId="{2C0FCEDA-EB6B-4259-9119-9E297DF92AEE}" dt="2022-04-14T21:03:35.125" v="83533" actId="478"/>
          <ac:spMkLst>
            <pc:docMk/>
            <pc:sldMk cId="1120840879" sldId="2145706714"/>
            <ac:spMk id="9" creationId="{92438CAA-DBDF-46CC-9C2E-DB5E970C4C4F}"/>
          </ac:spMkLst>
        </pc:spChg>
        <pc:spChg chg="add del mod">
          <ac:chgData name="Matt Chill" userId="157e4bfd-2bfa-46d2-b115-bc5f9c1dc265" providerId="ADAL" clId="{2C0FCEDA-EB6B-4259-9119-9E297DF92AEE}" dt="2022-04-14T21:03:40.536" v="83538" actId="478"/>
          <ac:spMkLst>
            <pc:docMk/>
            <pc:sldMk cId="1120840879" sldId="2145706714"/>
            <ac:spMk id="12" creationId="{47B3E332-D049-4CC9-8DA7-844CD1ACFBD1}"/>
          </ac:spMkLst>
        </pc:spChg>
        <pc:spChg chg="del">
          <ac:chgData name="Matt Chill" userId="157e4bfd-2bfa-46d2-b115-bc5f9c1dc265" providerId="ADAL" clId="{2C0FCEDA-EB6B-4259-9119-9E297DF92AEE}" dt="2022-04-14T21:02:55.757" v="83518" actId="478"/>
          <ac:spMkLst>
            <pc:docMk/>
            <pc:sldMk cId="1120840879" sldId="2145706714"/>
            <ac:spMk id="13" creationId="{8F44DDB5-4E61-4ACD-BE6D-6441D8FDD8EB}"/>
          </ac:spMkLst>
        </pc:spChg>
        <pc:spChg chg="mod">
          <ac:chgData name="Matt Chill" userId="157e4bfd-2bfa-46d2-b115-bc5f9c1dc265" providerId="ADAL" clId="{2C0FCEDA-EB6B-4259-9119-9E297DF92AEE}" dt="2022-04-12T18:37:47.452" v="72669" actId="20577"/>
          <ac:spMkLst>
            <pc:docMk/>
            <pc:sldMk cId="1120840879" sldId="2145706714"/>
            <ac:spMk id="14" creationId="{C3C2CF57-4039-4BCC-B45E-4FB1801256C6}"/>
          </ac:spMkLst>
        </pc:spChg>
        <pc:spChg chg="mod">
          <ac:chgData name="Matt Chill" userId="157e4bfd-2bfa-46d2-b115-bc5f9c1dc265" providerId="ADAL" clId="{2C0FCEDA-EB6B-4259-9119-9E297DF92AEE}" dt="2022-04-26T16:41:00.647" v="88911" actId="20577"/>
          <ac:spMkLst>
            <pc:docMk/>
            <pc:sldMk cId="1120840879" sldId="2145706714"/>
            <ac:spMk id="18" creationId="{3DD7929B-1115-4EF6-A50F-609065867F43}"/>
          </ac:spMkLst>
        </pc:spChg>
        <pc:spChg chg="mod">
          <ac:chgData name="Matt Chill" userId="157e4bfd-2bfa-46d2-b115-bc5f9c1dc265" providerId="ADAL" clId="{2C0FCEDA-EB6B-4259-9119-9E297DF92AEE}" dt="2022-04-13T21:23:51.042" v="81284" actId="465"/>
          <ac:spMkLst>
            <pc:docMk/>
            <pc:sldMk cId="1120840879" sldId="2145706714"/>
            <ac:spMk id="19" creationId="{C65FC8B4-C36D-4BC9-A776-1DB29584FC91}"/>
          </ac:spMkLst>
        </pc:spChg>
        <pc:spChg chg="mod">
          <ac:chgData name="Matt Chill" userId="157e4bfd-2bfa-46d2-b115-bc5f9c1dc265" providerId="ADAL" clId="{2C0FCEDA-EB6B-4259-9119-9E297DF92AEE}" dt="2022-04-25T17:41:55.423" v="86176" actId="1076"/>
          <ac:spMkLst>
            <pc:docMk/>
            <pc:sldMk cId="1120840879" sldId="2145706714"/>
            <ac:spMk id="20" creationId="{B4DF7D7A-D79D-4608-94D3-AA019465AB4D}"/>
          </ac:spMkLst>
        </pc:spChg>
        <pc:spChg chg="mod">
          <ac:chgData name="Matt Chill" userId="157e4bfd-2bfa-46d2-b115-bc5f9c1dc265" providerId="ADAL" clId="{2C0FCEDA-EB6B-4259-9119-9E297DF92AEE}" dt="2022-04-12T18:20:25.587" v="71836" actId="20577"/>
          <ac:spMkLst>
            <pc:docMk/>
            <pc:sldMk cId="1120840879" sldId="2145706714"/>
            <ac:spMk id="21" creationId="{7AB968E9-557E-4A6D-BB17-DC3809A55AEB}"/>
          </ac:spMkLst>
        </pc:spChg>
        <pc:spChg chg="mod">
          <ac:chgData name="Matt Chill" userId="157e4bfd-2bfa-46d2-b115-bc5f9c1dc265" providerId="ADAL" clId="{2C0FCEDA-EB6B-4259-9119-9E297DF92AEE}" dt="2022-04-25T17:42:45.767" v="86181" actId="1076"/>
          <ac:spMkLst>
            <pc:docMk/>
            <pc:sldMk cId="1120840879" sldId="2145706714"/>
            <ac:spMk id="21" creationId="{B6122801-7816-4AE7-9480-2B06BB81408D}"/>
          </ac:spMkLst>
        </pc:spChg>
        <pc:spChg chg="mod">
          <ac:chgData name="Matt Chill" userId="157e4bfd-2bfa-46d2-b115-bc5f9c1dc265" providerId="ADAL" clId="{2C0FCEDA-EB6B-4259-9119-9E297DF92AEE}" dt="2022-04-12T18:16:28.620" v="71698" actId="1076"/>
          <ac:spMkLst>
            <pc:docMk/>
            <pc:sldMk cId="1120840879" sldId="2145706714"/>
            <ac:spMk id="24" creationId="{6BDFB021-C540-4AFF-92E1-AC939017A785}"/>
          </ac:spMkLst>
        </pc:spChg>
        <pc:spChg chg="add mod">
          <ac:chgData name="Matt Chill" userId="157e4bfd-2bfa-46d2-b115-bc5f9c1dc265" providerId="ADAL" clId="{2C0FCEDA-EB6B-4259-9119-9E297DF92AEE}" dt="2022-04-14T21:02:56.163" v="83519"/>
          <ac:spMkLst>
            <pc:docMk/>
            <pc:sldMk cId="1120840879" sldId="2145706714"/>
            <ac:spMk id="24" creationId="{D32BF3CE-110D-40F8-8868-130EEEA53AB9}"/>
          </ac:spMkLst>
        </pc:spChg>
        <pc:spChg chg="add mod">
          <ac:chgData name="Matt Chill" userId="157e4bfd-2bfa-46d2-b115-bc5f9c1dc265" providerId="ADAL" clId="{2C0FCEDA-EB6B-4259-9119-9E297DF92AEE}" dt="2022-04-14T21:03:33.617" v="83529"/>
          <ac:spMkLst>
            <pc:docMk/>
            <pc:sldMk cId="1120840879" sldId="2145706714"/>
            <ac:spMk id="25" creationId="{6E2C74DD-2573-4BAE-8AB9-BAC0D649FFD7}"/>
          </ac:spMkLst>
        </pc:spChg>
        <pc:spChg chg="del">
          <ac:chgData name="Matt Chill" userId="157e4bfd-2bfa-46d2-b115-bc5f9c1dc265" providerId="ADAL" clId="{2C0FCEDA-EB6B-4259-9119-9E297DF92AEE}" dt="2022-04-14T00:22:09.377" v="81328" actId="478"/>
          <ac:spMkLst>
            <pc:docMk/>
            <pc:sldMk cId="1120840879" sldId="2145706714"/>
            <ac:spMk id="25" creationId="{870E92F6-2299-4D71-AE99-1DF733351EE5}"/>
          </ac:spMkLst>
        </pc:spChg>
        <pc:spChg chg="add del mod">
          <ac:chgData name="Matt Chill" userId="157e4bfd-2bfa-46d2-b115-bc5f9c1dc265" providerId="ADAL" clId="{2C0FCEDA-EB6B-4259-9119-9E297DF92AEE}" dt="2022-04-14T21:03:42.316" v="83541" actId="478"/>
          <ac:spMkLst>
            <pc:docMk/>
            <pc:sldMk cId="1120840879" sldId="2145706714"/>
            <ac:spMk id="26" creationId="{F491FB26-60F9-496F-8AE3-4774292BDF3E}"/>
          </ac:spMkLst>
        </pc:spChg>
        <pc:spChg chg="add mod">
          <ac:chgData name="Matt Chill" userId="157e4bfd-2bfa-46d2-b115-bc5f9c1dc265" providerId="ADAL" clId="{2C0FCEDA-EB6B-4259-9119-9E297DF92AEE}" dt="2022-04-25T17:46:31.545" v="86234" actId="20577"/>
          <ac:spMkLst>
            <pc:docMk/>
            <pc:sldMk cId="1120840879" sldId="2145706714"/>
            <ac:spMk id="27" creationId="{498A9EB8-74E4-4B40-830C-E68633A632ED}"/>
          </ac:spMkLst>
        </pc:spChg>
        <pc:spChg chg="add mod">
          <ac:chgData name="Matt Chill" userId="157e4bfd-2bfa-46d2-b115-bc5f9c1dc265" providerId="ADAL" clId="{2C0FCEDA-EB6B-4259-9119-9E297DF92AEE}" dt="2022-04-14T21:03:42.826" v="83543" actId="948"/>
          <ac:spMkLst>
            <pc:docMk/>
            <pc:sldMk cId="1120840879" sldId="2145706714"/>
            <ac:spMk id="28" creationId="{008691A3-79DB-4CEE-9FDD-49B572FF74D8}"/>
          </ac:spMkLst>
        </pc:spChg>
        <pc:spChg chg="add del mod modVis">
          <ac:chgData name="Matt Chill" userId="157e4bfd-2bfa-46d2-b115-bc5f9c1dc265" providerId="ADAL" clId="{2C0FCEDA-EB6B-4259-9119-9E297DF92AEE}" dt="2022-04-14T21:03:42.908" v="83582"/>
          <ac:spMkLst>
            <pc:docMk/>
            <pc:sldMk cId="1120840879" sldId="2145706714"/>
            <ac:spMk id="29" creationId="{AE3D1F9D-020C-459C-A98B-3DAB961EC8A9}"/>
          </ac:spMkLst>
        </pc:spChg>
        <pc:graphicFrameChg chg="mod">
          <ac:chgData name="Matt Chill" userId="157e4bfd-2bfa-46d2-b115-bc5f9c1dc265" providerId="ADAL" clId="{2C0FCEDA-EB6B-4259-9119-9E297DF92AEE}" dt="2022-04-14T21:03:42.911" v="83584"/>
          <ac:graphicFrameMkLst>
            <pc:docMk/>
            <pc:sldMk cId="1120840879" sldId="2145706714"/>
            <ac:graphicFrameMk id="6" creationId="{81682B0A-7EBE-4A27-B28A-E6B4201ADDBB}"/>
          </ac:graphicFrameMkLst>
        </pc:graphicFrameChg>
        <pc:picChg chg="add del mod">
          <ac:chgData name="Matt Chill" userId="157e4bfd-2bfa-46d2-b115-bc5f9c1dc265" providerId="ADAL" clId="{2C0FCEDA-EB6B-4259-9119-9E297DF92AEE}" dt="2022-04-14T00:20:32.796" v="81321" actId="478"/>
          <ac:picMkLst>
            <pc:docMk/>
            <pc:sldMk cId="1120840879" sldId="2145706714"/>
            <ac:picMk id="3" creationId="{7F93E247-067B-4142-AE4F-76193460E8AD}"/>
          </ac:picMkLst>
        </pc:picChg>
        <pc:picChg chg="add mod">
          <ac:chgData name="Matt Chill" userId="157e4bfd-2bfa-46d2-b115-bc5f9c1dc265" providerId="ADAL" clId="{2C0FCEDA-EB6B-4259-9119-9E297DF92AEE}" dt="2022-04-25T17:42:01.642" v="86177" actId="1076"/>
          <ac:picMkLst>
            <pc:docMk/>
            <pc:sldMk cId="1120840879" sldId="2145706714"/>
            <ac:picMk id="5" creationId="{081F4769-99D2-4F95-94CB-5CFE637AD025}"/>
          </ac:picMkLst>
        </pc:picChg>
        <pc:picChg chg="add del mod">
          <ac:chgData name="Matt Chill" userId="157e4bfd-2bfa-46d2-b115-bc5f9c1dc265" providerId="ADAL" clId="{2C0FCEDA-EB6B-4259-9119-9E297DF92AEE}" dt="2022-04-14T00:21:52.131" v="81326" actId="478"/>
          <ac:picMkLst>
            <pc:docMk/>
            <pc:sldMk cId="1120840879" sldId="2145706714"/>
            <ac:picMk id="8" creationId="{5EA57C52-922B-4258-818C-51DDCB843116}"/>
          </ac:picMkLst>
        </pc:picChg>
        <pc:picChg chg="add mod">
          <ac:chgData name="Matt Chill" userId="157e4bfd-2bfa-46d2-b115-bc5f9c1dc265" providerId="ADAL" clId="{2C0FCEDA-EB6B-4259-9119-9E297DF92AEE}" dt="2022-04-14T00:22:19.214" v="81331" actId="1076"/>
          <ac:picMkLst>
            <pc:docMk/>
            <pc:sldMk cId="1120840879" sldId="2145706714"/>
            <ac:picMk id="10" creationId="{FFFAD19C-9EC7-4574-897E-F49A036ABB85}"/>
          </ac:picMkLst>
        </pc:picChg>
        <pc:picChg chg="mod">
          <ac:chgData name="Matt Chill" userId="157e4bfd-2bfa-46d2-b115-bc5f9c1dc265" providerId="ADAL" clId="{2C0FCEDA-EB6B-4259-9119-9E297DF92AEE}" dt="2022-04-25T17:42:40.271" v="86180" actId="1076"/>
          <ac:picMkLst>
            <pc:docMk/>
            <pc:sldMk cId="1120840879" sldId="2145706714"/>
            <ac:picMk id="22" creationId="{6DF7DB22-0EF6-46EE-B86D-A0C19E60D142}"/>
          </ac:picMkLst>
        </pc:picChg>
        <pc:picChg chg="mod">
          <ac:chgData name="Matt Chill" userId="157e4bfd-2bfa-46d2-b115-bc5f9c1dc265" providerId="ADAL" clId="{2C0FCEDA-EB6B-4259-9119-9E297DF92AEE}" dt="2022-04-12T18:16:28.620" v="71698" actId="1076"/>
          <ac:picMkLst>
            <pc:docMk/>
            <pc:sldMk cId="1120840879" sldId="2145706714"/>
            <ac:picMk id="23" creationId="{20D33584-462E-4F70-AD22-660F44513843}"/>
          </ac:picMkLst>
        </pc:picChg>
        <pc:picChg chg="del mod">
          <ac:chgData name="Matt Chill" userId="157e4bfd-2bfa-46d2-b115-bc5f9c1dc265" providerId="ADAL" clId="{2C0FCEDA-EB6B-4259-9119-9E297DF92AEE}" dt="2022-04-14T00:19:20.975" v="81314" actId="478"/>
          <ac:picMkLst>
            <pc:docMk/>
            <pc:sldMk cId="1120840879" sldId="2145706714"/>
            <ac:picMk id="26" creationId="{0CF26464-E6E7-45DF-AE84-AE73DC0C7C6F}"/>
          </ac:picMkLst>
        </pc:picChg>
        <pc:picChg chg="add mod">
          <ac:chgData name="Matt Chill" userId="157e4bfd-2bfa-46d2-b115-bc5f9c1dc265" providerId="ADAL" clId="{2C0FCEDA-EB6B-4259-9119-9E297DF92AEE}" dt="2022-04-12T18:21:52.508" v="71841" actId="571"/>
          <ac:picMkLst>
            <pc:docMk/>
            <pc:sldMk cId="1120840879" sldId="2145706714"/>
            <ac:picMk id="28" creationId="{22E9A690-037F-474E-8B81-FAA378E6A662}"/>
          </ac:picMkLst>
        </pc:picChg>
      </pc:sldChg>
      <pc:sldChg chg="addSp delSp modSp mod addCm delCm modCm modNotesTx">
        <pc:chgData name="Matt Chill" userId="157e4bfd-2bfa-46d2-b115-bc5f9c1dc265" providerId="ADAL" clId="{2C0FCEDA-EB6B-4259-9119-9E297DF92AEE}" dt="2022-04-26T00:46:12.106" v="88894" actId="1592"/>
        <pc:sldMkLst>
          <pc:docMk/>
          <pc:sldMk cId="649287989" sldId="2145706715"/>
        </pc:sldMkLst>
        <pc:spChg chg="add mod">
          <ac:chgData name="Matt Chill" userId="157e4bfd-2bfa-46d2-b115-bc5f9c1dc265" providerId="ADAL" clId="{2C0FCEDA-EB6B-4259-9119-9E297DF92AEE}" dt="2022-04-25T22:11:43.725" v="87625" actId="1036"/>
          <ac:spMkLst>
            <pc:docMk/>
            <pc:sldMk cId="649287989" sldId="2145706715"/>
            <ac:spMk id="2" creationId="{BC989928-8990-4921-A60E-042FC97DD676}"/>
          </ac:spMkLst>
        </pc:spChg>
        <pc:spChg chg="del">
          <ac:chgData name="Matt Chill" userId="157e4bfd-2bfa-46d2-b115-bc5f9c1dc265" providerId="ADAL" clId="{2C0FCEDA-EB6B-4259-9119-9E297DF92AEE}" dt="2022-04-14T21:04:08.361" v="83588" actId="478"/>
          <ac:spMkLst>
            <pc:docMk/>
            <pc:sldMk cId="649287989" sldId="2145706715"/>
            <ac:spMk id="3" creationId="{6112ED70-A71A-42CD-A509-C744FC7A22A1}"/>
          </ac:spMkLst>
        </pc:spChg>
        <pc:spChg chg="del">
          <ac:chgData name="Matt Chill" userId="157e4bfd-2bfa-46d2-b115-bc5f9c1dc265" providerId="ADAL" clId="{2C0FCEDA-EB6B-4259-9119-9E297DF92AEE}" dt="2022-04-14T21:04:08.361" v="83588" actId="478"/>
          <ac:spMkLst>
            <pc:docMk/>
            <pc:sldMk cId="649287989" sldId="2145706715"/>
            <ac:spMk id="4" creationId="{7BCD5DDD-1BC3-4103-981B-A4404C86219F}"/>
          </ac:spMkLst>
        </pc:spChg>
        <pc:spChg chg="del">
          <ac:chgData name="Matt Chill" userId="157e4bfd-2bfa-46d2-b115-bc5f9c1dc265" providerId="ADAL" clId="{2C0FCEDA-EB6B-4259-9119-9E297DF92AEE}" dt="2022-04-13T01:05:55.269" v="74864" actId="478"/>
          <ac:spMkLst>
            <pc:docMk/>
            <pc:sldMk cId="649287989" sldId="2145706715"/>
            <ac:spMk id="7" creationId="{65FE3585-7BBA-48D0-8F5C-D970DF878CA8}"/>
          </ac:spMkLst>
        </pc:spChg>
        <pc:spChg chg="del">
          <ac:chgData name="Matt Chill" userId="157e4bfd-2bfa-46d2-b115-bc5f9c1dc265" providerId="ADAL" clId="{2C0FCEDA-EB6B-4259-9119-9E297DF92AEE}" dt="2022-04-14T00:16:57.144" v="81309" actId="478"/>
          <ac:spMkLst>
            <pc:docMk/>
            <pc:sldMk cId="649287989" sldId="2145706715"/>
            <ac:spMk id="8" creationId="{C3AF2C73-D4E0-4906-A467-9F1FD6F6BF88}"/>
          </ac:spMkLst>
        </pc:spChg>
        <pc:spChg chg="add del mod">
          <ac:chgData name="Matt Chill" userId="157e4bfd-2bfa-46d2-b115-bc5f9c1dc265" providerId="ADAL" clId="{2C0FCEDA-EB6B-4259-9119-9E297DF92AEE}" dt="2022-04-14T21:04:11.109" v="83591" actId="478"/>
          <ac:spMkLst>
            <pc:docMk/>
            <pc:sldMk cId="649287989" sldId="2145706715"/>
            <ac:spMk id="8" creationId="{F53FF68C-954D-4981-92E2-0070E1758D4B}"/>
          </ac:spMkLst>
        </pc:spChg>
        <pc:spChg chg="mod topLvl">
          <ac:chgData name="Matt Chill" userId="157e4bfd-2bfa-46d2-b115-bc5f9c1dc265" providerId="ADAL" clId="{2C0FCEDA-EB6B-4259-9119-9E297DF92AEE}" dt="2022-04-25T22:11:43.725" v="87625" actId="1036"/>
          <ac:spMkLst>
            <pc:docMk/>
            <pc:sldMk cId="649287989" sldId="2145706715"/>
            <ac:spMk id="9" creationId="{CB7A1CD2-79E9-459E-BC7D-CE0B4AB5EC3C}"/>
          </ac:spMkLst>
        </pc:spChg>
        <pc:spChg chg="mod topLvl">
          <ac:chgData name="Matt Chill" userId="157e4bfd-2bfa-46d2-b115-bc5f9c1dc265" providerId="ADAL" clId="{2C0FCEDA-EB6B-4259-9119-9E297DF92AEE}" dt="2022-04-25T22:11:43.725" v="87625" actId="1036"/>
          <ac:spMkLst>
            <pc:docMk/>
            <pc:sldMk cId="649287989" sldId="2145706715"/>
            <ac:spMk id="14" creationId="{5C2CB883-F4D4-4977-A180-D12FC5FB46B9}"/>
          </ac:spMkLst>
        </pc:spChg>
        <pc:spChg chg="mod topLvl">
          <ac:chgData name="Matt Chill" userId="157e4bfd-2bfa-46d2-b115-bc5f9c1dc265" providerId="ADAL" clId="{2C0FCEDA-EB6B-4259-9119-9E297DF92AEE}" dt="2022-04-25T22:11:43.725" v="87625" actId="1036"/>
          <ac:spMkLst>
            <pc:docMk/>
            <pc:sldMk cId="649287989" sldId="2145706715"/>
            <ac:spMk id="15" creationId="{F3E0DD62-D76D-4B66-8441-4E5714FAC584}"/>
          </ac:spMkLst>
        </pc:spChg>
        <pc:spChg chg="del mod">
          <ac:chgData name="Matt Chill" userId="157e4bfd-2bfa-46d2-b115-bc5f9c1dc265" providerId="ADAL" clId="{2C0FCEDA-EB6B-4259-9119-9E297DF92AEE}" dt="2022-04-25T22:09:29.278" v="87591" actId="478"/>
          <ac:spMkLst>
            <pc:docMk/>
            <pc:sldMk cId="649287989" sldId="2145706715"/>
            <ac:spMk id="16" creationId="{E73F6276-4B13-446B-B4DA-23E65757CDE5}"/>
          </ac:spMkLst>
        </pc:spChg>
        <pc:spChg chg="mod topLvl">
          <ac:chgData name="Matt Chill" userId="157e4bfd-2bfa-46d2-b115-bc5f9c1dc265" providerId="ADAL" clId="{2C0FCEDA-EB6B-4259-9119-9E297DF92AEE}" dt="2022-04-25T22:11:43.725" v="87625" actId="1036"/>
          <ac:spMkLst>
            <pc:docMk/>
            <pc:sldMk cId="649287989" sldId="2145706715"/>
            <ac:spMk id="17" creationId="{98DFA724-6576-4828-ABF5-86AACA42E041}"/>
          </ac:spMkLst>
        </pc:spChg>
        <pc:spChg chg="add del mod">
          <ac:chgData name="Matt Chill" userId="157e4bfd-2bfa-46d2-b115-bc5f9c1dc265" providerId="ADAL" clId="{2C0FCEDA-EB6B-4259-9119-9E297DF92AEE}" dt="2022-04-14T21:04:11.109" v="83591" actId="478"/>
          <ac:spMkLst>
            <pc:docMk/>
            <pc:sldMk cId="649287989" sldId="2145706715"/>
            <ac:spMk id="18" creationId="{56B3823E-0A85-4BC0-86ED-5DA1ADAA8406}"/>
          </ac:spMkLst>
        </pc:spChg>
        <pc:spChg chg="del mod">
          <ac:chgData name="Matt Chill" userId="157e4bfd-2bfa-46d2-b115-bc5f9c1dc265" providerId="ADAL" clId="{2C0FCEDA-EB6B-4259-9119-9E297DF92AEE}" dt="2022-04-25T22:09:19.308" v="87589" actId="478"/>
          <ac:spMkLst>
            <pc:docMk/>
            <pc:sldMk cId="649287989" sldId="2145706715"/>
            <ac:spMk id="19" creationId="{821DF041-5A09-4A14-9A89-C4F44AB45AC1}"/>
          </ac:spMkLst>
        </pc:spChg>
        <pc:spChg chg="mod topLvl">
          <ac:chgData name="Matt Chill" userId="157e4bfd-2bfa-46d2-b115-bc5f9c1dc265" providerId="ADAL" clId="{2C0FCEDA-EB6B-4259-9119-9E297DF92AEE}" dt="2022-04-25T22:11:48.622" v="87627" actId="1036"/>
          <ac:spMkLst>
            <pc:docMk/>
            <pc:sldMk cId="649287989" sldId="2145706715"/>
            <ac:spMk id="20" creationId="{6BCF6552-E649-4284-831E-88B87C705E25}"/>
          </ac:spMkLst>
        </pc:spChg>
        <pc:spChg chg="add mod">
          <ac:chgData name="Matt Chill" userId="157e4bfd-2bfa-46d2-b115-bc5f9c1dc265" providerId="ADAL" clId="{2C0FCEDA-EB6B-4259-9119-9E297DF92AEE}" dt="2022-04-25T22:11:43.725" v="87625" actId="1036"/>
          <ac:spMkLst>
            <pc:docMk/>
            <pc:sldMk cId="649287989" sldId="2145706715"/>
            <ac:spMk id="22" creationId="{00929D8F-1065-4635-80A6-943702E6DDF3}"/>
          </ac:spMkLst>
        </pc:spChg>
        <pc:spChg chg="del">
          <ac:chgData name="Matt Chill" userId="157e4bfd-2bfa-46d2-b115-bc5f9c1dc265" providerId="ADAL" clId="{2C0FCEDA-EB6B-4259-9119-9E297DF92AEE}" dt="2022-04-14T00:33:59.078" v="81383" actId="478"/>
          <ac:spMkLst>
            <pc:docMk/>
            <pc:sldMk cId="649287989" sldId="2145706715"/>
            <ac:spMk id="23" creationId="{344AE095-39ED-4130-B113-0946FDF6C5F3}"/>
          </ac:spMkLst>
        </pc:spChg>
        <pc:spChg chg="mod">
          <ac:chgData name="Matt Chill" userId="157e4bfd-2bfa-46d2-b115-bc5f9c1dc265" providerId="ADAL" clId="{2C0FCEDA-EB6B-4259-9119-9E297DF92AEE}" dt="2022-04-25T22:11:43.725" v="87625" actId="1036"/>
          <ac:spMkLst>
            <pc:docMk/>
            <pc:sldMk cId="649287989" sldId="2145706715"/>
            <ac:spMk id="26" creationId="{9789F525-3E32-4BAF-A71D-3AA73D368A9E}"/>
          </ac:spMkLst>
        </pc:spChg>
        <pc:spChg chg="mod">
          <ac:chgData name="Matt Chill" userId="157e4bfd-2bfa-46d2-b115-bc5f9c1dc265" providerId="ADAL" clId="{2C0FCEDA-EB6B-4259-9119-9E297DF92AEE}" dt="2022-04-25T22:11:43.725" v="87625" actId="1036"/>
          <ac:spMkLst>
            <pc:docMk/>
            <pc:sldMk cId="649287989" sldId="2145706715"/>
            <ac:spMk id="27" creationId="{C570DF15-A36D-4AA8-9B40-F9F24B427AD9}"/>
          </ac:spMkLst>
        </pc:spChg>
        <pc:spChg chg="add mod">
          <ac:chgData name="Matt Chill" userId="157e4bfd-2bfa-46d2-b115-bc5f9c1dc265" providerId="ADAL" clId="{2C0FCEDA-EB6B-4259-9119-9E297DF92AEE}" dt="2022-04-14T21:04:11.741" v="83594"/>
          <ac:spMkLst>
            <pc:docMk/>
            <pc:sldMk cId="649287989" sldId="2145706715"/>
            <ac:spMk id="28" creationId="{BEE9BADE-B237-4BA4-815B-1579FA98B7ED}"/>
          </ac:spMkLst>
        </pc:spChg>
        <pc:spChg chg="add mod">
          <ac:chgData name="Matt Chill" userId="157e4bfd-2bfa-46d2-b115-bc5f9c1dc265" providerId="ADAL" clId="{2C0FCEDA-EB6B-4259-9119-9E297DF92AEE}" dt="2022-04-14T21:04:11.741" v="83594"/>
          <ac:spMkLst>
            <pc:docMk/>
            <pc:sldMk cId="649287989" sldId="2145706715"/>
            <ac:spMk id="29" creationId="{7EBAF443-480F-459C-9154-D1B86FA3A951}"/>
          </ac:spMkLst>
        </pc:spChg>
        <pc:grpChg chg="add mod topLvl">
          <ac:chgData name="Matt Chill" userId="157e4bfd-2bfa-46d2-b115-bc5f9c1dc265" providerId="ADAL" clId="{2C0FCEDA-EB6B-4259-9119-9E297DF92AEE}" dt="2022-04-25T22:11:43.725" v="87625" actId="1036"/>
          <ac:grpSpMkLst>
            <pc:docMk/>
            <pc:sldMk cId="649287989" sldId="2145706715"/>
            <ac:grpSpMk id="5" creationId="{5E4FB818-2B5A-4195-9B75-8A1A855D6EEC}"/>
          </ac:grpSpMkLst>
        </pc:grpChg>
        <pc:grpChg chg="add del mod">
          <ac:chgData name="Matt Chill" userId="157e4bfd-2bfa-46d2-b115-bc5f9c1dc265" providerId="ADAL" clId="{2C0FCEDA-EB6B-4259-9119-9E297DF92AEE}" dt="2022-04-25T22:10:47.687" v="87601" actId="165"/>
          <ac:grpSpMkLst>
            <pc:docMk/>
            <pc:sldMk cId="649287989" sldId="2145706715"/>
            <ac:grpSpMk id="23" creationId="{93503392-6FBC-4A2B-8AD1-2C3F988987F1}"/>
          </ac:grpSpMkLst>
        </pc:grpChg>
        <pc:grpChg chg="add del mod">
          <ac:chgData name="Matt Chill" userId="157e4bfd-2bfa-46d2-b115-bc5f9c1dc265" providerId="ADAL" clId="{2C0FCEDA-EB6B-4259-9119-9E297DF92AEE}" dt="2022-04-25T22:10:41.217" v="87600" actId="165"/>
          <ac:grpSpMkLst>
            <pc:docMk/>
            <pc:sldMk cId="649287989" sldId="2145706715"/>
            <ac:grpSpMk id="24" creationId="{E5851C7C-C4BC-40BF-9AE7-E4D6DF3213B1}"/>
          </ac:grpSpMkLst>
        </pc:grpChg>
        <pc:grpChg chg="add mod topLvl">
          <ac:chgData name="Matt Chill" userId="157e4bfd-2bfa-46d2-b115-bc5f9c1dc265" providerId="ADAL" clId="{2C0FCEDA-EB6B-4259-9119-9E297DF92AEE}" dt="2022-04-25T22:11:43.725" v="87625" actId="1036"/>
          <ac:grpSpMkLst>
            <pc:docMk/>
            <pc:sldMk cId="649287989" sldId="2145706715"/>
            <ac:grpSpMk id="25" creationId="{A8B5FDAE-6934-4699-A5AA-E5A467BE648D}"/>
          </ac:grpSpMkLst>
        </pc:grpChg>
        <pc:grpChg chg="add del mod">
          <ac:chgData name="Matt Chill" userId="157e4bfd-2bfa-46d2-b115-bc5f9c1dc265" providerId="ADAL" clId="{2C0FCEDA-EB6B-4259-9119-9E297DF92AEE}" dt="2022-04-25T22:10:37.814" v="87599" actId="165"/>
          <ac:grpSpMkLst>
            <pc:docMk/>
            <pc:sldMk cId="649287989" sldId="2145706715"/>
            <ac:grpSpMk id="30" creationId="{9C738839-6803-4D68-AA7C-E8AAA0A81A08}"/>
          </ac:grpSpMkLst>
        </pc:grpChg>
        <pc:grpChg chg="add del mod">
          <ac:chgData name="Matt Chill" userId="157e4bfd-2bfa-46d2-b115-bc5f9c1dc265" providerId="ADAL" clId="{2C0FCEDA-EB6B-4259-9119-9E297DF92AEE}" dt="2022-04-25T22:10:36.185" v="87598" actId="165"/>
          <ac:grpSpMkLst>
            <pc:docMk/>
            <pc:sldMk cId="649287989" sldId="2145706715"/>
            <ac:grpSpMk id="31" creationId="{70F26535-4748-4D2C-BEF0-C9F33243A627}"/>
          </ac:grpSpMkLst>
        </pc:grpChg>
        <pc:graphicFrameChg chg="mod">
          <ac:chgData name="Matt Chill" userId="157e4bfd-2bfa-46d2-b115-bc5f9c1dc265" providerId="ADAL" clId="{2C0FCEDA-EB6B-4259-9119-9E297DF92AEE}" dt="2022-04-14T21:04:11.647" v="83593"/>
          <ac:graphicFrameMkLst>
            <pc:docMk/>
            <pc:sldMk cId="649287989" sldId="2145706715"/>
            <ac:graphicFrameMk id="6" creationId="{81682B0A-7EBE-4A27-B28A-E6B4201ADDBB}"/>
          </ac:graphicFrameMkLst>
        </pc:graphicFrameChg>
        <pc:picChg chg="mod topLvl">
          <ac:chgData name="Matt Chill" userId="157e4bfd-2bfa-46d2-b115-bc5f9c1dc265" providerId="ADAL" clId="{2C0FCEDA-EB6B-4259-9119-9E297DF92AEE}" dt="2022-04-25T22:11:53.878" v="87629" actId="1036"/>
          <ac:picMkLst>
            <pc:docMk/>
            <pc:sldMk cId="649287989" sldId="2145706715"/>
            <ac:picMk id="21" creationId="{D4497829-8663-4F36-8BA4-D068BADBDA39}"/>
          </ac:picMkLst>
        </pc:picChg>
        <pc:picChg chg="del">
          <ac:chgData name="Matt Chill" userId="157e4bfd-2bfa-46d2-b115-bc5f9c1dc265" providerId="ADAL" clId="{2C0FCEDA-EB6B-4259-9119-9E297DF92AEE}" dt="2022-04-14T00:25:41.845" v="81332" actId="478"/>
          <ac:picMkLst>
            <pc:docMk/>
            <pc:sldMk cId="649287989" sldId="2145706715"/>
            <ac:picMk id="24" creationId="{1605FC0A-730F-4F14-B81D-D4AA463E404D}"/>
          </ac:picMkLst>
        </pc:picChg>
        <pc:cxnChg chg="mod">
          <ac:chgData name="Matt Chill" userId="157e4bfd-2bfa-46d2-b115-bc5f9c1dc265" providerId="ADAL" clId="{2C0FCEDA-EB6B-4259-9119-9E297DF92AEE}" dt="2022-04-25T22:11:37.448" v="87615" actId="1036"/>
          <ac:cxnSpMkLst>
            <pc:docMk/>
            <pc:sldMk cId="649287989" sldId="2145706715"/>
            <ac:cxnSpMk id="12" creationId="{5F9BF51D-231D-4F4E-A4F7-0E0693E148B4}"/>
          </ac:cxnSpMkLst>
        </pc:cxnChg>
      </pc:sldChg>
      <pc:sldChg chg="addSp delSp modSp add mod addCm delCm modCm modNotesTx">
        <pc:chgData name="Matt Chill" userId="157e4bfd-2bfa-46d2-b115-bc5f9c1dc265" providerId="ADAL" clId="{2C0FCEDA-EB6B-4259-9119-9E297DF92AEE}" dt="2022-04-25T18:30:31.576" v="87520"/>
        <pc:sldMkLst>
          <pc:docMk/>
          <pc:sldMk cId="901238624" sldId="2145706716"/>
        </pc:sldMkLst>
        <pc:spChg chg="add mod">
          <ac:chgData name="Matt Chill" userId="157e4bfd-2bfa-46d2-b115-bc5f9c1dc265" providerId="ADAL" clId="{2C0FCEDA-EB6B-4259-9119-9E297DF92AEE}" dt="2022-04-14T00:33:26.754" v="81382" actId="207"/>
          <ac:spMkLst>
            <pc:docMk/>
            <pc:sldMk cId="901238624" sldId="2145706716"/>
            <ac:spMk id="2" creationId="{7390A4B5-1025-4E72-A9D2-EF54E217AF30}"/>
          </ac:spMkLst>
        </pc:spChg>
        <pc:spChg chg="del">
          <ac:chgData name="Matt Chill" userId="157e4bfd-2bfa-46d2-b115-bc5f9c1dc265" providerId="ADAL" clId="{2C0FCEDA-EB6B-4259-9119-9E297DF92AEE}" dt="2022-04-14T21:04:17.801" v="83595" actId="478"/>
          <ac:spMkLst>
            <pc:docMk/>
            <pc:sldMk cId="901238624" sldId="2145706716"/>
            <ac:spMk id="3" creationId="{6112ED70-A71A-42CD-A509-C744FC7A22A1}"/>
          </ac:spMkLst>
        </pc:spChg>
        <pc:spChg chg="del">
          <ac:chgData name="Matt Chill" userId="157e4bfd-2bfa-46d2-b115-bc5f9c1dc265" providerId="ADAL" clId="{2C0FCEDA-EB6B-4259-9119-9E297DF92AEE}" dt="2022-04-14T21:04:17.801" v="83595" actId="478"/>
          <ac:spMkLst>
            <pc:docMk/>
            <pc:sldMk cId="901238624" sldId="2145706716"/>
            <ac:spMk id="4" creationId="{7BCD5DDD-1BC3-4103-981B-A4404C86219F}"/>
          </ac:spMkLst>
        </pc:spChg>
        <pc:spChg chg="del">
          <ac:chgData name="Matt Chill" userId="157e4bfd-2bfa-46d2-b115-bc5f9c1dc265" providerId="ADAL" clId="{2C0FCEDA-EB6B-4259-9119-9E297DF92AEE}" dt="2022-04-13T01:05:52.560" v="74863" actId="478"/>
          <ac:spMkLst>
            <pc:docMk/>
            <pc:sldMk cId="901238624" sldId="2145706716"/>
            <ac:spMk id="7" creationId="{8BB69195-1CDD-4426-BAE4-AE6D4B4AD3DC}"/>
          </ac:spMkLst>
        </pc:spChg>
        <pc:spChg chg="add del mod">
          <ac:chgData name="Matt Chill" userId="157e4bfd-2bfa-46d2-b115-bc5f9c1dc265" providerId="ADAL" clId="{2C0FCEDA-EB6B-4259-9119-9E297DF92AEE}" dt="2022-04-14T21:04:19.848" v="83598" actId="478"/>
          <ac:spMkLst>
            <pc:docMk/>
            <pc:sldMk cId="901238624" sldId="2145706716"/>
            <ac:spMk id="8" creationId="{D1A4A4D0-BF9A-44E9-8BC0-7F0BDCCF9B98}"/>
          </ac:spMkLst>
        </pc:spChg>
        <pc:spChg chg="del">
          <ac:chgData name="Matt Chill" userId="157e4bfd-2bfa-46d2-b115-bc5f9c1dc265" providerId="ADAL" clId="{2C0FCEDA-EB6B-4259-9119-9E297DF92AEE}" dt="2022-04-14T00:17:02.824" v="81310" actId="478"/>
          <ac:spMkLst>
            <pc:docMk/>
            <pc:sldMk cId="901238624" sldId="2145706716"/>
            <ac:spMk id="8" creationId="{D7EFF7E2-7DAC-4723-8B9C-DBD7464F07A9}"/>
          </ac:spMkLst>
        </pc:spChg>
        <pc:spChg chg="add mod">
          <ac:chgData name="Matt Chill" userId="157e4bfd-2bfa-46d2-b115-bc5f9c1dc265" providerId="ADAL" clId="{2C0FCEDA-EB6B-4259-9119-9E297DF92AEE}" dt="2022-04-25T18:25:15.963" v="87268" actId="20577"/>
          <ac:spMkLst>
            <pc:docMk/>
            <pc:sldMk cId="901238624" sldId="2145706716"/>
            <ac:spMk id="9" creationId="{0FA020FE-5C3D-48BD-B0C9-790B0AD6584E}"/>
          </ac:spMkLst>
        </pc:spChg>
        <pc:spChg chg="add mod">
          <ac:chgData name="Matt Chill" userId="157e4bfd-2bfa-46d2-b115-bc5f9c1dc265" providerId="ADAL" clId="{2C0FCEDA-EB6B-4259-9119-9E297DF92AEE}" dt="2022-04-25T18:27:23.473" v="87448" actId="6549"/>
          <ac:spMkLst>
            <pc:docMk/>
            <pc:sldMk cId="901238624" sldId="2145706716"/>
            <ac:spMk id="10" creationId="{C457D9E1-D22C-46E3-806F-E03268D42BD6}"/>
          </ac:spMkLst>
        </pc:spChg>
        <pc:spChg chg="add mod">
          <ac:chgData name="Matt Chill" userId="157e4bfd-2bfa-46d2-b115-bc5f9c1dc265" providerId="ADAL" clId="{2C0FCEDA-EB6B-4259-9119-9E297DF92AEE}" dt="2022-04-25T18:27:14.812" v="87447" actId="20577"/>
          <ac:spMkLst>
            <pc:docMk/>
            <pc:sldMk cId="901238624" sldId="2145706716"/>
            <ac:spMk id="12" creationId="{4D02C468-0522-4232-AFF3-0CA851217564}"/>
          </ac:spMkLst>
        </pc:spChg>
        <pc:spChg chg="add del mod">
          <ac:chgData name="Matt Chill" userId="157e4bfd-2bfa-46d2-b115-bc5f9c1dc265" providerId="ADAL" clId="{2C0FCEDA-EB6B-4259-9119-9E297DF92AEE}" dt="2022-04-12T18:56:41.164" v="73280" actId="478"/>
          <ac:spMkLst>
            <pc:docMk/>
            <pc:sldMk cId="901238624" sldId="2145706716"/>
            <ac:spMk id="13" creationId="{C4413AF6-132E-49BB-98D2-2415FC2DEE0F}"/>
          </ac:spMkLst>
        </pc:spChg>
        <pc:spChg chg="add mod">
          <ac:chgData name="Matt Chill" userId="157e4bfd-2bfa-46d2-b115-bc5f9c1dc265" providerId="ADAL" clId="{2C0FCEDA-EB6B-4259-9119-9E297DF92AEE}" dt="2022-04-25T18:28:22.274" v="87516" actId="20577"/>
          <ac:spMkLst>
            <pc:docMk/>
            <pc:sldMk cId="901238624" sldId="2145706716"/>
            <ac:spMk id="14" creationId="{96455638-3D34-40F2-947D-09461E51B9DC}"/>
          </ac:spMkLst>
        </pc:spChg>
        <pc:spChg chg="add del mod">
          <ac:chgData name="Matt Chill" userId="157e4bfd-2bfa-46d2-b115-bc5f9c1dc265" providerId="ADAL" clId="{2C0FCEDA-EB6B-4259-9119-9E297DF92AEE}" dt="2022-04-12T19:00:41.452" v="73559"/>
          <ac:spMkLst>
            <pc:docMk/>
            <pc:sldMk cId="901238624" sldId="2145706716"/>
            <ac:spMk id="15" creationId="{BB33B880-B63E-4B16-A5ED-7A6141D0E134}"/>
          </ac:spMkLst>
        </pc:spChg>
        <pc:spChg chg="add del mod">
          <ac:chgData name="Matt Chill" userId="157e4bfd-2bfa-46d2-b115-bc5f9c1dc265" providerId="ADAL" clId="{2C0FCEDA-EB6B-4259-9119-9E297DF92AEE}" dt="2022-04-14T21:04:19.848" v="83598" actId="478"/>
          <ac:spMkLst>
            <pc:docMk/>
            <pc:sldMk cId="901238624" sldId="2145706716"/>
            <ac:spMk id="15" creationId="{D740D0E8-4326-470C-9F67-7388CC2518F0}"/>
          </ac:spMkLst>
        </pc:spChg>
        <pc:spChg chg="add del mod">
          <ac:chgData name="Matt Chill" userId="157e4bfd-2bfa-46d2-b115-bc5f9c1dc265" providerId="ADAL" clId="{2C0FCEDA-EB6B-4259-9119-9E297DF92AEE}" dt="2022-04-12T19:00:41.452" v="73559"/>
          <ac:spMkLst>
            <pc:docMk/>
            <pc:sldMk cId="901238624" sldId="2145706716"/>
            <ac:spMk id="16" creationId="{EADBD502-6435-4126-AD51-5FB5A429FC7A}"/>
          </ac:spMkLst>
        </pc:spChg>
        <pc:spChg chg="add del mod">
          <ac:chgData name="Matt Chill" userId="157e4bfd-2bfa-46d2-b115-bc5f9c1dc265" providerId="ADAL" clId="{2C0FCEDA-EB6B-4259-9119-9E297DF92AEE}" dt="2022-04-12T19:00:41.452" v="73559"/>
          <ac:spMkLst>
            <pc:docMk/>
            <pc:sldMk cId="901238624" sldId="2145706716"/>
            <ac:spMk id="17" creationId="{BE9EE85B-36C0-4937-93CA-109796075592}"/>
          </ac:spMkLst>
        </pc:spChg>
        <pc:spChg chg="add mod">
          <ac:chgData name="Matt Chill" userId="157e4bfd-2bfa-46d2-b115-bc5f9c1dc265" providerId="ADAL" clId="{2C0FCEDA-EB6B-4259-9119-9E297DF92AEE}" dt="2022-04-14T00:33:18.115" v="81381" actId="207"/>
          <ac:spMkLst>
            <pc:docMk/>
            <pc:sldMk cId="901238624" sldId="2145706716"/>
            <ac:spMk id="18" creationId="{85CB4988-C3CD-453A-A4C2-546E59A21179}"/>
          </ac:spMkLst>
        </pc:spChg>
        <pc:spChg chg="add del mod">
          <ac:chgData name="Matt Chill" userId="157e4bfd-2bfa-46d2-b115-bc5f9c1dc265" providerId="ADAL" clId="{2C0FCEDA-EB6B-4259-9119-9E297DF92AEE}" dt="2022-04-12T19:00:41.452" v="73559"/>
          <ac:spMkLst>
            <pc:docMk/>
            <pc:sldMk cId="901238624" sldId="2145706716"/>
            <ac:spMk id="18" creationId="{CE049EE8-3EED-4B9F-BB81-B9FE439B5355}"/>
          </ac:spMkLst>
        </pc:spChg>
        <pc:spChg chg="add del mod">
          <ac:chgData name="Matt Chill" userId="157e4bfd-2bfa-46d2-b115-bc5f9c1dc265" providerId="ADAL" clId="{2C0FCEDA-EB6B-4259-9119-9E297DF92AEE}" dt="2022-04-12T19:00:41.452" v="73559"/>
          <ac:spMkLst>
            <pc:docMk/>
            <pc:sldMk cId="901238624" sldId="2145706716"/>
            <ac:spMk id="19" creationId="{6034A6C5-7077-40F2-846C-6902C41B3699}"/>
          </ac:spMkLst>
        </pc:spChg>
        <pc:spChg chg="del">
          <ac:chgData name="Matt Chill" userId="157e4bfd-2bfa-46d2-b115-bc5f9c1dc265" providerId="ADAL" clId="{2C0FCEDA-EB6B-4259-9119-9E297DF92AEE}" dt="2022-04-14T00:31:01.064" v="81352" actId="478"/>
          <ac:spMkLst>
            <pc:docMk/>
            <pc:sldMk cId="901238624" sldId="2145706716"/>
            <ac:spMk id="23" creationId="{24BB43AD-5E04-461F-B533-2840CC4C277A}"/>
          </ac:spMkLst>
        </pc:spChg>
        <pc:spChg chg="add mod">
          <ac:chgData name="Matt Chill" userId="157e4bfd-2bfa-46d2-b115-bc5f9c1dc265" providerId="ADAL" clId="{2C0FCEDA-EB6B-4259-9119-9E297DF92AEE}" dt="2022-04-14T21:04:29.157" v="83601"/>
          <ac:spMkLst>
            <pc:docMk/>
            <pc:sldMk cId="901238624" sldId="2145706716"/>
            <ac:spMk id="23" creationId="{74B9DAC0-0FD5-44BB-9437-5EE94AD0F9DC}"/>
          </ac:spMkLst>
        </pc:spChg>
        <pc:spChg chg="add mod">
          <ac:chgData name="Matt Chill" userId="157e4bfd-2bfa-46d2-b115-bc5f9c1dc265" providerId="ADAL" clId="{2C0FCEDA-EB6B-4259-9119-9E297DF92AEE}" dt="2022-04-14T21:04:29.157" v="83601"/>
          <ac:spMkLst>
            <pc:docMk/>
            <pc:sldMk cId="901238624" sldId="2145706716"/>
            <ac:spMk id="26" creationId="{03B7B93A-E233-484C-9592-8FF3871DAD42}"/>
          </ac:spMkLst>
        </pc:spChg>
        <pc:grpChg chg="add mod">
          <ac:chgData name="Matt Chill" userId="157e4bfd-2bfa-46d2-b115-bc5f9c1dc265" providerId="ADAL" clId="{2C0FCEDA-EB6B-4259-9119-9E297DF92AEE}" dt="2022-04-14T00:33:18.115" v="81381" actId="207"/>
          <ac:grpSpMkLst>
            <pc:docMk/>
            <pc:sldMk cId="901238624" sldId="2145706716"/>
            <ac:grpSpMk id="11" creationId="{30DD86A4-34CB-44F9-A6AA-6D271B7FA3CB}"/>
          </ac:grpSpMkLst>
        </pc:grpChg>
        <pc:graphicFrameChg chg="mod">
          <ac:chgData name="Matt Chill" userId="157e4bfd-2bfa-46d2-b115-bc5f9c1dc265" providerId="ADAL" clId="{2C0FCEDA-EB6B-4259-9119-9E297DF92AEE}" dt="2022-04-14T21:04:20.098" v="83600"/>
          <ac:graphicFrameMkLst>
            <pc:docMk/>
            <pc:sldMk cId="901238624" sldId="2145706716"/>
            <ac:graphicFrameMk id="6" creationId="{81682B0A-7EBE-4A27-B28A-E6B4201ADDBB}"/>
          </ac:graphicFrameMkLst>
        </pc:graphicFrameChg>
        <pc:graphicFrameChg chg="del">
          <ac:chgData name="Matt Chill" userId="157e4bfd-2bfa-46d2-b115-bc5f9c1dc265" providerId="ADAL" clId="{2C0FCEDA-EB6B-4259-9119-9E297DF92AEE}" dt="2022-04-12T18:55:10.392" v="73136" actId="478"/>
          <ac:graphicFrameMkLst>
            <pc:docMk/>
            <pc:sldMk cId="901238624" sldId="2145706716"/>
            <ac:graphicFrameMk id="11" creationId="{824FBED7-3D1B-44B9-8889-9A3F62132B46}"/>
          </ac:graphicFrameMkLst>
        </pc:graphicFrameChg>
      </pc:sldChg>
      <pc:sldChg chg="addSp delSp modSp add mod modCm">
        <pc:chgData name="Matt Chill" userId="157e4bfd-2bfa-46d2-b115-bc5f9c1dc265" providerId="ADAL" clId="{2C0FCEDA-EB6B-4259-9119-9E297DF92AEE}" dt="2022-04-14T21:05:12.006" v="83695" actId="1076"/>
        <pc:sldMkLst>
          <pc:docMk/>
          <pc:sldMk cId="4085253018" sldId="2145706717"/>
        </pc:sldMkLst>
        <pc:spChg chg="del">
          <ac:chgData name="Matt Chill" userId="157e4bfd-2bfa-46d2-b115-bc5f9c1dc265" providerId="ADAL" clId="{2C0FCEDA-EB6B-4259-9119-9E297DF92AEE}" dt="2022-04-13T00:30:00.025" v="74369" actId="478"/>
          <ac:spMkLst>
            <pc:docMk/>
            <pc:sldMk cId="4085253018" sldId="2145706717"/>
            <ac:spMk id="2" creationId="{18F874B2-BD2A-4D01-874E-69409682CE86}"/>
          </ac:spMkLst>
        </pc:spChg>
        <pc:spChg chg="add del mod">
          <ac:chgData name="Matt Chill" userId="157e4bfd-2bfa-46d2-b115-bc5f9c1dc265" providerId="ADAL" clId="{2C0FCEDA-EB6B-4259-9119-9E297DF92AEE}" dt="2022-04-14T21:04:48.964" v="83605" actId="478"/>
          <ac:spMkLst>
            <pc:docMk/>
            <pc:sldMk cId="4085253018" sldId="2145706717"/>
            <ac:spMk id="3" creationId="{01617A75-3CD9-42BE-819D-3FF72F673122}"/>
          </ac:spMkLst>
        </pc:spChg>
        <pc:spChg chg="del">
          <ac:chgData name="Matt Chill" userId="157e4bfd-2bfa-46d2-b115-bc5f9c1dc265" providerId="ADAL" clId="{2C0FCEDA-EB6B-4259-9119-9E297DF92AEE}" dt="2022-04-13T00:30:00.025" v="74369" actId="478"/>
          <ac:spMkLst>
            <pc:docMk/>
            <pc:sldMk cId="4085253018" sldId="2145706717"/>
            <ac:spMk id="3" creationId="{8EE8D487-C2E5-443C-90AF-F83568E0DC72}"/>
          </ac:spMkLst>
        </pc:spChg>
        <pc:spChg chg="add del mod modVis">
          <ac:chgData name="Matt Chill" userId="157e4bfd-2bfa-46d2-b115-bc5f9c1dc265" providerId="ADAL" clId="{2C0FCEDA-EB6B-4259-9119-9E297DF92AEE}" dt="2022-04-14T21:05:06.891" v="83692"/>
          <ac:spMkLst>
            <pc:docMk/>
            <pc:sldMk cId="4085253018" sldId="2145706717"/>
            <ac:spMk id="5" creationId="{1EADBDC7-3DB4-4734-9676-03CF020A3132}"/>
          </ac:spMkLst>
        </pc:spChg>
        <pc:spChg chg="del">
          <ac:chgData name="Matt Chill" userId="157e4bfd-2bfa-46d2-b115-bc5f9c1dc265" providerId="ADAL" clId="{2C0FCEDA-EB6B-4259-9119-9E297DF92AEE}" dt="2022-04-13T00:30:00.025" v="74369" actId="478"/>
          <ac:spMkLst>
            <pc:docMk/>
            <pc:sldMk cId="4085253018" sldId="2145706717"/>
            <ac:spMk id="7" creationId="{7812A030-9A32-4625-9D52-643B2D73D906}"/>
          </ac:spMkLst>
        </pc:spChg>
        <pc:spChg chg="add del mod">
          <ac:chgData name="Matt Chill" userId="157e4bfd-2bfa-46d2-b115-bc5f9c1dc265" providerId="ADAL" clId="{2C0FCEDA-EB6B-4259-9119-9E297DF92AEE}" dt="2022-04-13T00:30:02.990" v="74372" actId="478"/>
          <ac:spMkLst>
            <pc:docMk/>
            <pc:sldMk cId="4085253018" sldId="2145706717"/>
            <ac:spMk id="8" creationId="{5B1F112F-4C23-42B6-920A-4B0FB4AB7CF3}"/>
          </ac:spMkLst>
        </pc:spChg>
        <pc:spChg chg="add del mod">
          <ac:chgData name="Matt Chill" userId="157e4bfd-2bfa-46d2-b115-bc5f9c1dc265" providerId="ADAL" clId="{2C0FCEDA-EB6B-4259-9119-9E297DF92AEE}" dt="2022-04-13T00:30:04.717" v="74375" actId="478"/>
          <ac:spMkLst>
            <pc:docMk/>
            <pc:sldMk cId="4085253018" sldId="2145706717"/>
            <ac:spMk id="10" creationId="{D7AD372F-B37C-4E9A-86C0-844AE4246D4D}"/>
          </ac:spMkLst>
        </pc:spChg>
        <pc:spChg chg="add mod">
          <ac:chgData name="Matt Chill" userId="157e4bfd-2bfa-46d2-b115-bc5f9c1dc265" providerId="ADAL" clId="{2C0FCEDA-EB6B-4259-9119-9E297DF92AEE}" dt="2022-04-13T00:45:00.033" v="74411" actId="1076"/>
          <ac:spMkLst>
            <pc:docMk/>
            <pc:sldMk cId="4085253018" sldId="2145706717"/>
            <ac:spMk id="11" creationId="{193152F5-C425-42EF-8558-085E8E92739D}"/>
          </ac:spMkLst>
        </pc:spChg>
        <pc:spChg chg="del">
          <ac:chgData name="Matt Chill" userId="157e4bfd-2bfa-46d2-b115-bc5f9c1dc265" providerId="ADAL" clId="{2C0FCEDA-EB6B-4259-9119-9E297DF92AEE}" dt="2022-04-13T00:30:00.025" v="74369" actId="478"/>
          <ac:spMkLst>
            <pc:docMk/>
            <pc:sldMk cId="4085253018" sldId="2145706717"/>
            <ac:spMk id="13" creationId="{B1EFA6EC-74A0-4221-93E5-1AFEE693B85F}"/>
          </ac:spMkLst>
        </pc:spChg>
        <pc:spChg chg="add del mod">
          <ac:chgData name="Matt Chill" userId="157e4bfd-2bfa-46d2-b115-bc5f9c1dc265" providerId="ADAL" clId="{2C0FCEDA-EB6B-4259-9119-9E297DF92AEE}" dt="2022-04-14T21:04:47.469" v="83602" actId="478"/>
          <ac:spMkLst>
            <pc:docMk/>
            <pc:sldMk cId="4085253018" sldId="2145706717"/>
            <ac:spMk id="14" creationId="{E4453A8C-A347-4F2D-896F-F78E9A8F2E1E}"/>
          </ac:spMkLst>
        </pc:spChg>
        <pc:spChg chg="add mod">
          <ac:chgData name="Matt Chill" userId="157e4bfd-2bfa-46d2-b115-bc5f9c1dc265" providerId="ADAL" clId="{2C0FCEDA-EB6B-4259-9119-9E297DF92AEE}" dt="2022-04-13T00:48:01.840" v="74544" actId="113"/>
          <ac:spMkLst>
            <pc:docMk/>
            <pc:sldMk cId="4085253018" sldId="2145706717"/>
            <ac:spMk id="15" creationId="{0808C104-5009-48C4-ACBB-05E4CC7C0106}"/>
          </ac:spMkLst>
        </pc:spChg>
        <pc:spChg chg="add mod">
          <ac:chgData name="Matt Chill" userId="157e4bfd-2bfa-46d2-b115-bc5f9c1dc265" providerId="ADAL" clId="{2C0FCEDA-EB6B-4259-9119-9E297DF92AEE}" dt="2022-04-13T00:30:23.419" v="74376"/>
          <ac:spMkLst>
            <pc:docMk/>
            <pc:sldMk cId="4085253018" sldId="2145706717"/>
            <ac:spMk id="16" creationId="{3F22E4F0-ABA3-49D3-B510-F242E8BD5801}"/>
          </ac:spMkLst>
        </pc:spChg>
        <pc:spChg chg="add mod">
          <ac:chgData name="Matt Chill" userId="157e4bfd-2bfa-46d2-b115-bc5f9c1dc265" providerId="ADAL" clId="{2C0FCEDA-EB6B-4259-9119-9E297DF92AEE}" dt="2022-04-14T21:05:12.006" v="83695" actId="1076"/>
          <ac:spMkLst>
            <pc:docMk/>
            <pc:sldMk cId="4085253018" sldId="2145706717"/>
            <ac:spMk id="18" creationId="{7A57199B-8A44-49E7-8203-9D610C70442E}"/>
          </ac:spMkLst>
        </pc:spChg>
        <pc:spChg chg="add mod">
          <ac:chgData name="Matt Chill" userId="157e4bfd-2bfa-46d2-b115-bc5f9c1dc265" providerId="ADAL" clId="{2C0FCEDA-EB6B-4259-9119-9E297DF92AEE}" dt="2022-04-13T00:30:23.419" v="74376"/>
          <ac:spMkLst>
            <pc:docMk/>
            <pc:sldMk cId="4085253018" sldId="2145706717"/>
            <ac:spMk id="20" creationId="{D6734614-5EE5-4D6E-AA8B-711B308D1808}"/>
          </ac:spMkLst>
        </pc:spChg>
        <pc:spChg chg="add mod">
          <ac:chgData name="Matt Chill" userId="157e4bfd-2bfa-46d2-b115-bc5f9c1dc265" providerId="ADAL" clId="{2C0FCEDA-EB6B-4259-9119-9E297DF92AEE}" dt="2022-04-13T00:30:23.419" v="74376"/>
          <ac:spMkLst>
            <pc:docMk/>
            <pc:sldMk cId="4085253018" sldId="2145706717"/>
            <ac:spMk id="21" creationId="{C41AD833-E82B-4ACD-956B-76BB97405C0A}"/>
          </ac:spMkLst>
        </pc:spChg>
        <pc:spChg chg="add del mod modVis">
          <ac:chgData name="Matt Chill" userId="157e4bfd-2bfa-46d2-b115-bc5f9c1dc265" providerId="ADAL" clId="{2C0FCEDA-EB6B-4259-9119-9E297DF92AEE}" dt="2022-04-13T00:45:15.130" v="74452"/>
          <ac:spMkLst>
            <pc:docMk/>
            <pc:sldMk cId="4085253018" sldId="2145706717"/>
            <ac:spMk id="22" creationId="{35DB5E35-2B78-4E62-BC62-FEC142E359D5}"/>
          </ac:spMkLst>
        </pc:spChg>
        <pc:spChg chg="add mod">
          <ac:chgData name="Matt Chill" userId="157e4bfd-2bfa-46d2-b115-bc5f9c1dc265" providerId="ADAL" clId="{2C0FCEDA-EB6B-4259-9119-9E297DF92AEE}" dt="2022-04-14T21:05:06.842" v="83653" actId="948"/>
          <ac:spMkLst>
            <pc:docMk/>
            <pc:sldMk cId="4085253018" sldId="2145706717"/>
            <ac:spMk id="22" creationId="{D24C61B2-BF63-4881-B20A-F0F84B643C82}"/>
          </ac:spMkLst>
        </pc:spChg>
        <pc:spChg chg="add del mod modVis">
          <ac:chgData name="Matt Chill" userId="157e4bfd-2bfa-46d2-b115-bc5f9c1dc265" providerId="ADAL" clId="{2C0FCEDA-EB6B-4259-9119-9E297DF92AEE}" dt="2022-04-13T00:48:33.172" v="74594"/>
          <ac:spMkLst>
            <pc:docMk/>
            <pc:sldMk cId="4085253018" sldId="2145706717"/>
            <ac:spMk id="23" creationId="{632D13C0-F522-4570-98CE-FA7051EF6BBD}"/>
          </ac:spMkLst>
        </pc:spChg>
        <pc:spChg chg="add del mod modVis">
          <ac:chgData name="Matt Chill" userId="157e4bfd-2bfa-46d2-b115-bc5f9c1dc265" providerId="ADAL" clId="{2C0FCEDA-EB6B-4259-9119-9E297DF92AEE}" dt="2022-04-13T00:48:35.984" v="74637"/>
          <ac:spMkLst>
            <pc:docMk/>
            <pc:sldMk cId="4085253018" sldId="2145706717"/>
            <ac:spMk id="24" creationId="{B0E8E736-DFCD-43D6-9636-F0706D36C42B}"/>
          </ac:spMkLst>
        </pc:spChg>
        <pc:spChg chg="add del mod modVis">
          <ac:chgData name="Matt Chill" userId="157e4bfd-2bfa-46d2-b115-bc5f9c1dc265" providerId="ADAL" clId="{2C0FCEDA-EB6B-4259-9119-9E297DF92AEE}" dt="2022-04-13T00:48:39.368" v="74687"/>
          <ac:spMkLst>
            <pc:docMk/>
            <pc:sldMk cId="4085253018" sldId="2145706717"/>
            <ac:spMk id="25" creationId="{E5868F78-A42E-4F67-8CF1-FF35AC9895C5}"/>
          </ac:spMkLst>
        </pc:spChg>
        <pc:graphicFrameChg chg="mod">
          <ac:chgData name="Matt Chill" userId="157e4bfd-2bfa-46d2-b115-bc5f9c1dc265" providerId="ADAL" clId="{2C0FCEDA-EB6B-4259-9119-9E297DF92AEE}" dt="2022-04-14T21:05:06.894" v="83694"/>
          <ac:graphicFrameMkLst>
            <pc:docMk/>
            <pc:sldMk cId="4085253018" sldId="2145706717"/>
            <ac:graphicFrameMk id="6" creationId="{0D320C5D-1B35-45B5-89CE-F6510D34634D}"/>
          </ac:graphicFrameMkLst>
        </pc:graphicFrameChg>
        <pc:picChg chg="del">
          <ac:chgData name="Matt Chill" userId="157e4bfd-2bfa-46d2-b115-bc5f9c1dc265" providerId="ADAL" clId="{2C0FCEDA-EB6B-4259-9119-9E297DF92AEE}" dt="2022-04-13T00:30:00.025" v="74369" actId="478"/>
          <ac:picMkLst>
            <pc:docMk/>
            <pc:sldMk cId="4085253018" sldId="2145706717"/>
            <ac:picMk id="12" creationId="{DFB7B123-F83B-43A6-8802-E369268D2B8D}"/>
          </ac:picMkLst>
        </pc:picChg>
        <pc:picChg chg="add mod">
          <ac:chgData name="Matt Chill" userId="157e4bfd-2bfa-46d2-b115-bc5f9c1dc265" providerId="ADAL" clId="{2C0FCEDA-EB6B-4259-9119-9E297DF92AEE}" dt="2022-04-13T00:44:14.592" v="74405" actId="1076"/>
          <ac:picMkLst>
            <pc:docMk/>
            <pc:sldMk cId="4085253018" sldId="2145706717"/>
            <ac:picMk id="17" creationId="{FB82F20E-E537-4829-BDF5-ADBEF7EC1028}"/>
          </ac:picMkLst>
        </pc:picChg>
        <pc:cxnChg chg="add mod">
          <ac:chgData name="Matt Chill" userId="157e4bfd-2bfa-46d2-b115-bc5f9c1dc265" providerId="ADAL" clId="{2C0FCEDA-EB6B-4259-9119-9E297DF92AEE}" dt="2022-04-13T00:30:23.419" v="74376"/>
          <ac:cxnSpMkLst>
            <pc:docMk/>
            <pc:sldMk cId="4085253018" sldId="2145706717"/>
            <ac:cxnSpMk id="19" creationId="{6391A379-6AC9-477D-AD12-D4A76217916E}"/>
          </ac:cxnSpMkLst>
        </pc:cxnChg>
      </pc:sldChg>
      <pc:sldChg chg="new add del">
        <pc:chgData name="Matt Chill" userId="157e4bfd-2bfa-46d2-b115-bc5f9c1dc265" providerId="ADAL" clId="{2C0FCEDA-EB6B-4259-9119-9E297DF92AEE}" dt="2022-04-13T01:04:32.499" v="74860" actId="2696"/>
        <pc:sldMkLst>
          <pc:docMk/>
          <pc:sldMk cId="304296882" sldId="2145706718"/>
        </pc:sldMkLst>
      </pc:sldChg>
      <pc:sldChg chg="addSp delSp modSp add mod">
        <pc:chgData name="Matt Chill" userId="157e4bfd-2bfa-46d2-b115-bc5f9c1dc265" providerId="ADAL" clId="{2C0FCEDA-EB6B-4259-9119-9E297DF92AEE}" dt="2022-04-14T21:10:50.182" v="84020" actId="20577"/>
        <pc:sldMkLst>
          <pc:docMk/>
          <pc:sldMk cId="1921943682" sldId="2145706719"/>
        </pc:sldMkLst>
        <pc:spChg chg="mod">
          <ac:chgData name="Matt Chill" userId="157e4bfd-2bfa-46d2-b115-bc5f9c1dc265" providerId="ADAL" clId="{2C0FCEDA-EB6B-4259-9119-9E297DF92AEE}" dt="2022-04-14T21:01:41.478" v="83090" actId="948"/>
          <ac:spMkLst>
            <pc:docMk/>
            <pc:sldMk cId="1921943682" sldId="2145706719"/>
            <ac:spMk id="2" creationId="{CBB27C3C-6ECB-4D49-B8C7-6C613F90DA51}"/>
          </ac:spMkLst>
        </pc:spChg>
        <pc:spChg chg="mod">
          <ac:chgData name="Matt Chill" userId="157e4bfd-2bfa-46d2-b115-bc5f9c1dc265" providerId="ADAL" clId="{2C0FCEDA-EB6B-4259-9119-9E297DF92AEE}" dt="2022-04-14T21:10:50.182" v="84020" actId="20577"/>
          <ac:spMkLst>
            <pc:docMk/>
            <pc:sldMk cId="1921943682" sldId="2145706719"/>
            <ac:spMk id="3" creationId="{5E27AF1E-39ED-4A23-B12C-5A437EBE577B}"/>
          </ac:spMkLst>
        </pc:spChg>
        <pc:spChg chg="add del mod modVis">
          <ac:chgData name="Matt Chill" userId="157e4bfd-2bfa-46d2-b115-bc5f9c1dc265" providerId="ADAL" clId="{2C0FCEDA-EB6B-4259-9119-9E297DF92AEE}" dt="2022-04-14T21:01:41.530" v="83129"/>
          <ac:spMkLst>
            <pc:docMk/>
            <pc:sldMk cId="1921943682" sldId="2145706719"/>
            <ac:spMk id="7" creationId="{667AE064-8DC6-4BBF-A3E9-6EB520F38410}"/>
          </ac:spMkLst>
        </pc:spChg>
        <pc:spChg chg="add del mod modVis">
          <ac:chgData name="Matt Chill" userId="157e4bfd-2bfa-46d2-b115-bc5f9c1dc265" providerId="ADAL" clId="{2C0FCEDA-EB6B-4259-9119-9E297DF92AEE}" dt="2022-04-13T00:55:43.160" v="74809"/>
          <ac:spMkLst>
            <pc:docMk/>
            <pc:sldMk cId="1921943682" sldId="2145706719"/>
            <ac:spMk id="7" creationId="{8C9C9B2C-036D-4294-B661-5EA518B3215B}"/>
          </ac:spMkLst>
        </pc:spChg>
        <pc:graphicFrameChg chg="mod">
          <ac:chgData name="Matt Chill" userId="157e4bfd-2bfa-46d2-b115-bc5f9c1dc265" providerId="ADAL" clId="{2C0FCEDA-EB6B-4259-9119-9E297DF92AEE}" dt="2022-04-14T21:01:41.534" v="83131"/>
          <ac:graphicFrameMkLst>
            <pc:docMk/>
            <pc:sldMk cId="1921943682" sldId="2145706719"/>
            <ac:graphicFrameMk id="6" creationId="{CE466C38-FB94-4929-BEF2-74708E451695}"/>
          </ac:graphicFrameMkLst>
        </pc:graphicFrameChg>
        <pc:picChg chg="del mod">
          <ac:chgData name="Matt Chill" userId="157e4bfd-2bfa-46d2-b115-bc5f9c1dc265" providerId="ADAL" clId="{2C0FCEDA-EB6B-4259-9119-9E297DF92AEE}" dt="2022-04-13T00:55:04.776" v="74763" actId="478"/>
          <ac:picMkLst>
            <pc:docMk/>
            <pc:sldMk cId="1921943682" sldId="2145706719"/>
            <ac:picMk id="9" creationId="{66654DEE-5629-5C48-AF05-15405903A061}"/>
          </ac:picMkLst>
        </pc:picChg>
      </pc:sldChg>
      <pc:sldChg chg="addSp delSp modSp add mod">
        <pc:chgData name="Matt Chill" userId="157e4bfd-2bfa-46d2-b115-bc5f9c1dc265" providerId="ADAL" clId="{2C0FCEDA-EB6B-4259-9119-9E297DF92AEE}" dt="2022-04-14T21:10:29.546" v="84014"/>
        <pc:sldMkLst>
          <pc:docMk/>
          <pc:sldMk cId="1943683039" sldId="2145706720"/>
        </pc:sldMkLst>
        <pc:spChg chg="mod">
          <ac:chgData name="Matt Chill" userId="157e4bfd-2bfa-46d2-b115-bc5f9c1dc265" providerId="ADAL" clId="{2C0FCEDA-EB6B-4259-9119-9E297DF92AEE}" dt="2022-04-14T21:05:02.021" v="83610" actId="948"/>
          <ac:spMkLst>
            <pc:docMk/>
            <pc:sldMk cId="1943683039" sldId="2145706720"/>
            <ac:spMk id="2" creationId="{CBB27C3C-6ECB-4D49-B8C7-6C613F90DA51}"/>
          </ac:spMkLst>
        </pc:spChg>
        <pc:spChg chg="mod">
          <ac:chgData name="Matt Chill" userId="157e4bfd-2bfa-46d2-b115-bc5f9c1dc265" providerId="ADAL" clId="{2C0FCEDA-EB6B-4259-9119-9E297DF92AEE}" dt="2022-04-14T21:10:29.546" v="84014"/>
          <ac:spMkLst>
            <pc:docMk/>
            <pc:sldMk cId="1943683039" sldId="2145706720"/>
            <ac:spMk id="3" creationId="{5E27AF1E-39ED-4A23-B12C-5A437EBE577B}"/>
          </ac:spMkLst>
        </pc:spChg>
        <pc:spChg chg="add del mod modVis">
          <ac:chgData name="Matt Chill" userId="157e4bfd-2bfa-46d2-b115-bc5f9c1dc265" providerId="ADAL" clId="{2C0FCEDA-EB6B-4259-9119-9E297DF92AEE}" dt="2022-04-14T21:05:02.073" v="83649"/>
          <ac:spMkLst>
            <pc:docMk/>
            <pc:sldMk cId="1943683039" sldId="2145706720"/>
            <ac:spMk id="7" creationId="{E5907AC4-888D-4607-A21A-D114DEEBC1E5}"/>
          </ac:spMkLst>
        </pc:spChg>
        <pc:spChg chg="add del mod">
          <ac:chgData name="Matt Chill" userId="157e4bfd-2bfa-46d2-b115-bc5f9c1dc265" providerId="ADAL" clId="{2C0FCEDA-EB6B-4259-9119-9E297DF92AEE}" dt="2022-04-13T01:10:54.720" v="75475" actId="478"/>
          <ac:spMkLst>
            <pc:docMk/>
            <pc:sldMk cId="1943683039" sldId="2145706720"/>
            <ac:spMk id="7" creationId="{EA07E128-3973-4644-961B-1ED0ECD6318D}"/>
          </ac:spMkLst>
        </pc:spChg>
        <pc:graphicFrameChg chg="mod">
          <ac:chgData name="Matt Chill" userId="157e4bfd-2bfa-46d2-b115-bc5f9c1dc265" providerId="ADAL" clId="{2C0FCEDA-EB6B-4259-9119-9E297DF92AEE}" dt="2022-04-14T21:05:02.077" v="83651"/>
          <ac:graphicFrameMkLst>
            <pc:docMk/>
            <pc:sldMk cId="1943683039" sldId="2145706720"/>
            <ac:graphicFrameMk id="6" creationId="{CE466C38-FB94-4929-BEF2-74708E451695}"/>
          </ac:graphicFrameMkLst>
        </pc:graphicFrameChg>
      </pc:sldChg>
      <pc:sldChg chg="addSp delSp modSp add del mod modTransition modShow">
        <pc:chgData name="Matt Chill" userId="157e4bfd-2bfa-46d2-b115-bc5f9c1dc265" providerId="ADAL" clId="{2C0FCEDA-EB6B-4259-9119-9E297DF92AEE}" dt="2022-04-14T00:15:31.865" v="81300" actId="2696"/>
        <pc:sldMkLst>
          <pc:docMk/>
          <pc:sldMk cId="873236391" sldId="2145706721"/>
        </pc:sldMkLst>
        <pc:spChg chg="mod">
          <ac:chgData name="Matt Chill" userId="157e4bfd-2bfa-46d2-b115-bc5f9c1dc265" providerId="ADAL" clId="{2C0FCEDA-EB6B-4259-9119-9E297DF92AEE}" dt="2022-04-13T20:01:06.831" v="79303" actId="948"/>
          <ac:spMkLst>
            <pc:docMk/>
            <pc:sldMk cId="873236391" sldId="2145706721"/>
            <ac:spMk id="2" creationId="{CBB27C3C-6ECB-4D49-B8C7-6C613F90DA51}"/>
          </ac:spMkLst>
        </pc:spChg>
        <pc:spChg chg="mod">
          <ac:chgData name="Matt Chill" userId="157e4bfd-2bfa-46d2-b115-bc5f9c1dc265" providerId="ADAL" clId="{2C0FCEDA-EB6B-4259-9119-9E297DF92AEE}" dt="2022-04-13T20:02:12.348" v="79392" actId="20577"/>
          <ac:spMkLst>
            <pc:docMk/>
            <pc:sldMk cId="873236391" sldId="2145706721"/>
            <ac:spMk id="3" creationId="{5E27AF1E-39ED-4A23-B12C-5A437EBE577B}"/>
          </ac:spMkLst>
        </pc:spChg>
        <pc:spChg chg="add del mod modVis">
          <ac:chgData name="Matt Chill" userId="157e4bfd-2bfa-46d2-b115-bc5f9c1dc265" providerId="ADAL" clId="{2C0FCEDA-EB6B-4259-9119-9E297DF92AEE}" dt="2022-04-13T20:01:06.921" v="79342"/>
          <ac:spMkLst>
            <pc:docMk/>
            <pc:sldMk cId="873236391" sldId="2145706721"/>
            <ac:spMk id="7" creationId="{AED55970-1F85-4128-8B19-6AAF50D145ED}"/>
          </ac:spMkLst>
        </pc:spChg>
        <pc:graphicFrameChg chg="mod">
          <ac:chgData name="Matt Chill" userId="157e4bfd-2bfa-46d2-b115-bc5f9c1dc265" providerId="ADAL" clId="{2C0FCEDA-EB6B-4259-9119-9E297DF92AEE}" dt="2022-04-13T20:01:06.929" v="79344"/>
          <ac:graphicFrameMkLst>
            <pc:docMk/>
            <pc:sldMk cId="873236391" sldId="2145706721"/>
            <ac:graphicFrameMk id="6" creationId="{CE466C38-FB94-4929-BEF2-74708E451695}"/>
          </ac:graphicFrameMkLst>
        </pc:graphicFrameChg>
      </pc:sldChg>
      <pc:sldChg chg="addSp delSp modSp add mod ord modTransition modShow">
        <pc:chgData name="Matt Chill" userId="157e4bfd-2bfa-46d2-b115-bc5f9c1dc265" providerId="ADAL" clId="{2C0FCEDA-EB6B-4259-9119-9E297DF92AEE}" dt="2022-04-25T17:29:23.331" v="85397"/>
        <pc:sldMkLst>
          <pc:docMk/>
          <pc:sldMk cId="4139879857" sldId="2145706721"/>
        </pc:sldMkLst>
        <pc:spChg chg="mod">
          <ac:chgData name="Matt Chill" userId="157e4bfd-2bfa-46d2-b115-bc5f9c1dc265" providerId="ADAL" clId="{2C0FCEDA-EB6B-4259-9119-9E297DF92AEE}" dt="2022-04-21T17:08:52.006" v="85040" actId="948"/>
          <ac:spMkLst>
            <pc:docMk/>
            <pc:sldMk cId="4139879857" sldId="2145706721"/>
            <ac:spMk id="2" creationId="{190D2F93-33DA-445D-8D56-288238F6EAC0}"/>
          </ac:spMkLst>
        </pc:spChg>
        <pc:spChg chg="add del mod modVis">
          <ac:chgData name="Matt Chill" userId="157e4bfd-2bfa-46d2-b115-bc5f9c1dc265" providerId="ADAL" clId="{2C0FCEDA-EB6B-4259-9119-9E297DF92AEE}" dt="2022-04-21T16:46:59.610" v="84258"/>
          <ac:spMkLst>
            <pc:docMk/>
            <pc:sldMk cId="4139879857" sldId="2145706721"/>
            <ac:spMk id="6" creationId="{9D41A7A3-F801-4569-91E7-50029A0EE616}"/>
          </ac:spMkLst>
        </pc:spChg>
        <pc:spChg chg="add del mod modVis">
          <ac:chgData name="Matt Chill" userId="157e4bfd-2bfa-46d2-b115-bc5f9c1dc265" providerId="ADAL" clId="{2C0FCEDA-EB6B-4259-9119-9E297DF92AEE}" dt="2022-04-21T16:47:16.294" v="84311"/>
          <ac:spMkLst>
            <pc:docMk/>
            <pc:sldMk cId="4139879857" sldId="2145706721"/>
            <ac:spMk id="7" creationId="{5C4CE83B-9ACE-48D0-9AF5-243B96406EBE}"/>
          </ac:spMkLst>
        </pc:spChg>
        <pc:spChg chg="add del mod modVis">
          <ac:chgData name="Matt Chill" userId="157e4bfd-2bfa-46d2-b115-bc5f9c1dc265" providerId="ADAL" clId="{2C0FCEDA-EB6B-4259-9119-9E297DF92AEE}" dt="2022-04-21T16:47:18.579" v="84354"/>
          <ac:spMkLst>
            <pc:docMk/>
            <pc:sldMk cId="4139879857" sldId="2145706721"/>
            <ac:spMk id="8" creationId="{17B20FCF-4C06-4F73-866C-D590549646E5}"/>
          </ac:spMkLst>
        </pc:spChg>
        <pc:spChg chg="add del mod modVis">
          <ac:chgData name="Matt Chill" userId="157e4bfd-2bfa-46d2-b115-bc5f9c1dc265" providerId="ADAL" clId="{2C0FCEDA-EB6B-4259-9119-9E297DF92AEE}" dt="2022-04-21T17:08:21.744" v="84985"/>
          <ac:spMkLst>
            <pc:docMk/>
            <pc:sldMk cId="4139879857" sldId="2145706721"/>
            <ac:spMk id="9" creationId="{FE3604C6-29E9-4B8E-9C43-0B04311C01F4}"/>
          </ac:spMkLst>
        </pc:spChg>
        <pc:spChg chg="add del mod modVis">
          <ac:chgData name="Matt Chill" userId="157e4bfd-2bfa-46d2-b115-bc5f9c1dc265" providerId="ADAL" clId="{2C0FCEDA-EB6B-4259-9119-9E297DF92AEE}" dt="2022-04-21T17:08:52.057" v="85079"/>
          <ac:spMkLst>
            <pc:docMk/>
            <pc:sldMk cId="4139879857" sldId="2145706721"/>
            <ac:spMk id="10" creationId="{148863B5-A0DC-449D-B32E-1CD002EC6D15}"/>
          </ac:spMkLst>
        </pc:spChg>
        <pc:graphicFrameChg chg="mod">
          <ac:chgData name="Matt Chill" userId="157e4bfd-2bfa-46d2-b115-bc5f9c1dc265" providerId="ADAL" clId="{2C0FCEDA-EB6B-4259-9119-9E297DF92AEE}" dt="2022-04-21T17:08:52.060" v="85081"/>
          <ac:graphicFrameMkLst>
            <pc:docMk/>
            <pc:sldMk cId="4139879857" sldId="2145706721"/>
            <ac:graphicFrameMk id="3" creationId="{67105222-F245-48C0-BDAD-4F0B96CE6022}"/>
          </ac:graphicFrameMkLst>
        </pc:graphicFrameChg>
        <pc:graphicFrameChg chg="mod modGraphic">
          <ac:chgData name="Matt Chill" userId="157e4bfd-2bfa-46d2-b115-bc5f9c1dc265" providerId="ADAL" clId="{2C0FCEDA-EB6B-4259-9119-9E297DF92AEE}" dt="2022-04-21T17:22:24.522" v="85294" actId="1076"/>
          <ac:graphicFrameMkLst>
            <pc:docMk/>
            <pc:sldMk cId="4139879857" sldId="2145706721"/>
            <ac:graphicFrameMk id="5" creationId="{45B2DF57-DBF1-4CF4-93F4-0B4571913A28}"/>
          </ac:graphicFrameMkLst>
        </pc:graphicFrameChg>
      </pc:sldChg>
      <pc:sldChg chg="addSp delSp modSp add mod ord modTransition modShow">
        <pc:chgData name="Matt Chill" userId="157e4bfd-2bfa-46d2-b115-bc5f9c1dc265" providerId="ADAL" clId="{2C0FCEDA-EB6B-4259-9119-9E297DF92AEE}" dt="2022-04-25T17:29:23.331" v="85397"/>
        <pc:sldMkLst>
          <pc:docMk/>
          <pc:sldMk cId="3798810074" sldId="2145706722"/>
        </pc:sldMkLst>
        <pc:spChg chg="mod">
          <ac:chgData name="Matt Chill" userId="157e4bfd-2bfa-46d2-b115-bc5f9c1dc265" providerId="ADAL" clId="{2C0FCEDA-EB6B-4259-9119-9E297DF92AEE}" dt="2022-04-21T17:08:57.397" v="85131" actId="948"/>
          <ac:spMkLst>
            <pc:docMk/>
            <pc:sldMk cId="3798810074" sldId="2145706722"/>
            <ac:spMk id="2" creationId="{190D2F93-33DA-445D-8D56-288238F6EAC0}"/>
          </ac:spMkLst>
        </pc:spChg>
        <pc:spChg chg="add del mod modVis">
          <ac:chgData name="Matt Chill" userId="157e4bfd-2bfa-46d2-b115-bc5f9c1dc265" providerId="ADAL" clId="{2C0FCEDA-EB6B-4259-9119-9E297DF92AEE}" dt="2022-04-21T16:47:27.012" v="84398"/>
          <ac:spMkLst>
            <pc:docMk/>
            <pc:sldMk cId="3798810074" sldId="2145706722"/>
            <ac:spMk id="6" creationId="{621A6A64-DA87-408F-8C29-C86E543E7925}"/>
          </ac:spMkLst>
        </pc:spChg>
        <pc:spChg chg="add del mod modVis">
          <ac:chgData name="Matt Chill" userId="157e4bfd-2bfa-46d2-b115-bc5f9c1dc265" providerId="ADAL" clId="{2C0FCEDA-EB6B-4259-9119-9E297DF92AEE}" dt="2022-04-21T16:47:27.772" v="84441"/>
          <ac:spMkLst>
            <pc:docMk/>
            <pc:sldMk cId="3798810074" sldId="2145706722"/>
            <ac:spMk id="7" creationId="{6A51A034-3BFF-470F-B4D0-D75A2C587918}"/>
          </ac:spMkLst>
        </pc:spChg>
        <pc:spChg chg="add del mod modVis">
          <ac:chgData name="Matt Chill" userId="157e4bfd-2bfa-46d2-b115-bc5f9c1dc265" providerId="ADAL" clId="{2C0FCEDA-EB6B-4259-9119-9E297DF92AEE}" dt="2022-04-21T17:07:58.076" v="84784"/>
          <ac:spMkLst>
            <pc:docMk/>
            <pc:sldMk cId="3798810074" sldId="2145706722"/>
            <ac:spMk id="8" creationId="{E668782B-75A4-4E51-9C09-92FC23ACD689}"/>
          </ac:spMkLst>
        </pc:spChg>
        <pc:spChg chg="add del mod modVis">
          <ac:chgData name="Matt Chill" userId="157e4bfd-2bfa-46d2-b115-bc5f9c1dc265" providerId="ADAL" clId="{2C0FCEDA-EB6B-4259-9119-9E297DF92AEE}" dt="2022-04-21T17:08:00.448" v="84834"/>
          <ac:spMkLst>
            <pc:docMk/>
            <pc:sldMk cId="3798810074" sldId="2145706722"/>
            <ac:spMk id="9" creationId="{2E90E602-A110-4C01-9336-77EE8EEDF867}"/>
          </ac:spMkLst>
        </pc:spChg>
        <pc:spChg chg="add del mod modVis">
          <ac:chgData name="Matt Chill" userId="157e4bfd-2bfa-46d2-b115-bc5f9c1dc265" providerId="ADAL" clId="{2C0FCEDA-EB6B-4259-9119-9E297DF92AEE}" dt="2022-04-21T17:08:01.297" v="84877"/>
          <ac:spMkLst>
            <pc:docMk/>
            <pc:sldMk cId="3798810074" sldId="2145706722"/>
            <ac:spMk id="10" creationId="{1EE63783-CF70-4841-A7EB-304F4E1C0BCB}"/>
          </ac:spMkLst>
        </pc:spChg>
        <pc:spChg chg="add del mod modVis">
          <ac:chgData name="Matt Chill" userId="157e4bfd-2bfa-46d2-b115-bc5f9c1dc265" providerId="ADAL" clId="{2C0FCEDA-EB6B-4259-9119-9E297DF92AEE}" dt="2022-04-21T17:08:03.995" v="84931"/>
          <ac:spMkLst>
            <pc:docMk/>
            <pc:sldMk cId="3798810074" sldId="2145706722"/>
            <ac:spMk id="11" creationId="{F20EEC6C-7F2C-4D13-8400-A8B1A93EE16E}"/>
          </ac:spMkLst>
        </pc:spChg>
        <pc:spChg chg="add del mod modVis">
          <ac:chgData name="Matt Chill" userId="157e4bfd-2bfa-46d2-b115-bc5f9c1dc265" providerId="ADAL" clId="{2C0FCEDA-EB6B-4259-9119-9E297DF92AEE}" dt="2022-04-21T17:08:33.541" v="85028"/>
          <ac:spMkLst>
            <pc:docMk/>
            <pc:sldMk cId="3798810074" sldId="2145706722"/>
            <ac:spMk id="12" creationId="{EDF3FAF5-C6BB-4F72-B0BD-D1A5447F924B}"/>
          </ac:spMkLst>
        </pc:spChg>
        <pc:spChg chg="add del mod modVis">
          <ac:chgData name="Matt Chill" userId="157e4bfd-2bfa-46d2-b115-bc5f9c1dc265" providerId="ADAL" clId="{2C0FCEDA-EB6B-4259-9119-9E297DF92AEE}" dt="2022-04-21T17:08:56.064" v="85123"/>
          <ac:spMkLst>
            <pc:docMk/>
            <pc:sldMk cId="3798810074" sldId="2145706722"/>
            <ac:spMk id="13" creationId="{B68758D0-AEDA-4271-B550-7682FF7DCD73}"/>
          </ac:spMkLst>
        </pc:spChg>
        <pc:spChg chg="add del mod modVis">
          <ac:chgData name="Matt Chill" userId="157e4bfd-2bfa-46d2-b115-bc5f9c1dc265" providerId="ADAL" clId="{2C0FCEDA-EB6B-4259-9119-9E297DF92AEE}" dt="2022-04-21T17:08:57.451" v="85170"/>
          <ac:spMkLst>
            <pc:docMk/>
            <pc:sldMk cId="3798810074" sldId="2145706722"/>
            <ac:spMk id="14" creationId="{F5CF2A24-E47F-45C9-BD36-5B5328270E12}"/>
          </ac:spMkLst>
        </pc:spChg>
        <pc:graphicFrameChg chg="mod">
          <ac:chgData name="Matt Chill" userId="157e4bfd-2bfa-46d2-b115-bc5f9c1dc265" providerId="ADAL" clId="{2C0FCEDA-EB6B-4259-9119-9E297DF92AEE}" dt="2022-04-21T17:08:57.454" v="85172"/>
          <ac:graphicFrameMkLst>
            <pc:docMk/>
            <pc:sldMk cId="3798810074" sldId="2145706722"/>
            <ac:graphicFrameMk id="3" creationId="{67105222-F245-48C0-BDAD-4F0B96CE6022}"/>
          </ac:graphicFrameMkLst>
        </pc:graphicFrameChg>
        <pc:graphicFrameChg chg="mod modGraphic">
          <ac:chgData name="Matt Chill" userId="157e4bfd-2bfa-46d2-b115-bc5f9c1dc265" providerId="ADAL" clId="{2C0FCEDA-EB6B-4259-9119-9E297DF92AEE}" dt="2022-04-21T17:25:46.076" v="85395" actId="20577"/>
          <ac:graphicFrameMkLst>
            <pc:docMk/>
            <pc:sldMk cId="3798810074" sldId="2145706722"/>
            <ac:graphicFrameMk id="5" creationId="{45B2DF57-DBF1-4CF4-93F4-0B4571913A28}"/>
          </ac:graphicFrameMkLst>
        </pc:graphicFrameChg>
      </pc:sldChg>
      <pc:sldChg chg="addSp delSp modSp new add del mod">
        <pc:chgData name="Matt Chill" userId="157e4bfd-2bfa-46d2-b115-bc5f9c1dc265" providerId="ADAL" clId="{2C0FCEDA-EB6B-4259-9119-9E297DF92AEE}" dt="2022-04-25T23:02:27.263" v="88892" actId="2696"/>
        <pc:sldMkLst>
          <pc:docMk/>
          <pc:sldMk cId="757126899" sldId="2145706723"/>
        </pc:sldMkLst>
        <pc:spChg chg="mod">
          <ac:chgData name="Matt Chill" userId="157e4bfd-2bfa-46d2-b115-bc5f9c1dc265" providerId="ADAL" clId="{2C0FCEDA-EB6B-4259-9119-9E297DF92AEE}" dt="2022-04-25T17:29:46.262" v="85418" actId="948"/>
          <ac:spMkLst>
            <pc:docMk/>
            <pc:sldMk cId="757126899" sldId="2145706723"/>
            <ac:spMk id="2" creationId="{F46F7F8C-2F68-4993-B684-9E757D33332E}"/>
          </ac:spMkLst>
        </pc:spChg>
        <pc:spChg chg="mod">
          <ac:chgData name="Matt Chill" userId="157e4bfd-2bfa-46d2-b115-bc5f9c1dc265" providerId="ADAL" clId="{2C0FCEDA-EB6B-4259-9119-9E297DF92AEE}" dt="2022-04-25T17:33:34.154" v="85952" actId="20577"/>
          <ac:spMkLst>
            <pc:docMk/>
            <pc:sldMk cId="757126899" sldId="2145706723"/>
            <ac:spMk id="3" creationId="{2F384409-EADA-4898-96E4-19FFAF5712E6}"/>
          </ac:spMkLst>
        </pc:spChg>
        <pc:spChg chg="add del mod modVis">
          <ac:chgData name="Matt Chill" userId="157e4bfd-2bfa-46d2-b115-bc5f9c1dc265" providerId="ADAL" clId="{2C0FCEDA-EB6B-4259-9119-9E297DF92AEE}" dt="2022-04-25T17:29:46.375" v="85457"/>
          <ac:spMkLst>
            <pc:docMk/>
            <pc:sldMk cId="757126899" sldId="2145706723"/>
            <ac:spMk id="5" creationId="{B658C49C-ED0F-438F-8E6B-83C2CAAA555F}"/>
          </ac:spMkLst>
        </pc:spChg>
        <pc:graphicFrameChg chg="add mod ord modVis">
          <ac:chgData name="Matt Chill" userId="157e4bfd-2bfa-46d2-b115-bc5f9c1dc265" providerId="ADAL" clId="{2C0FCEDA-EB6B-4259-9119-9E297DF92AEE}" dt="2022-04-25T17:29:46.540" v="85472"/>
          <ac:graphicFrameMkLst>
            <pc:docMk/>
            <pc:sldMk cId="757126899" sldId="2145706723"/>
            <ac:graphicFrameMk id="6" creationId="{1A5669D9-8612-4E38-A675-B218E029FA5B}"/>
          </ac:graphicFrameMkLst>
        </pc:graphicFrameChg>
      </pc:sldChg>
      <pc:sldChg chg="addSp delSp modSp add mod">
        <pc:chgData name="Matt Chill" userId="157e4bfd-2bfa-46d2-b115-bc5f9c1dc265" providerId="ADAL" clId="{2C0FCEDA-EB6B-4259-9119-9E297DF92AEE}" dt="2022-05-02T18:49:00.772" v="89093" actId="20577"/>
        <pc:sldMkLst>
          <pc:docMk/>
          <pc:sldMk cId="539865007" sldId="2145706724"/>
        </pc:sldMkLst>
        <pc:spChg chg="add mod ord">
          <ac:chgData name="Matt Chill" userId="157e4bfd-2bfa-46d2-b115-bc5f9c1dc265" providerId="ADAL" clId="{2C0FCEDA-EB6B-4259-9119-9E297DF92AEE}" dt="2022-05-02T18:45:10.778" v="88993"/>
          <ac:spMkLst>
            <pc:docMk/>
            <pc:sldMk cId="539865007" sldId="2145706724"/>
            <ac:spMk id="2" creationId="{30E48AFB-D715-4D9E-BA92-89CB59F9092F}"/>
          </ac:spMkLst>
        </pc:spChg>
        <pc:spChg chg="mod ord">
          <ac:chgData name="Matt Chill" userId="157e4bfd-2bfa-46d2-b115-bc5f9c1dc265" providerId="ADAL" clId="{2C0FCEDA-EB6B-4259-9119-9E297DF92AEE}" dt="2022-05-02T18:45:10.771" v="88975"/>
          <ac:spMkLst>
            <pc:docMk/>
            <pc:sldMk cId="539865007" sldId="2145706724"/>
            <ac:spMk id="4" creationId="{C9A850E4-7332-46A8-8172-AFD657D1815E}"/>
          </ac:spMkLst>
        </pc:spChg>
        <pc:spChg chg="add mod ord">
          <ac:chgData name="Matt Chill" userId="157e4bfd-2bfa-46d2-b115-bc5f9c1dc265" providerId="ADAL" clId="{2C0FCEDA-EB6B-4259-9119-9E297DF92AEE}" dt="2022-05-02T18:47:37.941" v="89077" actId="20577"/>
          <ac:spMkLst>
            <pc:docMk/>
            <pc:sldMk cId="539865007" sldId="2145706724"/>
            <ac:spMk id="14" creationId="{2CF2C9DF-2D84-4F87-A14E-D4F56255D4FE}"/>
          </ac:spMkLst>
        </pc:spChg>
        <pc:spChg chg="mod ord">
          <ac:chgData name="Matt Chill" userId="157e4bfd-2bfa-46d2-b115-bc5f9c1dc265" providerId="ADAL" clId="{2C0FCEDA-EB6B-4259-9119-9E297DF92AEE}" dt="2022-05-02T18:45:10.772" v="88977"/>
          <ac:spMkLst>
            <pc:docMk/>
            <pc:sldMk cId="539865007" sldId="2145706724"/>
            <ac:spMk id="17" creationId="{6DF7BE65-57A3-4FAA-BA67-6D2217967C0A}"/>
          </ac:spMkLst>
        </pc:spChg>
        <pc:spChg chg="mod ord">
          <ac:chgData name="Matt Chill" userId="157e4bfd-2bfa-46d2-b115-bc5f9c1dc265" providerId="ADAL" clId="{2C0FCEDA-EB6B-4259-9119-9E297DF92AEE}" dt="2022-05-02T18:45:10.773" v="88979"/>
          <ac:spMkLst>
            <pc:docMk/>
            <pc:sldMk cId="539865007" sldId="2145706724"/>
            <ac:spMk id="18" creationId="{AF5396EC-F695-457B-9E4C-128A720B5009}"/>
          </ac:spMkLst>
        </pc:spChg>
        <pc:spChg chg="mod ord">
          <ac:chgData name="Matt Chill" userId="157e4bfd-2bfa-46d2-b115-bc5f9c1dc265" providerId="ADAL" clId="{2C0FCEDA-EB6B-4259-9119-9E297DF92AEE}" dt="2022-05-02T18:45:10.774" v="88981"/>
          <ac:spMkLst>
            <pc:docMk/>
            <pc:sldMk cId="539865007" sldId="2145706724"/>
            <ac:spMk id="19" creationId="{EF8DBBD0-FF66-4BF2-861C-0F80F72DED95}"/>
          </ac:spMkLst>
        </pc:spChg>
        <pc:spChg chg="mod ord">
          <ac:chgData name="Matt Chill" userId="157e4bfd-2bfa-46d2-b115-bc5f9c1dc265" providerId="ADAL" clId="{2C0FCEDA-EB6B-4259-9119-9E297DF92AEE}" dt="2022-05-02T18:45:42.044" v="89035" actId="20577"/>
          <ac:spMkLst>
            <pc:docMk/>
            <pc:sldMk cId="539865007" sldId="2145706724"/>
            <ac:spMk id="23" creationId="{FAA2CA5D-3933-41DB-8825-F8B67535B561}"/>
          </ac:spMkLst>
        </pc:spChg>
        <pc:spChg chg="mod ord">
          <ac:chgData name="Matt Chill" userId="157e4bfd-2bfa-46d2-b115-bc5f9c1dc265" providerId="ADAL" clId="{2C0FCEDA-EB6B-4259-9119-9E297DF92AEE}" dt="2022-05-02T18:49:00.772" v="89093" actId="20577"/>
          <ac:spMkLst>
            <pc:docMk/>
            <pc:sldMk cId="539865007" sldId="2145706724"/>
            <ac:spMk id="24" creationId="{9CEF08D7-2FDE-4B94-86E4-7A9E88F5F0B9}"/>
          </ac:spMkLst>
        </pc:spChg>
        <pc:spChg chg="del mod">
          <ac:chgData name="Matt Chill" userId="157e4bfd-2bfa-46d2-b115-bc5f9c1dc265" providerId="ADAL" clId="{2C0FCEDA-EB6B-4259-9119-9E297DF92AEE}" dt="2022-04-25T22:25:12.093" v="87742" actId="478"/>
          <ac:spMkLst>
            <pc:docMk/>
            <pc:sldMk cId="539865007" sldId="2145706724"/>
            <ac:spMk id="26" creationId="{7A550359-DEE2-47B0-834A-438954E32387}"/>
          </ac:spMkLst>
        </pc:spChg>
        <pc:graphicFrameChg chg="mod">
          <ac:chgData name="Matt Chill" userId="157e4bfd-2bfa-46d2-b115-bc5f9c1dc265" providerId="ADAL" clId="{2C0FCEDA-EB6B-4259-9119-9E297DF92AEE}" dt="2022-05-02T18:45:10.783" v="88998"/>
          <ac:graphicFrameMkLst>
            <pc:docMk/>
            <pc:sldMk cId="539865007" sldId="2145706724"/>
            <ac:graphicFrameMk id="6" creationId="{CE466C38-FB94-4929-BEF2-74708E451695}"/>
          </ac:graphicFrameMkLst>
        </pc:graphicFrameChg>
        <pc:picChg chg="add del mod ord">
          <ac:chgData name="Matt Chill" userId="157e4bfd-2bfa-46d2-b115-bc5f9c1dc265" providerId="ADAL" clId="{2C0FCEDA-EB6B-4259-9119-9E297DF92AEE}" dt="2022-05-02T18:46:27.182" v="89041" actId="478"/>
          <ac:picMkLst>
            <pc:docMk/>
            <pc:sldMk cId="539865007" sldId="2145706724"/>
            <ac:picMk id="13" creationId="{D01F9020-3F29-4631-90D9-38A9B8C1A1C6}"/>
          </ac:picMkLst>
        </pc:picChg>
        <pc:picChg chg="del mod ord">
          <ac:chgData name="Matt Chill" userId="157e4bfd-2bfa-46d2-b115-bc5f9c1dc265" providerId="ADAL" clId="{2C0FCEDA-EB6B-4259-9119-9E297DF92AEE}" dt="2022-05-02T18:46:45.909" v="89048" actId="478"/>
          <ac:picMkLst>
            <pc:docMk/>
            <pc:sldMk cId="539865007" sldId="2145706724"/>
            <ac:picMk id="20" creationId="{D32D4F9B-98FF-4C36-A93D-DE9D125B4BE5}"/>
          </ac:picMkLst>
        </pc:picChg>
        <pc:picChg chg="del mod">
          <ac:chgData name="Matt Chill" userId="157e4bfd-2bfa-46d2-b115-bc5f9c1dc265" providerId="ADAL" clId="{2C0FCEDA-EB6B-4259-9119-9E297DF92AEE}" dt="2022-05-02T18:44:03.397" v="88967" actId="478"/>
          <ac:picMkLst>
            <pc:docMk/>
            <pc:sldMk cId="539865007" sldId="2145706724"/>
            <ac:picMk id="21" creationId="{4EB0C055-284D-4D51-A3C8-CD0A274D773D}"/>
          </ac:picMkLst>
        </pc:picChg>
        <pc:picChg chg="del mod">
          <ac:chgData name="Matt Chill" userId="157e4bfd-2bfa-46d2-b115-bc5f9c1dc265" providerId="ADAL" clId="{2C0FCEDA-EB6B-4259-9119-9E297DF92AEE}" dt="2022-05-02T18:42:56.041" v="88920" actId="478"/>
          <ac:picMkLst>
            <pc:docMk/>
            <pc:sldMk cId="539865007" sldId="2145706724"/>
            <ac:picMk id="22" creationId="{A66C666B-4F52-4BAC-B066-97053111B9BF}"/>
          </ac:picMkLst>
        </pc:picChg>
        <pc:picChg chg="add del mod">
          <ac:chgData name="Matt Chill" userId="157e4bfd-2bfa-46d2-b115-bc5f9c1dc265" providerId="ADAL" clId="{2C0FCEDA-EB6B-4259-9119-9E297DF92AEE}" dt="2022-05-02T18:48:12.574" v="89082" actId="478"/>
          <ac:picMkLst>
            <pc:docMk/>
            <pc:sldMk cId="539865007" sldId="2145706724"/>
            <ac:picMk id="25" creationId="{28930D0A-3BFF-4DEB-AFBB-5C8B12324D8A}"/>
          </ac:picMkLst>
        </pc:picChg>
        <pc:picChg chg="add mod">
          <ac:chgData name="Matt Chill" userId="157e4bfd-2bfa-46d2-b115-bc5f9c1dc265" providerId="ADAL" clId="{2C0FCEDA-EB6B-4259-9119-9E297DF92AEE}" dt="2022-05-02T18:45:49.038" v="89036" actId="1076"/>
          <ac:picMkLst>
            <pc:docMk/>
            <pc:sldMk cId="539865007" sldId="2145706724"/>
            <ac:picMk id="1026" creationId="{DAEBCA81-5866-461C-B192-C0676DD1AD73}"/>
          </ac:picMkLst>
        </pc:picChg>
        <pc:picChg chg="add mod">
          <ac:chgData name="Matt Chill" userId="157e4bfd-2bfa-46d2-b115-bc5f9c1dc265" providerId="ADAL" clId="{2C0FCEDA-EB6B-4259-9119-9E297DF92AEE}" dt="2022-05-02T18:47:59.152" v="89079" actId="1076"/>
          <ac:picMkLst>
            <pc:docMk/>
            <pc:sldMk cId="539865007" sldId="2145706724"/>
            <ac:picMk id="1028" creationId="{36EB36ED-BBD9-4A22-B56F-C910DEA75512}"/>
          </ac:picMkLst>
        </pc:picChg>
        <pc:picChg chg="add mod">
          <ac:chgData name="Matt Chill" userId="157e4bfd-2bfa-46d2-b115-bc5f9c1dc265" providerId="ADAL" clId="{2C0FCEDA-EB6B-4259-9119-9E297DF92AEE}" dt="2022-05-02T18:47:59.152" v="89079" actId="1076"/>
          <ac:picMkLst>
            <pc:docMk/>
            <pc:sldMk cId="539865007" sldId="2145706724"/>
            <ac:picMk id="1030" creationId="{3542DAD9-C3FD-4F68-A1DB-FEA47BAA2635}"/>
          </ac:picMkLst>
        </pc:picChg>
        <pc:picChg chg="add mod">
          <ac:chgData name="Matt Chill" userId="157e4bfd-2bfa-46d2-b115-bc5f9c1dc265" providerId="ADAL" clId="{2C0FCEDA-EB6B-4259-9119-9E297DF92AEE}" dt="2022-05-02T18:48:06.977" v="89080" actId="1076"/>
          <ac:picMkLst>
            <pc:docMk/>
            <pc:sldMk cId="539865007" sldId="2145706724"/>
            <ac:picMk id="1032" creationId="{00042647-4027-4BB6-84B8-35A828EA681B}"/>
          </ac:picMkLst>
        </pc:picChg>
        <pc:picChg chg="add mod">
          <ac:chgData name="Matt Chill" userId="157e4bfd-2bfa-46d2-b115-bc5f9c1dc265" providerId="ADAL" clId="{2C0FCEDA-EB6B-4259-9119-9E297DF92AEE}" dt="2022-05-02T18:48:49.014" v="89089" actId="1076"/>
          <ac:picMkLst>
            <pc:docMk/>
            <pc:sldMk cId="539865007" sldId="2145706724"/>
            <ac:picMk id="1034" creationId="{E6B9A2B3-C060-4823-B1B6-A5B06754A89D}"/>
          </ac:picMkLst>
        </pc:picChg>
      </pc:sldChg>
      <pc:sldMasterChg chg="modSldLayout">
        <pc:chgData name="Matt Chill" userId="157e4bfd-2bfa-46d2-b115-bc5f9c1dc265" providerId="ADAL" clId="{2C0FCEDA-EB6B-4259-9119-9E297DF92AEE}" dt="2022-04-13T00:54:33.553" v="74760" actId="207"/>
        <pc:sldMasterMkLst>
          <pc:docMk/>
          <pc:sldMasterMk cId="842204006" sldId="2147483648"/>
        </pc:sldMasterMkLst>
        <pc:sldLayoutChg chg="modSp mod">
          <pc:chgData name="Matt Chill" userId="157e4bfd-2bfa-46d2-b115-bc5f9c1dc265" providerId="ADAL" clId="{2C0FCEDA-EB6B-4259-9119-9E297DF92AEE}" dt="2022-04-13T00:54:33.553" v="74760" actId="207"/>
          <pc:sldLayoutMkLst>
            <pc:docMk/>
            <pc:sldMasterMk cId="842204006" sldId="2147483648"/>
            <pc:sldLayoutMk cId="1858165958" sldId="2147483651"/>
          </pc:sldLayoutMkLst>
          <pc:spChg chg="mod">
            <ac:chgData name="Matt Chill" userId="157e4bfd-2bfa-46d2-b115-bc5f9c1dc265" providerId="ADAL" clId="{2C0FCEDA-EB6B-4259-9119-9E297DF92AEE}" dt="2022-04-13T00:54:33.553" v="74760" actId="207"/>
            <ac:spMkLst>
              <pc:docMk/>
              <pc:sldMasterMk cId="842204006" sldId="2147483648"/>
              <pc:sldLayoutMk cId="1858165958" sldId="2147483651"/>
              <ac:spMk id="7" creationId="{B3093561-FFEC-AC4A-AA9E-7C9E1BC47FF1}"/>
            </ac:spMkLst>
          </pc:spChg>
        </pc:sldLayoutChg>
      </pc:sldMasterChg>
    </pc:docChg>
  </pc:docChgLst>
  <pc:docChgLst>
    <pc:chgData name="Warren Wang" userId="1561bf07-4da5-4a88-a031-d3d50b783fa1" providerId="ADAL" clId="{4C2E8951-7360-42C5-A459-504D871CF09A}"/>
    <pc:docChg chg="undo redo custSel addSld delSld modSld sldOrd modMainMaster addSection delSection modSection">
      <pc:chgData name="Warren Wang" userId="1561bf07-4da5-4a88-a031-d3d50b783fa1" providerId="ADAL" clId="{4C2E8951-7360-42C5-A459-504D871CF09A}" dt="2022-06-06T19:01:18.534" v="9651" actId="20577"/>
      <pc:docMkLst>
        <pc:docMk/>
      </pc:docMkLst>
      <pc:sldChg chg="addSp delSp modSp mod modNotesTx">
        <pc:chgData name="Warren Wang" userId="1561bf07-4da5-4a88-a031-d3d50b783fa1" providerId="ADAL" clId="{4C2E8951-7360-42C5-A459-504D871CF09A}" dt="2022-06-06T17:30:22.797" v="8889" actId="962"/>
        <pc:sldMkLst>
          <pc:docMk/>
          <pc:sldMk cId="4015672464" sldId="8863"/>
        </pc:sldMkLst>
        <pc:spChg chg="mod ord">
          <ac:chgData name="Warren Wang" userId="1561bf07-4da5-4a88-a031-d3d50b783fa1" providerId="ADAL" clId="{4C2E8951-7360-42C5-A459-504D871CF09A}" dt="2022-06-06T17:30:22.797" v="8889" actId="962"/>
          <ac:spMkLst>
            <pc:docMk/>
            <pc:sldMk cId="4015672464" sldId="8863"/>
            <ac:spMk id="4" creationId="{C9A850E4-7332-46A8-8172-AFD657D1815E}"/>
          </ac:spMkLst>
        </pc:spChg>
        <pc:spChg chg="del mod">
          <ac:chgData name="Warren Wang" userId="1561bf07-4da5-4a88-a031-d3d50b783fa1" providerId="ADAL" clId="{4C2E8951-7360-42C5-A459-504D871CF09A}" dt="2022-06-02T19:07:32.439" v="902" actId="478"/>
          <ac:spMkLst>
            <pc:docMk/>
            <pc:sldMk cId="4015672464" sldId="8863"/>
            <ac:spMk id="7" creationId="{F1B9C654-46AC-4C5E-AB53-EA28078C2E6B}"/>
          </ac:spMkLst>
        </pc:spChg>
        <pc:spChg chg="ord">
          <ac:chgData name="Warren Wang" userId="1561bf07-4da5-4a88-a031-d3d50b783fa1" providerId="ADAL" clId="{4C2E8951-7360-42C5-A459-504D871CF09A}" dt="2022-06-02T18:23:35.611" v="798" actId="13244"/>
          <ac:spMkLst>
            <pc:docMk/>
            <pc:sldMk cId="4015672464" sldId="8863"/>
            <ac:spMk id="8" creationId="{B0CC2797-125C-4272-842C-5D46C20617AD}"/>
          </ac:spMkLst>
        </pc:spChg>
        <pc:spChg chg="add mod">
          <ac:chgData name="Warren Wang" userId="1561bf07-4da5-4a88-a031-d3d50b783fa1" providerId="ADAL" clId="{4C2E8951-7360-42C5-A459-504D871CF09A}" dt="2022-06-02T19:07:43.882" v="904" actId="962"/>
          <ac:spMkLst>
            <pc:docMk/>
            <pc:sldMk cId="4015672464" sldId="8863"/>
            <ac:spMk id="9" creationId="{5630A1A6-8FA3-4A69-B74B-48014A5C5A16}"/>
          </ac:spMkLst>
        </pc:spChg>
        <pc:graphicFrameChg chg="add del">
          <ac:chgData name="Warren Wang" userId="1561bf07-4da5-4a88-a031-d3d50b783fa1" providerId="ADAL" clId="{4C2E8951-7360-42C5-A459-504D871CF09A}" dt="2022-06-01T23:30:10.577" v="18" actId="478"/>
          <ac:graphicFrameMkLst>
            <pc:docMk/>
            <pc:sldMk cId="4015672464" sldId="8863"/>
            <ac:graphicFrameMk id="6" creationId="{C1289F73-73CF-4987-92C6-A8E4BB6DBC86}"/>
          </ac:graphicFrameMkLst>
        </pc:graphicFrameChg>
      </pc:sldChg>
      <pc:sldChg chg="modSp mod">
        <pc:chgData name="Warren Wang" userId="1561bf07-4da5-4a88-a031-d3d50b783fa1" providerId="ADAL" clId="{4C2E8951-7360-42C5-A459-504D871CF09A}" dt="2022-06-01T23:30:40.935" v="23" actId="13238"/>
        <pc:sldMkLst>
          <pc:docMk/>
          <pc:sldMk cId="2570468465" sldId="8882"/>
        </pc:sldMkLst>
        <pc:graphicFrameChg chg="modGraphic">
          <ac:chgData name="Warren Wang" userId="1561bf07-4da5-4a88-a031-d3d50b783fa1" providerId="ADAL" clId="{4C2E8951-7360-42C5-A459-504D871CF09A}" dt="2022-06-01T23:30:37.038" v="22" actId="13238"/>
          <ac:graphicFrameMkLst>
            <pc:docMk/>
            <pc:sldMk cId="2570468465" sldId="8882"/>
            <ac:graphicFrameMk id="5" creationId="{14E3A064-0B23-47CF-B26A-CA423D45FA3C}"/>
          </ac:graphicFrameMkLst>
        </pc:graphicFrameChg>
        <pc:graphicFrameChg chg="modGraphic">
          <ac:chgData name="Warren Wang" userId="1561bf07-4da5-4a88-a031-d3d50b783fa1" providerId="ADAL" clId="{4C2E8951-7360-42C5-A459-504D871CF09A}" dt="2022-06-01T23:30:40.935" v="23" actId="13238"/>
          <ac:graphicFrameMkLst>
            <pc:docMk/>
            <pc:sldMk cId="2570468465" sldId="8882"/>
            <ac:graphicFrameMk id="6" creationId="{A530DA0C-9334-4478-944A-36D24C4BF6A2}"/>
          </ac:graphicFrameMkLst>
        </pc:graphicFrameChg>
      </pc:sldChg>
      <pc:sldChg chg="delSp modSp mod modNotesTx">
        <pc:chgData name="Warren Wang" userId="1561bf07-4da5-4a88-a031-d3d50b783fa1" providerId="ADAL" clId="{4C2E8951-7360-42C5-A459-504D871CF09A}" dt="2022-06-06T18:52:34.214" v="9583" actId="20577"/>
        <pc:sldMkLst>
          <pc:docMk/>
          <pc:sldMk cId="3266166803" sldId="8891"/>
        </pc:sldMkLst>
        <pc:spChg chg="mod">
          <ac:chgData name="Warren Wang" userId="1561bf07-4da5-4a88-a031-d3d50b783fa1" providerId="ADAL" clId="{4C2E8951-7360-42C5-A459-504D871CF09A}" dt="2022-06-06T18:52:34.214" v="9583" actId="20577"/>
          <ac:spMkLst>
            <pc:docMk/>
            <pc:sldMk cId="3266166803" sldId="8891"/>
            <ac:spMk id="2" creationId="{8AB9DB62-7740-4015-9623-764DF9201FC5}"/>
          </ac:spMkLst>
        </pc:spChg>
        <pc:graphicFrameChg chg="del">
          <ac:chgData name="Warren Wang" userId="1561bf07-4da5-4a88-a031-d3d50b783fa1" providerId="ADAL" clId="{4C2E8951-7360-42C5-A459-504D871CF09A}" dt="2022-06-01T23:34:44.669" v="32" actId="478"/>
          <ac:graphicFrameMkLst>
            <pc:docMk/>
            <pc:sldMk cId="3266166803" sldId="8891"/>
            <ac:graphicFrameMk id="3" creationId="{E0F63E0D-900A-49FA-8D7F-3BBA711BA019}"/>
          </ac:graphicFrameMkLst>
        </pc:graphicFrameChg>
      </pc:sldChg>
      <pc:sldChg chg="delSp modSp mod modNotesTx">
        <pc:chgData name="Warren Wang" userId="1561bf07-4da5-4a88-a031-d3d50b783fa1" providerId="ADAL" clId="{4C2E8951-7360-42C5-A459-504D871CF09A}" dt="2022-06-06T16:45:21.395" v="8888" actId="113"/>
        <pc:sldMkLst>
          <pc:docMk/>
          <pc:sldMk cId="3572674250" sldId="8892"/>
        </pc:sldMkLst>
        <pc:spChg chg="mod">
          <ac:chgData name="Warren Wang" userId="1561bf07-4da5-4a88-a031-d3d50b783fa1" providerId="ADAL" clId="{4C2E8951-7360-42C5-A459-504D871CF09A}" dt="2022-06-06T15:53:02.505" v="7010" actId="20577"/>
          <ac:spMkLst>
            <pc:docMk/>
            <pc:sldMk cId="3572674250" sldId="8892"/>
            <ac:spMk id="27" creationId="{B5AC4712-0B73-4DD6-B797-A0BEFA7FE7C8}"/>
          </ac:spMkLst>
        </pc:spChg>
        <pc:spChg chg="mod">
          <ac:chgData name="Warren Wang" userId="1561bf07-4da5-4a88-a031-d3d50b783fa1" providerId="ADAL" clId="{4C2E8951-7360-42C5-A459-504D871CF09A}" dt="2022-06-06T16:45:21.395" v="8888" actId="113"/>
          <ac:spMkLst>
            <pc:docMk/>
            <pc:sldMk cId="3572674250" sldId="8892"/>
            <ac:spMk id="118" creationId="{912DC145-D241-439A-8769-620D419C577E}"/>
          </ac:spMkLst>
        </pc:spChg>
        <pc:graphicFrameChg chg="del">
          <ac:chgData name="Warren Wang" userId="1561bf07-4da5-4a88-a031-d3d50b783fa1" providerId="ADAL" clId="{4C2E8951-7360-42C5-A459-504D871CF09A}" dt="2022-06-06T16:25:31.473" v="7903" actId="478"/>
          <ac:graphicFrameMkLst>
            <pc:docMk/>
            <pc:sldMk cId="3572674250" sldId="8892"/>
            <ac:graphicFrameMk id="4" creationId="{1E4F1E0B-CF21-4A6A-A7A0-2F9657B49F26}"/>
          </ac:graphicFrameMkLst>
        </pc:graphicFrameChg>
        <pc:graphicFrameChg chg="del">
          <ac:chgData name="Warren Wang" userId="1561bf07-4da5-4a88-a031-d3d50b783fa1" providerId="ADAL" clId="{4C2E8951-7360-42C5-A459-504D871CF09A}" dt="2022-06-02T00:25:59.307" v="109" actId="478"/>
          <ac:graphicFrameMkLst>
            <pc:docMk/>
            <pc:sldMk cId="3572674250" sldId="8892"/>
            <ac:graphicFrameMk id="6" creationId="{27A9BFCB-81AE-4AC6-8E0B-4AA388543D1E}"/>
          </ac:graphicFrameMkLst>
        </pc:graphicFrameChg>
      </pc:sldChg>
      <pc:sldChg chg="delSp modSp mod modNotesTx">
        <pc:chgData name="Warren Wang" userId="1561bf07-4da5-4a88-a031-d3d50b783fa1" providerId="ADAL" clId="{4C2E8951-7360-42C5-A459-504D871CF09A}" dt="2022-06-03T20:26:36.044" v="6001" actId="20577"/>
        <pc:sldMkLst>
          <pc:docMk/>
          <pc:sldMk cId="535318852" sldId="8894"/>
        </pc:sldMkLst>
        <pc:spChg chg="mod">
          <ac:chgData name="Warren Wang" userId="1561bf07-4da5-4a88-a031-d3d50b783fa1" providerId="ADAL" clId="{4C2E8951-7360-42C5-A459-504D871CF09A}" dt="2022-06-01T23:31:37.620" v="26" actId="33553"/>
          <ac:spMkLst>
            <pc:docMk/>
            <pc:sldMk cId="535318852" sldId="8894"/>
            <ac:spMk id="11" creationId="{8734A11C-6270-4B4A-ADB9-CEAD359C6CC2}"/>
          </ac:spMkLst>
        </pc:spChg>
        <pc:graphicFrameChg chg="del">
          <ac:chgData name="Warren Wang" userId="1561bf07-4da5-4a88-a031-d3d50b783fa1" providerId="ADAL" clId="{4C2E8951-7360-42C5-A459-504D871CF09A}" dt="2022-06-02T00:26:25.709" v="119" actId="478"/>
          <ac:graphicFrameMkLst>
            <pc:docMk/>
            <pc:sldMk cId="535318852" sldId="8894"/>
            <ac:graphicFrameMk id="3" creationId="{E0F63E0D-900A-49FA-8D7F-3BBA711BA019}"/>
          </ac:graphicFrameMkLst>
        </pc:graphicFrameChg>
      </pc:sldChg>
      <pc:sldChg chg="delSp modSp mod">
        <pc:chgData name="Warren Wang" userId="1561bf07-4da5-4a88-a031-d3d50b783fa1" providerId="ADAL" clId="{4C2E8951-7360-42C5-A459-504D871CF09A}" dt="2022-06-06T17:59:00.636" v="8911" actId="962"/>
        <pc:sldMkLst>
          <pc:docMk/>
          <pc:sldMk cId="2952225147" sldId="8895"/>
        </pc:sldMkLst>
        <pc:spChg chg="mod">
          <ac:chgData name="Warren Wang" userId="1561bf07-4da5-4a88-a031-d3d50b783fa1" providerId="ADAL" clId="{4C2E8951-7360-42C5-A459-504D871CF09A}" dt="2022-06-06T17:59:00.636" v="8911" actId="962"/>
          <ac:spMkLst>
            <pc:docMk/>
            <pc:sldMk cId="2952225147" sldId="8895"/>
            <ac:spMk id="4" creationId="{603D7576-992D-4575-90C0-02B62DCA7166}"/>
          </ac:spMkLst>
        </pc:spChg>
        <pc:spChg chg="mod">
          <ac:chgData name="Warren Wang" userId="1561bf07-4da5-4a88-a031-d3d50b783fa1" providerId="ADAL" clId="{4C2E8951-7360-42C5-A459-504D871CF09A}" dt="2022-06-02T18:25:48.462" v="851" actId="962"/>
          <ac:spMkLst>
            <pc:docMk/>
            <pc:sldMk cId="2952225147" sldId="8895"/>
            <ac:spMk id="7" creationId="{0132B1C6-C379-49F9-879F-63DDB47F2B41}"/>
          </ac:spMkLst>
        </pc:spChg>
        <pc:graphicFrameChg chg="del">
          <ac:chgData name="Warren Wang" userId="1561bf07-4da5-4a88-a031-d3d50b783fa1" providerId="ADAL" clId="{4C2E8951-7360-42C5-A459-504D871CF09A}" dt="2022-06-01T23:35:15.605" v="33" actId="478"/>
          <ac:graphicFrameMkLst>
            <pc:docMk/>
            <pc:sldMk cId="2952225147" sldId="8895"/>
            <ac:graphicFrameMk id="6" creationId="{5D6FA6E4-DA9E-47BD-83F8-33CA632E023B}"/>
          </ac:graphicFrameMkLst>
        </pc:graphicFrameChg>
      </pc:sldChg>
      <pc:sldChg chg="delSp modSp mod modNotesTx">
        <pc:chgData name="Warren Wang" userId="1561bf07-4da5-4a88-a031-d3d50b783fa1" providerId="ADAL" clId="{4C2E8951-7360-42C5-A459-504D871CF09A}" dt="2022-06-03T14:14:23.256" v="1408" actId="20577"/>
        <pc:sldMkLst>
          <pc:docMk/>
          <pc:sldMk cId="3693209015" sldId="2145706681"/>
        </pc:sldMkLst>
        <pc:graphicFrameChg chg="del">
          <ac:chgData name="Warren Wang" userId="1561bf07-4da5-4a88-a031-d3d50b783fa1" providerId="ADAL" clId="{4C2E8951-7360-42C5-A459-504D871CF09A}" dt="2022-06-02T00:26:01.081" v="110" actId="478"/>
          <ac:graphicFrameMkLst>
            <pc:docMk/>
            <pc:sldMk cId="3693209015" sldId="2145706681"/>
            <ac:graphicFrameMk id="6" creationId="{27A9BFCB-81AE-4AC6-8E0B-4AA388543D1E}"/>
          </ac:graphicFrameMkLst>
        </pc:graphicFrameChg>
        <pc:graphicFrameChg chg="modGraphic">
          <ac:chgData name="Warren Wang" userId="1561bf07-4da5-4a88-a031-d3d50b783fa1" providerId="ADAL" clId="{4C2E8951-7360-42C5-A459-504D871CF09A}" dt="2022-06-02T18:23:07.819" v="797" actId="798"/>
          <ac:graphicFrameMkLst>
            <pc:docMk/>
            <pc:sldMk cId="3693209015" sldId="2145706681"/>
            <ac:graphicFrameMk id="53" creationId="{7968B00F-F9F0-4F50-8A4A-7BB30886E00B}"/>
          </ac:graphicFrameMkLst>
        </pc:graphicFrameChg>
      </pc:sldChg>
      <pc:sldChg chg="delSp mod modNotesTx">
        <pc:chgData name="Warren Wang" userId="1561bf07-4da5-4a88-a031-d3d50b783fa1" providerId="ADAL" clId="{4C2E8951-7360-42C5-A459-504D871CF09A}" dt="2022-06-03T17:17:26.775" v="4114" actId="20577"/>
        <pc:sldMkLst>
          <pc:docMk/>
          <pc:sldMk cId="3325575242" sldId="2145706682"/>
        </pc:sldMkLst>
        <pc:graphicFrameChg chg="del">
          <ac:chgData name="Warren Wang" userId="1561bf07-4da5-4a88-a031-d3d50b783fa1" providerId="ADAL" clId="{4C2E8951-7360-42C5-A459-504D871CF09A}" dt="2022-06-02T00:26:03.456" v="111" actId="478"/>
          <ac:graphicFrameMkLst>
            <pc:docMk/>
            <pc:sldMk cId="3325575242" sldId="2145706682"/>
            <ac:graphicFrameMk id="6" creationId="{27A9BFCB-81AE-4AC6-8E0B-4AA388543D1E}"/>
          </ac:graphicFrameMkLst>
        </pc:graphicFrameChg>
      </pc:sldChg>
      <pc:sldChg chg="delSp modSp mod modNotesTx">
        <pc:chgData name="Warren Wang" userId="1561bf07-4da5-4a88-a031-d3d50b783fa1" providerId="ADAL" clId="{4C2E8951-7360-42C5-A459-504D871CF09A}" dt="2022-06-03T17:17:40.680" v="4126" actId="20577"/>
        <pc:sldMkLst>
          <pc:docMk/>
          <pc:sldMk cId="547105070" sldId="2145706683"/>
        </pc:sldMkLst>
        <pc:graphicFrameChg chg="del">
          <ac:chgData name="Warren Wang" userId="1561bf07-4da5-4a88-a031-d3d50b783fa1" providerId="ADAL" clId="{4C2E8951-7360-42C5-A459-504D871CF09A}" dt="2022-06-02T00:26:05.933" v="113" actId="478"/>
          <ac:graphicFrameMkLst>
            <pc:docMk/>
            <pc:sldMk cId="547105070" sldId="2145706683"/>
            <ac:graphicFrameMk id="6" creationId="{27A9BFCB-81AE-4AC6-8E0B-4AA388543D1E}"/>
          </ac:graphicFrameMkLst>
        </pc:graphicFrameChg>
        <pc:graphicFrameChg chg="mod modGraphic">
          <ac:chgData name="Warren Wang" userId="1561bf07-4da5-4a88-a031-d3d50b783fa1" providerId="ADAL" clId="{4C2E8951-7360-42C5-A459-504D871CF09A}" dt="2022-06-03T14:49:55.896" v="1783" actId="20577"/>
          <ac:graphicFrameMkLst>
            <pc:docMk/>
            <pc:sldMk cId="547105070" sldId="2145706683"/>
            <ac:graphicFrameMk id="53" creationId="{7968B00F-F9F0-4F50-8A4A-7BB30886E00B}"/>
          </ac:graphicFrameMkLst>
        </pc:graphicFrameChg>
      </pc:sldChg>
      <pc:sldChg chg="delSp mod modNotesTx">
        <pc:chgData name="Warren Wang" userId="1561bf07-4da5-4a88-a031-d3d50b783fa1" providerId="ADAL" clId="{4C2E8951-7360-42C5-A459-504D871CF09A}" dt="2022-06-03T17:17:34.261" v="4121" actId="20577"/>
        <pc:sldMkLst>
          <pc:docMk/>
          <pc:sldMk cId="2945023669" sldId="2145706684"/>
        </pc:sldMkLst>
        <pc:graphicFrameChg chg="del">
          <ac:chgData name="Warren Wang" userId="1561bf07-4da5-4a88-a031-d3d50b783fa1" providerId="ADAL" clId="{4C2E8951-7360-42C5-A459-504D871CF09A}" dt="2022-06-02T00:26:04.553" v="112" actId="478"/>
          <ac:graphicFrameMkLst>
            <pc:docMk/>
            <pc:sldMk cId="2945023669" sldId="2145706684"/>
            <ac:graphicFrameMk id="6" creationId="{27A9BFCB-81AE-4AC6-8E0B-4AA388543D1E}"/>
          </ac:graphicFrameMkLst>
        </pc:graphicFrameChg>
      </pc:sldChg>
      <pc:sldChg chg="delSp modSp mod modNotesTx">
        <pc:chgData name="Warren Wang" userId="1561bf07-4da5-4a88-a031-d3d50b783fa1" providerId="ADAL" clId="{4C2E8951-7360-42C5-A459-504D871CF09A}" dt="2022-06-06T17:57:55.370" v="8908" actId="962"/>
        <pc:sldMkLst>
          <pc:docMk/>
          <pc:sldMk cId="3104663622" sldId="2145706700"/>
        </pc:sldMkLst>
        <pc:spChg chg="mod">
          <ac:chgData name="Warren Wang" userId="1561bf07-4da5-4a88-a031-d3d50b783fa1" providerId="ADAL" clId="{4C2E8951-7360-42C5-A459-504D871CF09A}" dt="2022-06-06T17:57:55.370" v="8908" actId="962"/>
          <ac:spMkLst>
            <pc:docMk/>
            <pc:sldMk cId="3104663622" sldId="2145706700"/>
            <ac:spMk id="4" creationId="{C9A850E4-7332-46A8-8172-AFD657D1815E}"/>
          </ac:spMkLst>
        </pc:spChg>
        <pc:graphicFrameChg chg="del">
          <ac:chgData name="Warren Wang" userId="1561bf07-4da5-4a88-a031-d3d50b783fa1" providerId="ADAL" clId="{4C2E8951-7360-42C5-A459-504D871CF09A}" dt="2022-06-02T00:25:44.946" v="106" actId="478"/>
          <ac:graphicFrameMkLst>
            <pc:docMk/>
            <pc:sldMk cId="3104663622" sldId="2145706700"/>
            <ac:graphicFrameMk id="6" creationId="{2AB90AD4-D784-4E29-9EE5-4E218D52D2A3}"/>
          </ac:graphicFrameMkLst>
        </pc:graphicFrameChg>
        <pc:graphicFrameChg chg="del">
          <ac:chgData name="Warren Wang" userId="1561bf07-4da5-4a88-a031-d3d50b783fa1" providerId="ADAL" clId="{4C2E8951-7360-42C5-A459-504D871CF09A}" dt="2022-06-02T16:47:36.880" v="138" actId="478"/>
          <ac:graphicFrameMkLst>
            <pc:docMk/>
            <pc:sldMk cId="3104663622" sldId="2145706700"/>
            <ac:graphicFrameMk id="6" creationId="{E59DCA1D-E25F-4235-BDC8-9060B97DF0CF}"/>
          </ac:graphicFrameMkLst>
        </pc:graphicFrameChg>
      </pc:sldChg>
      <pc:sldChg chg="delSp modSp mod ord modNotesTx">
        <pc:chgData name="Warren Wang" userId="1561bf07-4da5-4a88-a031-d3d50b783fa1" providerId="ADAL" clId="{4C2E8951-7360-42C5-A459-504D871CF09A}" dt="2022-06-06T17:57:47.709" v="8907" actId="962"/>
        <pc:sldMkLst>
          <pc:docMk/>
          <pc:sldMk cId="3339490893" sldId="2145706701"/>
        </pc:sldMkLst>
        <pc:spChg chg="mod">
          <ac:chgData name="Warren Wang" userId="1561bf07-4da5-4a88-a031-d3d50b783fa1" providerId="ADAL" clId="{4C2E8951-7360-42C5-A459-504D871CF09A}" dt="2022-06-06T17:57:47.709" v="8907" actId="962"/>
          <ac:spMkLst>
            <pc:docMk/>
            <pc:sldMk cId="3339490893" sldId="2145706701"/>
            <ac:spMk id="4" creationId="{C9A850E4-7332-46A8-8172-AFD657D1815E}"/>
          </ac:spMkLst>
        </pc:spChg>
        <pc:spChg chg="mod">
          <ac:chgData name="Warren Wang" userId="1561bf07-4da5-4a88-a031-d3d50b783fa1" providerId="ADAL" clId="{4C2E8951-7360-42C5-A459-504D871CF09A}" dt="2022-06-03T20:22:35.152" v="5865" actId="20577"/>
          <ac:spMkLst>
            <pc:docMk/>
            <pc:sldMk cId="3339490893" sldId="2145706701"/>
            <ac:spMk id="6" creationId="{859BB9F1-47B8-4EA3-AC6B-BE03CB910A99}"/>
          </ac:spMkLst>
        </pc:spChg>
        <pc:graphicFrameChg chg="del">
          <ac:chgData name="Warren Wang" userId="1561bf07-4da5-4a88-a031-d3d50b783fa1" providerId="ADAL" clId="{4C2E8951-7360-42C5-A459-504D871CF09A}" dt="2022-06-02T00:25:57.077" v="108" actId="478"/>
          <ac:graphicFrameMkLst>
            <pc:docMk/>
            <pc:sldMk cId="3339490893" sldId="2145706701"/>
            <ac:graphicFrameMk id="6" creationId="{2AB90AD4-D784-4E29-9EE5-4E218D52D2A3}"/>
          </ac:graphicFrameMkLst>
        </pc:graphicFrameChg>
        <pc:graphicFrameChg chg="del">
          <ac:chgData name="Warren Wang" userId="1561bf07-4da5-4a88-a031-d3d50b783fa1" providerId="ADAL" clId="{4C2E8951-7360-42C5-A459-504D871CF09A}" dt="2022-06-06T15:33:33.396" v="6906" actId="478"/>
          <ac:graphicFrameMkLst>
            <pc:docMk/>
            <pc:sldMk cId="3339490893" sldId="2145706701"/>
            <ac:graphicFrameMk id="32" creationId="{8A4E8D9B-9FAB-4E1E-B1BE-CF6787752E54}"/>
          </ac:graphicFrameMkLst>
        </pc:graphicFrameChg>
      </pc:sldChg>
      <pc:sldChg chg="delSp modSp mod modNotesTx">
        <pc:chgData name="Warren Wang" userId="1561bf07-4da5-4a88-a031-d3d50b783fa1" providerId="ADAL" clId="{4C2E8951-7360-42C5-A459-504D871CF09A}" dt="2022-06-06T18:50:23.330" v="9551" actId="2"/>
        <pc:sldMkLst>
          <pc:docMk/>
          <pc:sldMk cId="1367949874" sldId="2145706704"/>
        </pc:sldMkLst>
        <pc:spChg chg="mod">
          <ac:chgData name="Warren Wang" userId="1561bf07-4da5-4a88-a031-d3d50b783fa1" providerId="ADAL" clId="{4C2E8951-7360-42C5-A459-504D871CF09A}" dt="2022-06-06T17:30:56.414" v="8897" actId="962"/>
          <ac:spMkLst>
            <pc:docMk/>
            <pc:sldMk cId="1367949874" sldId="2145706704"/>
            <ac:spMk id="4" creationId="{5BC75182-4E7B-47CE-8907-83EF0F82F6F9}"/>
          </ac:spMkLst>
        </pc:spChg>
        <pc:spChg chg="mod">
          <ac:chgData name="Warren Wang" userId="1561bf07-4da5-4a88-a031-d3d50b783fa1" providerId="ADAL" clId="{4C2E8951-7360-42C5-A459-504D871CF09A}" dt="2022-06-06T18:50:23.330" v="9551" actId="2"/>
          <ac:spMkLst>
            <pc:docMk/>
            <pc:sldMk cId="1367949874" sldId="2145706704"/>
            <ac:spMk id="9" creationId="{E889B63E-051C-4D6E-9BB6-8F77047068EF}"/>
          </ac:spMkLst>
        </pc:spChg>
        <pc:graphicFrameChg chg="del">
          <ac:chgData name="Warren Wang" userId="1561bf07-4da5-4a88-a031-d3d50b783fa1" providerId="ADAL" clId="{4C2E8951-7360-42C5-A459-504D871CF09A}" dt="2022-06-02T16:47:42.742" v="143" actId="478"/>
          <ac:graphicFrameMkLst>
            <pc:docMk/>
            <pc:sldMk cId="1367949874" sldId="2145706704"/>
            <ac:graphicFrameMk id="6" creationId="{06073116-75EB-4FFC-B4E3-57F76B22242E}"/>
          </ac:graphicFrameMkLst>
        </pc:graphicFrameChg>
      </pc:sldChg>
      <pc:sldChg chg="addSp delSp modSp mod modNotesTx">
        <pc:chgData name="Warren Wang" userId="1561bf07-4da5-4a88-a031-d3d50b783fa1" providerId="ADAL" clId="{4C2E8951-7360-42C5-A459-504D871CF09A}" dt="2022-06-06T19:01:18.534" v="9651" actId="20577"/>
        <pc:sldMkLst>
          <pc:docMk/>
          <pc:sldMk cId="1158085976" sldId="2145706706"/>
        </pc:sldMkLst>
        <pc:spChg chg="mod ord">
          <ac:chgData name="Warren Wang" userId="1561bf07-4da5-4a88-a031-d3d50b783fa1" providerId="ADAL" clId="{4C2E8951-7360-42C5-A459-504D871CF09A}" dt="2022-06-06T17:30:31.670" v="8890" actId="962"/>
          <ac:spMkLst>
            <pc:docMk/>
            <pc:sldMk cId="1158085976" sldId="2145706706"/>
            <ac:spMk id="4" creationId="{2F78BB4C-E500-4ED9-BD62-DD9B57ED01D7}"/>
          </ac:spMkLst>
        </pc:spChg>
        <pc:spChg chg="mod">
          <ac:chgData name="Warren Wang" userId="1561bf07-4da5-4a88-a031-d3d50b783fa1" providerId="ADAL" clId="{4C2E8951-7360-42C5-A459-504D871CF09A}" dt="2022-06-02T19:21:20.036" v="905" actId="962"/>
          <ac:spMkLst>
            <pc:docMk/>
            <pc:sldMk cId="1158085976" sldId="2145706706"/>
            <ac:spMk id="6" creationId="{FC28A99B-E16C-48DE-8431-7B625ECEAF8E}"/>
          </ac:spMkLst>
        </pc:spChg>
        <pc:graphicFrameChg chg="add del">
          <ac:chgData name="Warren Wang" userId="1561bf07-4da5-4a88-a031-d3d50b783fa1" providerId="ADAL" clId="{4C2E8951-7360-42C5-A459-504D871CF09A}" dt="2022-06-01T23:30:07.326" v="17" actId="478"/>
          <ac:graphicFrameMkLst>
            <pc:docMk/>
            <pc:sldMk cId="1158085976" sldId="2145706706"/>
            <ac:graphicFrameMk id="3" creationId="{67105222-F245-48C0-BDAD-4F0B96CE6022}"/>
          </ac:graphicFrameMkLst>
        </pc:graphicFrameChg>
        <pc:graphicFrameChg chg="mod modGraphic">
          <ac:chgData name="Warren Wang" userId="1561bf07-4da5-4a88-a031-d3d50b783fa1" providerId="ADAL" clId="{4C2E8951-7360-42C5-A459-504D871CF09A}" dt="2022-06-06T19:01:18.534" v="9651" actId="20577"/>
          <ac:graphicFrameMkLst>
            <pc:docMk/>
            <pc:sldMk cId="1158085976" sldId="2145706706"/>
            <ac:graphicFrameMk id="5" creationId="{45B2DF57-DBF1-4CF4-93F4-0B4571913A28}"/>
          </ac:graphicFrameMkLst>
        </pc:graphicFrameChg>
      </pc:sldChg>
      <pc:sldChg chg="addSp delSp modSp mod modNotesTx">
        <pc:chgData name="Warren Wang" userId="1561bf07-4da5-4a88-a031-d3d50b783fa1" providerId="ADAL" clId="{4C2E8951-7360-42C5-A459-504D871CF09A}" dt="2022-06-06T17:30:40.825" v="8892" actId="962"/>
        <pc:sldMkLst>
          <pc:docMk/>
          <pc:sldMk cId="2088931157" sldId="2145706707"/>
        </pc:sldMkLst>
        <pc:spChg chg="mod">
          <ac:chgData name="Warren Wang" userId="1561bf07-4da5-4a88-a031-d3d50b783fa1" providerId="ADAL" clId="{4C2E8951-7360-42C5-A459-504D871CF09A}" dt="2022-06-02T00:25:39.819" v="105" actId="962"/>
          <ac:spMkLst>
            <pc:docMk/>
            <pc:sldMk cId="2088931157" sldId="2145706707"/>
            <ac:spMk id="11" creationId="{92FDF5AC-716C-45FB-8599-81BE6C30D9D5}"/>
          </ac:spMkLst>
        </pc:spChg>
        <pc:spChg chg="mod topLvl">
          <ac:chgData name="Warren Wang" userId="1561bf07-4da5-4a88-a031-d3d50b783fa1" providerId="ADAL" clId="{4C2E8951-7360-42C5-A459-504D871CF09A}" dt="2022-06-01T23:33:55.063" v="30" actId="165"/>
          <ac:spMkLst>
            <pc:docMk/>
            <pc:sldMk cId="2088931157" sldId="2145706707"/>
            <ac:spMk id="12" creationId="{8D8A459B-89C5-498E-94ED-262FEEEF3C5F}"/>
          </ac:spMkLst>
        </pc:spChg>
        <pc:spChg chg="mod topLvl">
          <ac:chgData name="Warren Wang" userId="1561bf07-4da5-4a88-a031-d3d50b783fa1" providerId="ADAL" clId="{4C2E8951-7360-42C5-A459-504D871CF09A}" dt="2022-06-01T23:33:55.063" v="30" actId="165"/>
          <ac:spMkLst>
            <pc:docMk/>
            <pc:sldMk cId="2088931157" sldId="2145706707"/>
            <ac:spMk id="13" creationId="{91D3CED9-D01B-48EE-9F1F-E8766D9192AB}"/>
          </ac:spMkLst>
        </pc:spChg>
        <pc:spChg chg="mod topLvl">
          <ac:chgData name="Warren Wang" userId="1561bf07-4da5-4a88-a031-d3d50b783fa1" providerId="ADAL" clId="{4C2E8951-7360-42C5-A459-504D871CF09A}" dt="2022-06-01T23:33:58.940" v="31" actId="165"/>
          <ac:spMkLst>
            <pc:docMk/>
            <pc:sldMk cId="2088931157" sldId="2145706707"/>
            <ac:spMk id="17" creationId="{FEBF7ADE-933B-441A-A737-B5C28E08EA53}"/>
          </ac:spMkLst>
        </pc:spChg>
        <pc:spChg chg="mod topLvl">
          <ac:chgData name="Warren Wang" userId="1561bf07-4da5-4a88-a031-d3d50b783fa1" providerId="ADAL" clId="{4C2E8951-7360-42C5-A459-504D871CF09A}" dt="2022-06-01T23:33:58.940" v="31" actId="165"/>
          <ac:spMkLst>
            <pc:docMk/>
            <pc:sldMk cId="2088931157" sldId="2145706707"/>
            <ac:spMk id="18" creationId="{C5B61F30-CC9B-46EB-A625-FAB1B186E0F1}"/>
          </ac:spMkLst>
        </pc:spChg>
        <pc:spChg chg="mod">
          <ac:chgData name="Warren Wang" userId="1561bf07-4da5-4a88-a031-d3d50b783fa1" providerId="ADAL" clId="{4C2E8951-7360-42C5-A459-504D871CF09A}" dt="2022-06-06T17:30:40.825" v="8892" actId="962"/>
          <ac:spMkLst>
            <pc:docMk/>
            <pc:sldMk cId="2088931157" sldId="2145706707"/>
            <ac:spMk id="27" creationId="{2F3434EF-4594-439F-B2A0-058C4F1DE11B}"/>
          </ac:spMkLst>
        </pc:spChg>
        <pc:grpChg chg="add del mod">
          <ac:chgData name="Warren Wang" userId="1561bf07-4da5-4a88-a031-d3d50b783fa1" providerId="ADAL" clId="{4C2E8951-7360-42C5-A459-504D871CF09A}" dt="2022-06-01T23:33:55.063" v="30" actId="165"/>
          <ac:grpSpMkLst>
            <pc:docMk/>
            <pc:sldMk cId="2088931157" sldId="2145706707"/>
            <ac:grpSpMk id="10" creationId="{D5E5375E-2113-4173-A470-708B91C35131}"/>
          </ac:grpSpMkLst>
        </pc:grpChg>
        <pc:grpChg chg="del">
          <ac:chgData name="Warren Wang" userId="1561bf07-4da5-4a88-a031-d3d50b783fa1" providerId="ADAL" clId="{4C2E8951-7360-42C5-A459-504D871CF09A}" dt="2022-06-01T23:33:58.940" v="31" actId="165"/>
          <ac:grpSpMkLst>
            <pc:docMk/>
            <pc:sldMk cId="2088931157" sldId="2145706707"/>
            <ac:grpSpMk id="16" creationId="{26FA9C4A-1725-41D8-93DA-FEDFDE798442}"/>
          </ac:grpSpMkLst>
        </pc:grpChg>
        <pc:graphicFrameChg chg="del">
          <ac:chgData name="Warren Wang" userId="1561bf07-4da5-4a88-a031-d3d50b783fa1" providerId="ADAL" clId="{4C2E8951-7360-42C5-A459-504D871CF09A}" dt="2022-06-01T23:32:50.752" v="27" actId="478"/>
          <ac:graphicFrameMkLst>
            <pc:docMk/>
            <pc:sldMk cId="2088931157" sldId="2145706707"/>
            <ac:graphicFrameMk id="6" creationId="{27A9BFCB-81AE-4AC6-8E0B-4AA388543D1E}"/>
          </ac:graphicFrameMkLst>
        </pc:graphicFrameChg>
      </pc:sldChg>
      <pc:sldChg chg="delSp modSp mod modNotesTx">
        <pc:chgData name="Warren Wang" userId="1561bf07-4da5-4a88-a031-d3d50b783fa1" providerId="ADAL" clId="{4C2E8951-7360-42C5-A459-504D871CF09A}" dt="2022-06-06T13:58:26.444" v="6896" actId="20577"/>
        <pc:sldMkLst>
          <pc:docMk/>
          <pc:sldMk cId="1240445959" sldId="2145706708"/>
        </pc:sldMkLst>
        <pc:spChg chg="mod">
          <ac:chgData name="Warren Wang" userId="1561bf07-4da5-4a88-a031-d3d50b783fa1" providerId="ADAL" clId="{4C2E8951-7360-42C5-A459-504D871CF09A}" dt="2022-06-03T14:14:34.307" v="1419" actId="20577"/>
          <ac:spMkLst>
            <pc:docMk/>
            <pc:sldMk cId="1240445959" sldId="2145706708"/>
            <ac:spMk id="2" creationId="{130360FB-E26F-4A01-ACED-9D8EB6051D74}"/>
          </ac:spMkLst>
        </pc:spChg>
        <pc:graphicFrameChg chg="del">
          <ac:chgData name="Warren Wang" userId="1561bf07-4da5-4a88-a031-d3d50b783fa1" providerId="ADAL" clId="{4C2E8951-7360-42C5-A459-504D871CF09A}" dt="2022-06-02T00:25:48.513" v="107" actId="478"/>
          <ac:graphicFrameMkLst>
            <pc:docMk/>
            <pc:sldMk cId="1240445959" sldId="2145706708"/>
            <ac:graphicFrameMk id="6" creationId="{27A9BFCB-81AE-4AC6-8E0B-4AA388543D1E}"/>
          </ac:graphicFrameMkLst>
        </pc:graphicFrameChg>
        <pc:picChg chg="mod">
          <ac:chgData name="Warren Wang" userId="1561bf07-4da5-4a88-a031-d3d50b783fa1" providerId="ADAL" clId="{4C2E8951-7360-42C5-A459-504D871CF09A}" dt="2022-06-03T17:22:19.055" v="4266" actId="962"/>
          <ac:picMkLst>
            <pc:docMk/>
            <pc:sldMk cId="1240445959" sldId="2145706708"/>
            <ac:picMk id="35" creationId="{7FA5710A-1BB2-4E30-9669-1EF402B3CDC0}"/>
          </ac:picMkLst>
        </pc:picChg>
        <pc:picChg chg="mod">
          <ac:chgData name="Warren Wang" userId="1561bf07-4da5-4a88-a031-d3d50b783fa1" providerId="ADAL" clId="{4C2E8951-7360-42C5-A459-504D871CF09A}" dt="2022-06-03T17:22:34.901" v="4356" actId="962"/>
          <ac:picMkLst>
            <pc:docMk/>
            <pc:sldMk cId="1240445959" sldId="2145706708"/>
            <ac:picMk id="52" creationId="{D12F7524-1B6C-460F-9AFD-C314489E5FBB}"/>
          </ac:picMkLst>
        </pc:picChg>
      </pc:sldChg>
      <pc:sldChg chg="addSp delSp modSp mod">
        <pc:chgData name="Warren Wang" userId="1561bf07-4da5-4a88-a031-d3d50b783fa1" providerId="ADAL" clId="{4C2E8951-7360-42C5-A459-504D871CF09A}" dt="2022-06-06T16:40:50.660" v="8730" actId="478"/>
        <pc:sldMkLst>
          <pc:docMk/>
          <pc:sldMk cId="1090038578" sldId="2145706710"/>
        </pc:sldMkLst>
        <pc:spChg chg="mod">
          <ac:chgData name="Warren Wang" userId="1561bf07-4da5-4a88-a031-d3d50b783fa1" providerId="ADAL" clId="{4C2E8951-7360-42C5-A459-504D871CF09A}" dt="2022-06-06T13:49:55.223" v="6665" actId="1036"/>
          <ac:spMkLst>
            <pc:docMk/>
            <pc:sldMk cId="1090038578" sldId="2145706710"/>
            <ac:spMk id="2" creationId="{843B2114-4B9F-4B2A-9233-3B0740D0C9B4}"/>
          </ac:spMkLst>
        </pc:spChg>
        <pc:spChg chg="mod ord">
          <ac:chgData name="Warren Wang" userId="1561bf07-4da5-4a88-a031-d3d50b783fa1" providerId="ADAL" clId="{4C2E8951-7360-42C5-A459-504D871CF09A}" dt="2022-06-02T19:06:51.311" v="896"/>
          <ac:spMkLst>
            <pc:docMk/>
            <pc:sldMk cId="1090038578" sldId="2145706710"/>
            <ac:spMk id="3" creationId="{F289AC5F-9B04-402E-99F0-FEFB47D692A3}"/>
          </ac:spMkLst>
        </pc:spChg>
        <pc:spChg chg="mod">
          <ac:chgData name="Warren Wang" userId="1561bf07-4da5-4a88-a031-d3d50b783fa1" providerId="ADAL" clId="{4C2E8951-7360-42C5-A459-504D871CF09A}" dt="2022-06-02T19:21:32.295" v="907" actId="1036"/>
          <ac:spMkLst>
            <pc:docMk/>
            <pc:sldMk cId="1090038578" sldId="2145706710"/>
            <ac:spMk id="11" creationId="{25EAEEEC-6D6F-45CF-889B-240E0E66D420}"/>
          </ac:spMkLst>
        </pc:spChg>
        <pc:graphicFrameChg chg="del">
          <ac:chgData name="Warren Wang" userId="1561bf07-4da5-4a88-a031-d3d50b783fa1" providerId="ADAL" clId="{4C2E8951-7360-42C5-A459-504D871CF09A}" dt="2022-06-06T16:40:50.660" v="8730" actId="478"/>
          <ac:graphicFrameMkLst>
            <pc:docMk/>
            <pc:sldMk cId="1090038578" sldId="2145706710"/>
            <ac:graphicFrameMk id="5" creationId="{588927B1-80CC-45A6-B686-4DE2B27FD69D}"/>
          </ac:graphicFrameMkLst>
        </pc:graphicFrameChg>
        <pc:graphicFrameChg chg="add del">
          <ac:chgData name="Warren Wang" userId="1561bf07-4da5-4a88-a031-d3d50b783fa1" providerId="ADAL" clId="{4C2E8951-7360-42C5-A459-504D871CF09A}" dt="2022-06-01T23:30:03.711" v="16" actId="478"/>
          <ac:graphicFrameMkLst>
            <pc:docMk/>
            <pc:sldMk cId="1090038578" sldId="2145706710"/>
            <ac:graphicFrameMk id="5" creationId="{90B14771-EB26-4AC7-8E31-CB3410F94E72}"/>
          </ac:graphicFrameMkLst>
        </pc:graphicFrameChg>
      </pc:sldChg>
      <pc:sldChg chg="addSp delSp modSp del mod">
        <pc:chgData name="Warren Wang" userId="1561bf07-4da5-4a88-a031-d3d50b783fa1" providerId="ADAL" clId="{4C2E8951-7360-42C5-A459-504D871CF09A}" dt="2022-06-03T15:42:10.334" v="4068" actId="47"/>
        <pc:sldMkLst>
          <pc:docMk/>
          <pc:sldMk cId="3516371118" sldId="2145706712"/>
        </pc:sldMkLst>
        <pc:spChg chg="mod">
          <ac:chgData name="Warren Wang" userId="1561bf07-4da5-4a88-a031-d3d50b783fa1" providerId="ADAL" clId="{4C2E8951-7360-42C5-A459-504D871CF09A}" dt="2022-06-02T22:59:00.947" v="1329" actId="962"/>
          <ac:spMkLst>
            <pc:docMk/>
            <pc:sldMk cId="3516371118" sldId="2145706712"/>
            <ac:spMk id="27" creationId="{6915990A-743A-44CA-A47B-CD5795756211}"/>
          </ac:spMkLst>
        </pc:spChg>
        <pc:spChg chg="mod">
          <ac:chgData name="Warren Wang" userId="1561bf07-4da5-4a88-a031-d3d50b783fa1" providerId="ADAL" clId="{4C2E8951-7360-42C5-A459-504D871CF09A}" dt="2022-06-02T21:34:21.996" v="908" actId="962"/>
          <ac:spMkLst>
            <pc:docMk/>
            <pc:sldMk cId="3516371118" sldId="2145706712"/>
            <ac:spMk id="55" creationId="{06FEDFFE-CEED-4A28-ABB3-A3CB82D99277}"/>
          </ac:spMkLst>
        </pc:spChg>
        <pc:grpChg chg="mod">
          <ac:chgData name="Warren Wang" userId="1561bf07-4da5-4a88-a031-d3d50b783fa1" providerId="ADAL" clId="{4C2E8951-7360-42C5-A459-504D871CF09A}" dt="2022-06-02T22:59:50.361" v="1405" actId="962"/>
          <ac:grpSpMkLst>
            <pc:docMk/>
            <pc:sldMk cId="3516371118" sldId="2145706712"/>
            <ac:grpSpMk id="52" creationId="{E57AA40F-3015-4DBB-A4B4-DFC3BA74866B}"/>
          </ac:grpSpMkLst>
        </pc:grpChg>
        <pc:graphicFrameChg chg="add del">
          <ac:chgData name="Warren Wang" userId="1561bf07-4da5-4a88-a031-d3d50b783fa1" providerId="ADAL" clId="{4C2E8951-7360-42C5-A459-504D871CF09A}" dt="2022-06-02T00:26:51.833" v="126" actId="478"/>
          <ac:graphicFrameMkLst>
            <pc:docMk/>
            <pc:sldMk cId="3516371118" sldId="2145706712"/>
            <ac:graphicFrameMk id="5" creationId="{AC3DA5F2-F7E9-4904-8D24-3373234ACD9D}"/>
          </ac:graphicFrameMkLst>
        </pc:graphicFrameChg>
        <pc:picChg chg="mod">
          <ac:chgData name="Warren Wang" userId="1561bf07-4da5-4a88-a031-d3d50b783fa1" providerId="ADAL" clId="{4C2E8951-7360-42C5-A459-504D871CF09A}" dt="2022-06-02T22:58:43.194" v="1285" actId="962"/>
          <ac:picMkLst>
            <pc:docMk/>
            <pc:sldMk cId="3516371118" sldId="2145706712"/>
            <ac:picMk id="8" creationId="{12F94827-7E11-4504-BCF0-69749C249C5E}"/>
          </ac:picMkLst>
        </pc:picChg>
        <pc:picChg chg="mod">
          <ac:chgData name="Warren Wang" userId="1561bf07-4da5-4a88-a031-d3d50b783fa1" providerId="ADAL" clId="{4C2E8951-7360-42C5-A459-504D871CF09A}" dt="2022-06-02T22:58:39.736" v="1283" actId="962"/>
          <ac:picMkLst>
            <pc:docMk/>
            <pc:sldMk cId="3516371118" sldId="2145706712"/>
            <ac:picMk id="10" creationId="{83EECB9A-D04F-4F0D-B057-D9D99A4F4DA7}"/>
          </ac:picMkLst>
        </pc:picChg>
        <pc:picChg chg="mod">
          <ac:chgData name="Warren Wang" userId="1561bf07-4da5-4a88-a031-d3d50b783fa1" providerId="ADAL" clId="{4C2E8951-7360-42C5-A459-504D871CF09A}" dt="2022-06-02T22:58:47.693" v="1303" actId="962"/>
          <ac:picMkLst>
            <pc:docMk/>
            <pc:sldMk cId="3516371118" sldId="2145706712"/>
            <ac:picMk id="11" creationId="{8B6ECD84-8D58-4659-8E04-66C31913DEBC}"/>
          </ac:picMkLst>
        </pc:picChg>
      </pc:sldChg>
      <pc:sldChg chg="delSp modSp mod modNotesTx">
        <pc:chgData name="Warren Wang" userId="1561bf07-4da5-4a88-a031-d3d50b783fa1" providerId="ADAL" clId="{4C2E8951-7360-42C5-A459-504D871CF09A}" dt="2022-06-06T17:59:25.311" v="8915" actId="962"/>
        <pc:sldMkLst>
          <pc:docMk/>
          <pc:sldMk cId="931414689" sldId="2145706713"/>
        </pc:sldMkLst>
        <pc:spChg chg="mod">
          <ac:chgData name="Warren Wang" userId="1561bf07-4da5-4a88-a031-d3d50b783fa1" providerId="ADAL" clId="{4C2E8951-7360-42C5-A459-504D871CF09A}" dt="2022-06-06T17:59:25.311" v="8915" actId="962"/>
          <ac:spMkLst>
            <pc:docMk/>
            <pc:sldMk cId="931414689" sldId="2145706713"/>
            <ac:spMk id="22" creationId="{00C18E6B-E38F-4B7C-923A-06AE1FD23910}"/>
          </ac:spMkLst>
        </pc:spChg>
        <pc:graphicFrameChg chg="del">
          <ac:chgData name="Warren Wang" userId="1561bf07-4da5-4a88-a031-d3d50b783fa1" providerId="ADAL" clId="{4C2E8951-7360-42C5-A459-504D871CF09A}" dt="2022-06-02T00:27:06.783" v="129" actId="478"/>
          <ac:graphicFrameMkLst>
            <pc:docMk/>
            <pc:sldMk cId="931414689" sldId="2145706713"/>
            <ac:graphicFrameMk id="6" creationId="{81682B0A-7EBE-4A27-B28A-E6B4201ADDBB}"/>
          </ac:graphicFrameMkLst>
        </pc:graphicFrameChg>
      </pc:sldChg>
      <pc:sldChg chg="addSp delSp modSp mod modNotesTx">
        <pc:chgData name="Warren Wang" userId="1561bf07-4da5-4a88-a031-d3d50b783fa1" providerId="ADAL" clId="{4C2E8951-7360-42C5-A459-504D871CF09A}" dt="2022-06-06T17:59:38.044" v="8917" actId="962"/>
        <pc:sldMkLst>
          <pc:docMk/>
          <pc:sldMk cId="1120840879" sldId="2145706714"/>
        </pc:sldMkLst>
        <pc:spChg chg="mod">
          <ac:chgData name="Warren Wang" userId="1561bf07-4da5-4a88-a031-d3d50b783fa1" providerId="ADAL" clId="{4C2E8951-7360-42C5-A459-504D871CF09A}" dt="2022-06-06T17:59:38.044" v="8917" actId="962"/>
          <ac:spMkLst>
            <pc:docMk/>
            <pc:sldMk cId="1120840879" sldId="2145706714"/>
            <ac:spMk id="26" creationId="{537B15EA-BD15-49BB-AAD2-AF3EA503F816}"/>
          </ac:spMkLst>
        </pc:spChg>
        <pc:graphicFrameChg chg="add del">
          <ac:chgData name="Warren Wang" userId="1561bf07-4da5-4a88-a031-d3d50b783fa1" providerId="ADAL" clId="{4C2E8951-7360-42C5-A459-504D871CF09A}" dt="2022-06-02T00:26:53.923" v="127" actId="478"/>
          <ac:graphicFrameMkLst>
            <pc:docMk/>
            <pc:sldMk cId="1120840879" sldId="2145706714"/>
            <ac:graphicFrameMk id="6" creationId="{81682B0A-7EBE-4A27-B28A-E6B4201ADDBB}"/>
          </ac:graphicFrameMkLst>
        </pc:graphicFrameChg>
      </pc:sldChg>
      <pc:sldChg chg="delSp modSp mod modNotesTx">
        <pc:chgData name="Warren Wang" userId="1561bf07-4da5-4a88-a031-d3d50b783fa1" providerId="ADAL" clId="{4C2E8951-7360-42C5-A459-504D871CF09A}" dt="2022-06-06T17:59:29.840" v="8916" actId="962"/>
        <pc:sldMkLst>
          <pc:docMk/>
          <pc:sldMk cId="649287989" sldId="2145706715"/>
        </pc:sldMkLst>
        <pc:spChg chg="mod">
          <ac:chgData name="Warren Wang" userId="1561bf07-4da5-4a88-a031-d3d50b783fa1" providerId="ADAL" clId="{4C2E8951-7360-42C5-A459-504D871CF09A}" dt="2022-06-06T17:59:29.840" v="8916" actId="962"/>
          <ac:spMkLst>
            <pc:docMk/>
            <pc:sldMk cId="649287989" sldId="2145706715"/>
            <ac:spMk id="24" creationId="{81C06B02-C2E5-420B-B064-FC3C1F0989B3}"/>
          </ac:spMkLst>
        </pc:spChg>
        <pc:graphicFrameChg chg="del">
          <ac:chgData name="Warren Wang" userId="1561bf07-4da5-4a88-a031-d3d50b783fa1" providerId="ADAL" clId="{4C2E8951-7360-42C5-A459-504D871CF09A}" dt="2022-06-02T00:27:03.184" v="128" actId="478"/>
          <ac:graphicFrameMkLst>
            <pc:docMk/>
            <pc:sldMk cId="649287989" sldId="2145706715"/>
            <ac:graphicFrameMk id="6" creationId="{81682B0A-7EBE-4A27-B28A-E6B4201ADDBB}"/>
          </ac:graphicFrameMkLst>
        </pc:graphicFrameChg>
      </pc:sldChg>
      <pc:sldChg chg="delSp modSp mod modNotesTx">
        <pc:chgData name="Warren Wang" userId="1561bf07-4da5-4a88-a031-d3d50b783fa1" providerId="ADAL" clId="{4C2E8951-7360-42C5-A459-504D871CF09A}" dt="2022-06-06T17:59:13.141" v="8913" actId="962"/>
        <pc:sldMkLst>
          <pc:docMk/>
          <pc:sldMk cId="901238624" sldId="2145706716"/>
        </pc:sldMkLst>
        <pc:spChg chg="mod">
          <ac:chgData name="Warren Wang" userId="1561bf07-4da5-4a88-a031-d3d50b783fa1" providerId="ADAL" clId="{4C2E8951-7360-42C5-A459-504D871CF09A}" dt="2022-06-06T16:42:49.154" v="8780" actId="20577"/>
          <ac:spMkLst>
            <pc:docMk/>
            <pc:sldMk cId="901238624" sldId="2145706716"/>
            <ac:spMk id="12" creationId="{4D02C468-0522-4232-AFF3-0CA851217564}"/>
          </ac:spMkLst>
        </pc:spChg>
        <pc:spChg chg="mod">
          <ac:chgData name="Warren Wang" userId="1561bf07-4da5-4a88-a031-d3d50b783fa1" providerId="ADAL" clId="{4C2E8951-7360-42C5-A459-504D871CF09A}" dt="2022-06-06T17:59:13.141" v="8913" actId="962"/>
          <ac:spMkLst>
            <pc:docMk/>
            <pc:sldMk cId="901238624" sldId="2145706716"/>
            <ac:spMk id="27" creationId="{C1CED144-8129-4704-A2A0-C94D4BC90D5D}"/>
          </ac:spMkLst>
        </pc:spChg>
        <pc:graphicFrameChg chg="del">
          <ac:chgData name="Warren Wang" userId="1561bf07-4da5-4a88-a031-d3d50b783fa1" providerId="ADAL" clId="{4C2E8951-7360-42C5-A459-504D871CF09A}" dt="2022-06-02T00:27:09.138" v="130" actId="478"/>
          <ac:graphicFrameMkLst>
            <pc:docMk/>
            <pc:sldMk cId="901238624" sldId="2145706716"/>
            <ac:graphicFrameMk id="6" creationId="{81682B0A-7EBE-4A27-B28A-E6B4201ADDBB}"/>
          </ac:graphicFrameMkLst>
        </pc:graphicFrameChg>
        <pc:picChg chg="mod">
          <ac:chgData name="Warren Wang" userId="1561bf07-4da5-4a88-a031-d3d50b783fa1" providerId="ADAL" clId="{4C2E8951-7360-42C5-A459-504D871CF09A}" dt="2022-06-06T16:42:30.665" v="8770" actId="962"/>
          <ac:picMkLst>
            <pc:docMk/>
            <pc:sldMk cId="901238624" sldId="2145706716"/>
            <ac:picMk id="5" creationId="{EC3D848B-807D-44ED-996A-A29F7CFA5630}"/>
          </ac:picMkLst>
        </pc:picChg>
      </pc:sldChg>
      <pc:sldChg chg="delSp modSp mod modNotesTx">
        <pc:chgData name="Warren Wang" userId="1561bf07-4da5-4a88-a031-d3d50b783fa1" providerId="ADAL" clId="{4C2E8951-7360-42C5-A459-504D871CF09A}" dt="2022-06-06T18:00:06.926" v="8920" actId="962"/>
        <pc:sldMkLst>
          <pc:docMk/>
          <pc:sldMk cId="1921943682" sldId="2145706719"/>
        </pc:sldMkLst>
        <pc:spChg chg="mod">
          <ac:chgData name="Warren Wang" userId="1561bf07-4da5-4a88-a031-d3d50b783fa1" providerId="ADAL" clId="{4C2E8951-7360-42C5-A459-504D871CF09A}" dt="2022-06-06T17:51:01.348" v="8902" actId="20577"/>
          <ac:spMkLst>
            <pc:docMk/>
            <pc:sldMk cId="1921943682" sldId="2145706719"/>
            <ac:spMk id="3" creationId="{5E27AF1E-39ED-4A23-B12C-5A437EBE577B}"/>
          </ac:spMkLst>
        </pc:spChg>
        <pc:spChg chg="mod">
          <ac:chgData name="Warren Wang" userId="1561bf07-4da5-4a88-a031-d3d50b783fa1" providerId="ADAL" clId="{4C2E8951-7360-42C5-A459-504D871CF09A}" dt="2022-06-06T18:00:06.926" v="8920" actId="962"/>
          <ac:spMkLst>
            <pc:docMk/>
            <pc:sldMk cId="1921943682" sldId="2145706719"/>
            <ac:spMk id="8" creationId="{9C250F2E-3B1E-4BD6-A4E5-2EB057E6E264}"/>
          </ac:spMkLst>
        </pc:spChg>
        <pc:graphicFrameChg chg="del">
          <ac:chgData name="Warren Wang" userId="1561bf07-4da5-4a88-a031-d3d50b783fa1" providerId="ADAL" clId="{4C2E8951-7360-42C5-A459-504D871CF09A}" dt="2022-06-02T00:26:24.184" v="118" actId="478"/>
          <ac:graphicFrameMkLst>
            <pc:docMk/>
            <pc:sldMk cId="1921943682" sldId="2145706719"/>
            <ac:graphicFrameMk id="6" creationId="{CE466C38-FB94-4929-BEF2-74708E451695}"/>
          </ac:graphicFrameMkLst>
        </pc:graphicFrameChg>
      </pc:sldChg>
      <pc:sldChg chg="delSp modSp mod modNotesTx">
        <pc:chgData name="Warren Wang" userId="1561bf07-4da5-4a88-a031-d3d50b783fa1" providerId="ADAL" clId="{4C2E8951-7360-42C5-A459-504D871CF09A}" dt="2022-06-06T17:59:04.657" v="8912" actId="962"/>
        <pc:sldMkLst>
          <pc:docMk/>
          <pc:sldMk cId="1943683039" sldId="2145706720"/>
        </pc:sldMkLst>
        <pc:spChg chg="mod">
          <ac:chgData name="Warren Wang" userId="1561bf07-4da5-4a88-a031-d3d50b783fa1" providerId="ADAL" clId="{4C2E8951-7360-42C5-A459-504D871CF09A}" dt="2022-06-02T16:50:11.060" v="148" actId="20577"/>
          <ac:spMkLst>
            <pc:docMk/>
            <pc:sldMk cId="1943683039" sldId="2145706720"/>
            <ac:spMk id="2" creationId="{CBB27C3C-6ECB-4D49-B8C7-6C613F90DA51}"/>
          </ac:spMkLst>
        </pc:spChg>
        <pc:spChg chg="mod">
          <ac:chgData name="Warren Wang" userId="1561bf07-4da5-4a88-a031-d3d50b783fa1" providerId="ADAL" clId="{4C2E8951-7360-42C5-A459-504D871CF09A}" dt="2022-06-03T22:32:05.822" v="6664" actId="20577"/>
          <ac:spMkLst>
            <pc:docMk/>
            <pc:sldMk cId="1943683039" sldId="2145706720"/>
            <ac:spMk id="3" creationId="{5E27AF1E-39ED-4A23-B12C-5A437EBE577B}"/>
          </ac:spMkLst>
        </pc:spChg>
        <pc:spChg chg="del">
          <ac:chgData name="Warren Wang" userId="1561bf07-4da5-4a88-a031-d3d50b783fa1" providerId="ADAL" clId="{4C2E8951-7360-42C5-A459-504D871CF09A}" dt="2022-06-02T00:27:36.650" v="135" actId="478"/>
          <ac:spMkLst>
            <pc:docMk/>
            <pc:sldMk cId="1943683039" sldId="2145706720"/>
            <ac:spMk id="5" creationId="{ACB9C57C-2205-644F-9D52-CF9B3C9D5FA5}"/>
          </ac:spMkLst>
        </pc:spChg>
        <pc:spChg chg="mod">
          <ac:chgData name="Warren Wang" userId="1561bf07-4da5-4a88-a031-d3d50b783fa1" providerId="ADAL" clId="{4C2E8951-7360-42C5-A459-504D871CF09A}" dt="2022-06-06T17:59:04.657" v="8912" actId="962"/>
          <ac:spMkLst>
            <pc:docMk/>
            <pc:sldMk cId="1943683039" sldId="2145706720"/>
            <ac:spMk id="8" creationId="{3BE2836D-8994-4EA8-BF70-6DFCC8234E6E}"/>
          </ac:spMkLst>
        </pc:spChg>
        <pc:graphicFrameChg chg="del">
          <ac:chgData name="Warren Wang" userId="1561bf07-4da5-4a88-a031-d3d50b783fa1" providerId="ADAL" clId="{4C2E8951-7360-42C5-A459-504D871CF09A}" dt="2022-06-02T00:27:32.315" v="134" actId="478"/>
          <ac:graphicFrameMkLst>
            <pc:docMk/>
            <pc:sldMk cId="1943683039" sldId="2145706720"/>
            <ac:graphicFrameMk id="6" creationId="{CE466C38-FB94-4929-BEF2-74708E451695}"/>
          </ac:graphicFrameMkLst>
        </pc:graphicFrameChg>
      </pc:sldChg>
      <pc:sldChg chg="addSp delSp modSp mod modNotesTx">
        <pc:chgData name="Warren Wang" userId="1561bf07-4da5-4a88-a031-d3d50b783fa1" providerId="ADAL" clId="{4C2E8951-7360-42C5-A459-504D871CF09A}" dt="2022-06-06T17:30:49.433" v="8895" actId="962"/>
        <pc:sldMkLst>
          <pc:docMk/>
          <pc:sldMk cId="1923468264" sldId="2145706725"/>
        </pc:sldMkLst>
        <pc:spChg chg="add del mod">
          <ac:chgData name="Warren Wang" userId="1561bf07-4da5-4a88-a031-d3d50b783fa1" providerId="ADAL" clId="{4C2E8951-7360-42C5-A459-504D871CF09A}" dt="2022-06-06T17:30:49.433" v="8895" actId="962"/>
          <ac:spMkLst>
            <pc:docMk/>
            <pc:sldMk cId="1923468264" sldId="2145706725"/>
            <ac:spMk id="4" creationId="{C9A850E4-7332-46A8-8172-AFD657D1815E}"/>
          </ac:spMkLst>
        </pc:spChg>
        <pc:graphicFrameChg chg="del">
          <ac:chgData name="Warren Wang" userId="1561bf07-4da5-4a88-a031-d3d50b783fa1" providerId="ADAL" clId="{4C2E8951-7360-42C5-A459-504D871CF09A}" dt="2022-06-02T16:47:40.739" v="141" actId="478"/>
          <ac:graphicFrameMkLst>
            <pc:docMk/>
            <pc:sldMk cId="1923468264" sldId="2145706725"/>
            <ac:graphicFrameMk id="6" creationId="{2AB90AD4-D784-4E29-9EE5-4E218D52D2A3}"/>
          </ac:graphicFrameMkLst>
        </pc:graphicFrameChg>
        <pc:picChg chg="mod">
          <ac:chgData name="Warren Wang" userId="1561bf07-4da5-4a88-a031-d3d50b783fa1" providerId="ADAL" clId="{4C2E8951-7360-42C5-A459-504D871CF09A}" dt="2022-06-02T18:20:42.255" v="793" actId="962"/>
          <ac:picMkLst>
            <pc:docMk/>
            <pc:sldMk cId="1923468264" sldId="2145706725"/>
            <ac:picMk id="11" creationId="{CEB8EB98-F75A-949E-96F0-84B2D0EDBF4A}"/>
          </ac:picMkLst>
        </pc:picChg>
      </pc:sldChg>
      <pc:sldChg chg="delSp modSp mod addCm modNotesTx">
        <pc:chgData name="Warren Wang" userId="1561bf07-4da5-4a88-a031-d3d50b783fa1" providerId="ADAL" clId="{4C2E8951-7360-42C5-A459-504D871CF09A}" dt="2022-06-06T14:10:41.685" v="6897" actId="1589"/>
        <pc:sldMkLst>
          <pc:docMk/>
          <pc:sldMk cId="363624357" sldId="2145706727"/>
        </pc:sldMkLst>
        <pc:spChg chg="mod">
          <ac:chgData name="Warren Wang" userId="1561bf07-4da5-4a88-a031-d3d50b783fa1" providerId="ADAL" clId="{4C2E8951-7360-42C5-A459-504D871CF09A}" dt="2022-06-02T00:27:28.461" v="133" actId="962"/>
          <ac:spMkLst>
            <pc:docMk/>
            <pc:sldMk cId="363624357" sldId="2145706727"/>
            <ac:spMk id="20" creationId="{D6734614-5EE5-4D6E-AA8B-711B308D1808}"/>
          </ac:spMkLst>
        </pc:spChg>
        <pc:graphicFrameChg chg="del">
          <ac:chgData name="Warren Wang" userId="1561bf07-4da5-4a88-a031-d3d50b783fa1" providerId="ADAL" clId="{4C2E8951-7360-42C5-A459-504D871CF09A}" dt="2022-06-02T00:27:14.846" v="131" actId="478"/>
          <ac:graphicFrameMkLst>
            <pc:docMk/>
            <pc:sldMk cId="363624357" sldId="2145706727"/>
            <ac:graphicFrameMk id="6" creationId="{0D320C5D-1B35-45B5-89CE-F6510D34634D}"/>
          </ac:graphicFrameMkLst>
        </pc:graphicFrameChg>
        <pc:picChg chg="mod">
          <ac:chgData name="Warren Wang" userId="1561bf07-4da5-4a88-a031-d3d50b783fa1" providerId="ADAL" clId="{4C2E8951-7360-42C5-A459-504D871CF09A}" dt="2022-06-03T20:27:30.123" v="6002" actId="14100"/>
          <ac:picMkLst>
            <pc:docMk/>
            <pc:sldMk cId="363624357" sldId="2145706727"/>
            <ac:picMk id="9" creationId="{0075643B-71D4-4C44-90A0-BE22959705EC}"/>
          </ac:picMkLst>
        </pc:picChg>
        <pc:cxnChg chg="mod">
          <ac:chgData name="Warren Wang" userId="1561bf07-4da5-4a88-a031-d3d50b783fa1" providerId="ADAL" clId="{4C2E8951-7360-42C5-A459-504D871CF09A}" dt="2022-06-02T00:27:20.854" v="132" actId="962"/>
          <ac:cxnSpMkLst>
            <pc:docMk/>
            <pc:sldMk cId="363624357" sldId="2145706727"/>
            <ac:cxnSpMk id="19" creationId="{6391A379-6AC9-477D-AD12-D4A76217916E}"/>
          </ac:cxnSpMkLst>
        </pc:cxnChg>
      </pc:sldChg>
      <pc:sldChg chg="addSp delSp modSp mod modNotesTx">
        <pc:chgData name="Warren Wang" userId="1561bf07-4da5-4a88-a031-d3d50b783fa1" providerId="ADAL" clId="{4C2E8951-7360-42C5-A459-504D871CF09A}" dt="2022-06-06T18:50:16.646" v="9544" actId="2"/>
        <pc:sldMkLst>
          <pc:docMk/>
          <pc:sldMk cId="3745812355" sldId="2145706728"/>
        </pc:sldMkLst>
        <pc:spChg chg="add del mod">
          <ac:chgData name="Warren Wang" userId="1561bf07-4da5-4a88-a031-d3d50b783fa1" providerId="ADAL" clId="{4C2E8951-7360-42C5-A459-504D871CF09A}" dt="2022-06-02T17:57:52.084" v="482" actId="478"/>
          <ac:spMkLst>
            <pc:docMk/>
            <pc:sldMk cId="3745812355" sldId="2145706728"/>
            <ac:spMk id="2" creationId="{30E48AFB-D715-4D9E-BA92-89CB59F9092F}"/>
          </ac:spMkLst>
        </pc:spChg>
        <pc:spChg chg="mod">
          <ac:chgData name="Warren Wang" userId="1561bf07-4da5-4a88-a031-d3d50b783fa1" providerId="ADAL" clId="{4C2E8951-7360-42C5-A459-504D871CF09A}" dt="2022-06-06T17:59:48.401" v="8918" actId="962"/>
          <ac:spMkLst>
            <pc:docMk/>
            <pc:sldMk cId="3745812355" sldId="2145706728"/>
            <ac:spMk id="4" creationId="{C9A850E4-7332-46A8-8172-AFD657D1815E}"/>
          </ac:spMkLst>
        </pc:spChg>
        <pc:spChg chg="mod">
          <ac:chgData name="Warren Wang" userId="1561bf07-4da5-4a88-a031-d3d50b783fa1" providerId="ADAL" clId="{4C2E8951-7360-42C5-A459-504D871CF09A}" dt="2022-06-03T18:22:55.542" v="5814" actId="2"/>
          <ac:spMkLst>
            <pc:docMk/>
            <pc:sldMk cId="3745812355" sldId="2145706728"/>
            <ac:spMk id="15" creationId="{8F5A799E-F42D-4F9C-A8C3-9879606803C1}"/>
          </ac:spMkLst>
        </pc:spChg>
        <pc:spChg chg="mod">
          <ac:chgData name="Warren Wang" userId="1561bf07-4da5-4a88-a031-d3d50b783fa1" providerId="ADAL" clId="{4C2E8951-7360-42C5-A459-504D871CF09A}" dt="2022-06-06T18:50:15.728" v="9543" actId="2"/>
          <ac:spMkLst>
            <pc:docMk/>
            <pc:sldMk cId="3745812355" sldId="2145706728"/>
            <ac:spMk id="16" creationId="{D4046E66-43EB-47B2-9EB5-BB792B89A465}"/>
          </ac:spMkLst>
        </pc:spChg>
        <pc:spChg chg="add del mod">
          <ac:chgData name="Warren Wang" userId="1561bf07-4da5-4a88-a031-d3d50b783fa1" providerId="ADAL" clId="{4C2E8951-7360-42C5-A459-504D871CF09A}" dt="2022-06-02T18:02:36.082" v="514" actId="14100"/>
          <ac:spMkLst>
            <pc:docMk/>
            <pc:sldMk cId="3745812355" sldId="2145706728"/>
            <ac:spMk id="17" creationId="{6DF7BE65-57A3-4FAA-BA67-6D2217967C0A}"/>
          </ac:spMkLst>
        </pc:spChg>
        <pc:spChg chg="mod">
          <ac:chgData name="Warren Wang" userId="1561bf07-4da5-4a88-a031-d3d50b783fa1" providerId="ADAL" clId="{4C2E8951-7360-42C5-A459-504D871CF09A}" dt="2022-06-01T23:31:33.505" v="25" actId="33553"/>
          <ac:spMkLst>
            <pc:docMk/>
            <pc:sldMk cId="3745812355" sldId="2145706728"/>
            <ac:spMk id="18" creationId="{AF5396EC-F695-457B-9E4C-128A720B5009}"/>
          </ac:spMkLst>
        </pc:spChg>
        <pc:spChg chg="mod">
          <ac:chgData name="Warren Wang" userId="1561bf07-4da5-4a88-a031-d3d50b783fa1" providerId="ADAL" clId="{4C2E8951-7360-42C5-A459-504D871CF09A}" dt="2022-06-02T18:29:00.960" v="882" actId="6549"/>
          <ac:spMkLst>
            <pc:docMk/>
            <pc:sldMk cId="3745812355" sldId="2145706728"/>
            <ac:spMk id="21" creationId="{9EA70FB9-D89F-4B15-A493-0757EED1F439}"/>
          </ac:spMkLst>
        </pc:spChg>
        <pc:graphicFrameChg chg="del">
          <ac:chgData name="Warren Wang" userId="1561bf07-4da5-4a88-a031-d3d50b783fa1" providerId="ADAL" clId="{4C2E8951-7360-42C5-A459-504D871CF09A}" dt="2022-06-02T00:26:06.920" v="114" actId="478"/>
          <ac:graphicFrameMkLst>
            <pc:docMk/>
            <pc:sldMk cId="3745812355" sldId="2145706728"/>
            <ac:graphicFrameMk id="6" creationId="{CE466C38-FB94-4929-BEF2-74708E451695}"/>
          </ac:graphicFrameMkLst>
        </pc:graphicFrameChg>
        <pc:picChg chg="add mod">
          <ac:chgData name="Warren Wang" userId="1561bf07-4da5-4a88-a031-d3d50b783fa1" providerId="ADAL" clId="{4C2E8951-7360-42C5-A459-504D871CF09A}" dt="2022-06-02T18:17:13.300" v="601" actId="14100"/>
          <ac:picMkLst>
            <pc:docMk/>
            <pc:sldMk cId="3745812355" sldId="2145706728"/>
            <ac:picMk id="5" creationId="{0348224A-F614-41EE-9A23-38075BE707E6}"/>
          </ac:picMkLst>
        </pc:picChg>
        <pc:picChg chg="del">
          <ac:chgData name="Warren Wang" userId="1561bf07-4da5-4a88-a031-d3d50b783fa1" providerId="ADAL" clId="{4C2E8951-7360-42C5-A459-504D871CF09A}" dt="2022-06-02T17:11:36.531" v="352" actId="478"/>
          <ac:picMkLst>
            <pc:docMk/>
            <pc:sldMk cId="3745812355" sldId="2145706728"/>
            <ac:picMk id="1026" creationId="{DAEBCA81-5866-461C-B192-C0676DD1AD73}"/>
          </ac:picMkLst>
        </pc:picChg>
        <pc:picChg chg="mod">
          <ac:chgData name="Warren Wang" userId="1561bf07-4da5-4a88-a031-d3d50b783fa1" providerId="ADAL" clId="{4C2E8951-7360-42C5-A459-504D871CF09A}" dt="2022-06-02T17:58:08.476" v="501" actId="1036"/>
          <ac:picMkLst>
            <pc:docMk/>
            <pc:sldMk cId="3745812355" sldId="2145706728"/>
            <ac:picMk id="1030" creationId="{3542DAD9-C3FD-4F68-A1DB-FEA47BAA2635}"/>
          </ac:picMkLst>
        </pc:picChg>
        <pc:picChg chg="del mod">
          <ac:chgData name="Warren Wang" userId="1561bf07-4da5-4a88-a031-d3d50b783fa1" providerId="ADAL" clId="{4C2E8951-7360-42C5-A459-504D871CF09A}" dt="2022-06-02T18:17:00.736" v="595" actId="478"/>
          <ac:picMkLst>
            <pc:docMk/>
            <pc:sldMk cId="3745812355" sldId="2145706728"/>
            <ac:picMk id="1032" creationId="{00042647-4027-4BB6-84B8-35A828EA681B}"/>
          </ac:picMkLst>
        </pc:picChg>
        <pc:picChg chg="add mod">
          <ac:chgData name="Warren Wang" userId="1561bf07-4da5-4a88-a031-d3d50b783fa1" providerId="ADAL" clId="{4C2E8951-7360-42C5-A459-504D871CF09A}" dt="2022-06-02T17:58:08.476" v="501" actId="1036"/>
          <ac:picMkLst>
            <pc:docMk/>
            <pc:sldMk cId="3745812355" sldId="2145706728"/>
            <ac:picMk id="6146" creationId="{AC9C967B-2B84-486B-B4A8-0EEF4630953F}"/>
          </ac:picMkLst>
        </pc:picChg>
      </pc:sldChg>
      <pc:sldChg chg="addSp delSp modSp mod addCm delCm modCm">
        <pc:chgData name="Warren Wang" userId="1561bf07-4da5-4a88-a031-d3d50b783fa1" providerId="ADAL" clId="{4C2E8951-7360-42C5-A459-504D871CF09A}" dt="2022-06-06T18:54:00.852" v="9585" actId="1592"/>
        <pc:sldMkLst>
          <pc:docMk/>
          <pc:sldMk cId="470778200" sldId="2145706729"/>
        </pc:sldMkLst>
        <pc:spChg chg="mod ord">
          <ac:chgData name="Warren Wang" userId="1561bf07-4da5-4a88-a031-d3d50b783fa1" providerId="ADAL" clId="{4C2E8951-7360-42C5-A459-504D871CF09A}" dt="2022-06-06T17:30:35.452" v="8891" actId="962"/>
          <ac:spMkLst>
            <pc:docMk/>
            <pc:sldMk cId="470778200" sldId="2145706729"/>
            <ac:spMk id="4" creationId="{C9A850E4-7332-46A8-8172-AFD657D1815E}"/>
          </ac:spMkLst>
        </pc:spChg>
        <pc:spChg chg="mod">
          <ac:chgData name="Warren Wang" userId="1561bf07-4da5-4a88-a031-d3d50b783fa1" providerId="ADAL" clId="{4C2E8951-7360-42C5-A459-504D871CF09A}" dt="2022-06-02T18:26:24.104" v="855" actId="962"/>
          <ac:spMkLst>
            <pc:docMk/>
            <pc:sldMk cId="470778200" sldId="2145706729"/>
            <ac:spMk id="7" creationId="{F1B9C654-46AC-4C5E-AB53-EA28078C2E6B}"/>
          </ac:spMkLst>
        </pc:spChg>
        <pc:spChg chg="mod">
          <ac:chgData name="Warren Wang" userId="1561bf07-4da5-4a88-a031-d3d50b783fa1" providerId="ADAL" clId="{4C2E8951-7360-42C5-A459-504D871CF09A}" dt="2022-06-06T13:53:41.808" v="6713" actId="20577"/>
          <ac:spMkLst>
            <pc:docMk/>
            <pc:sldMk cId="470778200" sldId="2145706729"/>
            <ac:spMk id="11" creationId="{8ADD1ED0-77AB-474C-8D4C-6066E1850031}"/>
          </ac:spMkLst>
        </pc:spChg>
        <pc:graphicFrameChg chg="add del">
          <ac:chgData name="Warren Wang" userId="1561bf07-4da5-4a88-a031-d3d50b783fa1" providerId="ADAL" clId="{4C2E8951-7360-42C5-A459-504D871CF09A}" dt="2022-06-01T23:30:13.354" v="19" actId="478"/>
          <ac:graphicFrameMkLst>
            <pc:docMk/>
            <pc:sldMk cId="470778200" sldId="2145706729"/>
            <ac:graphicFrameMk id="6" creationId="{C1289F73-73CF-4987-92C6-A8E4BB6DBC86}"/>
          </ac:graphicFrameMkLst>
        </pc:graphicFrameChg>
        <pc:cxnChg chg="add del mod">
          <ac:chgData name="Warren Wang" userId="1561bf07-4da5-4a88-a031-d3d50b783fa1" providerId="ADAL" clId="{4C2E8951-7360-42C5-A459-504D871CF09A}" dt="2022-06-01T23:30:16.291" v="20" actId="962"/>
          <ac:cxnSpMkLst>
            <pc:docMk/>
            <pc:sldMk cId="470778200" sldId="2145706729"/>
            <ac:cxnSpMk id="13" creationId="{AD6010FA-FA96-4ABB-8BFB-8B6E8C3D81DC}"/>
          </ac:cxnSpMkLst>
        </pc:cxnChg>
        <pc:cxnChg chg="mod">
          <ac:chgData name="Warren Wang" userId="1561bf07-4da5-4a88-a031-d3d50b783fa1" providerId="ADAL" clId="{4C2E8951-7360-42C5-A459-504D871CF09A}" dt="2022-06-01T23:30:18.798" v="21" actId="962"/>
          <ac:cxnSpMkLst>
            <pc:docMk/>
            <pc:sldMk cId="470778200" sldId="2145706729"/>
            <ac:cxnSpMk id="15" creationId="{EAF83A91-D3FA-4730-B7CA-D1066B675AED}"/>
          </ac:cxnSpMkLst>
        </pc:cxnChg>
      </pc:sldChg>
      <pc:sldChg chg="delSp modSp mod modNotesTx">
        <pc:chgData name="Warren Wang" userId="1561bf07-4da5-4a88-a031-d3d50b783fa1" providerId="ADAL" clId="{4C2E8951-7360-42C5-A459-504D871CF09A}" dt="2022-06-06T17:30:43.235" v="8893" actId="962"/>
        <pc:sldMkLst>
          <pc:docMk/>
          <pc:sldMk cId="352980754" sldId="2145706730"/>
        </pc:sldMkLst>
        <pc:spChg chg="mod">
          <ac:chgData name="Warren Wang" userId="1561bf07-4da5-4a88-a031-d3d50b783fa1" providerId="ADAL" clId="{4C2E8951-7360-42C5-A459-504D871CF09A}" dt="2022-06-06T17:30:43.235" v="8893" actId="962"/>
          <ac:spMkLst>
            <pc:docMk/>
            <pc:sldMk cId="352980754" sldId="2145706730"/>
            <ac:spMk id="4" creationId="{C9A850E4-7332-46A8-8172-AFD657D1815E}"/>
          </ac:spMkLst>
        </pc:spChg>
        <pc:graphicFrameChg chg="del">
          <ac:chgData name="Warren Wang" userId="1561bf07-4da5-4a88-a031-d3d50b783fa1" providerId="ADAL" clId="{4C2E8951-7360-42C5-A459-504D871CF09A}" dt="2022-06-02T16:47:38.254" v="139" actId="478"/>
          <ac:graphicFrameMkLst>
            <pc:docMk/>
            <pc:sldMk cId="352980754" sldId="2145706730"/>
            <ac:graphicFrameMk id="6" creationId="{2AB90AD4-D784-4E29-9EE5-4E218D52D2A3}"/>
          </ac:graphicFrameMkLst>
        </pc:graphicFrameChg>
        <pc:picChg chg="mod">
          <ac:chgData name="Warren Wang" userId="1561bf07-4da5-4a88-a031-d3d50b783fa1" providerId="ADAL" clId="{4C2E8951-7360-42C5-A459-504D871CF09A}" dt="2022-06-02T18:19:16.851" v="699" actId="962"/>
          <ac:picMkLst>
            <pc:docMk/>
            <pc:sldMk cId="352980754" sldId="2145706730"/>
            <ac:picMk id="6147" creationId="{8A0EDE5A-893F-F0CE-37D0-44A6AD607F19}"/>
          </ac:picMkLst>
        </pc:picChg>
      </pc:sldChg>
      <pc:sldChg chg="delSp modSp mod modNotesTx">
        <pc:chgData name="Warren Wang" userId="1561bf07-4da5-4a88-a031-d3d50b783fa1" providerId="ADAL" clId="{4C2E8951-7360-42C5-A459-504D871CF09A}" dt="2022-06-06T17:30:46.209" v="8894" actId="962"/>
        <pc:sldMkLst>
          <pc:docMk/>
          <pc:sldMk cId="1111571735" sldId="2145706731"/>
        </pc:sldMkLst>
        <pc:spChg chg="mod">
          <ac:chgData name="Warren Wang" userId="1561bf07-4da5-4a88-a031-d3d50b783fa1" providerId="ADAL" clId="{4C2E8951-7360-42C5-A459-504D871CF09A}" dt="2022-06-06T17:30:46.209" v="8894" actId="962"/>
          <ac:spMkLst>
            <pc:docMk/>
            <pc:sldMk cId="1111571735" sldId="2145706731"/>
            <ac:spMk id="4" creationId="{C9A850E4-7332-46A8-8172-AFD657D1815E}"/>
          </ac:spMkLst>
        </pc:spChg>
        <pc:graphicFrameChg chg="del">
          <ac:chgData name="Warren Wang" userId="1561bf07-4da5-4a88-a031-d3d50b783fa1" providerId="ADAL" clId="{4C2E8951-7360-42C5-A459-504D871CF09A}" dt="2022-06-02T16:47:39.554" v="140" actId="478"/>
          <ac:graphicFrameMkLst>
            <pc:docMk/>
            <pc:sldMk cId="1111571735" sldId="2145706731"/>
            <ac:graphicFrameMk id="6" creationId="{2AB90AD4-D784-4E29-9EE5-4E218D52D2A3}"/>
          </ac:graphicFrameMkLst>
        </pc:graphicFrameChg>
        <pc:picChg chg="mod">
          <ac:chgData name="Warren Wang" userId="1561bf07-4da5-4a88-a031-d3d50b783fa1" providerId="ADAL" clId="{4C2E8951-7360-42C5-A459-504D871CF09A}" dt="2022-06-02T18:19:50.405" v="701" actId="962"/>
          <ac:picMkLst>
            <pc:docMk/>
            <pc:sldMk cId="1111571735" sldId="2145706731"/>
            <ac:picMk id="5" creationId="{B365F3B7-55AD-A3E1-5CC4-8B1147173E9D}"/>
          </ac:picMkLst>
        </pc:picChg>
      </pc:sldChg>
      <pc:sldChg chg="delSp modSp mod modNotesTx">
        <pc:chgData name="Warren Wang" userId="1561bf07-4da5-4a88-a031-d3d50b783fa1" providerId="ADAL" clId="{4C2E8951-7360-42C5-A459-504D871CF09A}" dt="2022-06-06T18:50:20.041" v="9547" actId="2"/>
        <pc:sldMkLst>
          <pc:docMk/>
          <pc:sldMk cId="1604500424" sldId="2145706732"/>
        </pc:sldMkLst>
        <pc:spChg chg="mod">
          <ac:chgData name="Warren Wang" userId="1561bf07-4da5-4a88-a031-d3d50b783fa1" providerId="ADAL" clId="{4C2E8951-7360-42C5-A459-504D871CF09A}" dt="2022-06-06T17:30:53.679" v="8896" actId="962"/>
          <ac:spMkLst>
            <pc:docMk/>
            <pc:sldMk cId="1604500424" sldId="2145706732"/>
            <ac:spMk id="4" creationId="{5BC75182-4E7B-47CE-8907-83EF0F82F6F9}"/>
          </ac:spMkLst>
        </pc:spChg>
        <pc:spChg chg="mod">
          <ac:chgData name="Warren Wang" userId="1561bf07-4da5-4a88-a031-d3d50b783fa1" providerId="ADAL" clId="{4C2E8951-7360-42C5-A459-504D871CF09A}" dt="2022-06-06T18:50:20.041" v="9547" actId="2"/>
          <ac:spMkLst>
            <pc:docMk/>
            <pc:sldMk cId="1604500424" sldId="2145706732"/>
            <ac:spMk id="8" creationId="{9FD93761-361E-4935-AD17-4C7599CEC502}"/>
          </ac:spMkLst>
        </pc:spChg>
        <pc:graphicFrameChg chg="del">
          <ac:chgData name="Warren Wang" userId="1561bf07-4da5-4a88-a031-d3d50b783fa1" providerId="ADAL" clId="{4C2E8951-7360-42C5-A459-504D871CF09A}" dt="2022-06-02T16:47:41.924" v="142" actId="478"/>
          <ac:graphicFrameMkLst>
            <pc:docMk/>
            <pc:sldMk cId="1604500424" sldId="2145706732"/>
            <ac:graphicFrameMk id="6" creationId="{7EDB5789-6C9D-4E98-AFEF-00CEE23CC5D9}"/>
          </ac:graphicFrameMkLst>
        </pc:graphicFrameChg>
      </pc:sldChg>
      <pc:sldChg chg="addSp delSp modSp add del mod addCm modCm modNotesTx">
        <pc:chgData name="Warren Wang" userId="1561bf07-4da5-4a88-a031-d3d50b783fa1" providerId="ADAL" clId="{4C2E8951-7360-42C5-A459-504D871CF09A}" dt="2022-06-06T17:59:16.940" v="8914" actId="962"/>
        <pc:sldMkLst>
          <pc:docMk/>
          <pc:sldMk cId="2629420845" sldId="2145706733"/>
        </pc:sldMkLst>
        <pc:spChg chg="mod">
          <ac:chgData name="Warren Wang" userId="1561bf07-4da5-4a88-a031-d3d50b783fa1" providerId="ADAL" clId="{4C2E8951-7360-42C5-A459-504D871CF09A}" dt="2022-06-06T17:59:16.940" v="8914" actId="962"/>
          <ac:spMkLst>
            <pc:docMk/>
            <pc:sldMk cId="2629420845" sldId="2145706733"/>
            <ac:spMk id="4" creationId="{EDDB9E65-E2C2-458D-BF49-E02C42951AAF}"/>
          </ac:spMkLst>
        </pc:spChg>
        <pc:spChg chg="mod topLvl">
          <ac:chgData name="Warren Wang" userId="1561bf07-4da5-4a88-a031-d3d50b783fa1" providerId="ADAL" clId="{4C2E8951-7360-42C5-A459-504D871CF09A}" dt="2022-06-03T15:40:52.974" v="3976" actId="20577"/>
          <ac:spMkLst>
            <pc:docMk/>
            <pc:sldMk cId="2629420845" sldId="2145706733"/>
            <ac:spMk id="6" creationId="{2B6EC48F-4200-4845-830E-E2FF23A9548B}"/>
          </ac:spMkLst>
        </pc:spChg>
        <pc:spChg chg="mod topLvl">
          <ac:chgData name="Warren Wang" userId="1561bf07-4da5-4a88-a031-d3d50b783fa1" providerId="ADAL" clId="{4C2E8951-7360-42C5-A459-504D871CF09A}" dt="2022-06-03T15:19:00.919" v="2165" actId="164"/>
          <ac:spMkLst>
            <pc:docMk/>
            <pc:sldMk cId="2629420845" sldId="2145706733"/>
            <ac:spMk id="19" creationId="{009119AB-8F08-4ACC-9591-52E33F1444D0}"/>
          </ac:spMkLst>
        </pc:spChg>
        <pc:spChg chg="mod topLvl">
          <ac:chgData name="Warren Wang" userId="1561bf07-4da5-4a88-a031-d3d50b783fa1" providerId="ADAL" clId="{4C2E8951-7360-42C5-A459-504D871CF09A}" dt="2022-06-03T15:02:41.529" v="2154" actId="164"/>
          <ac:spMkLst>
            <pc:docMk/>
            <pc:sldMk cId="2629420845" sldId="2145706733"/>
            <ac:spMk id="22" creationId="{0BDFBAF2-20A1-4474-811C-E7F1D5D1EA30}"/>
          </ac:spMkLst>
        </pc:spChg>
        <pc:spChg chg="mod topLvl">
          <ac:chgData name="Warren Wang" userId="1561bf07-4da5-4a88-a031-d3d50b783fa1" providerId="ADAL" clId="{4C2E8951-7360-42C5-A459-504D871CF09A}" dt="2022-06-03T15:18:49.270" v="2164" actId="164"/>
          <ac:spMkLst>
            <pc:docMk/>
            <pc:sldMk cId="2629420845" sldId="2145706733"/>
            <ac:spMk id="23" creationId="{EC33914B-BF22-4918-907B-5BE923F06CC6}"/>
          </ac:spMkLst>
        </pc:spChg>
        <pc:spChg chg="mod topLvl">
          <ac:chgData name="Warren Wang" userId="1561bf07-4da5-4a88-a031-d3d50b783fa1" providerId="ADAL" clId="{4C2E8951-7360-42C5-A459-504D871CF09A}" dt="2022-06-03T15:02:41.529" v="2154" actId="164"/>
          <ac:spMkLst>
            <pc:docMk/>
            <pc:sldMk cId="2629420845" sldId="2145706733"/>
            <ac:spMk id="24" creationId="{304002C3-A564-4FD1-B356-8C43E924CA1C}"/>
          </ac:spMkLst>
        </pc:spChg>
        <pc:spChg chg="mod topLvl">
          <ac:chgData name="Warren Wang" userId="1561bf07-4da5-4a88-a031-d3d50b783fa1" providerId="ADAL" clId="{4C2E8951-7360-42C5-A459-504D871CF09A}" dt="2022-06-03T15:02:41.529" v="2154" actId="164"/>
          <ac:spMkLst>
            <pc:docMk/>
            <pc:sldMk cId="2629420845" sldId="2145706733"/>
            <ac:spMk id="25" creationId="{BF62E465-979F-430B-9A90-59C3C1D59054}"/>
          </ac:spMkLst>
        </pc:spChg>
        <pc:spChg chg="mod topLvl">
          <ac:chgData name="Warren Wang" userId="1561bf07-4da5-4a88-a031-d3d50b783fa1" providerId="ADAL" clId="{4C2E8951-7360-42C5-A459-504D871CF09A}" dt="2022-06-03T15:02:41.529" v="2154" actId="164"/>
          <ac:spMkLst>
            <pc:docMk/>
            <pc:sldMk cId="2629420845" sldId="2145706733"/>
            <ac:spMk id="26" creationId="{D969B0D2-A8BD-41CB-8C1F-FD3CE9C8106B}"/>
          </ac:spMkLst>
        </pc:spChg>
        <pc:spChg chg="mod topLvl">
          <ac:chgData name="Warren Wang" userId="1561bf07-4da5-4a88-a031-d3d50b783fa1" providerId="ADAL" clId="{4C2E8951-7360-42C5-A459-504D871CF09A}" dt="2022-06-03T17:37:26.292" v="5192" actId="962"/>
          <ac:spMkLst>
            <pc:docMk/>
            <pc:sldMk cId="2629420845" sldId="2145706733"/>
            <ac:spMk id="27" creationId="{6915990A-743A-44CA-A47B-CD5795756211}"/>
          </ac:spMkLst>
        </pc:spChg>
        <pc:spChg chg="mod topLvl">
          <ac:chgData name="Warren Wang" userId="1561bf07-4da5-4a88-a031-d3d50b783fa1" providerId="ADAL" clId="{4C2E8951-7360-42C5-A459-504D871CF09A}" dt="2022-06-03T15:02:41.529" v="2154" actId="164"/>
          <ac:spMkLst>
            <pc:docMk/>
            <pc:sldMk cId="2629420845" sldId="2145706733"/>
            <ac:spMk id="28" creationId="{F0228316-3BE6-489F-8265-54BEBA432C9E}"/>
          </ac:spMkLst>
        </pc:spChg>
        <pc:spChg chg="mod topLvl">
          <ac:chgData name="Warren Wang" userId="1561bf07-4da5-4a88-a031-d3d50b783fa1" providerId="ADAL" clId="{4C2E8951-7360-42C5-A459-504D871CF09A}" dt="2022-06-03T15:18:49.270" v="2164" actId="164"/>
          <ac:spMkLst>
            <pc:docMk/>
            <pc:sldMk cId="2629420845" sldId="2145706733"/>
            <ac:spMk id="30" creationId="{4D134496-485F-47FC-A71A-33344AA960E7}"/>
          </ac:spMkLst>
        </pc:spChg>
        <pc:spChg chg="mod topLvl">
          <ac:chgData name="Warren Wang" userId="1561bf07-4da5-4a88-a031-d3d50b783fa1" providerId="ADAL" clId="{4C2E8951-7360-42C5-A459-504D871CF09A}" dt="2022-06-03T15:18:49.270" v="2164" actId="164"/>
          <ac:spMkLst>
            <pc:docMk/>
            <pc:sldMk cId="2629420845" sldId="2145706733"/>
            <ac:spMk id="32" creationId="{3E6150F1-3B80-4D17-B517-918A380991B0}"/>
          </ac:spMkLst>
        </pc:spChg>
        <pc:spChg chg="mod">
          <ac:chgData name="Warren Wang" userId="1561bf07-4da5-4a88-a031-d3d50b783fa1" providerId="ADAL" clId="{4C2E8951-7360-42C5-A459-504D871CF09A}" dt="2022-06-03T17:34:46.784" v="5014" actId="20577"/>
          <ac:spMkLst>
            <pc:docMk/>
            <pc:sldMk cId="2629420845" sldId="2145706733"/>
            <ac:spMk id="33" creationId="{0F1863AB-253D-49C9-A754-A8BF4A033D90}"/>
          </ac:spMkLst>
        </pc:spChg>
        <pc:spChg chg="mod topLvl">
          <ac:chgData name="Warren Wang" userId="1561bf07-4da5-4a88-a031-d3d50b783fa1" providerId="ADAL" clId="{4C2E8951-7360-42C5-A459-504D871CF09A}" dt="2022-06-03T15:02:41.529" v="2154" actId="164"/>
          <ac:spMkLst>
            <pc:docMk/>
            <pc:sldMk cId="2629420845" sldId="2145706733"/>
            <ac:spMk id="34" creationId="{654ACDF5-4299-4FB1-B265-145DA391D950}"/>
          </ac:spMkLst>
        </pc:spChg>
        <pc:spChg chg="mod topLvl">
          <ac:chgData name="Warren Wang" userId="1561bf07-4da5-4a88-a031-d3d50b783fa1" providerId="ADAL" clId="{4C2E8951-7360-42C5-A459-504D871CF09A}" dt="2022-06-03T15:02:41.529" v="2154" actId="164"/>
          <ac:spMkLst>
            <pc:docMk/>
            <pc:sldMk cId="2629420845" sldId="2145706733"/>
            <ac:spMk id="35" creationId="{592CFBA5-73D2-4FBB-9D36-142E7B398BC6}"/>
          </ac:spMkLst>
        </pc:spChg>
        <pc:spChg chg="mod topLvl">
          <ac:chgData name="Warren Wang" userId="1561bf07-4da5-4a88-a031-d3d50b783fa1" providerId="ADAL" clId="{4C2E8951-7360-42C5-A459-504D871CF09A}" dt="2022-06-03T15:02:41.529" v="2154" actId="164"/>
          <ac:spMkLst>
            <pc:docMk/>
            <pc:sldMk cId="2629420845" sldId="2145706733"/>
            <ac:spMk id="36" creationId="{F8FBB8CC-C0C4-4596-A13E-021243C23FE2}"/>
          </ac:spMkLst>
        </pc:spChg>
        <pc:spChg chg="mod topLvl">
          <ac:chgData name="Warren Wang" userId="1561bf07-4da5-4a88-a031-d3d50b783fa1" providerId="ADAL" clId="{4C2E8951-7360-42C5-A459-504D871CF09A}" dt="2022-06-03T15:02:41.529" v="2154" actId="164"/>
          <ac:spMkLst>
            <pc:docMk/>
            <pc:sldMk cId="2629420845" sldId="2145706733"/>
            <ac:spMk id="37" creationId="{EA57324C-6554-439D-8A04-BCAA1A7173A1}"/>
          </ac:spMkLst>
        </pc:spChg>
        <pc:spChg chg="mod topLvl">
          <ac:chgData name="Warren Wang" userId="1561bf07-4da5-4a88-a031-d3d50b783fa1" providerId="ADAL" clId="{4C2E8951-7360-42C5-A459-504D871CF09A}" dt="2022-06-03T15:42:07.263" v="4067" actId="20577"/>
          <ac:spMkLst>
            <pc:docMk/>
            <pc:sldMk cId="2629420845" sldId="2145706733"/>
            <ac:spMk id="38" creationId="{AE5E8A5A-7926-4631-A255-77170CF1E6E6}"/>
          </ac:spMkLst>
        </pc:spChg>
        <pc:spChg chg="mod topLvl">
          <ac:chgData name="Warren Wang" userId="1561bf07-4da5-4a88-a031-d3d50b783fa1" providerId="ADAL" clId="{4C2E8951-7360-42C5-A459-504D871CF09A}" dt="2022-06-03T15:02:41.529" v="2154" actId="164"/>
          <ac:spMkLst>
            <pc:docMk/>
            <pc:sldMk cId="2629420845" sldId="2145706733"/>
            <ac:spMk id="39" creationId="{D37DAAEE-5AB0-49B8-A1B6-386D32E0D2D1}"/>
          </ac:spMkLst>
        </pc:spChg>
        <pc:spChg chg="mod topLvl">
          <ac:chgData name="Warren Wang" userId="1561bf07-4da5-4a88-a031-d3d50b783fa1" providerId="ADAL" clId="{4C2E8951-7360-42C5-A459-504D871CF09A}" dt="2022-06-03T15:02:41.529" v="2154" actId="164"/>
          <ac:spMkLst>
            <pc:docMk/>
            <pc:sldMk cId="2629420845" sldId="2145706733"/>
            <ac:spMk id="40" creationId="{6856F388-8B19-4D27-BB73-6A342B2C3E29}"/>
          </ac:spMkLst>
        </pc:spChg>
        <pc:spChg chg="mod topLvl">
          <ac:chgData name="Warren Wang" userId="1561bf07-4da5-4a88-a031-d3d50b783fa1" providerId="ADAL" clId="{4C2E8951-7360-42C5-A459-504D871CF09A}" dt="2022-06-03T15:02:41.529" v="2154" actId="164"/>
          <ac:spMkLst>
            <pc:docMk/>
            <pc:sldMk cId="2629420845" sldId="2145706733"/>
            <ac:spMk id="41" creationId="{7B7862A0-BD5C-4AB4-9437-2C93A931F3FA}"/>
          </ac:spMkLst>
        </pc:spChg>
        <pc:spChg chg="mod topLvl">
          <ac:chgData name="Warren Wang" userId="1561bf07-4da5-4a88-a031-d3d50b783fa1" providerId="ADAL" clId="{4C2E8951-7360-42C5-A459-504D871CF09A}" dt="2022-06-03T15:18:49.270" v="2164" actId="164"/>
          <ac:spMkLst>
            <pc:docMk/>
            <pc:sldMk cId="2629420845" sldId="2145706733"/>
            <ac:spMk id="44" creationId="{4DED88AE-F704-43BD-9812-38B1C18447B2}"/>
          </ac:spMkLst>
        </pc:spChg>
        <pc:spChg chg="mod">
          <ac:chgData name="Warren Wang" userId="1561bf07-4da5-4a88-a031-d3d50b783fa1" providerId="ADAL" clId="{4C2E8951-7360-42C5-A459-504D871CF09A}" dt="2022-06-03T15:18:49.270" v="2164" actId="164"/>
          <ac:spMkLst>
            <pc:docMk/>
            <pc:sldMk cId="2629420845" sldId="2145706733"/>
            <ac:spMk id="45" creationId="{BB7B7614-6533-4F04-9F6B-1F6AE5E5919B}"/>
          </ac:spMkLst>
        </pc:spChg>
        <pc:spChg chg="mod topLvl">
          <ac:chgData name="Warren Wang" userId="1561bf07-4da5-4a88-a031-d3d50b783fa1" providerId="ADAL" clId="{4C2E8951-7360-42C5-A459-504D871CF09A}" dt="2022-06-03T17:36:33.706" v="5042" actId="20577"/>
          <ac:spMkLst>
            <pc:docMk/>
            <pc:sldMk cId="2629420845" sldId="2145706733"/>
            <ac:spMk id="46" creationId="{8264551D-D691-4247-8A6B-005E464CEEB5}"/>
          </ac:spMkLst>
        </pc:spChg>
        <pc:spChg chg="mod topLvl">
          <ac:chgData name="Warren Wang" userId="1561bf07-4da5-4a88-a031-d3d50b783fa1" providerId="ADAL" clId="{4C2E8951-7360-42C5-A459-504D871CF09A}" dt="2022-06-03T15:04:54.734" v="2162" actId="164"/>
          <ac:spMkLst>
            <pc:docMk/>
            <pc:sldMk cId="2629420845" sldId="2145706733"/>
            <ac:spMk id="54" creationId="{E51762BF-EF4B-4211-8211-E4849E084AC2}"/>
          </ac:spMkLst>
        </pc:spChg>
        <pc:spChg chg="mod topLvl">
          <ac:chgData name="Warren Wang" userId="1561bf07-4da5-4a88-a031-d3d50b783fa1" providerId="ADAL" clId="{4C2E8951-7360-42C5-A459-504D871CF09A}" dt="2022-06-03T15:04:54.734" v="2162" actId="164"/>
          <ac:spMkLst>
            <pc:docMk/>
            <pc:sldMk cId="2629420845" sldId="2145706733"/>
            <ac:spMk id="56" creationId="{BF5CC529-7963-4CD1-80F8-306F1B38677C}"/>
          </ac:spMkLst>
        </pc:spChg>
        <pc:spChg chg="mod">
          <ac:chgData name="Warren Wang" userId="1561bf07-4da5-4a88-a031-d3d50b783fa1" providerId="ADAL" clId="{4C2E8951-7360-42C5-A459-504D871CF09A}" dt="2022-06-03T15:04:54.734" v="2162" actId="164"/>
          <ac:spMkLst>
            <pc:docMk/>
            <pc:sldMk cId="2629420845" sldId="2145706733"/>
            <ac:spMk id="57" creationId="{B21BB0B5-57DC-4B00-9BAA-AA16BFD91B23}"/>
          </ac:spMkLst>
        </pc:spChg>
        <pc:spChg chg="mod topLvl">
          <ac:chgData name="Warren Wang" userId="1561bf07-4da5-4a88-a031-d3d50b783fa1" providerId="ADAL" clId="{4C2E8951-7360-42C5-A459-504D871CF09A}" dt="2022-06-03T15:04:54.734" v="2162" actId="164"/>
          <ac:spMkLst>
            <pc:docMk/>
            <pc:sldMk cId="2629420845" sldId="2145706733"/>
            <ac:spMk id="62" creationId="{8AA42A76-62ED-478E-B015-AC2D9AC60315}"/>
          </ac:spMkLst>
        </pc:spChg>
        <pc:spChg chg="mod topLvl">
          <ac:chgData name="Warren Wang" userId="1561bf07-4da5-4a88-a031-d3d50b783fa1" providerId="ADAL" clId="{4C2E8951-7360-42C5-A459-504D871CF09A}" dt="2022-06-03T15:04:54.734" v="2162" actId="164"/>
          <ac:spMkLst>
            <pc:docMk/>
            <pc:sldMk cId="2629420845" sldId="2145706733"/>
            <ac:spMk id="63" creationId="{687C5C17-EB4C-41D0-96CE-A17F3FF5CB02}"/>
          </ac:spMkLst>
        </pc:spChg>
        <pc:spChg chg="mod topLvl">
          <ac:chgData name="Warren Wang" userId="1561bf07-4da5-4a88-a031-d3d50b783fa1" providerId="ADAL" clId="{4C2E8951-7360-42C5-A459-504D871CF09A}" dt="2022-06-03T15:04:54.734" v="2162" actId="164"/>
          <ac:spMkLst>
            <pc:docMk/>
            <pc:sldMk cId="2629420845" sldId="2145706733"/>
            <ac:spMk id="64" creationId="{BDEC57E4-EBAD-4F15-A391-5460A47B8BE9}"/>
          </ac:spMkLst>
        </pc:spChg>
        <pc:spChg chg="mod topLvl">
          <ac:chgData name="Warren Wang" userId="1561bf07-4da5-4a88-a031-d3d50b783fa1" providerId="ADAL" clId="{4C2E8951-7360-42C5-A459-504D871CF09A}" dt="2022-06-03T15:04:54.734" v="2162" actId="164"/>
          <ac:spMkLst>
            <pc:docMk/>
            <pc:sldMk cId="2629420845" sldId="2145706733"/>
            <ac:spMk id="65" creationId="{B7EB7507-C798-4F50-9061-483CA555A47A}"/>
          </ac:spMkLst>
        </pc:spChg>
        <pc:spChg chg="mod topLvl">
          <ac:chgData name="Warren Wang" userId="1561bf07-4da5-4a88-a031-d3d50b783fa1" providerId="ADAL" clId="{4C2E8951-7360-42C5-A459-504D871CF09A}" dt="2022-06-03T15:04:54.734" v="2162" actId="164"/>
          <ac:spMkLst>
            <pc:docMk/>
            <pc:sldMk cId="2629420845" sldId="2145706733"/>
            <ac:spMk id="66" creationId="{0B8FF3BC-9D76-4119-B95F-3A4D9E477DB0}"/>
          </ac:spMkLst>
        </pc:spChg>
        <pc:spChg chg="mod topLvl">
          <ac:chgData name="Warren Wang" userId="1561bf07-4da5-4a88-a031-d3d50b783fa1" providerId="ADAL" clId="{4C2E8951-7360-42C5-A459-504D871CF09A}" dt="2022-06-03T15:04:54.734" v="2162" actId="164"/>
          <ac:spMkLst>
            <pc:docMk/>
            <pc:sldMk cId="2629420845" sldId="2145706733"/>
            <ac:spMk id="67" creationId="{FA08D403-D7A8-41C5-B0F9-EED465487336}"/>
          </ac:spMkLst>
        </pc:spChg>
        <pc:grpChg chg="add del mod">
          <ac:chgData name="Warren Wang" userId="1561bf07-4da5-4a88-a031-d3d50b783fa1" providerId="ADAL" clId="{4C2E8951-7360-42C5-A459-504D871CF09A}" dt="2022-06-03T15:01:55.597" v="2149" actId="165"/>
          <ac:grpSpMkLst>
            <pc:docMk/>
            <pc:sldMk cId="2629420845" sldId="2145706733"/>
            <ac:grpSpMk id="3" creationId="{C6BB261D-C2F9-42F8-BF05-52B75A21C85E}"/>
          </ac:grpSpMkLst>
        </pc:grpChg>
        <pc:grpChg chg="add del mod">
          <ac:chgData name="Warren Wang" userId="1561bf07-4da5-4a88-a031-d3d50b783fa1" providerId="ADAL" clId="{4C2E8951-7360-42C5-A459-504D871CF09A}" dt="2022-06-03T15:01:49.084" v="2148" actId="165"/>
          <ac:grpSpMkLst>
            <pc:docMk/>
            <pc:sldMk cId="2629420845" sldId="2145706733"/>
            <ac:grpSpMk id="5" creationId="{45A4B663-59CF-4C11-A0DB-BB48245DFE8B}"/>
          </ac:grpSpMkLst>
        </pc:grpChg>
        <pc:grpChg chg="add del mod">
          <ac:chgData name="Warren Wang" userId="1561bf07-4da5-4a88-a031-d3d50b783fa1" providerId="ADAL" clId="{4C2E8951-7360-42C5-A459-504D871CF09A}" dt="2022-06-03T15:01:49.084" v="2148" actId="165"/>
          <ac:grpSpMkLst>
            <pc:docMk/>
            <pc:sldMk cId="2629420845" sldId="2145706733"/>
            <ac:grpSpMk id="9" creationId="{EB93BD7B-4CA7-41DF-96DA-B7572B4A6FFA}"/>
          </ac:grpSpMkLst>
        </pc:grpChg>
        <pc:grpChg chg="add del mod">
          <ac:chgData name="Warren Wang" userId="1561bf07-4da5-4a88-a031-d3d50b783fa1" providerId="ADAL" clId="{4C2E8951-7360-42C5-A459-504D871CF09A}" dt="2022-06-03T15:01:49.084" v="2148" actId="165"/>
          <ac:grpSpMkLst>
            <pc:docMk/>
            <pc:sldMk cId="2629420845" sldId="2145706733"/>
            <ac:grpSpMk id="12" creationId="{2295825D-B76C-45B2-9DAD-B4F2E1403EFA}"/>
          </ac:grpSpMkLst>
        </pc:grpChg>
        <pc:grpChg chg="add del mod">
          <ac:chgData name="Warren Wang" userId="1561bf07-4da5-4a88-a031-d3d50b783fa1" providerId="ADAL" clId="{4C2E8951-7360-42C5-A459-504D871CF09A}" dt="2022-06-03T14:59:14.777" v="2143" actId="165"/>
          <ac:grpSpMkLst>
            <pc:docMk/>
            <pc:sldMk cId="2629420845" sldId="2145706733"/>
            <ac:grpSpMk id="13" creationId="{9578B2E4-CF50-4A5E-AB57-4FA49F3DF78C}"/>
          </ac:grpSpMkLst>
        </pc:grpChg>
        <pc:grpChg chg="add del mod">
          <ac:chgData name="Warren Wang" userId="1561bf07-4da5-4a88-a031-d3d50b783fa1" providerId="ADAL" clId="{4C2E8951-7360-42C5-A459-504D871CF09A}" dt="2022-06-03T15:01:42.873" v="2147" actId="165"/>
          <ac:grpSpMkLst>
            <pc:docMk/>
            <pc:sldMk cId="2629420845" sldId="2145706733"/>
            <ac:grpSpMk id="15" creationId="{E7221816-6D87-45D9-A0F5-4A2547607710}"/>
          </ac:grpSpMkLst>
        </pc:grpChg>
        <pc:grpChg chg="add del mod">
          <ac:chgData name="Warren Wang" userId="1561bf07-4da5-4a88-a031-d3d50b783fa1" providerId="ADAL" clId="{4C2E8951-7360-42C5-A459-504D871CF09A}" dt="2022-06-03T15:02:01.265" v="2150" actId="165"/>
          <ac:grpSpMkLst>
            <pc:docMk/>
            <pc:sldMk cId="2629420845" sldId="2145706733"/>
            <ac:grpSpMk id="17" creationId="{63798E49-F8CE-4573-B9D2-7445E7975EAA}"/>
          </ac:grpSpMkLst>
        </pc:grpChg>
        <pc:grpChg chg="add del mod">
          <ac:chgData name="Warren Wang" userId="1561bf07-4da5-4a88-a031-d3d50b783fa1" providerId="ADAL" clId="{4C2E8951-7360-42C5-A459-504D871CF09A}" dt="2022-06-03T15:01:21.839" v="2146" actId="165"/>
          <ac:grpSpMkLst>
            <pc:docMk/>
            <pc:sldMk cId="2629420845" sldId="2145706733"/>
            <ac:grpSpMk id="20" creationId="{AFE4D4BF-2B96-42E3-A037-9CE1B9E883AA}"/>
          </ac:grpSpMkLst>
        </pc:grpChg>
        <pc:grpChg chg="del mod topLvl">
          <ac:chgData name="Warren Wang" userId="1561bf07-4da5-4a88-a031-d3d50b783fa1" providerId="ADAL" clId="{4C2E8951-7360-42C5-A459-504D871CF09A}" dt="2022-06-03T15:02:10.233" v="2151" actId="165"/>
          <ac:grpSpMkLst>
            <pc:docMk/>
            <pc:sldMk cId="2629420845" sldId="2145706733"/>
            <ac:grpSpMk id="21" creationId="{45F72F18-D315-4859-ACF2-395D0201A2F4}"/>
          </ac:grpSpMkLst>
        </pc:grpChg>
        <pc:grpChg chg="add del mod">
          <ac:chgData name="Warren Wang" userId="1561bf07-4da5-4a88-a031-d3d50b783fa1" providerId="ADAL" clId="{4C2E8951-7360-42C5-A459-504D871CF09A}" dt="2022-06-03T15:04:46.222" v="2161" actId="165"/>
          <ac:grpSpMkLst>
            <pc:docMk/>
            <pc:sldMk cId="2629420845" sldId="2145706733"/>
            <ac:grpSpMk id="29" creationId="{17891FA6-0505-415F-BED0-82F9B92AC37B}"/>
          </ac:grpSpMkLst>
        </pc:grpChg>
        <pc:grpChg chg="add mod">
          <ac:chgData name="Warren Wang" userId="1561bf07-4da5-4a88-a031-d3d50b783fa1" providerId="ADAL" clId="{4C2E8951-7360-42C5-A459-504D871CF09A}" dt="2022-06-03T15:28:59.307" v="3233" actId="962"/>
          <ac:grpSpMkLst>
            <pc:docMk/>
            <pc:sldMk cId="2629420845" sldId="2145706733"/>
            <ac:grpSpMk id="43" creationId="{C13C12FB-29B5-4BD1-A50A-4074534CA2ED}"/>
          </ac:grpSpMkLst>
        </pc:grpChg>
        <pc:grpChg chg="add del mod">
          <ac:chgData name="Warren Wang" userId="1561bf07-4da5-4a88-a031-d3d50b783fa1" providerId="ADAL" clId="{4C2E8951-7360-42C5-A459-504D871CF09A}" dt="2022-06-03T15:18:39.009" v="2163" actId="165"/>
          <ac:grpSpMkLst>
            <pc:docMk/>
            <pc:sldMk cId="2629420845" sldId="2145706733"/>
            <ac:grpSpMk id="47" creationId="{A596B3B3-7AE7-42A4-BC9D-90914404FC12}"/>
          </ac:grpSpMkLst>
        </pc:grpChg>
        <pc:grpChg chg="add del mod">
          <ac:chgData name="Warren Wang" userId="1561bf07-4da5-4a88-a031-d3d50b783fa1" providerId="ADAL" clId="{4C2E8951-7360-42C5-A459-504D871CF09A}" dt="2022-06-03T15:18:39.009" v="2163" actId="165"/>
          <ac:grpSpMkLst>
            <pc:docMk/>
            <pc:sldMk cId="2629420845" sldId="2145706733"/>
            <ac:grpSpMk id="48" creationId="{0C981BF7-6AFD-404A-83F8-FDF386425AC4}"/>
          </ac:grpSpMkLst>
        </pc:grpChg>
        <pc:grpChg chg="add del mod">
          <ac:chgData name="Warren Wang" userId="1561bf07-4da5-4a88-a031-d3d50b783fa1" providerId="ADAL" clId="{4C2E8951-7360-42C5-A459-504D871CF09A}" dt="2022-06-03T15:18:39.009" v="2163" actId="165"/>
          <ac:grpSpMkLst>
            <pc:docMk/>
            <pc:sldMk cId="2629420845" sldId="2145706733"/>
            <ac:grpSpMk id="49" creationId="{374092CD-D854-4F94-855A-2DD20D284905}"/>
          </ac:grpSpMkLst>
        </pc:grpChg>
        <pc:grpChg chg="add mod">
          <ac:chgData name="Warren Wang" userId="1561bf07-4da5-4a88-a031-d3d50b783fa1" providerId="ADAL" clId="{4C2E8951-7360-42C5-A459-504D871CF09A}" dt="2022-06-03T15:41:33.690" v="4062" actId="962"/>
          <ac:grpSpMkLst>
            <pc:docMk/>
            <pc:sldMk cId="2629420845" sldId="2145706733"/>
            <ac:grpSpMk id="50" creationId="{15B65522-D302-42B1-83A3-68AF88B0E353}"/>
          </ac:grpSpMkLst>
        </pc:grpChg>
        <pc:grpChg chg="add mod">
          <ac:chgData name="Warren Wang" userId="1561bf07-4da5-4a88-a031-d3d50b783fa1" providerId="ADAL" clId="{4C2E8951-7360-42C5-A459-504D871CF09A}" dt="2022-06-03T15:20:03.718" v="2379" actId="962"/>
          <ac:grpSpMkLst>
            <pc:docMk/>
            <pc:sldMk cId="2629420845" sldId="2145706733"/>
            <ac:grpSpMk id="51" creationId="{BE2D614A-F832-438C-BE15-2A0233E7DB0B}"/>
          </ac:grpSpMkLst>
        </pc:grpChg>
        <pc:grpChg chg="del mod topLvl">
          <ac:chgData name="Warren Wang" userId="1561bf07-4da5-4a88-a031-d3d50b783fa1" providerId="ADAL" clId="{4C2E8951-7360-42C5-A459-504D871CF09A}" dt="2022-06-03T15:02:15.610" v="2152" actId="165"/>
          <ac:grpSpMkLst>
            <pc:docMk/>
            <pc:sldMk cId="2629420845" sldId="2145706733"/>
            <ac:grpSpMk id="52" creationId="{E57AA40F-3015-4DBB-A4B4-DFC3BA74866B}"/>
          </ac:grpSpMkLst>
        </pc:grpChg>
        <pc:grpChg chg="add mod">
          <ac:chgData name="Warren Wang" userId="1561bf07-4da5-4a88-a031-d3d50b783fa1" providerId="ADAL" clId="{4C2E8951-7360-42C5-A459-504D871CF09A}" dt="2022-06-03T17:34:35.654" v="5013" actId="962"/>
          <ac:grpSpMkLst>
            <pc:docMk/>
            <pc:sldMk cId="2629420845" sldId="2145706733"/>
            <ac:grpSpMk id="70" creationId="{AF3137B2-2861-427B-B7E2-E46A95EF8EE6}"/>
          </ac:grpSpMkLst>
        </pc:grpChg>
        <pc:picChg chg="mod topLvl">
          <ac:chgData name="Warren Wang" userId="1561bf07-4da5-4a88-a031-d3d50b783fa1" providerId="ADAL" clId="{4C2E8951-7360-42C5-A459-504D871CF09A}" dt="2022-06-03T17:37:17.002" v="5144" actId="962"/>
          <ac:picMkLst>
            <pc:docMk/>
            <pc:sldMk cId="2629420845" sldId="2145706733"/>
            <ac:picMk id="7" creationId="{94BFC10C-DDEC-4A2B-8F80-D5A8879FDF6A}"/>
          </ac:picMkLst>
        </pc:picChg>
        <pc:picChg chg="mod topLvl">
          <ac:chgData name="Warren Wang" userId="1561bf07-4da5-4a88-a031-d3d50b783fa1" providerId="ADAL" clId="{4C2E8951-7360-42C5-A459-504D871CF09A}" dt="2022-06-03T17:37:58.101" v="5372" actId="962"/>
          <ac:picMkLst>
            <pc:docMk/>
            <pc:sldMk cId="2629420845" sldId="2145706733"/>
            <ac:picMk id="8" creationId="{12F94827-7E11-4504-BCF0-69749C249C5E}"/>
          </ac:picMkLst>
        </pc:picChg>
        <pc:picChg chg="mod topLvl">
          <ac:chgData name="Warren Wang" userId="1561bf07-4da5-4a88-a031-d3d50b783fa1" providerId="ADAL" clId="{4C2E8951-7360-42C5-A459-504D871CF09A}" dt="2022-06-03T17:37:44.543" v="5302" actId="962"/>
          <ac:picMkLst>
            <pc:docMk/>
            <pc:sldMk cId="2629420845" sldId="2145706733"/>
            <ac:picMk id="10" creationId="{83EECB9A-D04F-4F0D-B057-D9D99A4F4DA7}"/>
          </ac:picMkLst>
        </pc:picChg>
        <pc:picChg chg="mod topLvl">
          <ac:chgData name="Warren Wang" userId="1561bf07-4da5-4a88-a031-d3d50b783fa1" providerId="ADAL" clId="{4C2E8951-7360-42C5-A459-504D871CF09A}" dt="2022-06-03T17:37:32.715" v="5234" actId="962"/>
          <ac:picMkLst>
            <pc:docMk/>
            <pc:sldMk cId="2629420845" sldId="2145706733"/>
            <ac:picMk id="11" creationId="{8B6ECD84-8D58-4659-8E04-66C31913DEBC}"/>
          </ac:picMkLst>
        </pc:picChg>
        <pc:picChg chg="mod topLvl">
          <ac:chgData name="Warren Wang" userId="1561bf07-4da5-4a88-a031-d3d50b783fa1" providerId="ADAL" clId="{4C2E8951-7360-42C5-A459-504D871CF09A}" dt="2022-06-03T17:38:21.727" v="5430" actId="962"/>
          <ac:picMkLst>
            <pc:docMk/>
            <pc:sldMk cId="2629420845" sldId="2145706733"/>
            <ac:picMk id="14" creationId="{91DF704D-CD13-48F5-9988-EA1CE982FBCD}"/>
          </ac:picMkLst>
        </pc:picChg>
        <pc:picChg chg="mod topLvl">
          <ac:chgData name="Warren Wang" userId="1561bf07-4da5-4a88-a031-d3d50b783fa1" providerId="ADAL" clId="{4C2E8951-7360-42C5-A459-504D871CF09A}" dt="2022-06-03T17:38:45.875" v="5518" actId="962"/>
          <ac:picMkLst>
            <pc:docMk/>
            <pc:sldMk cId="2629420845" sldId="2145706733"/>
            <ac:picMk id="16" creationId="{300BC5CF-B80A-4F25-9940-BF4A53F2E5C1}"/>
          </ac:picMkLst>
        </pc:picChg>
        <pc:picChg chg="mod topLvl">
          <ac:chgData name="Warren Wang" userId="1561bf07-4da5-4a88-a031-d3d50b783fa1" providerId="ADAL" clId="{4C2E8951-7360-42C5-A459-504D871CF09A}" dt="2022-06-03T17:39:00.008" v="5602" actId="962"/>
          <ac:picMkLst>
            <pc:docMk/>
            <pc:sldMk cId="2629420845" sldId="2145706733"/>
            <ac:picMk id="18" creationId="{C78A510A-F920-4D45-B9AA-6B72A85EC31E}"/>
          </ac:picMkLst>
        </pc:picChg>
        <pc:picChg chg="mod topLvl">
          <ac:chgData name="Warren Wang" userId="1561bf07-4da5-4a88-a031-d3d50b783fa1" providerId="ADAL" clId="{4C2E8951-7360-42C5-A459-504D871CF09A}" dt="2022-06-03T17:39:17.638" v="5640" actId="962"/>
          <ac:picMkLst>
            <pc:docMk/>
            <pc:sldMk cId="2629420845" sldId="2145706733"/>
            <ac:picMk id="42" creationId="{68EF103B-F606-4B31-BCDA-2AACE039F63D}"/>
          </ac:picMkLst>
        </pc:picChg>
        <pc:picChg chg="mod topLvl">
          <ac:chgData name="Warren Wang" userId="1561bf07-4da5-4a88-a031-d3d50b783fa1" providerId="ADAL" clId="{4C2E8951-7360-42C5-A459-504D871CF09A}" dt="2022-06-03T17:39:27.826" v="5718" actId="962"/>
          <ac:picMkLst>
            <pc:docMk/>
            <pc:sldMk cId="2629420845" sldId="2145706733"/>
            <ac:picMk id="53" creationId="{0DA1CE17-E435-41E1-A1ED-676E16FECA42}"/>
          </ac:picMkLst>
        </pc:picChg>
        <pc:cxnChg chg="mod topLvl">
          <ac:chgData name="Warren Wang" userId="1561bf07-4da5-4a88-a031-d3d50b783fa1" providerId="ADAL" clId="{4C2E8951-7360-42C5-A459-504D871CF09A}" dt="2022-06-03T15:04:54.734" v="2162" actId="164"/>
          <ac:cxnSpMkLst>
            <pc:docMk/>
            <pc:sldMk cId="2629420845" sldId="2145706733"/>
            <ac:cxnSpMk id="58" creationId="{922AE4F7-64EE-4FA4-AC9E-245EA08F787A}"/>
          </ac:cxnSpMkLst>
        </pc:cxnChg>
        <pc:cxnChg chg="mod topLvl">
          <ac:chgData name="Warren Wang" userId="1561bf07-4da5-4a88-a031-d3d50b783fa1" providerId="ADAL" clId="{4C2E8951-7360-42C5-A459-504D871CF09A}" dt="2022-06-03T15:04:54.734" v="2162" actId="164"/>
          <ac:cxnSpMkLst>
            <pc:docMk/>
            <pc:sldMk cId="2629420845" sldId="2145706733"/>
            <ac:cxnSpMk id="59" creationId="{74799541-A6E4-404A-B870-CE913A2A3C2F}"/>
          </ac:cxnSpMkLst>
        </pc:cxnChg>
        <pc:cxnChg chg="mod topLvl">
          <ac:chgData name="Warren Wang" userId="1561bf07-4da5-4a88-a031-d3d50b783fa1" providerId="ADAL" clId="{4C2E8951-7360-42C5-A459-504D871CF09A}" dt="2022-06-03T15:04:54.734" v="2162" actId="164"/>
          <ac:cxnSpMkLst>
            <pc:docMk/>
            <pc:sldMk cId="2629420845" sldId="2145706733"/>
            <ac:cxnSpMk id="60" creationId="{29C1ED26-E02B-407F-92C0-17E604023DCC}"/>
          </ac:cxnSpMkLst>
        </pc:cxnChg>
        <pc:cxnChg chg="mod topLvl">
          <ac:chgData name="Warren Wang" userId="1561bf07-4da5-4a88-a031-d3d50b783fa1" providerId="ADAL" clId="{4C2E8951-7360-42C5-A459-504D871CF09A}" dt="2022-06-03T15:04:54.734" v="2162" actId="164"/>
          <ac:cxnSpMkLst>
            <pc:docMk/>
            <pc:sldMk cId="2629420845" sldId="2145706733"/>
            <ac:cxnSpMk id="61" creationId="{E0E093C5-C9B0-4067-B468-DE8F03465449}"/>
          </ac:cxnSpMkLst>
        </pc:cxnChg>
        <pc:cxnChg chg="mod topLvl">
          <ac:chgData name="Warren Wang" userId="1561bf07-4da5-4a88-a031-d3d50b783fa1" providerId="ADAL" clId="{4C2E8951-7360-42C5-A459-504D871CF09A}" dt="2022-06-03T15:04:54.734" v="2162" actId="164"/>
          <ac:cxnSpMkLst>
            <pc:docMk/>
            <pc:sldMk cId="2629420845" sldId="2145706733"/>
            <ac:cxnSpMk id="68" creationId="{E2C790D3-E218-47D9-A2A7-A1CAD317F4B4}"/>
          </ac:cxnSpMkLst>
        </pc:cxnChg>
        <pc:cxnChg chg="mod topLvl">
          <ac:chgData name="Warren Wang" userId="1561bf07-4da5-4a88-a031-d3d50b783fa1" providerId="ADAL" clId="{4C2E8951-7360-42C5-A459-504D871CF09A}" dt="2022-06-03T15:04:54.734" v="2162" actId="164"/>
          <ac:cxnSpMkLst>
            <pc:docMk/>
            <pc:sldMk cId="2629420845" sldId="2145706733"/>
            <ac:cxnSpMk id="69" creationId="{0B9552FE-F80C-4296-A40B-DB250EC9340B}"/>
          </ac:cxnSpMkLst>
        </pc:cxnChg>
      </pc:sldChg>
      <pc:sldChg chg="delSp modSp mod modNotesTx">
        <pc:chgData name="Warren Wang" userId="1561bf07-4da5-4a88-a031-d3d50b783fa1" providerId="ADAL" clId="{4C2E8951-7360-42C5-A459-504D871CF09A}" dt="2022-06-06T17:31:10.468" v="8899" actId="962"/>
        <pc:sldMkLst>
          <pc:docMk/>
          <pc:sldMk cId="2571751696" sldId="2145706734"/>
        </pc:sldMkLst>
        <pc:spChg chg="ord">
          <ac:chgData name="Warren Wang" userId="1561bf07-4da5-4a88-a031-d3d50b783fa1" providerId="ADAL" clId="{4C2E8951-7360-42C5-A459-504D871CF09A}" dt="2022-06-03T17:41:45.123" v="5780"/>
          <ac:spMkLst>
            <pc:docMk/>
            <pc:sldMk cId="2571751696" sldId="2145706734"/>
            <ac:spMk id="3" creationId="{0C7453E9-4374-447B-8122-9EABECC6F589}"/>
          </ac:spMkLst>
        </pc:spChg>
        <pc:spChg chg="mod ord">
          <ac:chgData name="Warren Wang" userId="1561bf07-4da5-4a88-a031-d3d50b783fa1" providerId="ADAL" clId="{4C2E8951-7360-42C5-A459-504D871CF09A}" dt="2022-06-06T17:31:10.468" v="8899" actId="962"/>
          <ac:spMkLst>
            <pc:docMk/>
            <pc:sldMk cId="2571751696" sldId="2145706734"/>
            <ac:spMk id="4" creationId="{4FD02B76-6990-472F-808B-167DBEE5535E}"/>
          </ac:spMkLst>
        </pc:spChg>
        <pc:spChg chg="ord">
          <ac:chgData name="Warren Wang" userId="1561bf07-4da5-4a88-a031-d3d50b783fa1" providerId="ADAL" clId="{4C2E8951-7360-42C5-A459-504D871CF09A}" dt="2022-06-03T17:41:50.023" v="5791"/>
          <ac:spMkLst>
            <pc:docMk/>
            <pc:sldMk cId="2571751696" sldId="2145706734"/>
            <ac:spMk id="6" creationId="{441E9B3C-B7B4-4441-B3EE-20F55B226181}"/>
          </ac:spMkLst>
        </pc:spChg>
        <pc:spChg chg="ord">
          <ac:chgData name="Warren Wang" userId="1561bf07-4da5-4a88-a031-d3d50b783fa1" providerId="ADAL" clId="{4C2E8951-7360-42C5-A459-504D871CF09A}" dt="2022-06-06T16:31:37.605" v="8727" actId="13244"/>
          <ac:spMkLst>
            <pc:docMk/>
            <pc:sldMk cId="2571751696" sldId="2145706734"/>
            <ac:spMk id="10" creationId="{8960F573-3F26-4E13-88D4-71370A44F194}"/>
          </ac:spMkLst>
        </pc:spChg>
        <pc:spChg chg="ord">
          <ac:chgData name="Warren Wang" userId="1561bf07-4da5-4a88-a031-d3d50b783fa1" providerId="ADAL" clId="{4C2E8951-7360-42C5-A459-504D871CF09A}" dt="2022-06-03T17:40:27.711" v="5727"/>
          <ac:spMkLst>
            <pc:docMk/>
            <pc:sldMk cId="2571751696" sldId="2145706734"/>
            <ac:spMk id="19" creationId="{7CF58664-0C09-4E65-ACFB-E0A75A86BD1D}"/>
          </ac:spMkLst>
        </pc:spChg>
        <pc:spChg chg="ord">
          <ac:chgData name="Warren Wang" userId="1561bf07-4da5-4a88-a031-d3d50b783fa1" providerId="ADAL" clId="{4C2E8951-7360-42C5-A459-504D871CF09A}" dt="2022-06-03T17:41:17.984" v="5751"/>
          <ac:spMkLst>
            <pc:docMk/>
            <pc:sldMk cId="2571751696" sldId="2145706734"/>
            <ac:spMk id="21" creationId="{25BFEF7B-0660-468C-B1F2-E0FE6798BB7C}"/>
          </ac:spMkLst>
        </pc:spChg>
        <pc:spChg chg="ord">
          <ac:chgData name="Warren Wang" userId="1561bf07-4da5-4a88-a031-d3d50b783fa1" providerId="ADAL" clId="{4C2E8951-7360-42C5-A459-504D871CF09A}" dt="2022-06-03T17:41:26.589" v="5760"/>
          <ac:spMkLst>
            <pc:docMk/>
            <pc:sldMk cId="2571751696" sldId="2145706734"/>
            <ac:spMk id="22" creationId="{856EAFEB-0DD5-4C48-A61D-14C7DD520516}"/>
          </ac:spMkLst>
        </pc:spChg>
        <pc:spChg chg="ord">
          <ac:chgData name="Warren Wang" userId="1561bf07-4da5-4a88-a031-d3d50b783fa1" providerId="ADAL" clId="{4C2E8951-7360-42C5-A459-504D871CF09A}" dt="2022-06-03T17:41:31.471" v="5769"/>
          <ac:spMkLst>
            <pc:docMk/>
            <pc:sldMk cId="2571751696" sldId="2145706734"/>
            <ac:spMk id="23" creationId="{DE7F91F9-6FA1-4AE1-98AA-A5ED27EBE00A}"/>
          </ac:spMkLst>
        </pc:spChg>
        <pc:spChg chg="mod">
          <ac:chgData name="Warren Wang" userId="1561bf07-4da5-4a88-a031-d3d50b783fa1" providerId="ADAL" clId="{4C2E8951-7360-42C5-A459-504D871CF09A}" dt="2022-06-06T16:06:13.405" v="7075" actId="20577"/>
          <ac:spMkLst>
            <pc:docMk/>
            <pc:sldMk cId="2571751696" sldId="2145706734"/>
            <ac:spMk id="24" creationId="{B991CDD3-854B-49D4-A40C-0143626136DF}"/>
          </ac:spMkLst>
        </pc:spChg>
        <pc:spChg chg="mod">
          <ac:chgData name="Warren Wang" userId="1561bf07-4da5-4a88-a031-d3d50b783fa1" providerId="ADAL" clId="{4C2E8951-7360-42C5-A459-504D871CF09A}" dt="2022-06-06T16:07:20.591" v="7157" actId="20577"/>
          <ac:spMkLst>
            <pc:docMk/>
            <pc:sldMk cId="2571751696" sldId="2145706734"/>
            <ac:spMk id="25" creationId="{5E270434-DF4D-43A3-80AF-0BDA5207A812}"/>
          </ac:spMkLst>
        </pc:spChg>
        <pc:spChg chg="mod">
          <ac:chgData name="Warren Wang" userId="1561bf07-4da5-4a88-a031-d3d50b783fa1" providerId="ADAL" clId="{4C2E8951-7360-42C5-A459-504D871CF09A}" dt="2022-06-06T16:11:04.147" v="7528" actId="113"/>
          <ac:spMkLst>
            <pc:docMk/>
            <pc:sldMk cId="2571751696" sldId="2145706734"/>
            <ac:spMk id="26" creationId="{CB983CAD-269D-4AE5-82EC-FB580117F84B}"/>
          </ac:spMkLst>
        </pc:spChg>
        <pc:spChg chg="ord">
          <ac:chgData name="Warren Wang" userId="1561bf07-4da5-4a88-a031-d3d50b783fa1" providerId="ADAL" clId="{4C2E8951-7360-42C5-A459-504D871CF09A}" dt="2022-06-06T16:31:48.567" v="8729" actId="13244"/>
          <ac:spMkLst>
            <pc:docMk/>
            <pc:sldMk cId="2571751696" sldId="2145706734"/>
            <ac:spMk id="27" creationId="{B0D9E0CB-DE9B-4413-8FEB-B82F71540D7E}"/>
          </ac:spMkLst>
        </pc:spChg>
        <pc:graphicFrameChg chg="del">
          <ac:chgData name="Warren Wang" userId="1561bf07-4da5-4a88-a031-d3d50b783fa1" providerId="ADAL" clId="{4C2E8951-7360-42C5-A459-504D871CF09A}" dt="2022-06-06T15:33:25.687" v="6901" actId="478"/>
          <ac:graphicFrameMkLst>
            <pc:docMk/>
            <pc:sldMk cId="2571751696" sldId="2145706734"/>
            <ac:graphicFrameMk id="7" creationId="{20D95B7D-9E11-4311-B795-D8685B78D4F0}"/>
          </ac:graphicFrameMkLst>
        </pc:graphicFrameChg>
        <pc:picChg chg="mod">
          <ac:chgData name="Warren Wang" userId="1561bf07-4da5-4a88-a031-d3d50b783fa1" providerId="ADAL" clId="{4C2E8951-7360-42C5-A459-504D871CF09A}" dt="2022-06-03T17:40:31.086" v="5728" actId="962"/>
          <ac:picMkLst>
            <pc:docMk/>
            <pc:sldMk cId="2571751696" sldId="2145706734"/>
            <ac:picMk id="5" creationId="{F4BA1AB5-BFFE-423B-A271-8EF7F7838E7D}"/>
          </ac:picMkLst>
        </pc:picChg>
        <pc:picChg chg="mod">
          <ac:chgData name="Warren Wang" userId="1561bf07-4da5-4a88-a031-d3d50b783fa1" providerId="ADAL" clId="{4C2E8951-7360-42C5-A459-504D871CF09A}" dt="2022-06-03T17:40:40.372" v="5731" actId="962"/>
          <ac:picMkLst>
            <pc:docMk/>
            <pc:sldMk cId="2571751696" sldId="2145706734"/>
            <ac:picMk id="8" creationId="{1C2E27A4-7D3B-4A7F-A8E8-78E0B13CB6E1}"/>
          </ac:picMkLst>
        </pc:picChg>
        <pc:picChg chg="mod">
          <ac:chgData name="Warren Wang" userId="1561bf07-4da5-4a88-a031-d3d50b783fa1" providerId="ADAL" clId="{4C2E8951-7360-42C5-A459-504D871CF09A}" dt="2022-06-03T17:40:41.019" v="5732" actId="962"/>
          <ac:picMkLst>
            <pc:docMk/>
            <pc:sldMk cId="2571751696" sldId="2145706734"/>
            <ac:picMk id="13" creationId="{542A88BB-AAFF-4FB7-A474-AE77D8ABC6BF}"/>
          </ac:picMkLst>
        </pc:picChg>
        <pc:picChg chg="mod">
          <ac:chgData name="Warren Wang" userId="1561bf07-4da5-4a88-a031-d3d50b783fa1" providerId="ADAL" clId="{4C2E8951-7360-42C5-A459-504D871CF09A}" dt="2022-06-03T17:40:41.841" v="5733" actId="962"/>
          <ac:picMkLst>
            <pc:docMk/>
            <pc:sldMk cId="2571751696" sldId="2145706734"/>
            <ac:picMk id="14" creationId="{D4F1BEBD-0BA4-408C-9F80-F83AA35D629F}"/>
          </ac:picMkLst>
        </pc:picChg>
        <pc:picChg chg="mod">
          <ac:chgData name="Warren Wang" userId="1561bf07-4da5-4a88-a031-d3d50b783fa1" providerId="ADAL" clId="{4C2E8951-7360-42C5-A459-504D871CF09A}" dt="2022-06-03T17:40:38.315" v="5729" actId="962"/>
          <ac:picMkLst>
            <pc:docMk/>
            <pc:sldMk cId="2571751696" sldId="2145706734"/>
            <ac:picMk id="15" creationId="{B3FF58A1-84A3-44ED-95DA-137ED70CB0DF}"/>
          </ac:picMkLst>
        </pc:picChg>
        <pc:picChg chg="mod">
          <ac:chgData name="Warren Wang" userId="1561bf07-4da5-4a88-a031-d3d50b783fa1" providerId="ADAL" clId="{4C2E8951-7360-42C5-A459-504D871CF09A}" dt="2022-06-03T17:40:39.178" v="5730" actId="962"/>
          <ac:picMkLst>
            <pc:docMk/>
            <pc:sldMk cId="2571751696" sldId="2145706734"/>
            <ac:picMk id="16" creationId="{D078E0BE-4326-4E65-9F72-F6C6CF3B7490}"/>
          </ac:picMkLst>
        </pc:picChg>
        <pc:picChg chg="mod">
          <ac:chgData name="Warren Wang" userId="1561bf07-4da5-4a88-a031-d3d50b783fa1" providerId="ADAL" clId="{4C2E8951-7360-42C5-A459-504D871CF09A}" dt="2022-06-06T16:31:46.886" v="8728" actId="962"/>
          <ac:picMkLst>
            <pc:docMk/>
            <pc:sldMk cId="2571751696" sldId="2145706734"/>
            <ac:picMk id="4098" creationId="{B07E61FE-3265-453D-AC8F-27E72F45ABEE}"/>
          </ac:picMkLst>
        </pc:picChg>
        <pc:picChg chg="mod">
          <ac:chgData name="Warren Wang" userId="1561bf07-4da5-4a88-a031-d3d50b783fa1" providerId="ADAL" clId="{4C2E8951-7360-42C5-A459-504D871CF09A}" dt="2022-06-06T16:31:22.114" v="8724" actId="13244"/>
          <ac:picMkLst>
            <pc:docMk/>
            <pc:sldMk cId="2571751696" sldId="2145706734"/>
            <ac:picMk id="4100" creationId="{8B42E229-048C-41AA-98DC-F98567F4C0E0}"/>
          </ac:picMkLst>
        </pc:picChg>
      </pc:sldChg>
      <pc:sldChg chg="delSp modSp mod">
        <pc:chgData name="Warren Wang" userId="1561bf07-4da5-4a88-a031-d3d50b783fa1" providerId="ADAL" clId="{4C2E8951-7360-42C5-A459-504D871CF09A}" dt="2022-06-06T18:37:54.264" v="9384" actId="20577"/>
        <pc:sldMkLst>
          <pc:docMk/>
          <pc:sldMk cId="3923978437" sldId="2145706735"/>
        </pc:sldMkLst>
        <pc:spChg chg="mod">
          <ac:chgData name="Warren Wang" userId="1561bf07-4da5-4a88-a031-d3d50b783fa1" providerId="ADAL" clId="{4C2E8951-7360-42C5-A459-504D871CF09A}" dt="2022-06-06T17:31:14.200" v="8900" actId="962"/>
          <ac:spMkLst>
            <pc:docMk/>
            <pc:sldMk cId="3923978437" sldId="2145706735"/>
            <ac:spMk id="4" creationId="{4FD02B76-6990-472F-808B-167DBEE5535E}"/>
          </ac:spMkLst>
        </pc:spChg>
        <pc:spChg chg="mod">
          <ac:chgData name="Warren Wang" userId="1561bf07-4da5-4a88-a031-d3d50b783fa1" providerId="ADAL" clId="{4C2E8951-7360-42C5-A459-504D871CF09A}" dt="2022-06-06T18:33:22.001" v="9289" actId="20577"/>
          <ac:spMkLst>
            <pc:docMk/>
            <pc:sldMk cId="3923978437" sldId="2145706735"/>
            <ac:spMk id="21" creationId="{25BFEF7B-0660-468C-B1F2-E0FE6798BB7C}"/>
          </ac:spMkLst>
        </pc:spChg>
        <pc:spChg chg="mod">
          <ac:chgData name="Warren Wang" userId="1561bf07-4da5-4a88-a031-d3d50b783fa1" providerId="ADAL" clId="{4C2E8951-7360-42C5-A459-504D871CF09A}" dt="2022-06-06T18:37:54.264" v="9384" actId="20577"/>
          <ac:spMkLst>
            <pc:docMk/>
            <pc:sldMk cId="3923978437" sldId="2145706735"/>
            <ac:spMk id="22" creationId="{856EAFEB-0DD5-4C48-A61D-14C7DD520516}"/>
          </ac:spMkLst>
        </pc:spChg>
        <pc:spChg chg="mod">
          <ac:chgData name="Warren Wang" userId="1561bf07-4da5-4a88-a031-d3d50b783fa1" providerId="ADAL" clId="{4C2E8951-7360-42C5-A459-504D871CF09A}" dt="2022-06-06T18:29:03.585" v="9173" actId="20577"/>
          <ac:spMkLst>
            <pc:docMk/>
            <pc:sldMk cId="3923978437" sldId="2145706735"/>
            <ac:spMk id="23" creationId="{DE7F91F9-6FA1-4AE1-98AA-A5ED27EBE00A}"/>
          </ac:spMkLst>
        </pc:spChg>
        <pc:spChg chg="mod">
          <ac:chgData name="Warren Wang" userId="1561bf07-4da5-4a88-a031-d3d50b783fa1" providerId="ADAL" clId="{4C2E8951-7360-42C5-A459-504D871CF09A}" dt="2022-06-06T18:34:23.317" v="9351" actId="20577"/>
          <ac:spMkLst>
            <pc:docMk/>
            <pc:sldMk cId="3923978437" sldId="2145706735"/>
            <ac:spMk id="24" creationId="{B991CDD3-854B-49D4-A40C-0143626136DF}"/>
          </ac:spMkLst>
        </pc:spChg>
        <pc:spChg chg="mod">
          <ac:chgData name="Warren Wang" userId="1561bf07-4da5-4a88-a031-d3d50b783fa1" providerId="ADAL" clId="{4C2E8951-7360-42C5-A459-504D871CF09A}" dt="2022-06-06T18:24:35.568" v="8931" actId="113"/>
          <ac:spMkLst>
            <pc:docMk/>
            <pc:sldMk cId="3923978437" sldId="2145706735"/>
            <ac:spMk id="25" creationId="{5E270434-DF4D-43A3-80AF-0BDA5207A812}"/>
          </ac:spMkLst>
        </pc:spChg>
        <pc:spChg chg="mod">
          <ac:chgData name="Warren Wang" userId="1561bf07-4da5-4a88-a031-d3d50b783fa1" providerId="ADAL" clId="{4C2E8951-7360-42C5-A459-504D871CF09A}" dt="2022-06-06T18:31:37.560" v="9283" actId="20577"/>
          <ac:spMkLst>
            <pc:docMk/>
            <pc:sldMk cId="3923978437" sldId="2145706735"/>
            <ac:spMk id="26" creationId="{CB983CAD-269D-4AE5-82EC-FB580117F84B}"/>
          </ac:spMkLst>
        </pc:spChg>
        <pc:spChg chg="mod">
          <ac:chgData name="Warren Wang" userId="1561bf07-4da5-4a88-a031-d3d50b783fa1" providerId="ADAL" clId="{4C2E8951-7360-42C5-A459-504D871CF09A}" dt="2022-06-03T21:59:59.401" v="6601" actId="20577"/>
          <ac:spMkLst>
            <pc:docMk/>
            <pc:sldMk cId="3923978437" sldId="2145706735"/>
            <ac:spMk id="31" creationId="{4C771B0B-0CE4-4C2B-9563-4AC92B5C1A53}"/>
          </ac:spMkLst>
        </pc:spChg>
        <pc:spChg chg="mod">
          <ac:chgData name="Warren Wang" userId="1561bf07-4da5-4a88-a031-d3d50b783fa1" providerId="ADAL" clId="{4C2E8951-7360-42C5-A459-504D871CF09A}" dt="2022-06-06T18:27:12.221" v="9092" actId="20577"/>
          <ac:spMkLst>
            <pc:docMk/>
            <pc:sldMk cId="3923978437" sldId="2145706735"/>
            <ac:spMk id="36" creationId="{38EDBB7F-5E04-44A4-88CD-CA7D44A3B91B}"/>
          </ac:spMkLst>
        </pc:spChg>
        <pc:graphicFrameChg chg="del">
          <ac:chgData name="Warren Wang" userId="1561bf07-4da5-4a88-a031-d3d50b783fa1" providerId="ADAL" clId="{4C2E8951-7360-42C5-A459-504D871CF09A}" dt="2022-06-06T15:33:27.241" v="6902" actId="478"/>
          <ac:graphicFrameMkLst>
            <pc:docMk/>
            <pc:sldMk cId="3923978437" sldId="2145706735"/>
            <ac:graphicFrameMk id="7" creationId="{D3D40503-70A0-4E2E-B19A-752D0E23D3DC}"/>
          </ac:graphicFrameMkLst>
        </pc:graphicFrameChg>
        <pc:graphicFrameChg chg="del">
          <ac:chgData name="Warren Wang" userId="1561bf07-4da5-4a88-a031-d3d50b783fa1" providerId="ADAL" clId="{4C2E8951-7360-42C5-A459-504D871CF09A}" dt="2022-06-03T17:43:27.642" v="5792" actId="478"/>
          <ac:graphicFrameMkLst>
            <pc:docMk/>
            <pc:sldMk cId="3923978437" sldId="2145706735"/>
            <ac:graphicFrameMk id="9" creationId="{8FD378D5-9A51-46EF-8F5D-0262AF7FEB7E}"/>
          </ac:graphicFrameMkLst>
        </pc:graphicFrameChg>
        <pc:picChg chg="mod">
          <ac:chgData name="Warren Wang" userId="1561bf07-4da5-4a88-a031-d3d50b783fa1" providerId="ADAL" clId="{4C2E8951-7360-42C5-A459-504D871CF09A}" dt="2022-06-03T18:20:17.747" v="5799" actId="962"/>
          <ac:picMkLst>
            <pc:docMk/>
            <pc:sldMk cId="3923978437" sldId="2145706735"/>
            <ac:picMk id="27" creationId="{7F7A07DB-6441-40B5-B41F-F9DD792A7AA7}"/>
          </ac:picMkLst>
        </pc:picChg>
        <pc:picChg chg="mod">
          <ac:chgData name="Warren Wang" userId="1561bf07-4da5-4a88-a031-d3d50b783fa1" providerId="ADAL" clId="{4C2E8951-7360-42C5-A459-504D871CF09A}" dt="2022-06-03T18:20:20.527" v="5800" actId="962"/>
          <ac:picMkLst>
            <pc:docMk/>
            <pc:sldMk cId="3923978437" sldId="2145706735"/>
            <ac:picMk id="28" creationId="{317FABAC-5DEE-4F9C-BD18-3818CC82EDB5}"/>
          </ac:picMkLst>
        </pc:picChg>
        <pc:picChg chg="mod">
          <ac:chgData name="Warren Wang" userId="1561bf07-4da5-4a88-a031-d3d50b783fa1" providerId="ADAL" clId="{4C2E8951-7360-42C5-A459-504D871CF09A}" dt="2022-06-03T18:20:23.290" v="5801" actId="962"/>
          <ac:picMkLst>
            <pc:docMk/>
            <pc:sldMk cId="3923978437" sldId="2145706735"/>
            <ac:picMk id="29" creationId="{3D4454E3-989B-492B-B62F-9F1EF6B27E7B}"/>
          </ac:picMkLst>
        </pc:picChg>
        <pc:picChg chg="mod">
          <ac:chgData name="Warren Wang" userId="1561bf07-4da5-4a88-a031-d3d50b783fa1" providerId="ADAL" clId="{4C2E8951-7360-42C5-A459-504D871CF09A}" dt="2022-06-03T18:20:27.405" v="5802" actId="962"/>
          <ac:picMkLst>
            <pc:docMk/>
            <pc:sldMk cId="3923978437" sldId="2145706735"/>
            <ac:picMk id="30" creationId="{15F96A30-08F5-4EF5-AC73-6C997F0682A7}"/>
          </ac:picMkLst>
        </pc:picChg>
        <pc:picChg chg="mod">
          <ac:chgData name="Warren Wang" userId="1561bf07-4da5-4a88-a031-d3d50b783fa1" providerId="ADAL" clId="{4C2E8951-7360-42C5-A459-504D871CF09A}" dt="2022-06-03T18:20:30.219" v="5803" actId="962"/>
          <ac:picMkLst>
            <pc:docMk/>
            <pc:sldMk cId="3923978437" sldId="2145706735"/>
            <ac:picMk id="32" creationId="{D5AAF90E-0169-457F-A7E3-83B5134000D8}"/>
          </ac:picMkLst>
        </pc:picChg>
        <pc:picChg chg="mod">
          <ac:chgData name="Warren Wang" userId="1561bf07-4da5-4a88-a031-d3d50b783fa1" providerId="ADAL" clId="{4C2E8951-7360-42C5-A459-504D871CF09A}" dt="2022-06-03T18:20:33.955" v="5804" actId="962"/>
          <ac:picMkLst>
            <pc:docMk/>
            <pc:sldMk cId="3923978437" sldId="2145706735"/>
            <ac:picMk id="33" creationId="{5C25FED0-371A-45BB-9BF9-35BBBCB30F35}"/>
          </ac:picMkLst>
        </pc:picChg>
        <pc:picChg chg="mod">
          <ac:chgData name="Warren Wang" userId="1561bf07-4da5-4a88-a031-d3d50b783fa1" providerId="ADAL" clId="{4C2E8951-7360-42C5-A459-504D871CF09A}" dt="2022-06-03T18:20:36.862" v="5805" actId="962"/>
          <ac:picMkLst>
            <pc:docMk/>
            <pc:sldMk cId="3923978437" sldId="2145706735"/>
            <ac:picMk id="34" creationId="{3526C310-B319-4D80-BDCF-1A3473070C6B}"/>
          </ac:picMkLst>
        </pc:picChg>
        <pc:picChg chg="mod">
          <ac:chgData name="Warren Wang" userId="1561bf07-4da5-4a88-a031-d3d50b783fa1" providerId="ADAL" clId="{4C2E8951-7360-42C5-A459-504D871CF09A}" dt="2022-06-03T18:25:39.395" v="5824" actId="962"/>
          <ac:picMkLst>
            <pc:docMk/>
            <pc:sldMk cId="3923978437" sldId="2145706735"/>
            <ac:picMk id="35" creationId="{9A4F5446-9C14-40D3-A8E5-6265CFD739D5}"/>
          </ac:picMkLst>
        </pc:picChg>
        <pc:picChg chg="mod">
          <ac:chgData name="Warren Wang" userId="1561bf07-4da5-4a88-a031-d3d50b783fa1" providerId="ADAL" clId="{4C2E8951-7360-42C5-A459-504D871CF09A}" dt="2022-06-06T16:28:44.816" v="8426" actId="962"/>
          <ac:picMkLst>
            <pc:docMk/>
            <pc:sldMk cId="3923978437" sldId="2145706735"/>
            <ac:picMk id="5124" creationId="{602C4D16-537F-4D16-B334-8051BB5FC25F}"/>
          </ac:picMkLst>
        </pc:picChg>
        <pc:picChg chg="mod">
          <ac:chgData name="Warren Wang" userId="1561bf07-4da5-4a88-a031-d3d50b783fa1" providerId="ADAL" clId="{4C2E8951-7360-42C5-A459-504D871CF09A}" dt="2022-06-06T16:27:43.763" v="8096" actId="962"/>
          <ac:picMkLst>
            <pc:docMk/>
            <pc:sldMk cId="3923978437" sldId="2145706735"/>
            <ac:picMk id="5126" creationId="{09E760AE-7EC9-4F4A-8534-FCCBECEEBE4F}"/>
          </ac:picMkLst>
        </pc:picChg>
      </pc:sldChg>
      <pc:sldChg chg="delSp modSp mod">
        <pc:chgData name="Warren Wang" userId="1561bf07-4da5-4a88-a031-d3d50b783fa1" providerId="ADAL" clId="{4C2E8951-7360-42C5-A459-504D871CF09A}" dt="2022-06-06T18:50:10.996" v="9541" actId="2"/>
        <pc:sldMkLst>
          <pc:docMk/>
          <pc:sldMk cId="575792554" sldId="2145706736"/>
        </pc:sldMkLst>
        <pc:spChg chg="mod">
          <ac:chgData name="Warren Wang" userId="1561bf07-4da5-4a88-a031-d3d50b783fa1" providerId="ADAL" clId="{4C2E8951-7360-42C5-A459-504D871CF09A}" dt="2022-06-06T17:59:57.273" v="8919" actId="962"/>
          <ac:spMkLst>
            <pc:docMk/>
            <pc:sldMk cId="575792554" sldId="2145706736"/>
            <ac:spMk id="4" creationId="{4FD02B76-6990-472F-808B-167DBEE5535E}"/>
          </ac:spMkLst>
        </pc:spChg>
        <pc:spChg chg="mod">
          <ac:chgData name="Warren Wang" userId="1561bf07-4da5-4a88-a031-d3d50b783fa1" providerId="ADAL" clId="{4C2E8951-7360-42C5-A459-504D871CF09A}" dt="2022-06-06T18:39:35.062" v="9429" actId="20577"/>
          <ac:spMkLst>
            <pc:docMk/>
            <pc:sldMk cId="575792554" sldId="2145706736"/>
            <ac:spMk id="25" creationId="{5E270434-DF4D-43A3-80AF-0BDA5207A812}"/>
          </ac:spMkLst>
        </pc:spChg>
        <pc:spChg chg="mod">
          <ac:chgData name="Warren Wang" userId="1561bf07-4da5-4a88-a031-d3d50b783fa1" providerId="ADAL" clId="{4C2E8951-7360-42C5-A459-504D871CF09A}" dt="2022-06-06T18:46:45.319" v="9536" actId="20577"/>
          <ac:spMkLst>
            <pc:docMk/>
            <pc:sldMk cId="575792554" sldId="2145706736"/>
            <ac:spMk id="26" creationId="{CB983CAD-269D-4AE5-82EC-FB580117F84B}"/>
          </ac:spMkLst>
        </pc:spChg>
        <pc:spChg chg="mod">
          <ac:chgData name="Warren Wang" userId="1561bf07-4da5-4a88-a031-d3d50b783fa1" providerId="ADAL" clId="{4C2E8951-7360-42C5-A459-504D871CF09A}" dt="2022-06-06T18:50:10.996" v="9541" actId="2"/>
          <ac:spMkLst>
            <pc:docMk/>
            <pc:sldMk cId="575792554" sldId="2145706736"/>
            <ac:spMk id="30" creationId="{AACC3F3B-5F43-4406-A64A-F70BB5372C2A}"/>
          </ac:spMkLst>
        </pc:spChg>
        <pc:graphicFrameChg chg="del">
          <ac:chgData name="Warren Wang" userId="1561bf07-4da5-4a88-a031-d3d50b783fa1" providerId="ADAL" clId="{4C2E8951-7360-42C5-A459-504D871CF09A}" dt="2022-06-06T15:33:29.119" v="6903" actId="478"/>
          <ac:graphicFrameMkLst>
            <pc:docMk/>
            <pc:sldMk cId="575792554" sldId="2145706736"/>
            <ac:graphicFrameMk id="9" creationId="{35EBF3FD-D30D-41B7-BF35-3934C64D9571}"/>
          </ac:graphicFrameMkLst>
        </pc:graphicFrameChg>
        <pc:graphicFrameChg chg="del">
          <ac:chgData name="Warren Wang" userId="1561bf07-4da5-4a88-a031-d3d50b783fa1" providerId="ADAL" clId="{4C2E8951-7360-42C5-A459-504D871CF09A}" dt="2022-06-03T17:43:33.972" v="5793" actId="478"/>
          <ac:graphicFrameMkLst>
            <pc:docMk/>
            <pc:sldMk cId="575792554" sldId="2145706736"/>
            <ac:graphicFrameMk id="9" creationId="{466DCFE7-3485-4376-A708-4C92085A5908}"/>
          </ac:graphicFrameMkLst>
        </pc:graphicFrameChg>
        <pc:picChg chg="mod">
          <ac:chgData name="Warren Wang" userId="1561bf07-4da5-4a88-a031-d3d50b783fa1" providerId="ADAL" clId="{4C2E8951-7360-42C5-A459-504D871CF09A}" dt="2022-06-06T16:30:16.282" v="8684" actId="962"/>
          <ac:picMkLst>
            <pc:docMk/>
            <pc:sldMk cId="575792554" sldId="2145706736"/>
            <ac:picMk id="6148" creationId="{7239A136-9557-4C6E-AB7C-912281A2CEE1}"/>
          </ac:picMkLst>
        </pc:picChg>
      </pc:sldChg>
      <pc:sldChg chg="addSp delSp modSp mod">
        <pc:chgData name="Warren Wang" userId="1561bf07-4da5-4a88-a031-d3d50b783fa1" providerId="ADAL" clId="{4C2E8951-7360-42C5-A459-504D871CF09A}" dt="2022-06-06T18:50:15.120" v="9542" actId="2"/>
        <pc:sldMkLst>
          <pc:docMk/>
          <pc:sldMk cId="2461706281" sldId="2145706737"/>
        </pc:sldMkLst>
        <pc:spChg chg="mod">
          <ac:chgData name="Warren Wang" userId="1561bf07-4da5-4a88-a031-d3d50b783fa1" providerId="ADAL" clId="{4C2E8951-7360-42C5-A459-504D871CF09A}" dt="2022-06-06T18:00:12.575" v="8921" actId="962"/>
          <ac:spMkLst>
            <pc:docMk/>
            <pc:sldMk cId="2461706281" sldId="2145706737"/>
            <ac:spMk id="4" creationId="{4FD02B76-6990-472F-808B-167DBEE5535E}"/>
          </ac:spMkLst>
        </pc:spChg>
        <pc:spChg chg="mod">
          <ac:chgData name="Warren Wang" userId="1561bf07-4da5-4a88-a031-d3d50b783fa1" providerId="ADAL" clId="{4C2E8951-7360-42C5-A459-504D871CF09A}" dt="2022-06-06T18:50:15.120" v="9542" actId="2"/>
          <ac:spMkLst>
            <pc:docMk/>
            <pc:sldMk cId="2461706281" sldId="2145706737"/>
            <ac:spMk id="30" creationId="{322E5502-45E9-4550-A1E3-C0E1830402D8}"/>
          </ac:spMkLst>
        </pc:spChg>
        <pc:grpChg chg="mod">
          <ac:chgData name="Warren Wang" userId="1561bf07-4da5-4a88-a031-d3d50b783fa1" providerId="ADAL" clId="{4C2E8951-7360-42C5-A459-504D871CF09A}" dt="2022-06-06T16:30:33.639" v="8722" actId="962"/>
          <ac:grpSpMkLst>
            <pc:docMk/>
            <pc:sldMk cId="2461706281" sldId="2145706737"/>
            <ac:grpSpMk id="31" creationId="{AE40B978-A395-4833-B207-E0B7CE99862B}"/>
          </ac:grpSpMkLst>
        </pc:grpChg>
        <pc:graphicFrameChg chg="add del">
          <ac:chgData name="Warren Wang" userId="1561bf07-4da5-4a88-a031-d3d50b783fa1" providerId="ADAL" clId="{4C2E8951-7360-42C5-A459-504D871CF09A}" dt="2022-06-03T17:44:01.506" v="5798" actId="478"/>
          <ac:graphicFrameMkLst>
            <pc:docMk/>
            <pc:sldMk cId="2461706281" sldId="2145706737"/>
            <ac:graphicFrameMk id="9" creationId="{466DCFE7-3485-4376-A708-4C92085A5908}"/>
          </ac:graphicFrameMkLst>
        </pc:graphicFrameChg>
        <pc:graphicFrameChg chg="del">
          <ac:chgData name="Warren Wang" userId="1561bf07-4da5-4a88-a031-d3d50b783fa1" providerId="ADAL" clId="{4C2E8951-7360-42C5-A459-504D871CF09A}" dt="2022-06-06T15:33:30.496" v="6904" actId="478"/>
          <ac:graphicFrameMkLst>
            <pc:docMk/>
            <pc:sldMk cId="2461706281" sldId="2145706737"/>
            <ac:graphicFrameMk id="9" creationId="{F611D8D1-E8C6-45B2-9A40-2066B9E9834C}"/>
          </ac:graphicFrameMkLst>
        </pc:graphicFrameChg>
      </pc:sldChg>
      <pc:sldChg chg="modSp mod">
        <pc:chgData name="Warren Wang" userId="1561bf07-4da5-4a88-a031-d3d50b783fa1" providerId="ADAL" clId="{4C2E8951-7360-42C5-A459-504D871CF09A}" dt="2022-06-06T18:50:17.693" v="9545" actId="2"/>
        <pc:sldMkLst>
          <pc:docMk/>
          <pc:sldMk cId="1167426989" sldId="2145706738"/>
        </pc:sldMkLst>
        <pc:spChg chg="mod">
          <ac:chgData name="Warren Wang" userId="1561bf07-4da5-4a88-a031-d3d50b783fa1" providerId="ADAL" clId="{4C2E8951-7360-42C5-A459-504D871CF09A}" dt="2022-06-06T17:58:58.097" v="8910" actId="962"/>
          <ac:spMkLst>
            <pc:docMk/>
            <pc:sldMk cId="1167426989" sldId="2145706738"/>
            <ac:spMk id="8" creationId="{DCB390C2-AE4D-43ED-8574-BBE3090A6D37}"/>
          </ac:spMkLst>
        </pc:spChg>
        <pc:spChg chg="mod">
          <ac:chgData name="Warren Wang" userId="1561bf07-4da5-4a88-a031-d3d50b783fa1" providerId="ADAL" clId="{4C2E8951-7360-42C5-A459-504D871CF09A}" dt="2022-06-06T18:50:17.693" v="9545" actId="2"/>
          <ac:spMkLst>
            <pc:docMk/>
            <pc:sldMk cId="1167426989" sldId="2145706738"/>
            <ac:spMk id="12" creationId="{16534AE7-218B-4C74-B57D-25D8B25824CD}"/>
          </ac:spMkLst>
        </pc:spChg>
        <pc:graphicFrameChg chg="modGraphic">
          <ac:chgData name="Warren Wang" userId="1561bf07-4da5-4a88-a031-d3d50b783fa1" providerId="ADAL" clId="{4C2E8951-7360-42C5-A459-504D871CF09A}" dt="2022-06-03T18:23:22.915" v="5823" actId="2"/>
          <ac:graphicFrameMkLst>
            <pc:docMk/>
            <pc:sldMk cId="1167426989" sldId="2145706738"/>
            <ac:graphicFrameMk id="13" creationId="{61D2F5CD-EC4A-45AC-B787-B6872B21FB83}"/>
          </ac:graphicFrameMkLst>
        </pc:graphicFrameChg>
        <pc:graphicFrameChg chg="modGraphic">
          <ac:chgData name="Warren Wang" userId="1561bf07-4da5-4a88-a031-d3d50b783fa1" providerId="ADAL" clId="{4C2E8951-7360-42C5-A459-504D871CF09A}" dt="2022-06-06T15:32:34.162" v="6899" actId="14734"/>
          <ac:graphicFrameMkLst>
            <pc:docMk/>
            <pc:sldMk cId="1167426989" sldId="2145706738"/>
            <ac:graphicFrameMk id="14" creationId="{F1E889F6-5A48-489B-A3AF-6A9AED1CF73F}"/>
          </ac:graphicFrameMkLst>
        </pc:graphicFrameChg>
      </pc:sldChg>
      <pc:sldChg chg="addSp delSp modSp add mod ord modNotesTx">
        <pc:chgData name="Warren Wang" userId="1561bf07-4da5-4a88-a031-d3d50b783fa1" providerId="ADAL" clId="{4C2E8951-7360-42C5-A459-504D871CF09A}" dt="2022-06-06T18:48:00.027" v="9540" actId="20577"/>
        <pc:sldMkLst>
          <pc:docMk/>
          <pc:sldMk cId="2827343699" sldId="2145706739"/>
        </pc:sldMkLst>
        <pc:spChg chg="mod">
          <ac:chgData name="Warren Wang" userId="1561bf07-4da5-4a88-a031-d3d50b783fa1" providerId="ADAL" clId="{4C2E8951-7360-42C5-A459-504D871CF09A}" dt="2022-06-06T17:31:02.327" v="8898" actId="962"/>
          <ac:spMkLst>
            <pc:docMk/>
            <pc:sldMk cId="2827343699" sldId="2145706739"/>
            <ac:spMk id="4" creationId="{C9A850E4-7332-46A8-8172-AFD657D1815E}"/>
          </ac:spMkLst>
        </pc:spChg>
        <pc:spChg chg="del">
          <ac:chgData name="Warren Wang" userId="1561bf07-4da5-4a88-a031-d3d50b783fa1" providerId="ADAL" clId="{4C2E8951-7360-42C5-A459-504D871CF09A}" dt="2022-06-03T20:24:36.764" v="5867" actId="478"/>
          <ac:spMkLst>
            <pc:docMk/>
            <pc:sldMk cId="2827343699" sldId="2145706739"/>
            <ac:spMk id="6" creationId="{859BB9F1-47B8-4EA3-AC6B-BE03CB910A99}"/>
          </ac:spMkLst>
        </pc:spChg>
        <pc:spChg chg="mod">
          <ac:chgData name="Warren Wang" userId="1561bf07-4da5-4a88-a031-d3d50b783fa1" providerId="ADAL" clId="{4C2E8951-7360-42C5-A459-504D871CF09A}" dt="2022-06-03T20:25:12.950" v="5982" actId="1076"/>
          <ac:spMkLst>
            <pc:docMk/>
            <pc:sldMk cId="2827343699" sldId="2145706739"/>
            <ac:spMk id="7" creationId="{B61C2A48-A549-4D2F-B38A-D55499409817}"/>
          </ac:spMkLst>
        </pc:spChg>
        <pc:spChg chg="del">
          <ac:chgData name="Warren Wang" userId="1561bf07-4da5-4a88-a031-d3d50b783fa1" providerId="ADAL" clId="{4C2E8951-7360-42C5-A459-504D871CF09A}" dt="2022-06-03T20:24:36.764" v="5867" actId="478"/>
          <ac:spMkLst>
            <pc:docMk/>
            <pc:sldMk cId="2827343699" sldId="2145706739"/>
            <ac:spMk id="14" creationId="{05441593-2440-4984-A2A1-8872FEC25197}"/>
          </ac:spMkLst>
        </pc:spChg>
        <pc:spChg chg="del">
          <ac:chgData name="Warren Wang" userId="1561bf07-4da5-4a88-a031-d3d50b783fa1" providerId="ADAL" clId="{4C2E8951-7360-42C5-A459-504D871CF09A}" dt="2022-06-03T20:24:36.764" v="5867" actId="478"/>
          <ac:spMkLst>
            <pc:docMk/>
            <pc:sldMk cId="2827343699" sldId="2145706739"/>
            <ac:spMk id="15" creationId="{39F62343-5E2C-437B-B9E6-F448605B4A89}"/>
          </ac:spMkLst>
        </pc:spChg>
        <pc:spChg chg="add mod">
          <ac:chgData name="Warren Wang" userId="1561bf07-4da5-4a88-a031-d3d50b783fa1" providerId="ADAL" clId="{4C2E8951-7360-42C5-A459-504D871CF09A}" dt="2022-06-06T18:48:00.027" v="9540" actId="20577"/>
          <ac:spMkLst>
            <pc:docMk/>
            <pc:sldMk cId="2827343699" sldId="2145706739"/>
            <ac:spMk id="16" creationId="{2502293A-AFD0-4A6D-863B-5E00C736254D}"/>
          </ac:spMkLst>
        </pc:spChg>
        <pc:grpChg chg="del">
          <ac:chgData name="Warren Wang" userId="1561bf07-4da5-4a88-a031-d3d50b783fa1" providerId="ADAL" clId="{4C2E8951-7360-42C5-A459-504D871CF09A}" dt="2022-06-03T20:24:36.764" v="5867" actId="478"/>
          <ac:grpSpMkLst>
            <pc:docMk/>
            <pc:sldMk cId="2827343699" sldId="2145706739"/>
            <ac:grpSpMk id="19" creationId="{37FAB4F3-987D-4D75-9F38-FF0AE133132E}"/>
          </ac:grpSpMkLst>
        </pc:grpChg>
        <pc:graphicFrameChg chg="del">
          <ac:chgData name="Warren Wang" userId="1561bf07-4da5-4a88-a031-d3d50b783fa1" providerId="ADAL" clId="{4C2E8951-7360-42C5-A459-504D871CF09A}" dt="2022-06-03T20:24:36.764" v="5867" actId="478"/>
          <ac:graphicFrameMkLst>
            <pc:docMk/>
            <pc:sldMk cId="2827343699" sldId="2145706739"/>
            <ac:graphicFrameMk id="18" creationId="{38814FEF-48C1-4041-B266-44997BCAE840}"/>
          </ac:graphicFrameMkLst>
        </pc:graphicFrameChg>
        <pc:graphicFrameChg chg="del">
          <ac:chgData name="Warren Wang" userId="1561bf07-4da5-4a88-a031-d3d50b783fa1" providerId="ADAL" clId="{4C2E8951-7360-42C5-A459-504D871CF09A}" dt="2022-06-03T20:24:36.764" v="5867" actId="478"/>
          <ac:graphicFrameMkLst>
            <pc:docMk/>
            <pc:sldMk cId="2827343699" sldId="2145706739"/>
            <ac:graphicFrameMk id="26" creationId="{D7620A1E-AF76-4C1B-BAF6-3DE69221DE2C}"/>
          </ac:graphicFrameMkLst>
        </pc:graphicFrameChg>
        <pc:graphicFrameChg chg="del">
          <ac:chgData name="Warren Wang" userId="1561bf07-4da5-4a88-a031-d3d50b783fa1" providerId="ADAL" clId="{4C2E8951-7360-42C5-A459-504D871CF09A}" dt="2022-06-06T15:33:22.068" v="6900" actId="478"/>
          <ac:graphicFrameMkLst>
            <pc:docMk/>
            <pc:sldMk cId="2827343699" sldId="2145706739"/>
            <ac:graphicFrameMk id="32" creationId="{8A4E8D9B-9FAB-4E1E-B1BE-CF6787752E54}"/>
          </ac:graphicFrameMkLst>
        </pc:graphicFrameChg>
        <pc:picChg chg="add del">
          <ac:chgData name="Warren Wang" userId="1561bf07-4da5-4a88-a031-d3d50b783fa1" providerId="ADAL" clId="{4C2E8951-7360-42C5-A459-504D871CF09A}" dt="2022-06-03T21:06:46.890" v="6383" actId="478"/>
          <ac:picMkLst>
            <pc:docMk/>
            <pc:sldMk cId="2827343699" sldId="2145706739"/>
            <ac:picMk id="3" creationId="{94900956-2ABE-405B-BC57-CA4EF3E54A2D}"/>
          </ac:picMkLst>
        </pc:picChg>
      </pc:sldChg>
      <pc:sldChg chg="delSp modSp add mod ord">
        <pc:chgData name="Warren Wang" userId="1561bf07-4da5-4a88-a031-d3d50b783fa1" providerId="ADAL" clId="{4C2E8951-7360-42C5-A459-504D871CF09A}" dt="2022-06-06T17:57:57.932" v="8909" actId="962"/>
        <pc:sldMkLst>
          <pc:docMk/>
          <pc:sldMk cId="542897854" sldId="2145706740"/>
        </pc:sldMkLst>
        <pc:spChg chg="mod">
          <ac:chgData name="Warren Wang" userId="1561bf07-4da5-4a88-a031-d3d50b783fa1" providerId="ADAL" clId="{4C2E8951-7360-42C5-A459-504D871CF09A}" dt="2022-06-03T21:07:56.558" v="6471" actId="20577"/>
          <ac:spMkLst>
            <pc:docMk/>
            <pc:sldMk cId="542897854" sldId="2145706740"/>
            <ac:spMk id="2" creationId="{CBB27C3C-6ECB-4D49-B8C7-6C613F90DA51}"/>
          </ac:spMkLst>
        </pc:spChg>
        <pc:spChg chg="mod">
          <ac:chgData name="Warren Wang" userId="1561bf07-4da5-4a88-a031-d3d50b783fa1" providerId="ADAL" clId="{4C2E8951-7360-42C5-A459-504D871CF09A}" dt="2022-06-06T17:57:57.932" v="8909" actId="962"/>
          <ac:spMkLst>
            <pc:docMk/>
            <pc:sldMk cId="542897854" sldId="2145706740"/>
            <ac:spMk id="4" creationId="{C9A850E4-7332-46A8-8172-AFD657D1815E}"/>
          </ac:spMkLst>
        </pc:spChg>
        <pc:spChg chg="mod">
          <ac:chgData name="Warren Wang" userId="1561bf07-4da5-4a88-a031-d3d50b783fa1" providerId="ADAL" clId="{4C2E8951-7360-42C5-A459-504D871CF09A}" dt="2022-06-03T21:07:06.329" v="6385" actId="20577"/>
          <ac:spMkLst>
            <pc:docMk/>
            <pc:sldMk cId="542897854" sldId="2145706740"/>
            <ac:spMk id="7" creationId="{B61C2A48-A549-4D2F-B38A-D55499409817}"/>
          </ac:spMkLst>
        </pc:spChg>
        <pc:spChg chg="del mod">
          <ac:chgData name="Warren Wang" userId="1561bf07-4da5-4a88-a031-d3d50b783fa1" providerId="ADAL" clId="{4C2E8951-7360-42C5-A459-504D871CF09A}" dt="2022-06-03T21:07:10.108" v="6386" actId="478"/>
          <ac:spMkLst>
            <pc:docMk/>
            <pc:sldMk cId="542897854" sldId="2145706740"/>
            <ac:spMk id="16" creationId="{2502293A-AFD0-4A6D-863B-5E00C736254D}"/>
          </ac:spMkLst>
        </pc:spChg>
        <pc:graphicFrameChg chg="del">
          <ac:chgData name="Warren Wang" userId="1561bf07-4da5-4a88-a031-d3d50b783fa1" providerId="ADAL" clId="{4C2E8951-7360-42C5-A459-504D871CF09A}" dt="2022-06-06T15:33:31.999" v="6905" actId="478"/>
          <ac:graphicFrameMkLst>
            <pc:docMk/>
            <pc:sldMk cId="542897854" sldId="2145706740"/>
            <ac:graphicFrameMk id="32" creationId="{8A4E8D9B-9FAB-4E1E-B1BE-CF6787752E54}"/>
          </ac:graphicFrameMkLst>
        </pc:graphicFrameChg>
        <pc:picChg chg="mod">
          <ac:chgData name="Warren Wang" userId="1561bf07-4da5-4a88-a031-d3d50b783fa1" providerId="ADAL" clId="{4C2E8951-7360-42C5-A459-504D871CF09A}" dt="2022-06-03T21:07:16.289" v="6388" actId="1076"/>
          <ac:picMkLst>
            <pc:docMk/>
            <pc:sldMk cId="542897854" sldId="2145706740"/>
            <ac:picMk id="3" creationId="{94900956-2ABE-405B-BC57-CA4EF3E54A2D}"/>
          </ac:picMkLst>
        </pc:picChg>
      </pc:sldChg>
      <pc:sldChg chg="del">
        <pc:chgData name="Warren Wang" userId="1561bf07-4da5-4a88-a031-d3d50b783fa1" providerId="ADAL" clId="{4C2E8951-7360-42C5-A459-504D871CF09A}" dt="2022-06-03T22:14:11.143" v="6657" actId="2696"/>
        <pc:sldMkLst>
          <pc:docMk/>
          <pc:sldMk cId="281004780" sldId="2145706741"/>
        </pc:sldMkLst>
      </pc:sldChg>
      <pc:sldChg chg="modSp add mod">
        <pc:chgData name="Warren Wang" userId="1561bf07-4da5-4a88-a031-d3d50b783fa1" providerId="ADAL" clId="{4C2E8951-7360-42C5-A459-504D871CF09A}" dt="2022-06-06T17:57:44.794" v="8906" actId="962"/>
        <pc:sldMkLst>
          <pc:docMk/>
          <pc:sldMk cId="3473543977" sldId="2145706741"/>
        </pc:sldMkLst>
        <pc:spChg chg="mod">
          <ac:chgData name="Warren Wang" userId="1561bf07-4da5-4a88-a031-d3d50b783fa1" providerId="ADAL" clId="{4C2E8951-7360-42C5-A459-504D871CF09A}" dt="2022-06-06T17:57:44.794" v="8906" actId="962"/>
          <ac:spMkLst>
            <pc:docMk/>
            <pc:sldMk cId="3473543977" sldId="2145706741"/>
            <ac:spMk id="4" creationId="{4FD02B76-6990-472F-808B-167DBEE5535E}"/>
          </ac:spMkLst>
        </pc:spChg>
      </pc:sldChg>
      <pc:sldChg chg="del ord">
        <pc:chgData name="Warren Wang" userId="1561bf07-4da5-4a88-a031-d3d50b783fa1" providerId="ADAL" clId="{4C2E8951-7360-42C5-A459-504D871CF09A}" dt="2022-06-03T22:14:11.143" v="6657" actId="2696"/>
        <pc:sldMkLst>
          <pc:docMk/>
          <pc:sldMk cId="2266243996" sldId="2145706742"/>
        </pc:sldMkLst>
      </pc:sldChg>
      <pc:sldChg chg="modSp add mod">
        <pc:chgData name="Warren Wang" userId="1561bf07-4da5-4a88-a031-d3d50b783fa1" providerId="ADAL" clId="{4C2E8951-7360-42C5-A459-504D871CF09A}" dt="2022-06-06T17:57:40.123" v="8905" actId="962"/>
        <pc:sldMkLst>
          <pc:docMk/>
          <pc:sldMk cId="3400773476" sldId="2145706742"/>
        </pc:sldMkLst>
        <pc:spChg chg="mod">
          <ac:chgData name="Warren Wang" userId="1561bf07-4da5-4a88-a031-d3d50b783fa1" providerId="ADAL" clId="{4C2E8951-7360-42C5-A459-504D871CF09A}" dt="2022-06-06T17:57:40.123" v="8905" actId="962"/>
          <ac:spMkLst>
            <pc:docMk/>
            <pc:sldMk cId="3400773476" sldId="2145706742"/>
            <ac:spMk id="4" creationId="{4FD02B76-6990-472F-808B-167DBEE5535E}"/>
          </ac:spMkLst>
        </pc:spChg>
      </pc:sldChg>
      <pc:sldChg chg="del ord">
        <pc:chgData name="Warren Wang" userId="1561bf07-4da5-4a88-a031-d3d50b783fa1" providerId="ADAL" clId="{4C2E8951-7360-42C5-A459-504D871CF09A}" dt="2022-06-03T22:14:11.143" v="6657" actId="2696"/>
        <pc:sldMkLst>
          <pc:docMk/>
          <pc:sldMk cId="225739592" sldId="2145706743"/>
        </pc:sldMkLst>
      </pc:sldChg>
      <pc:sldChg chg="modSp add mod">
        <pc:chgData name="Warren Wang" userId="1561bf07-4da5-4a88-a031-d3d50b783fa1" providerId="ADAL" clId="{4C2E8951-7360-42C5-A459-504D871CF09A}" dt="2022-06-06T17:57:35.490" v="8904" actId="962"/>
        <pc:sldMkLst>
          <pc:docMk/>
          <pc:sldMk cId="3413987114" sldId="2145706743"/>
        </pc:sldMkLst>
        <pc:spChg chg="mod">
          <ac:chgData name="Warren Wang" userId="1561bf07-4da5-4a88-a031-d3d50b783fa1" providerId="ADAL" clId="{4C2E8951-7360-42C5-A459-504D871CF09A}" dt="2022-06-06T17:57:35.490" v="8904" actId="962"/>
          <ac:spMkLst>
            <pc:docMk/>
            <pc:sldMk cId="3413987114" sldId="2145706743"/>
            <ac:spMk id="4" creationId="{4FD02B76-6990-472F-808B-167DBEE5535E}"/>
          </ac:spMkLst>
        </pc:spChg>
      </pc:sldChg>
      <pc:sldChg chg="modSp mod">
        <pc:chgData name="Warren Wang" userId="1561bf07-4da5-4a88-a031-d3d50b783fa1" providerId="ADAL" clId="{4C2E8951-7360-42C5-A459-504D871CF09A}" dt="2022-06-06T17:57:31.240" v="8903" actId="962"/>
        <pc:sldMkLst>
          <pc:docMk/>
          <pc:sldMk cId="1151467938" sldId="2145706744"/>
        </pc:sldMkLst>
        <pc:spChg chg="mod">
          <ac:chgData name="Warren Wang" userId="1561bf07-4da5-4a88-a031-d3d50b783fa1" providerId="ADAL" clId="{4C2E8951-7360-42C5-A459-504D871CF09A}" dt="2022-06-06T17:57:31.240" v="8903" actId="962"/>
          <ac:spMkLst>
            <pc:docMk/>
            <pc:sldMk cId="1151467938" sldId="2145706744"/>
            <ac:spMk id="4" creationId="{4FD02B76-6990-472F-808B-167DBEE5535E}"/>
          </ac:spMkLst>
        </pc:spChg>
      </pc:sldChg>
      <pc:sldChg chg="delSp add mod">
        <pc:chgData name="Warren Wang" userId="1561bf07-4da5-4a88-a031-d3d50b783fa1" providerId="ADAL" clId="{4C2E8951-7360-42C5-A459-504D871CF09A}" dt="2022-06-06T16:40:52.824" v="8731" actId="478"/>
        <pc:sldMkLst>
          <pc:docMk/>
          <pc:sldMk cId="1859933747" sldId="2145706745"/>
        </pc:sldMkLst>
        <pc:graphicFrameChg chg="del">
          <ac:chgData name="Warren Wang" userId="1561bf07-4da5-4a88-a031-d3d50b783fa1" providerId="ADAL" clId="{4C2E8951-7360-42C5-A459-504D871CF09A}" dt="2022-06-06T16:40:52.824" v="8731" actId="478"/>
          <ac:graphicFrameMkLst>
            <pc:docMk/>
            <pc:sldMk cId="1859933747" sldId="2145706745"/>
            <ac:graphicFrameMk id="5" creationId="{CCC0B326-A945-479F-826C-C9E4AC000BDD}"/>
          </ac:graphicFrameMkLst>
        </pc:graphicFrameChg>
      </pc:sldChg>
      <pc:sldMasterChg chg="modSldLayout">
        <pc:chgData name="Warren Wang" userId="1561bf07-4da5-4a88-a031-d3d50b783fa1" providerId="ADAL" clId="{4C2E8951-7360-42C5-A459-504D871CF09A}" dt="2022-06-02T18:36:04.534" v="890" actId="478"/>
        <pc:sldMasterMkLst>
          <pc:docMk/>
          <pc:sldMasterMk cId="842204006" sldId="2147483648"/>
        </pc:sldMasterMkLst>
        <pc:sldLayoutChg chg="addSp delSp modSp mod">
          <pc:chgData name="Warren Wang" userId="1561bf07-4da5-4a88-a031-d3d50b783fa1" providerId="ADAL" clId="{4C2E8951-7360-42C5-A459-504D871CF09A}" dt="2022-06-02T18:24:55.095" v="849"/>
          <pc:sldLayoutMkLst>
            <pc:docMk/>
            <pc:sldMasterMk cId="842204006" sldId="2147483648"/>
            <pc:sldLayoutMk cId="1286001903" sldId="2147483649"/>
          </pc:sldLayoutMkLst>
          <pc:spChg chg="add del mod">
            <ac:chgData name="Warren Wang" userId="1561bf07-4da5-4a88-a031-d3d50b783fa1" providerId="ADAL" clId="{4C2E8951-7360-42C5-A459-504D871CF09A}" dt="2022-06-02T18:24:48.384" v="847" actId="478"/>
            <ac:spMkLst>
              <pc:docMk/>
              <pc:sldMasterMk cId="842204006" sldId="2147483648"/>
              <pc:sldLayoutMk cId="1286001903" sldId="2147483649"/>
              <ac:spMk id="12" creationId="{35466CF5-29A1-4755-A1E3-4937216F4BF1}"/>
            </ac:spMkLst>
          </pc:spChg>
          <pc:spChg chg="add del mod">
            <ac:chgData name="Warren Wang" userId="1561bf07-4da5-4a88-a031-d3d50b783fa1" providerId="ADAL" clId="{4C2E8951-7360-42C5-A459-504D871CF09A}" dt="2022-06-02T18:24:55.095" v="849"/>
            <ac:spMkLst>
              <pc:docMk/>
              <pc:sldMasterMk cId="842204006" sldId="2147483648"/>
              <pc:sldLayoutMk cId="1286001903" sldId="2147483649"/>
              <ac:spMk id="13" creationId="{24AA446D-12FA-400B-A301-1459A8A260D4}"/>
            </ac:spMkLst>
          </pc:spChg>
        </pc:sldLayoutChg>
        <pc:sldLayoutChg chg="addSp delSp modSp mod">
          <pc:chgData name="Warren Wang" userId="1561bf07-4da5-4a88-a031-d3d50b783fa1" providerId="ADAL" clId="{4C2E8951-7360-42C5-A459-504D871CF09A}" dt="2022-06-02T18:36:04.534" v="890" actId="478"/>
          <pc:sldLayoutMkLst>
            <pc:docMk/>
            <pc:sldMasterMk cId="842204006" sldId="2147483648"/>
            <pc:sldLayoutMk cId="2196829877" sldId="2147483650"/>
          </pc:sldLayoutMkLst>
          <pc:spChg chg="add del">
            <ac:chgData name="Warren Wang" userId="1561bf07-4da5-4a88-a031-d3d50b783fa1" providerId="ADAL" clId="{4C2E8951-7360-42C5-A459-504D871CF09A}" dt="2022-06-02T18:36:04.534" v="890" actId="478"/>
            <ac:spMkLst>
              <pc:docMk/>
              <pc:sldMasterMk cId="842204006" sldId="2147483648"/>
              <pc:sldLayoutMk cId="2196829877" sldId="2147483650"/>
              <ac:spMk id="6" creationId="{A7A49372-BC99-44B1-93F3-52B055BA1B4C}"/>
            </ac:spMkLst>
          </pc:spChg>
          <pc:spChg chg="add del mod">
            <ac:chgData name="Warren Wang" userId="1561bf07-4da5-4a88-a031-d3d50b783fa1" providerId="ADAL" clId="{4C2E8951-7360-42C5-A459-504D871CF09A}" dt="2022-06-02T18:24:15.671" v="802"/>
            <ac:spMkLst>
              <pc:docMk/>
              <pc:sldMasterMk cId="842204006" sldId="2147483648"/>
              <pc:sldLayoutMk cId="2196829877" sldId="2147483650"/>
              <ac:spMk id="8" creationId="{1DAB6BC1-AEB5-4661-ABCB-917632BFCB6F}"/>
            </ac:spMkLst>
          </pc:spChg>
          <pc:spChg chg="add del mod">
            <ac:chgData name="Warren Wang" userId="1561bf07-4da5-4a88-a031-d3d50b783fa1" providerId="ADAL" clId="{4C2E8951-7360-42C5-A459-504D871CF09A}" dt="2022-06-02T18:24:37.429" v="842" actId="478"/>
            <ac:spMkLst>
              <pc:docMk/>
              <pc:sldMasterMk cId="842204006" sldId="2147483648"/>
              <pc:sldLayoutMk cId="2196829877" sldId="2147483650"/>
              <ac:spMk id="9" creationId="{74D9EF07-DD95-4074-9920-5B40C813DCC1}"/>
            </ac:spMkLst>
          </pc:spChg>
          <pc:spChg chg="add del mod">
            <ac:chgData name="Warren Wang" userId="1561bf07-4da5-4a88-a031-d3d50b783fa1" providerId="ADAL" clId="{4C2E8951-7360-42C5-A459-504D871CF09A}" dt="2022-06-02T18:35:50.226" v="886"/>
            <ac:spMkLst>
              <pc:docMk/>
              <pc:sldMasterMk cId="842204006" sldId="2147483648"/>
              <pc:sldLayoutMk cId="2196829877" sldId="2147483650"/>
              <ac:spMk id="10" creationId="{3AED4031-D2D5-4002-9CF1-60BF45891A39}"/>
            </ac:spMkLst>
          </pc:spChg>
          <pc:spChg chg="add del mod">
            <ac:chgData name="Warren Wang" userId="1561bf07-4da5-4a88-a031-d3d50b783fa1" providerId="ADAL" clId="{4C2E8951-7360-42C5-A459-504D871CF09A}" dt="2022-06-02T18:36:03.861" v="889"/>
            <ac:spMkLst>
              <pc:docMk/>
              <pc:sldMasterMk cId="842204006" sldId="2147483648"/>
              <pc:sldLayoutMk cId="2196829877" sldId="2147483650"/>
              <ac:spMk id="11" creationId="{6CA4DF4A-4048-448E-8AA3-8733DFCF4535}"/>
            </ac:spMkLst>
          </pc:spChg>
        </pc:sldLayoutChg>
        <pc:sldLayoutChg chg="addSp delSp modSp mod">
          <pc:chgData name="Warren Wang" userId="1561bf07-4da5-4a88-a031-d3d50b783fa1" providerId="ADAL" clId="{4C2E8951-7360-42C5-A459-504D871CF09A}" dt="2022-06-02T18:24:33.937" v="836"/>
          <pc:sldLayoutMkLst>
            <pc:docMk/>
            <pc:sldMasterMk cId="842204006" sldId="2147483648"/>
            <pc:sldLayoutMk cId="863907205" sldId="2147483652"/>
          </pc:sldLayoutMkLst>
          <pc:spChg chg="add del mod">
            <ac:chgData name="Warren Wang" userId="1561bf07-4da5-4a88-a031-d3d50b783fa1" providerId="ADAL" clId="{4C2E8951-7360-42C5-A459-504D871CF09A}" dt="2022-06-02T18:24:33.937" v="836"/>
            <ac:spMkLst>
              <pc:docMk/>
              <pc:sldMasterMk cId="842204006" sldId="2147483648"/>
              <pc:sldLayoutMk cId="863907205" sldId="2147483652"/>
              <ac:spMk id="10" creationId="{25594407-EAB4-477C-BCC5-A9EEE62F8E1C}"/>
            </ac:spMkLst>
          </pc:spChg>
        </pc:sldLayoutChg>
      </pc:sldMasterChg>
    </pc:docChg>
  </pc:docChgLst>
  <pc:docChgLst>
    <pc:chgData name="Matt Chill" userId="157e4bfd-2bfa-46d2-b115-bc5f9c1dc265" providerId="ADAL" clId="{F0E6F5A6-9B9E-4AC6-8285-EACB9D51D50C}"/>
    <pc:docChg chg="undo redo custSel addSld delSld modSld sldOrd addSection delSection modSection">
      <pc:chgData name="Matt Chill" userId="157e4bfd-2bfa-46d2-b115-bc5f9c1dc265" providerId="ADAL" clId="{F0E6F5A6-9B9E-4AC6-8285-EACB9D51D50C}" dt="2022-05-26T20:57:39.067" v="32059" actId="313"/>
      <pc:docMkLst>
        <pc:docMk/>
      </pc:docMkLst>
      <pc:sldChg chg="addSp delSp modSp add del mod">
        <pc:chgData name="Matt Chill" userId="157e4bfd-2bfa-46d2-b115-bc5f9c1dc265" providerId="ADAL" clId="{F0E6F5A6-9B9E-4AC6-8285-EACB9D51D50C}" dt="2022-05-25T22:05:38.204" v="21177" actId="2696"/>
        <pc:sldMkLst>
          <pc:docMk/>
          <pc:sldMk cId="229478851" sldId="336"/>
        </pc:sldMkLst>
        <pc:spChg chg="mod">
          <ac:chgData name="Matt Chill" userId="157e4bfd-2bfa-46d2-b115-bc5f9c1dc265" providerId="ADAL" clId="{F0E6F5A6-9B9E-4AC6-8285-EACB9D51D50C}" dt="2022-05-19T20:47:25.584" v="18501" actId="948"/>
          <ac:spMkLst>
            <pc:docMk/>
            <pc:sldMk cId="229478851" sldId="336"/>
            <ac:spMk id="2" creationId="{8AB9DB62-7740-4015-9623-764DF9201FC5}"/>
          </ac:spMkLst>
        </pc:spChg>
        <pc:spChg chg="add del mod modVis">
          <ac:chgData name="Matt Chill" userId="157e4bfd-2bfa-46d2-b115-bc5f9c1dc265" providerId="ADAL" clId="{F0E6F5A6-9B9E-4AC6-8285-EACB9D51D50C}" dt="2022-05-19T20:47:15.543" v="18430"/>
          <ac:spMkLst>
            <pc:docMk/>
            <pc:sldMk cId="229478851" sldId="336"/>
            <ac:spMk id="4" creationId="{377EC3C2-BD7E-4198-8D80-D13BBD8A81BD}"/>
          </ac:spMkLst>
        </pc:spChg>
        <pc:spChg chg="add del mod modVis">
          <ac:chgData name="Matt Chill" userId="157e4bfd-2bfa-46d2-b115-bc5f9c1dc265" providerId="ADAL" clId="{F0E6F5A6-9B9E-4AC6-8285-EACB9D51D50C}" dt="2022-05-19T20:47:20.171" v="18497"/>
          <ac:spMkLst>
            <pc:docMk/>
            <pc:sldMk cId="229478851" sldId="336"/>
            <ac:spMk id="5" creationId="{CC2E6840-3922-4E2D-A26E-AF6D3E59C21A}"/>
          </ac:spMkLst>
        </pc:spChg>
        <pc:spChg chg="add del mod modVis">
          <ac:chgData name="Matt Chill" userId="157e4bfd-2bfa-46d2-b115-bc5f9c1dc265" providerId="ADAL" clId="{F0E6F5A6-9B9E-4AC6-8285-EACB9D51D50C}" dt="2022-05-19T20:47:25.628" v="18540"/>
          <ac:spMkLst>
            <pc:docMk/>
            <pc:sldMk cId="229478851" sldId="336"/>
            <ac:spMk id="6" creationId="{85ABEFEF-DA7B-4E22-833A-21971672B039}"/>
          </ac:spMkLst>
        </pc:spChg>
        <pc:graphicFrameChg chg="mod">
          <ac:chgData name="Matt Chill" userId="157e4bfd-2bfa-46d2-b115-bc5f9c1dc265" providerId="ADAL" clId="{F0E6F5A6-9B9E-4AC6-8285-EACB9D51D50C}" dt="2022-05-25T22:05:21.911" v="21130"/>
          <ac:graphicFrameMkLst>
            <pc:docMk/>
            <pc:sldMk cId="229478851" sldId="336"/>
            <ac:graphicFrameMk id="3" creationId="{E0F63E0D-900A-49FA-8D7F-3BBA711BA019}"/>
          </ac:graphicFrameMkLst>
        </pc:graphicFrameChg>
      </pc:sldChg>
      <pc:sldChg chg="add del">
        <pc:chgData name="Matt Chill" userId="157e4bfd-2bfa-46d2-b115-bc5f9c1dc265" providerId="ADAL" clId="{F0E6F5A6-9B9E-4AC6-8285-EACB9D51D50C}" dt="2022-05-25T22:05:38.204" v="21177" actId="2696"/>
        <pc:sldMkLst>
          <pc:docMk/>
          <pc:sldMk cId="1208318759" sldId="8861"/>
        </pc:sldMkLst>
      </pc:sldChg>
      <pc:sldChg chg="add del">
        <pc:chgData name="Matt Chill" userId="157e4bfd-2bfa-46d2-b115-bc5f9c1dc265" providerId="ADAL" clId="{F0E6F5A6-9B9E-4AC6-8285-EACB9D51D50C}" dt="2022-05-25T22:05:38.204" v="21177" actId="2696"/>
        <pc:sldMkLst>
          <pc:docMk/>
          <pc:sldMk cId="1365701029" sldId="8862"/>
        </pc:sldMkLst>
      </pc:sldChg>
      <pc:sldChg chg="modSp add del mod modNotesTx">
        <pc:chgData name="Matt Chill" userId="157e4bfd-2bfa-46d2-b115-bc5f9c1dc265" providerId="ADAL" clId="{F0E6F5A6-9B9E-4AC6-8285-EACB9D51D50C}" dt="2022-05-25T23:14:34.446" v="24977" actId="20577"/>
        <pc:sldMkLst>
          <pc:docMk/>
          <pc:sldMk cId="4015672464" sldId="8863"/>
        </pc:sldMkLst>
        <pc:graphicFrameChg chg="mod">
          <ac:chgData name="Matt Chill" userId="157e4bfd-2bfa-46d2-b115-bc5f9c1dc265" providerId="ADAL" clId="{F0E6F5A6-9B9E-4AC6-8285-EACB9D51D50C}" dt="2022-05-25T22:05:22.023" v="21140"/>
          <ac:graphicFrameMkLst>
            <pc:docMk/>
            <pc:sldMk cId="4015672464" sldId="8863"/>
            <ac:graphicFrameMk id="6" creationId="{C1289F73-73CF-4987-92C6-A8E4BB6DBC86}"/>
          </ac:graphicFrameMkLst>
        </pc:graphicFrameChg>
      </pc:sldChg>
      <pc:sldChg chg="modSp add del mod modNotesTx">
        <pc:chgData name="Matt Chill" userId="157e4bfd-2bfa-46d2-b115-bc5f9c1dc265" providerId="ADAL" clId="{F0E6F5A6-9B9E-4AC6-8285-EACB9D51D50C}" dt="2022-05-25T23:15:55.123" v="25004" actId="20577"/>
        <pc:sldMkLst>
          <pc:docMk/>
          <pc:sldMk cId="1423226414" sldId="8864"/>
        </pc:sldMkLst>
        <pc:spChg chg="mod">
          <ac:chgData name="Matt Chill" userId="157e4bfd-2bfa-46d2-b115-bc5f9c1dc265" providerId="ADAL" clId="{F0E6F5A6-9B9E-4AC6-8285-EACB9D51D50C}" dt="2022-05-25T21:35:29.704" v="19975" actId="20577"/>
          <ac:spMkLst>
            <pc:docMk/>
            <pc:sldMk cId="1423226414" sldId="8864"/>
            <ac:spMk id="5" creationId="{49DD1E8A-C056-4773-A5D0-7A21D07772FE}"/>
          </ac:spMkLst>
        </pc:spChg>
      </pc:sldChg>
      <pc:sldChg chg="add del">
        <pc:chgData name="Matt Chill" userId="157e4bfd-2bfa-46d2-b115-bc5f9c1dc265" providerId="ADAL" clId="{F0E6F5A6-9B9E-4AC6-8285-EACB9D51D50C}" dt="2022-05-25T22:05:38.204" v="21177" actId="2696"/>
        <pc:sldMkLst>
          <pc:docMk/>
          <pc:sldMk cId="1262011921" sldId="8866"/>
        </pc:sldMkLst>
      </pc:sldChg>
      <pc:sldChg chg="add del">
        <pc:chgData name="Matt Chill" userId="157e4bfd-2bfa-46d2-b115-bc5f9c1dc265" providerId="ADAL" clId="{F0E6F5A6-9B9E-4AC6-8285-EACB9D51D50C}" dt="2022-05-25T22:05:38.204" v="21177" actId="2696"/>
        <pc:sldMkLst>
          <pc:docMk/>
          <pc:sldMk cId="1575793754" sldId="8869"/>
        </pc:sldMkLst>
      </pc:sldChg>
      <pc:sldChg chg="add del">
        <pc:chgData name="Matt Chill" userId="157e4bfd-2bfa-46d2-b115-bc5f9c1dc265" providerId="ADAL" clId="{F0E6F5A6-9B9E-4AC6-8285-EACB9D51D50C}" dt="2022-05-25T22:05:38.204" v="21177" actId="2696"/>
        <pc:sldMkLst>
          <pc:docMk/>
          <pc:sldMk cId="2795169934" sldId="8870"/>
        </pc:sldMkLst>
      </pc:sldChg>
      <pc:sldChg chg="add del">
        <pc:chgData name="Matt Chill" userId="157e4bfd-2bfa-46d2-b115-bc5f9c1dc265" providerId="ADAL" clId="{F0E6F5A6-9B9E-4AC6-8285-EACB9D51D50C}" dt="2022-05-25T22:05:38.204" v="21177" actId="2696"/>
        <pc:sldMkLst>
          <pc:docMk/>
          <pc:sldMk cId="925506554" sldId="8871"/>
        </pc:sldMkLst>
      </pc:sldChg>
      <pc:sldChg chg="add del">
        <pc:chgData name="Matt Chill" userId="157e4bfd-2bfa-46d2-b115-bc5f9c1dc265" providerId="ADAL" clId="{F0E6F5A6-9B9E-4AC6-8285-EACB9D51D50C}" dt="2022-05-25T22:05:38.204" v="21177" actId="2696"/>
        <pc:sldMkLst>
          <pc:docMk/>
          <pc:sldMk cId="1018847152" sldId="8881"/>
        </pc:sldMkLst>
      </pc:sldChg>
      <pc:sldChg chg="delSp add del mod">
        <pc:chgData name="Matt Chill" userId="157e4bfd-2bfa-46d2-b115-bc5f9c1dc265" providerId="ADAL" clId="{F0E6F5A6-9B9E-4AC6-8285-EACB9D51D50C}" dt="2022-05-25T22:05:21.654" v="21124" actId="47"/>
        <pc:sldMkLst>
          <pc:docMk/>
          <pc:sldMk cId="2570468465" sldId="8882"/>
        </pc:sldMkLst>
        <pc:spChg chg="del">
          <ac:chgData name="Matt Chill" userId="157e4bfd-2bfa-46d2-b115-bc5f9c1dc265" providerId="ADAL" clId="{F0E6F5A6-9B9E-4AC6-8285-EACB9D51D50C}" dt="2022-05-25T22:05:12.749" v="21122" actId="478"/>
          <ac:spMkLst>
            <pc:docMk/>
            <pc:sldMk cId="2570468465" sldId="8882"/>
            <ac:spMk id="7" creationId="{632D40E5-E6A9-4164-BDB4-B4B04D7DC696}"/>
          </ac:spMkLst>
        </pc:spChg>
      </pc:sldChg>
      <pc:sldChg chg="add del">
        <pc:chgData name="Matt Chill" userId="157e4bfd-2bfa-46d2-b115-bc5f9c1dc265" providerId="ADAL" clId="{F0E6F5A6-9B9E-4AC6-8285-EACB9D51D50C}" dt="2022-05-25T22:05:38.204" v="21177" actId="2696"/>
        <pc:sldMkLst>
          <pc:docMk/>
          <pc:sldMk cId="1905783098" sldId="8883"/>
        </pc:sldMkLst>
      </pc:sldChg>
      <pc:sldChg chg="modSp add del mod modNotesTx">
        <pc:chgData name="Matt Chill" userId="157e4bfd-2bfa-46d2-b115-bc5f9c1dc265" providerId="ADAL" clId="{F0E6F5A6-9B9E-4AC6-8285-EACB9D51D50C}" dt="2022-05-25T22:05:22.183" v="21152"/>
        <pc:sldMkLst>
          <pc:docMk/>
          <pc:sldMk cId="3266166803" sldId="8891"/>
        </pc:sldMkLst>
        <pc:graphicFrameChg chg="mod">
          <ac:chgData name="Matt Chill" userId="157e4bfd-2bfa-46d2-b115-bc5f9c1dc265" providerId="ADAL" clId="{F0E6F5A6-9B9E-4AC6-8285-EACB9D51D50C}" dt="2022-05-25T22:05:22.183" v="21152"/>
          <ac:graphicFrameMkLst>
            <pc:docMk/>
            <pc:sldMk cId="3266166803" sldId="8891"/>
            <ac:graphicFrameMk id="3" creationId="{E0F63E0D-900A-49FA-8D7F-3BBA711BA019}"/>
          </ac:graphicFrameMkLst>
        </pc:graphicFrameChg>
      </pc:sldChg>
      <pc:sldChg chg="modSp add del mod modNotesTx">
        <pc:chgData name="Matt Chill" userId="157e4bfd-2bfa-46d2-b115-bc5f9c1dc265" providerId="ADAL" clId="{F0E6F5A6-9B9E-4AC6-8285-EACB9D51D50C}" dt="2022-05-25T23:39:52.079" v="25200" actId="20577"/>
        <pc:sldMkLst>
          <pc:docMk/>
          <pc:sldMk cId="3572674250" sldId="8892"/>
        </pc:sldMkLst>
        <pc:spChg chg="mod">
          <ac:chgData name="Matt Chill" userId="157e4bfd-2bfa-46d2-b115-bc5f9c1dc265" providerId="ADAL" clId="{F0E6F5A6-9B9E-4AC6-8285-EACB9D51D50C}" dt="2022-05-25T21:48:20.376" v="20726" actId="20577"/>
          <ac:spMkLst>
            <pc:docMk/>
            <pc:sldMk cId="3572674250" sldId="8892"/>
            <ac:spMk id="26" creationId="{5B5E9DC0-2003-452C-9A03-8062003611BC}"/>
          </ac:spMkLst>
        </pc:spChg>
        <pc:spChg chg="mod">
          <ac:chgData name="Matt Chill" userId="157e4bfd-2bfa-46d2-b115-bc5f9c1dc265" providerId="ADAL" clId="{F0E6F5A6-9B9E-4AC6-8285-EACB9D51D50C}" dt="2022-05-18T23:52:49.856" v="5198" actId="20577"/>
          <ac:spMkLst>
            <pc:docMk/>
            <pc:sldMk cId="3572674250" sldId="8892"/>
            <ac:spMk id="64" creationId="{FB58BED2-8F32-4D66-AB39-1E07E1D933D2}"/>
          </ac:spMkLst>
        </pc:spChg>
        <pc:spChg chg="mod">
          <ac:chgData name="Matt Chill" userId="157e4bfd-2bfa-46d2-b115-bc5f9c1dc265" providerId="ADAL" clId="{F0E6F5A6-9B9E-4AC6-8285-EACB9D51D50C}" dt="2022-05-25T21:56:02.062" v="20752" actId="20577"/>
          <ac:spMkLst>
            <pc:docMk/>
            <pc:sldMk cId="3572674250" sldId="8892"/>
            <ac:spMk id="119" creationId="{8BED3639-50F4-4EA1-9DB6-6BE0B0CC6013}"/>
          </ac:spMkLst>
        </pc:spChg>
        <pc:graphicFrameChg chg="mod">
          <ac:chgData name="Matt Chill" userId="157e4bfd-2bfa-46d2-b115-bc5f9c1dc265" providerId="ADAL" clId="{F0E6F5A6-9B9E-4AC6-8285-EACB9D51D50C}" dt="2022-05-25T22:05:22.717" v="21176"/>
          <ac:graphicFrameMkLst>
            <pc:docMk/>
            <pc:sldMk cId="3572674250" sldId="8892"/>
            <ac:graphicFrameMk id="6" creationId="{27A9BFCB-81AE-4AC6-8E0B-4AA388543D1E}"/>
          </ac:graphicFrameMkLst>
        </pc:graphicFrameChg>
      </pc:sldChg>
      <pc:sldChg chg="add del">
        <pc:chgData name="Matt Chill" userId="157e4bfd-2bfa-46d2-b115-bc5f9c1dc265" providerId="ADAL" clId="{F0E6F5A6-9B9E-4AC6-8285-EACB9D51D50C}" dt="2022-05-25T22:05:38.204" v="21177" actId="2696"/>
        <pc:sldMkLst>
          <pc:docMk/>
          <pc:sldMk cId="3249046174" sldId="8893"/>
        </pc:sldMkLst>
      </pc:sldChg>
      <pc:sldChg chg="modSp add del mod modNotesTx">
        <pc:chgData name="Matt Chill" userId="157e4bfd-2bfa-46d2-b115-bc5f9c1dc265" providerId="ADAL" clId="{F0E6F5A6-9B9E-4AC6-8285-EACB9D51D50C}" dt="2022-05-25T22:05:22.278" v="21160"/>
        <pc:sldMkLst>
          <pc:docMk/>
          <pc:sldMk cId="535318852" sldId="8894"/>
        </pc:sldMkLst>
        <pc:graphicFrameChg chg="mod">
          <ac:chgData name="Matt Chill" userId="157e4bfd-2bfa-46d2-b115-bc5f9c1dc265" providerId="ADAL" clId="{F0E6F5A6-9B9E-4AC6-8285-EACB9D51D50C}" dt="2022-05-25T22:05:22.278" v="21160"/>
          <ac:graphicFrameMkLst>
            <pc:docMk/>
            <pc:sldMk cId="535318852" sldId="8894"/>
            <ac:graphicFrameMk id="3" creationId="{E0F63E0D-900A-49FA-8D7F-3BBA711BA019}"/>
          </ac:graphicFrameMkLst>
        </pc:graphicFrameChg>
      </pc:sldChg>
      <pc:sldChg chg="modSp add del mod delCm modNotesTx">
        <pc:chgData name="Matt Chill" userId="157e4bfd-2bfa-46d2-b115-bc5f9c1dc265" providerId="ADAL" clId="{F0E6F5A6-9B9E-4AC6-8285-EACB9D51D50C}" dt="2022-05-26T20:57:39.067" v="32059" actId="313"/>
        <pc:sldMkLst>
          <pc:docMk/>
          <pc:sldMk cId="2952225147" sldId="8895"/>
        </pc:sldMkLst>
        <pc:spChg chg="mod">
          <ac:chgData name="Matt Chill" userId="157e4bfd-2bfa-46d2-b115-bc5f9c1dc265" providerId="ADAL" clId="{F0E6F5A6-9B9E-4AC6-8285-EACB9D51D50C}" dt="2022-05-26T20:56:47.628" v="31867" actId="20577"/>
          <ac:spMkLst>
            <pc:docMk/>
            <pc:sldMk cId="2952225147" sldId="8895"/>
            <ac:spMk id="3" creationId="{24859CD5-4B62-46B8-8215-0BDC309F4FFD}"/>
          </ac:spMkLst>
        </pc:spChg>
        <pc:graphicFrameChg chg="mod">
          <ac:chgData name="Matt Chill" userId="157e4bfd-2bfa-46d2-b115-bc5f9c1dc265" providerId="ADAL" clId="{F0E6F5A6-9B9E-4AC6-8285-EACB9D51D50C}" dt="2022-05-25T22:05:22.437" v="21170"/>
          <ac:graphicFrameMkLst>
            <pc:docMk/>
            <pc:sldMk cId="2952225147" sldId="8895"/>
            <ac:graphicFrameMk id="6" creationId="{5D6FA6E4-DA9E-47BD-83F8-33CA632E023B}"/>
          </ac:graphicFrameMkLst>
        </pc:graphicFrameChg>
      </pc:sldChg>
      <pc:sldChg chg="add del">
        <pc:chgData name="Matt Chill" userId="157e4bfd-2bfa-46d2-b115-bc5f9c1dc265" providerId="ADAL" clId="{F0E6F5A6-9B9E-4AC6-8285-EACB9D51D50C}" dt="2022-05-25T22:05:38.204" v="21177" actId="2696"/>
        <pc:sldMkLst>
          <pc:docMk/>
          <pc:sldMk cId="2674515258" sldId="2145706675"/>
        </pc:sldMkLst>
      </pc:sldChg>
      <pc:sldChg chg="add del">
        <pc:chgData name="Matt Chill" userId="157e4bfd-2bfa-46d2-b115-bc5f9c1dc265" providerId="ADAL" clId="{F0E6F5A6-9B9E-4AC6-8285-EACB9D51D50C}" dt="2022-05-25T22:05:38.204" v="21177" actId="2696"/>
        <pc:sldMkLst>
          <pc:docMk/>
          <pc:sldMk cId="1245421249" sldId="2145706677"/>
        </pc:sldMkLst>
      </pc:sldChg>
      <pc:sldChg chg="add del">
        <pc:chgData name="Matt Chill" userId="157e4bfd-2bfa-46d2-b115-bc5f9c1dc265" providerId="ADAL" clId="{F0E6F5A6-9B9E-4AC6-8285-EACB9D51D50C}" dt="2022-05-25T22:05:38.204" v="21177" actId="2696"/>
        <pc:sldMkLst>
          <pc:docMk/>
          <pc:sldMk cId="556114238" sldId="2145706678"/>
        </pc:sldMkLst>
      </pc:sldChg>
      <pc:sldChg chg="add del">
        <pc:chgData name="Matt Chill" userId="157e4bfd-2bfa-46d2-b115-bc5f9c1dc265" providerId="ADAL" clId="{F0E6F5A6-9B9E-4AC6-8285-EACB9D51D50C}" dt="2022-05-25T22:05:38.204" v="21177" actId="2696"/>
        <pc:sldMkLst>
          <pc:docMk/>
          <pc:sldMk cId="406544830" sldId="2145706679"/>
        </pc:sldMkLst>
      </pc:sldChg>
      <pc:sldChg chg="add del">
        <pc:chgData name="Matt Chill" userId="157e4bfd-2bfa-46d2-b115-bc5f9c1dc265" providerId="ADAL" clId="{F0E6F5A6-9B9E-4AC6-8285-EACB9D51D50C}" dt="2022-05-25T22:05:38.204" v="21177" actId="2696"/>
        <pc:sldMkLst>
          <pc:docMk/>
          <pc:sldMk cId="506194769" sldId="2145706680"/>
        </pc:sldMkLst>
      </pc:sldChg>
      <pc:sldChg chg="modSp add del mod modNotesTx">
        <pc:chgData name="Matt Chill" userId="157e4bfd-2bfa-46d2-b115-bc5f9c1dc265" providerId="ADAL" clId="{F0E6F5A6-9B9E-4AC6-8285-EACB9D51D50C}" dt="2022-05-25T23:42:12.477" v="25239" actId="20577"/>
        <pc:sldMkLst>
          <pc:docMk/>
          <pc:sldMk cId="3693209015" sldId="2145706681"/>
        </pc:sldMkLst>
        <pc:graphicFrameChg chg="mod">
          <ac:chgData name="Matt Chill" userId="157e4bfd-2bfa-46d2-b115-bc5f9c1dc265" providerId="ADAL" clId="{F0E6F5A6-9B9E-4AC6-8285-EACB9D51D50C}" dt="2022-05-25T22:05:22.227" v="21156"/>
          <ac:graphicFrameMkLst>
            <pc:docMk/>
            <pc:sldMk cId="3693209015" sldId="2145706681"/>
            <ac:graphicFrameMk id="6" creationId="{27A9BFCB-81AE-4AC6-8E0B-4AA388543D1E}"/>
          </ac:graphicFrameMkLst>
        </pc:graphicFrameChg>
        <pc:graphicFrameChg chg="modGraphic">
          <ac:chgData name="Matt Chill" userId="157e4bfd-2bfa-46d2-b115-bc5f9c1dc265" providerId="ADAL" clId="{F0E6F5A6-9B9E-4AC6-8285-EACB9D51D50C}" dt="2022-05-25T21:53:29.730" v="20745" actId="20577"/>
          <ac:graphicFrameMkLst>
            <pc:docMk/>
            <pc:sldMk cId="3693209015" sldId="2145706681"/>
            <ac:graphicFrameMk id="53" creationId="{7968B00F-F9F0-4F50-8A4A-7BB30886E00B}"/>
          </ac:graphicFrameMkLst>
        </pc:graphicFrameChg>
        <pc:picChg chg="mod">
          <ac:chgData name="Matt Chill" userId="157e4bfd-2bfa-46d2-b115-bc5f9c1dc265" providerId="ADAL" clId="{F0E6F5A6-9B9E-4AC6-8285-EACB9D51D50C}" dt="2022-05-19T00:19:17.854" v="6231" actId="1035"/>
          <ac:picMkLst>
            <pc:docMk/>
            <pc:sldMk cId="3693209015" sldId="2145706681"/>
            <ac:picMk id="5" creationId="{F4BA1AB5-BFFE-423B-A271-8EF7F7838E7D}"/>
          </ac:picMkLst>
        </pc:picChg>
      </pc:sldChg>
      <pc:sldChg chg="modSp add del mod modNotesTx">
        <pc:chgData name="Matt Chill" userId="157e4bfd-2bfa-46d2-b115-bc5f9c1dc265" providerId="ADAL" clId="{F0E6F5A6-9B9E-4AC6-8285-EACB9D51D50C}" dt="2022-05-25T23:45:40.918" v="25327" actId="20577"/>
        <pc:sldMkLst>
          <pc:docMk/>
          <pc:sldMk cId="3325575242" sldId="2145706682"/>
        </pc:sldMkLst>
        <pc:graphicFrameChg chg="mod">
          <ac:chgData name="Matt Chill" userId="157e4bfd-2bfa-46d2-b115-bc5f9c1dc265" providerId="ADAL" clId="{F0E6F5A6-9B9E-4AC6-8285-EACB9D51D50C}" dt="2022-05-25T22:05:22.160" v="21150"/>
          <ac:graphicFrameMkLst>
            <pc:docMk/>
            <pc:sldMk cId="3325575242" sldId="2145706682"/>
            <ac:graphicFrameMk id="6" creationId="{27A9BFCB-81AE-4AC6-8E0B-4AA388543D1E}"/>
          </ac:graphicFrameMkLst>
        </pc:graphicFrameChg>
        <pc:graphicFrameChg chg="modGraphic">
          <ac:chgData name="Matt Chill" userId="157e4bfd-2bfa-46d2-b115-bc5f9c1dc265" providerId="ADAL" clId="{F0E6F5A6-9B9E-4AC6-8285-EACB9D51D50C}" dt="2022-05-25T21:55:12.819" v="20750" actId="58"/>
          <ac:graphicFrameMkLst>
            <pc:docMk/>
            <pc:sldMk cId="3325575242" sldId="2145706682"/>
            <ac:graphicFrameMk id="53" creationId="{7968B00F-F9F0-4F50-8A4A-7BB30886E00B}"/>
          </ac:graphicFrameMkLst>
        </pc:graphicFrameChg>
      </pc:sldChg>
      <pc:sldChg chg="modSp add del mod modNotesTx">
        <pc:chgData name="Matt Chill" userId="157e4bfd-2bfa-46d2-b115-bc5f9c1dc265" providerId="ADAL" clId="{F0E6F5A6-9B9E-4AC6-8285-EACB9D51D50C}" dt="2022-05-25T22:05:22.206" v="21154"/>
        <pc:sldMkLst>
          <pc:docMk/>
          <pc:sldMk cId="547105070" sldId="2145706683"/>
        </pc:sldMkLst>
        <pc:graphicFrameChg chg="mod">
          <ac:chgData name="Matt Chill" userId="157e4bfd-2bfa-46d2-b115-bc5f9c1dc265" providerId="ADAL" clId="{F0E6F5A6-9B9E-4AC6-8285-EACB9D51D50C}" dt="2022-05-25T22:05:22.206" v="21154"/>
          <ac:graphicFrameMkLst>
            <pc:docMk/>
            <pc:sldMk cId="547105070" sldId="2145706683"/>
            <ac:graphicFrameMk id="6" creationId="{27A9BFCB-81AE-4AC6-8E0B-4AA388543D1E}"/>
          </ac:graphicFrameMkLst>
        </pc:graphicFrameChg>
        <pc:graphicFrameChg chg="modGraphic">
          <ac:chgData name="Matt Chill" userId="157e4bfd-2bfa-46d2-b115-bc5f9c1dc265" providerId="ADAL" clId="{F0E6F5A6-9B9E-4AC6-8285-EACB9D51D50C}" dt="2022-05-25T21:56:36.852" v="20756" actId="20577"/>
          <ac:graphicFrameMkLst>
            <pc:docMk/>
            <pc:sldMk cId="547105070" sldId="2145706683"/>
            <ac:graphicFrameMk id="53" creationId="{7968B00F-F9F0-4F50-8A4A-7BB30886E00B}"/>
          </ac:graphicFrameMkLst>
        </pc:graphicFrameChg>
      </pc:sldChg>
      <pc:sldChg chg="modSp add del mod addCm delCm modCm modNotesTx">
        <pc:chgData name="Matt Chill" userId="157e4bfd-2bfa-46d2-b115-bc5f9c1dc265" providerId="ADAL" clId="{F0E6F5A6-9B9E-4AC6-8285-EACB9D51D50C}" dt="2022-05-25T23:59:39.765" v="26141" actId="20577"/>
        <pc:sldMkLst>
          <pc:docMk/>
          <pc:sldMk cId="2945023669" sldId="2145706684"/>
        </pc:sldMkLst>
        <pc:graphicFrameChg chg="mod">
          <ac:chgData name="Matt Chill" userId="157e4bfd-2bfa-46d2-b115-bc5f9c1dc265" providerId="ADAL" clId="{F0E6F5A6-9B9E-4AC6-8285-EACB9D51D50C}" dt="2022-05-25T22:05:22.141" v="21148"/>
          <ac:graphicFrameMkLst>
            <pc:docMk/>
            <pc:sldMk cId="2945023669" sldId="2145706684"/>
            <ac:graphicFrameMk id="6" creationId="{27A9BFCB-81AE-4AC6-8E0B-4AA388543D1E}"/>
          </ac:graphicFrameMkLst>
        </pc:graphicFrameChg>
        <pc:graphicFrameChg chg="modGraphic">
          <ac:chgData name="Matt Chill" userId="157e4bfd-2bfa-46d2-b115-bc5f9c1dc265" providerId="ADAL" clId="{F0E6F5A6-9B9E-4AC6-8285-EACB9D51D50C}" dt="2022-05-25T21:58:29.248" v="20796" actId="20577"/>
          <ac:graphicFrameMkLst>
            <pc:docMk/>
            <pc:sldMk cId="2945023669" sldId="2145706684"/>
            <ac:graphicFrameMk id="53" creationId="{7968B00F-F9F0-4F50-8A4A-7BB30886E00B}"/>
          </ac:graphicFrameMkLst>
        </pc:graphicFrameChg>
      </pc:sldChg>
      <pc:sldChg chg="add del">
        <pc:chgData name="Matt Chill" userId="157e4bfd-2bfa-46d2-b115-bc5f9c1dc265" providerId="ADAL" clId="{F0E6F5A6-9B9E-4AC6-8285-EACB9D51D50C}" dt="2022-05-25T22:05:38.204" v="21177" actId="2696"/>
        <pc:sldMkLst>
          <pc:docMk/>
          <pc:sldMk cId="4172193672" sldId="2145706693"/>
        </pc:sldMkLst>
      </pc:sldChg>
      <pc:sldChg chg="add del">
        <pc:chgData name="Matt Chill" userId="157e4bfd-2bfa-46d2-b115-bc5f9c1dc265" providerId="ADAL" clId="{F0E6F5A6-9B9E-4AC6-8285-EACB9D51D50C}" dt="2022-05-25T22:05:38.204" v="21177" actId="2696"/>
        <pc:sldMkLst>
          <pc:docMk/>
          <pc:sldMk cId="4058505962" sldId="2145706694"/>
        </pc:sldMkLst>
      </pc:sldChg>
      <pc:sldChg chg="add del">
        <pc:chgData name="Matt Chill" userId="157e4bfd-2bfa-46d2-b115-bc5f9c1dc265" providerId="ADAL" clId="{F0E6F5A6-9B9E-4AC6-8285-EACB9D51D50C}" dt="2022-05-25T22:05:38.204" v="21177" actId="2696"/>
        <pc:sldMkLst>
          <pc:docMk/>
          <pc:sldMk cId="72494819" sldId="2145706696"/>
        </pc:sldMkLst>
      </pc:sldChg>
      <pc:sldChg chg="add del">
        <pc:chgData name="Matt Chill" userId="157e4bfd-2bfa-46d2-b115-bc5f9c1dc265" providerId="ADAL" clId="{F0E6F5A6-9B9E-4AC6-8285-EACB9D51D50C}" dt="2022-05-25T22:05:38.204" v="21177" actId="2696"/>
        <pc:sldMkLst>
          <pc:docMk/>
          <pc:sldMk cId="2571139811" sldId="2145706697"/>
        </pc:sldMkLst>
      </pc:sldChg>
      <pc:sldChg chg="addSp delSp modSp add del mod modNotesTx">
        <pc:chgData name="Matt Chill" userId="157e4bfd-2bfa-46d2-b115-bc5f9c1dc265" providerId="ADAL" clId="{F0E6F5A6-9B9E-4AC6-8285-EACB9D51D50C}" dt="2022-05-25T22:05:22.119" v="21146"/>
        <pc:sldMkLst>
          <pc:docMk/>
          <pc:sldMk cId="3104663622" sldId="2145706700"/>
        </pc:sldMkLst>
        <pc:spChg chg="mod">
          <ac:chgData name="Matt Chill" userId="157e4bfd-2bfa-46d2-b115-bc5f9c1dc265" providerId="ADAL" clId="{F0E6F5A6-9B9E-4AC6-8285-EACB9D51D50C}" dt="2022-05-25T21:30:36.917" v="19803" actId="948"/>
          <ac:spMkLst>
            <pc:docMk/>
            <pc:sldMk cId="3104663622" sldId="2145706700"/>
            <ac:spMk id="2" creationId="{CBB27C3C-6ECB-4D49-B8C7-6C613F90DA51}"/>
          </ac:spMkLst>
        </pc:spChg>
        <pc:spChg chg="add del mod modVis">
          <ac:chgData name="Matt Chill" userId="157e4bfd-2bfa-46d2-b115-bc5f9c1dc265" providerId="ADAL" clId="{F0E6F5A6-9B9E-4AC6-8285-EACB9D51D50C}" dt="2022-05-25T21:30:36.229" v="19799"/>
          <ac:spMkLst>
            <pc:docMk/>
            <pc:sldMk cId="3104663622" sldId="2145706700"/>
            <ac:spMk id="3" creationId="{94C6AB3B-012E-4A1B-BF2E-2D774F943A8A}"/>
          </ac:spMkLst>
        </pc:spChg>
        <pc:spChg chg="add del mod modVis">
          <ac:chgData name="Matt Chill" userId="157e4bfd-2bfa-46d2-b115-bc5f9c1dc265" providerId="ADAL" clId="{F0E6F5A6-9B9E-4AC6-8285-EACB9D51D50C}" dt="2022-05-25T21:30:36.986" v="19842"/>
          <ac:spMkLst>
            <pc:docMk/>
            <pc:sldMk cId="3104663622" sldId="2145706700"/>
            <ac:spMk id="5" creationId="{FB67889A-EAF9-4C27-A5A1-842DFF1EEC3B}"/>
          </ac:spMkLst>
        </pc:spChg>
        <pc:graphicFrameChg chg="mod">
          <ac:chgData name="Matt Chill" userId="157e4bfd-2bfa-46d2-b115-bc5f9c1dc265" providerId="ADAL" clId="{F0E6F5A6-9B9E-4AC6-8285-EACB9D51D50C}" dt="2022-05-25T22:05:22.119" v="21146"/>
          <ac:graphicFrameMkLst>
            <pc:docMk/>
            <pc:sldMk cId="3104663622" sldId="2145706700"/>
            <ac:graphicFrameMk id="6" creationId="{2AB90AD4-D784-4E29-9EE5-4E218D52D2A3}"/>
          </ac:graphicFrameMkLst>
        </pc:graphicFrameChg>
      </pc:sldChg>
      <pc:sldChg chg="modSp add del mod addCm delCm modCm modNotesTx">
        <pc:chgData name="Matt Chill" userId="157e4bfd-2bfa-46d2-b115-bc5f9c1dc265" providerId="ADAL" clId="{F0E6F5A6-9B9E-4AC6-8285-EACB9D51D50C}" dt="2022-05-26T19:23:03.648" v="26734" actId="1592"/>
        <pc:sldMkLst>
          <pc:docMk/>
          <pc:sldMk cId="3339490893" sldId="2145706701"/>
        </pc:sldMkLst>
        <pc:spChg chg="mod">
          <ac:chgData name="Matt Chill" userId="157e4bfd-2bfa-46d2-b115-bc5f9c1dc265" providerId="ADAL" clId="{F0E6F5A6-9B9E-4AC6-8285-EACB9D51D50C}" dt="2022-05-26T18:16:50.418" v="26244" actId="20577"/>
          <ac:spMkLst>
            <pc:docMk/>
            <pc:sldMk cId="3339490893" sldId="2145706701"/>
            <ac:spMk id="8" creationId="{DB838F22-8BEC-4D22-A75D-344AD090BE0B}"/>
          </ac:spMkLst>
        </pc:spChg>
        <pc:graphicFrameChg chg="mod">
          <ac:chgData name="Matt Chill" userId="157e4bfd-2bfa-46d2-b115-bc5f9c1dc265" providerId="ADAL" clId="{F0E6F5A6-9B9E-4AC6-8285-EACB9D51D50C}" dt="2022-05-25T22:05:22.089" v="21144"/>
          <ac:graphicFrameMkLst>
            <pc:docMk/>
            <pc:sldMk cId="3339490893" sldId="2145706701"/>
            <ac:graphicFrameMk id="6" creationId="{2AB90AD4-D784-4E29-9EE5-4E218D52D2A3}"/>
          </ac:graphicFrameMkLst>
        </pc:graphicFrameChg>
      </pc:sldChg>
      <pc:sldChg chg="add del">
        <pc:chgData name="Matt Chill" userId="157e4bfd-2bfa-46d2-b115-bc5f9c1dc265" providerId="ADAL" clId="{F0E6F5A6-9B9E-4AC6-8285-EACB9D51D50C}" dt="2022-05-25T22:05:38.204" v="21177" actId="2696"/>
        <pc:sldMkLst>
          <pc:docMk/>
          <pc:sldMk cId="1274697900" sldId="2145706703"/>
        </pc:sldMkLst>
      </pc:sldChg>
      <pc:sldChg chg="modSp add del mod ord modNotesTx">
        <pc:chgData name="Matt Chill" userId="157e4bfd-2bfa-46d2-b115-bc5f9c1dc265" providerId="ADAL" clId="{F0E6F5A6-9B9E-4AC6-8285-EACB9D51D50C}" dt="2022-05-25T22:05:38.204" v="21177" actId="2696"/>
        <pc:sldMkLst>
          <pc:docMk/>
          <pc:sldMk cId="4171406128" sldId="2145706705"/>
        </pc:sldMkLst>
        <pc:spChg chg="mod">
          <ac:chgData name="Matt Chill" userId="157e4bfd-2bfa-46d2-b115-bc5f9c1dc265" providerId="ADAL" clId="{F0E6F5A6-9B9E-4AC6-8285-EACB9D51D50C}" dt="2022-05-19T01:23:52.795" v="7584" actId="20577"/>
          <ac:spMkLst>
            <pc:docMk/>
            <pc:sldMk cId="4171406128" sldId="2145706705"/>
            <ac:spMk id="56" creationId="{BFA6D320-BD99-4605-A0B1-6DB620BCD3E0}"/>
          </ac:spMkLst>
        </pc:spChg>
      </pc:sldChg>
      <pc:sldChg chg="addSp delSp modSp add del mod modNotesTx">
        <pc:chgData name="Matt Chill" userId="157e4bfd-2bfa-46d2-b115-bc5f9c1dc265" providerId="ADAL" clId="{F0E6F5A6-9B9E-4AC6-8285-EACB9D51D50C}" dt="2022-05-25T23:14:00.169" v="24943" actId="20577"/>
        <pc:sldMkLst>
          <pc:docMk/>
          <pc:sldMk cId="1158085976" sldId="2145706706"/>
        </pc:sldMkLst>
        <pc:spChg chg="mod">
          <ac:chgData name="Matt Chill" userId="157e4bfd-2bfa-46d2-b115-bc5f9c1dc265" providerId="ADAL" clId="{F0E6F5A6-9B9E-4AC6-8285-EACB9D51D50C}" dt="2022-05-18T23:37:34.810" v="4591" actId="948"/>
          <ac:spMkLst>
            <pc:docMk/>
            <pc:sldMk cId="1158085976" sldId="2145706706"/>
            <ac:spMk id="2" creationId="{190D2F93-33DA-445D-8D56-288238F6EAC0}"/>
          </ac:spMkLst>
        </pc:spChg>
        <pc:spChg chg="add del mod modVis">
          <ac:chgData name="Matt Chill" userId="157e4bfd-2bfa-46d2-b115-bc5f9c1dc265" providerId="ADAL" clId="{F0E6F5A6-9B9E-4AC6-8285-EACB9D51D50C}" dt="2022-05-18T23:37:29.035" v="4544"/>
          <ac:spMkLst>
            <pc:docMk/>
            <pc:sldMk cId="1158085976" sldId="2145706706"/>
            <ac:spMk id="6" creationId="{E6A60BB9-15DC-4DFA-A800-8ACE056FA482}"/>
          </ac:spMkLst>
        </pc:spChg>
        <pc:spChg chg="add del mod modVis">
          <ac:chgData name="Matt Chill" userId="157e4bfd-2bfa-46d2-b115-bc5f9c1dc265" providerId="ADAL" clId="{F0E6F5A6-9B9E-4AC6-8285-EACB9D51D50C}" dt="2022-05-18T23:37:34.049" v="4587"/>
          <ac:spMkLst>
            <pc:docMk/>
            <pc:sldMk cId="1158085976" sldId="2145706706"/>
            <ac:spMk id="7" creationId="{A3F104F3-0AEF-4581-B8A8-682A532335EC}"/>
          </ac:spMkLst>
        </pc:spChg>
        <pc:spChg chg="add del mod modVis">
          <ac:chgData name="Matt Chill" userId="157e4bfd-2bfa-46d2-b115-bc5f9c1dc265" providerId="ADAL" clId="{F0E6F5A6-9B9E-4AC6-8285-EACB9D51D50C}" dt="2022-05-18T23:37:34.852" v="4630"/>
          <ac:spMkLst>
            <pc:docMk/>
            <pc:sldMk cId="1158085976" sldId="2145706706"/>
            <ac:spMk id="8" creationId="{13C151BF-F448-45B8-84EF-89671B5302E3}"/>
          </ac:spMkLst>
        </pc:spChg>
        <pc:graphicFrameChg chg="mod">
          <ac:chgData name="Matt Chill" userId="157e4bfd-2bfa-46d2-b115-bc5f9c1dc265" providerId="ADAL" clId="{F0E6F5A6-9B9E-4AC6-8285-EACB9D51D50C}" dt="2022-05-25T22:05:21.956" v="21134"/>
          <ac:graphicFrameMkLst>
            <pc:docMk/>
            <pc:sldMk cId="1158085976" sldId="2145706706"/>
            <ac:graphicFrameMk id="3" creationId="{67105222-F245-48C0-BDAD-4F0B96CE6022}"/>
          </ac:graphicFrameMkLst>
        </pc:graphicFrameChg>
        <pc:graphicFrameChg chg="modGraphic">
          <ac:chgData name="Matt Chill" userId="157e4bfd-2bfa-46d2-b115-bc5f9c1dc265" providerId="ADAL" clId="{F0E6F5A6-9B9E-4AC6-8285-EACB9D51D50C}" dt="2022-05-25T21:25:55.701" v="19748" actId="20577"/>
          <ac:graphicFrameMkLst>
            <pc:docMk/>
            <pc:sldMk cId="1158085976" sldId="2145706706"/>
            <ac:graphicFrameMk id="5" creationId="{45B2DF57-DBF1-4CF4-93F4-0B4571913A28}"/>
          </ac:graphicFrameMkLst>
        </pc:graphicFrameChg>
      </pc:sldChg>
      <pc:sldChg chg="modSp add del mod modNotesTx">
        <pc:chgData name="Matt Chill" userId="157e4bfd-2bfa-46d2-b115-bc5f9c1dc265" providerId="ADAL" clId="{F0E6F5A6-9B9E-4AC6-8285-EACB9D51D50C}" dt="2022-05-25T23:16:21.746" v="25005" actId="33524"/>
        <pc:sldMkLst>
          <pc:docMk/>
          <pc:sldMk cId="2088931157" sldId="2145706707"/>
        </pc:sldMkLst>
        <pc:spChg chg="mod">
          <ac:chgData name="Matt Chill" userId="157e4bfd-2bfa-46d2-b115-bc5f9c1dc265" providerId="ADAL" clId="{F0E6F5A6-9B9E-4AC6-8285-EACB9D51D50C}" dt="2022-05-25T21:33:12.547" v="19894" actId="20577"/>
          <ac:spMkLst>
            <pc:docMk/>
            <pc:sldMk cId="2088931157" sldId="2145706707"/>
            <ac:spMk id="5" creationId="{84578789-5BC6-47FE-9812-AC23F398F482}"/>
          </ac:spMkLst>
        </pc:spChg>
        <pc:spChg chg="mod">
          <ac:chgData name="Matt Chill" userId="157e4bfd-2bfa-46d2-b115-bc5f9c1dc265" providerId="ADAL" clId="{F0E6F5A6-9B9E-4AC6-8285-EACB9D51D50C}" dt="2022-05-25T21:35:11.492" v="19974" actId="20577"/>
          <ac:spMkLst>
            <pc:docMk/>
            <pc:sldMk cId="2088931157" sldId="2145706707"/>
            <ac:spMk id="13" creationId="{91D3CED9-D01B-48EE-9F1F-E8766D9192AB}"/>
          </ac:spMkLst>
        </pc:spChg>
        <pc:spChg chg="mod">
          <ac:chgData name="Matt Chill" userId="157e4bfd-2bfa-46d2-b115-bc5f9c1dc265" providerId="ADAL" clId="{F0E6F5A6-9B9E-4AC6-8285-EACB9D51D50C}" dt="2022-05-25T21:34:45.524" v="19964" actId="20577"/>
          <ac:spMkLst>
            <pc:docMk/>
            <pc:sldMk cId="2088931157" sldId="2145706707"/>
            <ac:spMk id="18" creationId="{C5B61F30-CC9B-46EB-A625-FAB1B186E0F1}"/>
          </ac:spMkLst>
        </pc:spChg>
        <pc:spChg chg="mod">
          <ac:chgData name="Matt Chill" userId="157e4bfd-2bfa-46d2-b115-bc5f9c1dc265" providerId="ADAL" clId="{F0E6F5A6-9B9E-4AC6-8285-EACB9D51D50C}" dt="2022-05-25T21:35:04.562" v="19973" actId="20577"/>
          <ac:spMkLst>
            <pc:docMk/>
            <pc:sldMk cId="2088931157" sldId="2145706707"/>
            <ac:spMk id="22" creationId="{00DBE92B-6A77-446B-983F-547F6A359714}"/>
          </ac:spMkLst>
        </pc:spChg>
        <pc:graphicFrameChg chg="mod">
          <ac:chgData name="Matt Chill" userId="157e4bfd-2bfa-46d2-b115-bc5f9c1dc265" providerId="ADAL" clId="{F0E6F5A6-9B9E-4AC6-8285-EACB9D51D50C}" dt="2022-05-25T22:05:22.046" v="21142"/>
          <ac:graphicFrameMkLst>
            <pc:docMk/>
            <pc:sldMk cId="2088931157" sldId="2145706707"/>
            <ac:graphicFrameMk id="6" creationId="{27A9BFCB-81AE-4AC6-8E0B-4AA388543D1E}"/>
          </ac:graphicFrameMkLst>
        </pc:graphicFrameChg>
      </pc:sldChg>
      <pc:sldChg chg="modSp add del mod modNotesTx">
        <pc:chgData name="Matt Chill" userId="157e4bfd-2bfa-46d2-b115-bc5f9c1dc265" providerId="ADAL" clId="{F0E6F5A6-9B9E-4AC6-8285-EACB9D51D50C}" dt="2022-05-25T22:05:22" v="21138"/>
        <pc:sldMkLst>
          <pc:docMk/>
          <pc:sldMk cId="1240445959" sldId="2145706708"/>
        </pc:sldMkLst>
        <pc:graphicFrameChg chg="mod">
          <ac:chgData name="Matt Chill" userId="157e4bfd-2bfa-46d2-b115-bc5f9c1dc265" providerId="ADAL" clId="{F0E6F5A6-9B9E-4AC6-8285-EACB9D51D50C}" dt="2022-05-25T22:05:22" v="21138"/>
          <ac:graphicFrameMkLst>
            <pc:docMk/>
            <pc:sldMk cId="1240445959" sldId="2145706708"/>
            <ac:graphicFrameMk id="6" creationId="{27A9BFCB-81AE-4AC6-8E0B-4AA388543D1E}"/>
          </ac:graphicFrameMkLst>
        </pc:graphicFrameChg>
      </pc:sldChg>
      <pc:sldChg chg="add del">
        <pc:chgData name="Matt Chill" userId="157e4bfd-2bfa-46d2-b115-bc5f9c1dc265" providerId="ADAL" clId="{F0E6F5A6-9B9E-4AC6-8285-EACB9D51D50C}" dt="2022-05-25T22:05:38.204" v="21177" actId="2696"/>
        <pc:sldMkLst>
          <pc:docMk/>
          <pc:sldMk cId="3770321429" sldId="2145706709"/>
        </pc:sldMkLst>
      </pc:sldChg>
      <pc:sldChg chg="modSp add del mod modNotesTx">
        <pc:chgData name="Matt Chill" userId="157e4bfd-2bfa-46d2-b115-bc5f9c1dc265" providerId="ADAL" clId="{F0E6F5A6-9B9E-4AC6-8285-EACB9D51D50C}" dt="2022-05-25T23:10:34.787" v="24632" actId="33524"/>
        <pc:sldMkLst>
          <pc:docMk/>
          <pc:sldMk cId="1090038578" sldId="2145706710"/>
        </pc:sldMkLst>
        <pc:graphicFrameChg chg="mod">
          <ac:chgData name="Matt Chill" userId="157e4bfd-2bfa-46d2-b115-bc5f9c1dc265" providerId="ADAL" clId="{F0E6F5A6-9B9E-4AC6-8285-EACB9D51D50C}" dt="2022-05-25T22:05:21.978" v="21136"/>
          <ac:graphicFrameMkLst>
            <pc:docMk/>
            <pc:sldMk cId="1090038578" sldId="2145706710"/>
            <ac:graphicFrameMk id="8" creationId="{8CFC21A4-E338-4BFA-BE3F-2621F8EF7E84}"/>
          </ac:graphicFrameMkLst>
        </pc:graphicFrameChg>
      </pc:sldChg>
      <pc:sldChg chg="del">
        <pc:chgData name="Matt Chill" userId="157e4bfd-2bfa-46d2-b115-bc5f9c1dc265" providerId="ADAL" clId="{F0E6F5A6-9B9E-4AC6-8285-EACB9D51D50C}" dt="2022-05-18T23:40:51.815" v="4860" actId="2696"/>
        <pc:sldMkLst>
          <pc:docMk/>
          <pc:sldMk cId="3043084884" sldId="2145706711"/>
        </pc:sldMkLst>
      </pc:sldChg>
      <pc:sldChg chg="modSp add del mod modNotesTx">
        <pc:chgData name="Matt Chill" userId="157e4bfd-2bfa-46d2-b115-bc5f9c1dc265" providerId="ADAL" clId="{F0E6F5A6-9B9E-4AC6-8285-EACB9D51D50C}" dt="2022-05-26T00:01:11.574" v="26169" actId="313"/>
        <pc:sldMkLst>
          <pc:docMk/>
          <pc:sldMk cId="3516371118" sldId="2145706712"/>
        </pc:sldMkLst>
        <pc:spChg chg="mod">
          <ac:chgData name="Matt Chill" userId="157e4bfd-2bfa-46d2-b115-bc5f9c1dc265" providerId="ADAL" clId="{F0E6F5A6-9B9E-4AC6-8285-EACB9D51D50C}" dt="2022-05-25T22:09:35.929" v="21271" actId="20577"/>
          <ac:spMkLst>
            <pc:docMk/>
            <pc:sldMk cId="3516371118" sldId="2145706712"/>
            <ac:spMk id="31" creationId="{F46CB42A-252C-4A8C-A708-8626799363AF}"/>
          </ac:spMkLst>
        </pc:spChg>
        <pc:spChg chg="mod">
          <ac:chgData name="Matt Chill" userId="157e4bfd-2bfa-46d2-b115-bc5f9c1dc265" providerId="ADAL" clId="{F0E6F5A6-9B9E-4AC6-8285-EACB9D51D50C}" dt="2022-05-19T20:07:31.839" v="15543" actId="1038"/>
          <ac:spMkLst>
            <pc:docMk/>
            <pc:sldMk cId="3516371118" sldId="2145706712"/>
            <ac:spMk id="38" creationId="{AE5E8A5A-7926-4631-A255-77170CF1E6E6}"/>
          </ac:spMkLst>
        </pc:spChg>
        <pc:spChg chg="mod">
          <ac:chgData name="Matt Chill" userId="157e4bfd-2bfa-46d2-b115-bc5f9c1dc265" providerId="ADAL" clId="{F0E6F5A6-9B9E-4AC6-8285-EACB9D51D50C}" dt="2022-05-25T22:08:55.203" v="21265" actId="20577"/>
          <ac:spMkLst>
            <pc:docMk/>
            <pc:sldMk cId="3516371118" sldId="2145706712"/>
            <ac:spMk id="46" creationId="{8264551D-D691-4247-8A6B-005E464CEEB5}"/>
          </ac:spMkLst>
        </pc:spChg>
        <pc:grpChg chg="mod">
          <ac:chgData name="Matt Chill" userId="157e4bfd-2bfa-46d2-b115-bc5f9c1dc265" providerId="ADAL" clId="{F0E6F5A6-9B9E-4AC6-8285-EACB9D51D50C}" dt="2022-05-19T20:07:31.839" v="15543" actId="1038"/>
          <ac:grpSpMkLst>
            <pc:docMk/>
            <pc:sldMk cId="3516371118" sldId="2145706712"/>
            <ac:grpSpMk id="21" creationId="{45F72F18-D315-4859-ACF2-395D0201A2F4}"/>
          </ac:grpSpMkLst>
        </pc:grpChg>
        <pc:graphicFrameChg chg="mod">
          <ac:chgData name="Matt Chill" userId="157e4bfd-2bfa-46d2-b115-bc5f9c1dc265" providerId="ADAL" clId="{F0E6F5A6-9B9E-4AC6-8285-EACB9D51D50C}" dt="2022-05-25T22:05:22.297" v="21162"/>
          <ac:graphicFrameMkLst>
            <pc:docMk/>
            <pc:sldMk cId="3516371118" sldId="2145706712"/>
            <ac:graphicFrameMk id="5" creationId="{AC3DA5F2-F7E9-4904-8D24-3373234ACD9D}"/>
          </ac:graphicFrameMkLst>
        </pc:graphicFrameChg>
      </pc:sldChg>
      <pc:sldChg chg="delSp modSp add del mod addCm modCm modNotesTx">
        <pc:chgData name="Matt Chill" userId="157e4bfd-2bfa-46d2-b115-bc5f9c1dc265" providerId="ADAL" clId="{F0E6F5A6-9B9E-4AC6-8285-EACB9D51D50C}" dt="2022-05-26T20:54:07.306" v="31789" actId="1589"/>
        <pc:sldMkLst>
          <pc:docMk/>
          <pc:sldMk cId="931414689" sldId="2145706713"/>
        </pc:sldMkLst>
        <pc:spChg chg="del mod">
          <ac:chgData name="Matt Chill" userId="157e4bfd-2bfa-46d2-b115-bc5f9c1dc265" providerId="ADAL" clId="{F0E6F5A6-9B9E-4AC6-8285-EACB9D51D50C}" dt="2022-05-19T20:14:54.414" v="15985" actId="478"/>
          <ac:spMkLst>
            <pc:docMk/>
            <pc:sldMk cId="931414689" sldId="2145706713"/>
            <ac:spMk id="7" creationId="{16A64579-E83E-4E26-9B36-0D5ED47C870B}"/>
          </ac:spMkLst>
        </pc:spChg>
        <pc:spChg chg="mod">
          <ac:chgData name="Matt Chill" userId="157e4bfd-2bfa-46d2-b115-bc5f9c1dc265" providerId="ADAL" clId="{F0E6F5A6-9B9E-4AC6-8285-EACB9D51D50C}" dt="2022-05-26T18:26:19.266" v="26448" actId="20577"/>
          <ac:spMkLst>
            <pc:docMk/>
            <pc:sldMk cId="931414689" sldId="2145706713"/>
            <ac:spMk id="15" creationId="{B21401CA-DC6A-404A-A577-57328A470FD3}"/>
          </ac:spMkLst>
        </pc:spChg>
        <pc:spChg chg="mod">
          <ac:chgData name="Matt Chill" userId="157e4bfd-2bfa-46d2-b115-bc5f9c1dc265" providerId="ADAL" clId="{F0E6F5A6-9B9E-4AC6-8285-EACB9D51D50C}" dt="2022-05-25T22:12:02.108" v="21307" actId="20577"/>
          <ac:spMkLst>
            <pc:docMk/>
            <pc:sldMk cId="931414689" sldId="2145706713"/>
            <ac:spMk id="24" creationId="{2BA0FE78-1970-4857-8C92-F244AF427F48}"/>
          </ac:spMkLst>
        </pc:spChg>
        <pc:graphicFrameChg chg="mod">
          <ac:chgData name="Matt Chill" userId="157e4bfd-2bfa-46d2-b115-bc5f9c1dc265" providerId="ADAL" clId="{F0E6F5A6-9B9E-4AC6-8285-EACB9D51D50C}" dt="2022-05-25T22:05:22.376" v="21166"/>
          <ac:graphicFrameMkLst>
            <pc:docMk/>
            <pc:sldMk cId="931414689" sldId="2145706713"/>
            <ac:graphicFrameMk id="6" creationId="{81682B0A-7EBE-4A27-B28A-E6B4201ADDBB}"/>
          </ac:graphicFrameMkLst>
        </pc:graphicFrameChg>
      </pc:sldChg>
      <pc:sldChg chg="modSp add del mod addCm delCm modCm modNotesTx">
        <pc:chgData name="Matt Chill" userId="157e4bfd-2bfa-46d2-b115-bc5f9c1dc265" providerId="ADAL" clId="{F0E6F5A6-9B9E-4AC6-8285-EACB9D51D50C}" dt="2022-05-26T20:47:18.390" v="31446" actId="1592"/>
        <pc:sldMkLst>
          <pc:docMk/>
          <pc:sldMk cId="1120840879" sldId="2145706714"/>
        </pc:sldMkLst>
        <pc:spChg chg="mod">
          <ac:chgData name="Matt Chill" userId="157e4bfd-2bfa-46d2-b115-bc5f9c1dc265" providerId="ADAL" clId="{F0E6F5A6-9B9E-4AC6-8285-EACB9D51D50C}" dt="2022-05-25T22:10:31.383" v="21287" actId="20577"/>
          <ac:spMkLst>
            <pc:docMk/>
            <pc:sldMk cId="1120840879" sldId="2145706714"/>
            <ac:spMk id="14" creationId="{C3C2CF57-4039-4BCC-B45E-4FB1801256C6}"/>
          </ac:spMkLst>
        </pc:spChg>
        <pc:spChg chg="mod">
          <ac:chgData name="Matt Chill" userId="157e4bfd-2bfa-46d2-b115-bc5f9c1dc265" providerId="ADAL" clId="{F0E6F5A6-9B9E-4AC6-8285-EACB9D51D50C}" dt="2022-05-19T01:24:24.435" v="7650" actId="20577"/>
          <ac:spMkLst>
            <pc:docMk/>
            <pc:sldMk cId="1120840879" sldId="2145706714"/>
            <ac:spMk id="27" creationId="{498A9EB8-74E4-4B40-830C-E68633A632ED}"/>
          </ac:spMkLst>
        </pc:spChg>
        <pc:graphicFrameChg chg="mod">
          <ac:chgData name="Matt Chill" userId="157e4bfd-2bfa-46d2-b115-bc5f9c1dc265" providerId="ADAL" clId="{F0E6F5A6-9B9E-4AC6-8285-EACB9D51D50C}" dt="2022-05-25T22:05:22.337" v="21164"/>
          <ac:graphicFrameMkLst>
            <pc:docMk/>
            <pc:sldMk cId="1120840879" sldId="2145706714"/>
            <ac:graphicFrameMk id="6" creationId="{81682B0A-7EBE-4A27-B28A-E6B4201ADDBB}"/>
          </ac:graphicFrameMkLst>
        </pc:graphicFrameChg>
      </pc:sldChg>
      <pc:sldChg chg="modSp add del mod delCm modNotesTx">
        <pc:chgData name="Matt Chill" userId="157e4bfd-2bfa-46d2-b115-bc5f9c1dc265" providerId="ADAL" clId="{F0E6F5A6-9B9E-4AC6-8285-EACB9D51D50C}" dt="2022-05-25T23:56:46.556" v="25778" actId="20577"/>
        <pc:sldMkLst>
          <pc:docMk/>
          <pc:sldMk cId="649287989" sldId="2145706715"/>
        </pc:sldMkLst>
        <pc:spChg chg="mod">
          <ac:chgData name="Matt Chill" userId="157e4bfd-2bfa-46d2-b115-bc5f9c1dc265" providerId="ADAL" clId="{F0E6F5A6-9B9E-4AC6-8285-EACB9D51D50C}" dt="2022-05-25T22:09:54.041" v="21273" actId="20577"/>
          <ac:spMkLst>
            <pc:docMk/>
            <pc:sldMk cId="649287989" sldId="2145706715"/>
            <ac:spMk id="29" creationId="{7EBAF443-480F-459C-9154-D1B86FA3A951}"/>
          </ac:spMkLst>
        </pc:spChg>
        <pc:graphicFrameChg chg="mod">
          <ac:chgData name="Matt Chill" userId="157e4bfd-2bfa-46d2-b115-bc5f9c1dc265" providerId="ADAL" clId="{F0E6F5A6-9B9E-4AC6-8285-EACB9D51D50C}" dt="2022-05-25T22:05:22.416" v="21168"/>
          <ac:graphicFrameMkLst>
            <pc:docMk/>
            <pc:sldMk cId="649287989" sldId="2145706715"/>
            <ac:graphicFrameMk id="6" creationId="{81682B0A-7EBE-4A27-B28A-E6B4201ADDBB}"/>
          </ac:graphicFrameMkLst>
        </pc:graphicFrameChg>
      </pc:sldChg>
      <pc:sldChg chg="modSp add del mod addCm delCm modNotesTx">
        <pc:chgData name="Matt Chill" userId="157e4bfd-2bfa-46d2-b115-bc5f9c1dc265" providerId="ADAL" clId="{F0E6F5A6-9B9E-4AC6-8285-EACB9D51D50C}" dt="2022-05-25T23:08:17.236" v="24629" actId="1592"/>
        <pc:sldMkLst>
          <pc:docMk/>
          <pc:sldMk cId="901238624" sldId="2145706716"/>
        </pc:sldMkLst>
        <pc:spChg chg="mod">
          <ac:chgData name="Matt Chill" userId="157e4bfd-2bfa-46d2-b115-bc5f9c1dc265" providerId="ADAL" clId="{F0E6F5A6-9B9E-4AC6-8285-EACB9D51D50C}" dt="2022-05-25T22:15:08.571" v="21317" actId="20577"/>
          <ac:spMkLst>
            <pc:docMk/>
            <pc:sldMk cId="901238624" sldId="2145706716"/>
            <ac:spMk id="10" creationId="{C457D9E1-D22C-46E3-806F-E03268D42BD6}"/>
          </ac:spMkLst>
        </pc:spChg>
        <pc:spChg chg="mod">
          <ac:chgData name="Matt Chill" userId="157e4bfd-2bfa-46d2-b115-bc5f9c1dc265" providerId="ADAL" clId="{F0E6F5A6-9B9E-4AC6-8285-EACB9D51D50C}" dt="2022-05-25T22:10:08.536" v="21284" actId="20577"/>
          <ac:spMkLst>
            <pc:docMk/>
            <pc:sldMk cId="901238624" sldId="2145706716"/>
            <ac:spMk id="26" creationId="{03B7B93A-E233-484C-9592-8FF3871DAD42}"/>
          </ac:spMkLst>
        </pc:spChg>
        <pc:graphicFrameChg chg="mod">
          <ac:chgData name="Matt Chill" userId="157e4bfd-2bfa-46d2-b115-bc5f9c1dc265" providerId="ADAL" clId="{F0E6F5A6-9B9E-4AC6-8285-EACB9D51D50C}" dt="2022-05-25T22:05:21.887" v="21128"/>
          <ac:graphicFrameMkLst>
            <pc:docMk/>
            <pc:sldMk cId="901238624" sldId="2145706716"/>
            <ac:graphicFrameMk id="6" creationId="{81682B0A-7EBE-4A27-B28A-E6B4201ADDBB}"/>
          </ac:graphicFrameMkLst>
        </pc:graphicFrameChg>
      </pc:sldChg>
      <pc:sldChg chg="addSp delSp modSp add del mod delCm modNotesTx">
        <pc:chgData name="Matt Chill" userId="157e4bfd-2bfa-46d2-b115-bc5f9c1dc265" providerId="ADAL" clId="{F0E6F5A6-9B9E-4AC6-8285-EACB9D51D50C}" dt="2022-05-26T18:34:33.139" v="26568" actId="20577"/>
        <pc:sldMkLst>
          <pc:docMk/>
          <pc:sldMk cId="4085253018" sldId="2145706717"/>
        </pc:sldMkLst>
        <pc:spChg chg="add del mod modVis">
          <ac:chgData name="Matt Chill" userId="157e4bfd-2bfa-46d2-b115-bc5f9c1dc265" providerId="ADAL" clId="{F0E6F5A6-9B9E-4AC6-8285-EACB9D51D50C}" dt="2022-05-25T22:55:37.027" v="24184"/>
          <ac:spMkLst>
            <pc:docMk/>
            <pc:sldMk cId="4085253018" sldId="2145706717"/>
            <ac:spMk id="2" creationId="{46944920-8870-486C-9C8C-BD56A177E9AB}"/>
          </ac:spMkLst>
        </pc:spChg>
        <pc:spChg chg="add del mod modVis">
          <ac:chgData name="Matt Chill" userId="157e4bfd-2bfa-46d2-b115-bc5f9c1dc265" providerId="ADAL" clId="{F0E6F5A6-9B9E-4AC6-8285-EACB9D51D50C}" dt="2022-05-26T18:30:40" v="26554"/>
          <ac:spMkLst>
            <pc:docMk/>
            <pc:sldMk cId="4085253018" sldId="2145706717"/>
            <ac:spMk id="3" creationId="{C22AD5D9-2E09-4333-9308-AFD61F9456A3}"/>
          </ac:spMkLst>
        </pc:spChg>
        <pc:spChg chg="mod">
          <ac:chgData name="Matt Chill" userId="157e4bfd-2bfa-46d2-b115-bc5f9c1dc265" providerId="ADAL" clId="{F0E6F5A6-9B9E-4AC6-8285-EACB9D51D50C}" dt="2022-05-26T18:34:33.139" v="26568" actId="20577"/>
          <ac:spMkLst>
            <pc:docMk/>
            <pc:sldMk cId="4085253018" sldId="2145706717"/>
            <ac:spMk id="15" creationId="{0808C104-5009-48C4-ACBB-05E4CC7C0106}"/>
          </ac:spMkLst>
        </pc:spChg>
        <pc:spChg chg="mod">
          <ac:chgData name="Matt Chill" userId="157e4bfd-2bfa-46d2-b115-bc5f9c1dc265" providerId="ADAL" clId="{F0E6F5A6-9B9E-4AC6-8285-EACB9D51D50C}" dt="2022-05-25T22:18:11.986" v="21333" actId="13926"/>
          <ac:spMkLst>
            <pc:docMk/>
            <pc:sldMk cId="4085253018" sldId="2145706717"/>
            <ac:spMk id="16" creationId="{3F22E4F0-ABA3-49D3-B510-F242E8BD5801}"/>
          </ac:spMkLst>
        </pc:spChg>
        <pc:spChg chg="mod">
          <ac:chgData name="Matt Chill" userId="157e4bfd-2bfa-46d2-b115-bc5f9c1dc265" providerId="ADAL" clId="{F0E6F5A6-9B9E-4AC6-8285-EACB9D51D50C}" dt="2022-05-26T18:30:39.957" v="26515" actId="948"/>
          <ac:spMkLst>
            <pc:docMk/>
            <pc:sldMk cId="4085253018" sldId="2145706717"/>
            <ac:spMk id="22" creationId="{D24C61B2-BF63-4881-B20A-F0F84B643C82}"/>
          </ac:spMkLst>
        </pc:spChg>
        <pc:graphicFrameChg chg="mod">
          <ac:chgData name="Matt Chill" userId="157e4bfd-2bfa-46d2-b115-bc5f9c1dc265" providerId="ADAL" clId="{F0E6F5A6-9B9E-4AC6-8285-EACB9D51D50C}" dt="2022-05-26T18:30:40.003" v="26556"/>
          <ac:graphicFrameMkLst>
            <pc:docMk/>
            <pc:sldMk cId="4085253018" sldId="2145706717"/>
            <ac:graphicFrameMk id="6" creationId="{0D320C5D-1B35-45B5-89CE-F6510D34634D}"/>
          </ac:graphicFrameMkLst>
        </pc:graphicFrameChg>
      </pc:sldChg>
      <pc:sldChg chg="modSp add del mod modNotesTx">
        <pc:chgData name="Matt Chill" userId="157e4bfd-2bfa-46d2-b115-bc5f9c1dc265" providerId="ADAL" clId="{F0E6F5A6-9B9E-4AC6-8285-EACB9D51D50C}" dt="2022-05-25T23:54:23.862" v="25769" actId="20577"/>
        <pc:sldMkLst>
          <pc:docMk/>
          <pc:sldMk cId="1921943682" sldId="2145706719"/>
        </pc:sldMkLst>
        <pc:spChg chg="mod">
          <ac:chgData name="Matt Chill" userId="157e4bfd-2bfa-46d2-b115-bc5f9c1dc265" providerId="ADAL" clId="{F0E6F5A6-9B9E-4AC6-8285-EACB9D51D50C}" dt="2022-05-25T22:07:30.522" v="21261" actId="20577"/>
          <ac:spMkLst>
            <pc:docMk/>
            <pc:sldMk cId="1921943682" sldId="2145706719"/>
            <ac:spMk id="3" creationId="{5E27AF1E-39ED-4A23-B12C-5A437EBE577B}"/>
          </ac:spMkLst>
        </pc:spChg>
        <pc:graphicFrameChg chg="mod">
          <ac:chgData name="Matt Chill" userId="157e4bfd-2bfa-46d2-b115-bc5f9c1dc265" providerId="ADAL" clId="{F0E6F5A6-9B9E-4AC6-8285-EACB9D51D50C}" dt="2022-05-25T22:05:22.517" v="21172"/>
          <ac:graphicFrameMkLst>
            <pc:docMk/>
            <pc:sldMk cId="1921943682" sldId="2145706719"/>
            <ac:graphicFrameMk id="6" creationId="{CE466C38-FB94-4929-BEF2-74708E451695}"/>
          </ac:graphicFrameMkLst>
        </pc:graphicFrameChg>
      </pc:sldChg>
      <pc:sldChg chg="modSp add del mod modNotesTx">
        <pc:chgData name="Matt Chill" userId="157e4bfd-2bfa-46d2-b115-bc5f9c1dc265" providerId="ADAL" clId="{F0E6F5A6-9B9E-4AC6-8285-EACB9D51D50C}" dt="2022-05-25T22:58:40.234" v="24621" actId="20577"/>
        <pc:sldMkLst>
          <pc:docMk/>
          <pc:sldMk cId="1943683039" sldId="2145706720"/>
        </pc:sldMkLst>
        <pc:spChg chg="mod">
          <ac:chgData name="Matt Chill" userId="157e4bfd-2bfa-46d2-b115-bc5f9c1dc265" providerId="ADAL" clId="{F0E6F5A6-9B9E-4AC6-8285-EACB9D51D50C}" dt="2022-05-25T22:58:25.066" v="24618" actId="20577"/>
          <ac:spMkLst>
            <pc:docMk/>
            <pc:sldMk cId="1943683039" sldId="2145706720"/>
            <ac:spMk id="3" creationId="{5E27AF1E-39ED-4A23-B12C-5A437EBE577B}"/>
          </ac:spMkLst>
        </pc:spChg>
        <pc:graphicFrameChg chg="mod">
          <ac:chgData name="Matt Chill" userId="157e4bfd-2bfa-46d2-b115-bc5f9c1dc265" providerId="ADAL" clId="{F0E6F5A6-9B9E-4AC6-8285-EACB9D51D50C}" dt="2022-05-25T22:05:21.933" v="21132"/>
          <ac:graphicFrameMkLst>
            <pc:docMk/>
            <pc:sldMk cId="1943683039" sldId="2145706720"/>
            <ac:graphicFrameMk id="6" creationId="{CE466C38-FB94-4929-BEF2-74708E451695}"/>
          </ac:graphicFrameMkLst>
        </pc:graphicFrameChg>
      </pc:sldChg>
      <pc:sldChg chg="del">
        <pc:chgData name="Matt Chill" userId="157e4bfd-2bfa-46d2-b115-bc5f9c1dc265" providerId="ADAL" clId="{F0E6F5A6-9B9E-4AC6-8285-EACB9D51D50C}" dt="2022-05-18T22:29:16.858" v="1071" actId="2696"/>
        <pc:sldMkLst>
          <pc:docMk/>
          <pc:sldMk cId="4139879857" sldId="2145706721"/>
        </pc:sldMkLst>
      </pc:sldChg>
      <pc:sldChg chg="del">
        <pc:chgData name="Matt Chill" userId="157e4bfd-2bfa-46d2-b115-bc5f9c1dc265" providerId="ADAL" clId="{F0E6F5A6-9B9E-4AC6-8285-EACB9D51D50C}" dt="2022-05-18T22:29:16.858" v="1071" actId="2696"/>
        <pc:sldMkLst>
          <pc:docMk/>
          <pc:sldMk cId="3798810074" sldId="2145706722"/>
        </pc:sldMkLst>
      </pc:sldChg>
      <pc:sldChg chg="addSp delSp modSp add del mod ord modNotesTx">
        <pc:chgData name="Matt Chill" userId="157e4bfd-2bfa-46d2-b115-bc5f9c1dc265" providerId="ADAL" clId="{F0E6F5A6-9B9E-4AC6-8285-EACB9D51D50C}" dt="2022-05-25T23:20:26.233" v="25089" actId="20577"/>
        <pc:sldMkLst>
          <pc:docMk/>
          <pc:sldMk cId="539865007" sldId="2145706724"/>
        </pc:sldMkLst>
        <pc:spChg chg="add del mod ord">
          <ac:chgData name="Matt Chill" userId="157e4bfd-2bfa-46d2-b115-bc5f9c1dc265" providerId="ADAL" clId="{F0E6F5A6-9B9E-4AC6-8285-EACB9D51D50C}" dt="2022-05-18T23:40:05.631" v="4845" actId="6549"/>
          <ac:spMkLst>
            <pc:docMk/>
            <pc:sldMk cId="539865007" sldId="2145706724"/>
            <ac:spMk id="2" creationId="{30E48AFB-D715-4D9E-BA92-89CB59F9092F}"/>
          </ac:spMkLst>
        </pc:spChg>
        <pc:spChg chg="add del mod modVis">
          <ac:chgData name="Matt Chill" userId="157e4bfd-2bfa-46d2-b115-bc5f9c1dc265" providerId="ADAL" clId="{F0E6F5A6-9B9E-4AC6-8285-EACB9D51D50C}" dt="2022-05-18T23:39:49.922" v="4826" actId="962"/>
          <ac:spMkLst>
            <pc:docMk/>
            <pc:sldMk cId="539865007" sldId="2145706724"/>
            <ac:spMk id="3" creationId="{387DAD88-3FDF-4B0D-A267-1A4C26ED7AF6}"/>
          </ac:spMkLst>
        </pc:spChg>
        <pc:spChg chg="mod ord">
          <ac:chgData name="Matt Chill" userId="157e4bfd-2bfa-46d2-b115-bc5f9c1dc265" providerId="ADAL" clId="{F0E6F5A6-9B9E-4AC6-8285-EACB9D51D50C}" dt="2022-05-18T23:39:49.078" v="4785"/>
          <ac:spMkLst>
            <pc:docMk/>
            <pc:sldMk cId="539865007" sldId="2145706724"/>
            <ac:spMk id="4" creationId="{C9A850E4-7332-46A8-8172-AFD657D1815E}"/>
          </ac:spMkLst>
        </pc:spChg>
        <pc:spChg chg="mod ord">
          <ac:chgData name="Matt Chill" userId="157e4bfd-2bfa-46d2-b115-bc5f9c1dc265" providerId="ADAL" clId="{F0E6F5A6-9B9E-4AC6-8285-EACB9D51D50C}" dt="2022-05-18T23:39:56.310" v="4842" actId="1076"/>
          <ac:spMkLst>
            <pc:docMk/>
            <pc:sldMk cId="539865007" sldId="2145706724"/>
            <ac:spMk id="14" creationId="{2CF2C9DF-2D84-4F87-A14E-D4F56255D4FE}"/>
          </ac:spMkLst>
        </pc:spChg>
        <pc:spChg chg="add del mod ord">
          <ac:chgData name="Matt Chill" userId="157e4bfd-2bfa-46d2-b115-bc5f9c1dc265" providerId="ADAL" clId="{F0E6F5A6-9B9E-4AC6-8285-EACB9D51D50C}" dt="2022-05-18T23:39:50.859" v="4832"/>
          <ac:spMkLst>
            <pc:docMk/>
            <pc:sldMk cId="539865007" sldId="2145706724"/>
            <ac:spMk id="16" creationId="{BE451027-A1AB-4692-8C4D-A33607715E7C}"/>
          </ac:spMkLst>
        </pc:spChg>
        <pc:spChg chg="mod ord">
          <ac:chgData name="Matt Chill" userId="157e4bfd-2bfa-46d2-b115-bc5f9c1dc265" providerId="ADAL" clId="{F0E6F5A6-9B9E-4AC6-8285-EACB9D51D50C}" dt="2022-05-18T23:39:55.727" v="4841" actId="14100"/>
          <ac:spMkLst>
            <pc:docMk/>
            <pc:sldMk cId="539865007" sldId="2145706724"/>
            <ac:spMk id="17" creationId="{6DF7BE65-57A3-4FAA-BA67-6D2217967C0A}"/>
          </ac:spMkLst>
        </pc:spChg>
        <pc:spChg chg="add del mod ord">
          <ac:chgData name="Matt Chill" userId="157e4bfd-2bfa-46d2-b115-bc5f9c1dc265" providerId="ADAL" clId="{F0E6F5A6-9B9E-4AC6-8285-EACB9D51D50C}" dt="2022-05-18T23:40:16.696" v="4851" actId="20577"/>
          <ac:spMkLst>
            <pc:docMk/>
            <pc:sldMk cId="539865007" sldId="2145706724"/>
            <ac:spMk id="18" creationId="{AF5396EC-F695-457B-9E4C-128A720B5009}"/>
          </ac:spMkLst>
        </pc:spChg>
        <pc:spChg chg="mod ord">
          <ac:chgData name="Matt Chill" userId="157e4bfd-2bfa-46d2-b115-bc5f9c1dc265" providerId="ADAL" clId="{F0E6F5A6-9B9E-4AC6-8285-EACB9D51D50C}" dt="2022-05-18T23:39:56.310" v="4842" actId="1076"/>
          <ac:spMkLst>
            <pc:docMk/>
            <pc:sldMk cId="539865007" sldId="2145706724"/>
            <ac:spMk id="19" creationId="{EF8DBBD0-FF66-4BF2-861C-0F80F72DED95}"/>
          </ac:spMkLst>
        </pc:spChg>
        <pc:spChg chg="add del mod ord">
          <ac:chgData name="Matt Chill" userId="157e4bfd-2bfa-46d2-b115-bc5f9c1dc265" providerId="ADAL" clId="{F0E6F5A6-9B9E-4AC6-8285-EACB9D51D50C}" dt="2022-05-18T23:39:50.859" v="4832"/>
          <ac:spMkLst>
            <pc:docMk/>
            <pc:sldMk cId="539865007" sldId="2145706724"/>
            <ac:spMk id="20" creationId="{46D1F50C-2AB0-4382-BAED-AEE3D3B1BD34}"/>
          </ac:spMkLst>
        </pc:spChg>
        <pc:spChg chg="mod ord">
          <ac:chgData name="Matt Chill" userId="157e4bfd-2bfa-46d2-b115-bc5f9c1dc265" providerId="ADAL" clId="{F0E6F5A6-9B9E-4AC6-8285-EACB9D51D50C}" dt="2022-05-18T23:39:56.310" v="4842" actId="1076"/>
          <ac:spMkLst>
            <pc:docMk/>
            <pc:sldMk cId="539865007" sldId="2145706724"/>
            <ac:spMk id="23" creationId="{FAA2CA5D-3933-41DB-8825-F8B67535B561}"/>
          </ac:spMkLst>
        </pc:spChg>
        <pc:spChg chg="mod ord">
          <ac:chgData name="Matt Chill" userId="157e4bfd-2bfa-46d2-b115-bc5f9c1dc265" providerId="ADAL" clId="{F0E6F5A6-9B9E-4AC6-8285-EACB9D51D50C}" dt="2022-05-18T23:39:56.310" v="4842" actId="1076"/>
          <ac:spMkLst>
            <pc:docMk/>
            <pc:sldMk cId="539865007" sldId="2145706724"/>
            <ac:spMk id="24" creationId="{9CEF08D7-2FDE-4B94-86E4-7A9E88F5F0B9}"/>
          </ac:spMkLst>
        </pc:spChg>
        <pc:graphicFrameChg chg="mod">
          <ac:chgData name="Matt Chill" userId="157e4bfd-2bfa-46d2-b115-bc5f9c1dc265" providerId="ADAL" clId="{F0E6F5A6-9B9E-4AC6-8285-EACB9D51D50C}" dt="2022-05-25T22:05:22.252" v="21158"/>
          <ac:graphicFrameMkLst>
            <pc:docMk/>
            <pc:sldMk cId="539865007" sldId="2145706724"/>
            <ac:graphicFrameMk id="6" creationId="{CE466C38-FB94-4929-BEF2-74708E451695}"/>
          </ac:graphicFrameMkLst>
        </pc:graphicFrameChg>
        <pc:picChg chg="mod">
          <ac:chgData name="Matt Chill" userId="157e4bfd-2bfa-46d2-b115-bc5f9c1dc265" providerId="ADAL" clId="{F0E6F5A6-9B9E-4AC6-8285-EACB9D51D50C}" dt="2022-05-18T23:39:55.087" v="4840" actId="1076"/>
          <ac:picMkLst>
            <pc:docMk/>
            <pc:sldMk cId="539865007" sldId="2145706724"/>
            <ac:picMk id="1026" creationId="{DAEBCA81-5866-461C-B192-C0676DD1AD73}"/>
          </ac:picMkLst>
        </pc:picChg>
        <pc:picChg chg="del">
          <ac:chgData name="Matt Chill" userId="157e4bfd-2bfa-46d2-b115-bc5f9c1dc265" providerId="ADAL" clId="{F0E6F5A6-9B9E-4AC6-8285-EACB9D51D50C}" dt="2022-05-18T22:56:33.754" v="2372" actId="478"/>
          <ac:picMkLst>
            <pc:docMk/>
            <pc:sldMk cId="539865007" sldId="2145706724"/>
            <ac:picMk id="1028" creationId="{36EB36ED-BBD9-4A22-B56F-C910DEA75512}"/>
          </ac:picMkLst>
        </pc:picChg>
        <pc:picChg chg="mod">
          <ac:chgData name="Matt Chill" userId="157e4bfd-2bfa-46d2-b115-bc5f9c1dc265" providerId="ADAL" clId="{F0E6F5A6-9B9E-4AC6-8285-EACB9D51D50C}" dt="2022-05-18T23:39:55.087" v="4840" actId="1076"/>
          <ac:picMkLst>
            <pc:docMk/>
            <pc:sldMk cId="539865007" sldId="2145706724"/>
            <ac:picMk id="1030" creationId="{3542DAD9-C3FD-4F68-A1DB-FEA47BAA2635}"/>
          </ac:picMkLst>
        </pc:picChg>
        <pc:picChg chg="mod">
          <ac:chgData name="Matt Chill" userId="157e4bfd-2bfa-46d2-b115-bc5f9c1dc265" providerId="ADAL" clId="{F0E6F5A6-9B9E-4AC6-8285-EACB9D51D50C}" dt="2022-05-18T23:39:55.087" v="4840" actId="1076"/>
          <ac:picMkLst>
            <pc:docMk/>
            <pc:sldMk cId="539865007" sldId="2145706724"/>
            <ac:picMk id="1032" creationId="{00042647-4027-4BB6-84B8-35A828EA681B}"/>
          </ac:picMkLst>
        </pc:picChg>
        <pc:picChg chg="del">
          <ac:chgData name="Matt Chill" userId="157e4bfd-2bfa-46d2-b115-bc5f9c1dc265" providerId="ADAL" clId="{F0E6F5A6-9B9E-4AC6-8285-EACB9D51D50C}" dt="2022-05-18T23:37:11.231" v="4488" actId="478"/>
          <ac:picMkLst>
            <pc:docMk/>
            <pc:sldMk cId="539865007" sldId="2145706724"/>
            <ac:picMk id="1034" creationId="{E6B9A2B3-C060-4823-B1B6-A5B06754A89D}"/>
          </ac:picMkLst>
        </pc:picChg>
      </pc:sldChg>
      <pc:sldChg chg="modSp add mod addCm modCm modNotesTx">
        <pc:chgData name="Matt Chill" userId="157e4bfd-2bfa-46d2-b115-bc5f9c1dc265" providerId="ADAL" clId="{F0E6F5A6-9B9E-4AC6-8285-EACB9D51D50C}" dt="2022-05-19T01:59:22.135" v="9881" actId="20577"/>
        <pc:sldMkLst>
          <pc:docMk/>
          <pc:sldMk cId="433861813" sldId="2145706725"/>
        </pc:sldMkLst>
        <pc:spChg chg="mod">
          <ac:chgData name="Matt Chill" userId="157e4bfd-2bfa-46d2-b115-bc5f9c1dc265" providerId="ADAL" clId="{F0E6F5A6-9B9E-4AC6-8285-EACB9D51D50C}" dt="2022-05-18T23:40:25.824" v="4859" actId="20577"/>
          <ac:spMkLst>
            <pc:docMk/>
            <pc:sldMk cId="433861813" sldId="2145706725"/>
            <ac:spMk id="18" creationId="{AF5396EC-F695-457B-9E4C-128A720B5009}"/>
          </ac:spMkLst>
        </pc:spChg>
      </pc:sldChg>
      <pc:sldChg chg="modSp add del mod addCm delCm modCm modNotesTx">
        <pc:chgData name="Matt Chill" userId="157e4bfd-2bfa-46d2-b115-bc5f9c1dc265" providerId="ADAL" clId="{F0E6F5A6-9B9E-4AC6-8285-EACB9D51D50C}" dt="2022-05-26T20:43:10.618" v="31069" actId="1592"/>
        <pc:sldMkLst>
          <pc:docMk/>
          <pc:sldMk cId="837914823" sldId="2145706726"/>
        </pc:sldMkLst>
        <pc:graphicFrameChg chg="mod">
          <ac:chgData name="Matt Chill" userId="157e4bfd-2bfa-46d2-b115-bc5f9c1dc265" providerId="ADAL" clId="{F0E6F5A6-9B9E-4AC6-8285-EACB9D51D50C}" dt="2022-05-25T22:05:22.632" v="21174"/>
          <ac:graphicFrameMkLst>
            <pc:docMk/>
            <pc:sldMk cId="837914823" sldId="2145706726"/>
            <ac:graphicFrameMk id="6" creationId="{CE466C38-FB94-4929-BEF2-74708E451695}"/>
          </ac:graphicFrameMkLst>
        </pc:graphicFrameChg>
      </pc:sldChg>
      <pc:sldChg chg="addSp delSp modSp add mod ord addCm delCm modCm modNotesTx">
        <pc:chgData name="Matt Chill" userId="157e4bfd-2bfa-46d2-b115-bc5f9c1dc265" providerId="ADAL" clId="{F0E6F5A6-9B9E-4AC6-8285-EACB9D51D50C}" dt="2022-05-26T20:54:18.803" v="31790" actId="1592"/>
        <pc:sldMkLst>
          <pc:docMk/>
          <pc:sldMk cId="363624357" sldId="2145706727"/>
        </pc:sldMkLst>
        <pc:spChg chg="add del mod modVis">
          <ac:chgData name="Matt Chill" userId="157e4bfd-2bfa-46d2-b115-bc5f9c1dc265" providerId="ADAL" clId="{F0E6F5A6-9B9E-4AC6-8285-EACB9D51D50C}" dt="2022-05-25T22:35:26.522" v="22950"/>
          <ac:spMkLst>
            <pc:docMk/>
            <pc:sldMk cId="363624357" sldId="2145706727"/>
            <ac:spMk id="2" creationId="{05CF4109-E5D7-4817-8E13-020423DBA457}"/>
          </ac:spMkLst>
        </pc:spChg>
        <pc:spChg chg="mod ord">
          <ac:chgData name="Matt Chill" userId="157e4bfd-2bfa-46d2-b115-bc5f9c1dc265" providerId="ADAL" clId="{F0E6F5A6-9B9E-4AC6-8285-EACB9D51D50C}" dt="2022-05-25T22:42:51.228" v="23240"/>
          <ac:spMkLst>
            <pc:docMk/>
            <pc:sldMk cId="363624357" sldId="2145706727"/>
            <ac:spMk id="4" creationId="{93BC1AD2-0B70-4999-B2B5-7EA45C56AFDC}"/>
          </ac:spMkLst>
        </pc:spChg>
        <pc:spChg chg="add del mod modVis">
          <ac:chgData name="Matt Chill" userId="157e4bfd-2bfa-46d2-b115-bc5f9c1dc265" providerId="ADAL" clId="{F0E6F5A6-9B9E-4AC6-8285-EACB9D51D50C}" dt="2022-05-26T18:30:32.206" v="26502"/>
          <ac:spMkLst>
            <pc:docMk/>
            <pc:sldMk cId="363624357" sldId="2145706727"/>
            <ac:spMk id="7" creationId="{3345BFA4-D391-4979-B896-60D7B272B663}"/>
          </ac:spMkLst>
        </pc:spChg>
        <pc:spChg chg="mod ord">
          <ac:chgData name="Matt Chill" userId="157e4bfd-2bfa-46d2-b115-bc5f9c1dc265" providerId="ADAL" clId="{F0E6F5A6-9B9E-4AC6-8285-EACB9D51D50C}" dt="2022-05-25T22:42:51.234" v="23254"/>
          <ac:spMkLst>
            <pc:docMk/>
            <pc:sldMk cId="363624357" sldId="2145706727"/>
            <ac:spMk id="11" creationId="{193152F5-C425-42EF-8558-085E8E92739D}"/>
          </ac:spMkLst>
        </pc:spChg>
        <pc:spChg chg="mod ord">
          <ac:chgData name="Matt Chill" userId="157e4bfd-2bfa-46d2-b115-bc5f9c1dc265" providerId="ADAL" clId="{F0E6F5A6-9B9E-4AC6-8285-EACB9D51D50C}" dt="2022-05-26T18:34:37.261" v="26569"/>
          <ac:spMkLst>
            <pc:docMk/>
            <pc:sldMk cId="363624357" sldId="2145706727"/>
            <ac:spMk id="15" creationId="{0808C104-5009-48C4-ACBB-05E4CC7C0106}"/>
          </ac:spMkLst>
        </pc:spChg>
        <pc:spChg chg="mod ord">
          <ac:chgData name="Matt Chill" userId="157e4bfd-2bfa-46d2-b115-bc5f9c1dc265" providerId="ADAL" clId="{F0E6F5A6-9B9E-4AC6-8285-EACB9D51D50C}" dt="2022-05-25T22:42:51.230" v="23244"/>
          <ac:spMkLst>
            <pc:docMk/>
            <pc:sldMk cId="363624357" sldId="2145706727"/>
            <ac:spMk id="16" creationId="{3F22E4F0-ABA3-49D3-B510-F242E8BD5801}"/>
          </ac:spMkLst>
        </pc:spChg>
        <pc:spChg chg="mod ord">
          <ac:chgData name="Matt Chill" userId="157e4bfd-2bfa-46d2-b115-bc5f9c1dc265" providerId="ADAL" clId="{F0E6F5A6-9B9E-4AC6-8285-EACB9D51D50C}" dt="2022-05-25T22:42:51.231" v="23246"/>
          <ac:spMkLst>
            <pc:docMk/>
            <pc:sldMk cId="363624357" sldId="2145706727"/>
            <ac:spMk id="18" creationId="{7A57199B-8A44-49E7-8203-9D610C70442E}"/>
          </ac:spMkLst>
        </pc:spChg>
        <pc:spChg chg="mod ord">
          <ac:chgData name="Matt Chill" userId="157e4bfd-2bfa-46d2-b115-bc5f9c1dc265" providerId="ADAL" clId="{F0E6F5A6-9B9E-4AC6-8285-EACB9D51D50C}" dt="2022-05-25T22:42:51.233" v="23250"/>
          <ac:spMkLst>
            <pc:docMk/>
            <pc:sldMk cId="363624357" sldId="2145706727"/>
            <ac:spMk id="20" creationId="{D6734614-5EE5-4D6E-AA8B-711B308D1808}"/>
          </ac:spMkLst>
        </pc:spChg>
        <pc:spChg chg="mod ord">
          <ac:chgData name="Matt Chill" userId="157e4bfd-2bfa-46d2-b115-bc5f9c1dc265" providerId="ADAL" clId="{F0E6F5A6-9B9E-4AC6-8285-EACB9D51D50C}" dt="2022-05-25T22:42:51.234" v="23252"/>
          <ac:spMkLst>
            <pc:docMk/>
            <pc:sldMk cId="363624357" sldId="2145706727"/>
            <ac:spMk id="21" creationId="{C41AD833-E82B-4ACD-956B-76BB97405C0A}"/>
          </ac:spMkLst>
        </pc:spChg>
        <pc:spChg chg="mod ord">
          <ac:chgData name="Matt Chill" userId="157e4bfd-2bfa-46d2-b115-bc5f9c1dc265" providerId="ADAL" clId="{F0E6F5A6-9B9E-4AC6-8285-EACB9D51D50C}" dt="2022-05-26T18:30:32.163" v="26463" actId="948"/>
          <ac:spMkLst>
            <pc:docMk/>
            <pc:sldMk cId="363624357" sldId="2145706727"/>
            <ac:spMk id="22" creationId="{D24C61B2-BF63-4881-B20A-F0F84B643C82}"/>
          </ac:spMkLst>
        </pc:spChg>
        <pc:graphicFrameChg chg="mod">
          <ac:chgData name="Matt Chill" userId="157e4bfd-2bfa-46d2-b115-bc5f9c1dc265" providerId="ADAL" clId="{F0E6F5A6-9B9E-4AC6-8285-EACB9D51D50C}" dt="2022-05-26T18:30:32.213" v="26504"/>
          <ac:graphicFrameMkLst>
            <pc:docMk/>
            <pc:sldMk cId="363624357" sldId="2145706727"/>
            <ac:graphicFrameMk id="6" creationId="{0D320C5D-1B35-45B5-89CE-F6510D34634D}"/>
          </ac:graphicFrameMkLst>
        </pc:graphicFrameChg>
        <pc:picChg chg="add mod ord modCrop">
          <ac:chgData name="Matt Chill" userId="157e4bfd-2bfa-46d2-b115-bc5f9c1dc265" providerId="ADAL" clId="{F0E6F5A6-9B9E-4AC6-8285-EACB9D51D50C}" dt="2022-05-25T22:43:35.188" v="23274" actId="1035"/>
          <ac:picMkLst>
            <pc:docMk/>
            <pc:sldMk cId="363624357" sldId="2145706727"/>
            <ac:picMk id="5" creationId="{BC0BCD66-AFD6-4D47-88ED-85EEFBA60FA2}"/>
          </ac:picMkLst>
        </pc:picChg>
        <pc:picChg chg="del">
          <ac:chgData name="Matt Chill" userId="157e4bfd-2bfa-46d2-b115-bc5f9c1dc265" providerId="ADAL" clId="{F0E6F5A6-9B9E-4AC6-8285-EACB9D51D50C}" dt="2022-05-25T22:38:14.642" v="23231" actId="478"/>
          <ac:picMkLst>
            <pc:docMk/>
            <pc:sldMk cId="363624357" sldId="2145706727"/>
            <ac:picMk id="17" creationId="{FB82F20E-E537-4829-BDF5-ADBEF7EC1028}"/>
          </ac:picMkLst>
        </pc:picChg>
        <pc:cxnChg chg="mod ord">
          <ac:chgData name="Matt Chill" userId="157e4bfd-2bfa-46d2-b115-bc5f9c1dc265" providerId="ADAL" clId="{F0E6F5A6-9B9E-4AC6-8285-EACB9D51D50C}" dt="2022-05-25T22:42:51.232" v="23248"/>
          <ac:cxnSpMkLst>
            <pc:docMk/>
            <pc:sldMk cId="363624357" sldId="2145706727"/>
            <ac:cxnSpMk id="19" creationId="{6391A379-6AC9-477D-AD12-D4A76217916E}"/>
          </ac:cxnSpMkLst>
        </pc:cxnChg>
      </pc:sldChg>
      <pc:sldMasterChg chg="addSldLayout delSldLayout">
        <pc:chgData name="Matt Chill" userId="157e4bfd-2bfa-46d2-b115-bc5f9c1dc265" providerId="ADAL" clId="{F0E6F5A6-9B9E-4AC6-8285-EACB9D51D50C}" dt="2022-05-25T22:05:21.654" v="21124" actId="47"/>
        <pc:sldMasterMkLst>
          <pc:docMk/>
          <pc:sldMasterMk cId="842204006" sldId="2147483648"/>
        </pc:sldMasterMkLst>
        <pc:sldLayoutChg chg="add del">
          <pc:chgData name="Matt Chill" userId="157e4bfd-2bfa-46d2-b115-bc5f9c1dc265" providerId="ADAL" clId="{F0E6F5A6-9B9E-4AC6-8285-EACB9D51D50C}" dt="2022-05-25T22:05:21.654" v="21124" actId="47"/>
          <pc:sldLayoutMkLst>
            <pc:docMk/>
            <pc:sldMasterMk cId="842204006" sldId="2147483648"/>
            <pc:sldLayoutMk cId="162344787" sldId="2147483701"/>
          </pc:sldLayoutMkLst>
        </pc:sldLayoutChg>
        <pc:sldLayoutChg chg="add del">
          <pc:chgData name="Matt Chill" userId="157e4bfd-2bfa-46d2-b115-bc5f9c1dc265" providerId="ADAL" clId="{F0E6F5A6-9B9E-4AC6-8285-EACB9D51D50C}" dt="2022-05-25T22:05:21.654" v="21124" actId="47"/>
          <pc:sldLayoutMkLst>
            <pc:docMk/>
            <pc:sldMasterMk cId="842204006" sldId="2147483648"/>
            <pc:sldLayoutMk cId="166914098" sldId="2147483702"/>
          </pc:sldLayoutMkLst>
        </pc:sldLayoutChg>
      </pc:sldMasterChg>
    </pc:docChg>
  </pc:docChgLst>
  <pc:docChgLst>
    <pc:chgData name="Javi Luna" userId="bffa76df-b202-4011-9a98-60c4798d12a9" providerId="ADAL" clId="{493331C6-E842-45D2-9D61-8D0F712B50CA}"/>
    <pc:docChg chg="custSel modSld">
      <pc:chgData name="Javi Luna" userId="bffa76df-b202-4011-9a98-60c4798d12a9" providerId="ADAL" clId="{493331C6-E842-45D2-9D61-8D0F712B50CA}" dt="2022-01-19T18:55:23.605" v="1202" actId="20577"/>
      <pc:docMkLst>
        <pc:docMk/>
      </pc:docMkLst>
      <pc:sldChg chg="modNotesTx">
        <pc:chgData name="Javi Luna" userId="bffa76df-b202-4011-9a98-60c4798d12a9" providerId="ADAL" clId="{493331C6-E842-45D2-9D61-8D0F712B50CA}" dt="2022-01-18T19:23:14.229" v="467" actId="20577"/>
        <pc:sldMkLst>
          <pc:docMk/>
          <pc:sldMk cId="1208318759" sldId="8861"/>
        </pc:sldMkLst>
      </pc:sldChg>
      <pc:sldChg chg="modNotesTx">
        <pc:chgData name="Javi Luna" userId="bffa76df-b202-4011-9a98-60c4798d12a9" providerId="ADAL" clId="{493331C6-E842-45D2-9D61-8D0F712B50CA}" dt="2022-01-18T19:28:02.460" v="489" actId="20577"/>
        <pc:sldMkLst>
          <pc:docMk/>
          <pc:sldMk cId="1365701029" sldId="8862"/>
        </pc:sldMkLst>
      </pc:sldChg>
      <pc:sldChg chg="modNotesTx">
        <pc:chgData name="Javi Luna" userId="bffa76df-b202-4011-9a98-60c4798d12a9" providerId="ADAL" clId="{493331C6-E842-45D2-9D61-8D0F712B50CA}" dt="2022-01-18T19:33:54.084" v="669" actId="20577"/>
        <pc:sldMkLst>
          <pc:docMk/>
          <pc:sldMk cId="4015672464" sldId="8863"/>
        </pc:sldMkLst>
      </pc:sldChg>
      <pc:sldChg chg="modNotesTx">
        <pc:chgData name="Javi Luna" userId="bffa76df-b202-4011-9a98-60c4798d12a9" providerId="ADAL" clId="{493331C6-E842-45D2-9D61-8D0F712B50CA}" dt="2022-01-18T19:32:42.697" v="613" actId="20577"/>
        <pc:sldMkLst>
          <pc:docMk/>
          <pc:sldMk cId="1423226414" sldId="8864"/>
        </pc:sldMkLst>
      </pc:sldChg>
      <pc:sldChg chg="modNotesTx">
        <pc:chgData name="Javi Luna" userId="bffa76df-b202-4011-9a98-60c4798d12a9" providerId="ADAL" clId="{493331C6-E842-45D2-9D61-8D0F712B50CA}" dt="2022-01-18T19:21:49.581" v="381" actId="20577"/>
        <pc:sldMkLst>
          <pc:docMk/>
          <pc:sldMk cId="3714581320" sldId="8868"/>
        </pc:sldMkLst>
      </pc:sldChg>
      <pc:sldChg chg="modNotesTx">
        <pc:chgData name="Javi Luna" userId="bffa76df-b202-4011-9a98-60c4798d12a9" providerId="ADAL" clId="{493331C6-E842-45D2-9D61-8D0F712B50CA}" dt="2022-01-19T18:55:23.605" v="1202" actId="20577"/>
        <pc:sldMkLst>
          <pc:docMk/>
          <pc:sldMk cId="1360457492" sldId="8876"/>
        </pc:sldMkLst>
      </pc:sldChg>
      <pc:sldChg chg="modNotesTx">
        <pc:chgData name="Javi Luna" userId="bffa76df-b202-4011-9a98-60c4798d12a9" providerId="ADAL" clId="{493331C6-E842-45D2-9D61-8D0F712B50CA}" dt="2022-01-19T18:27:57.738" v="1114" actId="20577"/>
        <pc:sldMkLst>
          <pc:docMk/>
          <pc:sldMk cId="3241059124" sldId="8877"/>
        </pc:sldMkLst>
      </pc:sldChg>
      <pc:sldChg chg="modNotesTx">
        <pc:chgData name="Javi Luna" userId="bffa76df-b202-4011-9a98-60c4798d12a9" providerId="ADAL" clId="{493331C6-E842-45D2-9D61-8D0F712B50CA}" dt="2022-01-18T19:19:42.710" v="184" actId="20577"/>
        <pc:sldMkLst>
          <pc:docMk/>
          <pc:sldMk cId="1905783098" sldId="8883"/>
        </pc:sldMkLst>
      </pc:sldChg>
    </pc:docChg>
  </pc:docChgLst>
  <pc:docChgLst>
    <pc:chgData name="Warren Wang" userId="S::wwang@guidehouse.com::1561bf07-4da5-4a88-a031-d3d50b783fa1" providerId="AD" clId="Web-{EA7FE64F-96E8-42A4-8B3B-B6DFE1EDC97B}"/>
    <pc:docChg chg="modSld">
      <pc:chgData name="Warren Wang" userId="S::wwang@guidehouse.com::1561bf07-4da5-4a88-a031-d3d50b783fa1" providerId="AD" clId="Web-{EA7FE64F-96E8-42A4-8B3B-B6DFE1EDC97B}" dt="2022-04-13T20:30:29.297" v="61" actId="20577"/>
      <pc:docMkLst>
        <pc:docMk/>
      </pc:docMkLst>
      <pc:sldChg chg="modSp">
        <pc:chgData name="Warren Wang" userId="S::wwang@guidehouse.com::1561bf07-4da5-4a88-a031-d3d50b783fa1" providerId="AD" clId="Web-{EA7FE64F-96E8-42A4-8B3B-B6DFE1EDC97B}" dt="2022-04-13T20:30:29.297" v="61" actId="20577"/>
        <pc:sldMkLst>
          <pc:docMk/>
          <pc:sldMk cId="3572674250" sldId="8892"/>
        </pc:sldMkLst>
        <pc:spChg chg="mod">
          <ac:chgData name="Warren Wang" userId="S::wwang@guidehouse.com::1561bf07-4da5-4a88-a031-d3d50b783fa1" providerId="AD" clId="Web-{EA7FE64F-96E8-42A4-8B3B-B6DFE1EDC97B}" dt="2022-04-13T20:30:29.297" v="61" actId="20577"/>
          <ac:spMkLst>
            <pc:docMk/>
            <pc:sldMk cId="3572674250" sldId="8892"/>
            <ac:spMk id="26" creationId="{5B5E9DC0-2003-452C-9A03-8062003611BC}"/>
          </ac:spMkLst>
        </pc:spChg>
      </pc:sldChg>
    </pc:docChg>
  </pc:docChgLst>
  <pc:docChgLst>
    <pc:chgData name="Matt Chill" userId="157e4bfd-2bfa-46d2-b115-bc5f9c1dc265" providerId="ADAL" clId="{05C463C1-86F1-4376-B874-E821E32C1500}"/>
    <pc:docChg chg="custSel modSld">
      <pc:chgData name="Matt Chill" userId="157e4bfd-2bfa-46d2-b115-bc5f9c1dc265" providerId="ADAL" clId="{05C463C1-86F1-4376-B874-E821E32C1500}" dt="2022-01-19T16:30:11.016" v="3765" actId="20577"/>
      <pc:docMkLst>
        <pc:docMk/>
      </pc:docMkLst>
      <pc:sldChg chg="modNotesTx">
        <pc:chgData name="Matt Chill" userId="157e4bfd-2bfa-46d2-b115-bc5f9c1dc265" providerId="ADAL" clId="{05C463C1-86F1-4376-B874-E821E32C1500}" dt="2022-01-18T18:45:30.656" v="20"/>
        <pc:sldMkLst>
          <pc:docMk/>
          <pc:sldMk cId="2524506030" sldId="8860"/>
        </pc:sldMkLst>
      </pc:sldChg>
      <pc:sldChg chg="modNotesTx">
        <pc:chgData name="Matt Chill" userId="157e4bfd-2bfa-46d2-b115-bc5f9c1dc265" providerId="ADAL" clId="{05C463C1-86F1-4376-B874-E821E32C1500}" dt="2022-01-18T18:52:43.263" v="792" actId="20577"/>
        <pc:sldMkLst>
          <pc:docMk/>
          <pc:sldMk cId="1208318759" sldId="8861"/>
        </pc:sldMkLst>
      </pc:sldChg>
      <pc:sldChg chg="modNotesTx">
        <pc:chgData name="Matt Chill" userId="157e4bfd-2bfa-46d2-b115-bc5f9c1dc265" providerId="ADAL" clId="{05C463C1-86F1-4376-B874-E821E32C1500}" dt="2022-01-18T19:03:41.312" v="1374" actId="20577"/>
        <pc:sldMkLst>
          <pc:docMk/>
          <pc:sldMk cId="1365701029" sldId="8862"/>
        </pc:sldMkLst>
      </pc:sldChg>
      <pc:sldChg chg="modNotesTx">
        <pc:chgData name="Matt Chill" userId="157e4bfd-2bfa-46d2-b115-bc5f9c1dc265" providerId="ADAL" clId="{05C463C1-86F1-4376-B874-E821E32C1500}" dt="2022-01-18T19:19:48.083" v="2582" actId="20577"/>
        <pc:sldMkLst>
          <pc:docMk/>
          <pc:sldMk cId="4015672464" sldId="8863"/>
        </pc:sldMkLst>
      </pc:sldChg>
      <pc:sldChg chg="modNotesTx">
        <pc:chgData name="Matt Chill" userId="157e4bfd-2bfa-46d2-b115-bc5f9c1dc265" providerId="ADAL" clId="{05C463C1-86F1-4376-B874-E821E32C1500}" dt="2022-01-18T19:27:15.474" v="3626" actId="20577"/>
        <pc:sldMkLst>
          <pc:docMk/>
          <pc:sldMk cId="1423226414" sldId="8864"/>
        </pc:sldMkLst>
      </pc:sldChg>
      <pc:sldChg chg="modNotesTx">
        <pc:chgData name="Matt Chill" userId="157e4bfd-2bfa-46d2-b115-bc5f9c1dc265" providerId="ADAL" clId="{05C463C1-86F1-4376-B874-E821E32C1500}" dt="2022-01-18T19:09:11.274" v="2011" actId="20577"/>
        <pc:sldMkLst>
          <pc:docMk/>
          <pc:sldMk cId="1262011921" sldId="8866"/>
        </pc:sldMkLst>
      </pc:sldChg>
      <pc:sldChg chg="modNotesTx">
        <pc:chgData name="Matt Chill" userId="157e4bfd-2bfa-46d2-b115-bc5f9c1dc265" providerId="ADAL" clId="{05C463C1-86F1-4376-B874-E821E32C1500}" dt="2022-01-18T18:41:01.221" v="14"/>
        <pc:sldMkLst>
          <pc:docMk/>
          <pc:sldMk cId="3714581320" sldId="8868"/>
        </pc:sldMkLst>
      </pc:sldChg>
      <pc:sldChg chg="modNotesTx">
        <pc:chgData name="Matt Chill" userId="157e4bfd-2bfa-46d2-b115-bc5f9c1dc265" providerId="ADAL" clId="{05C463C1-86F1-4376-B874-E821E32C1500}" dt="2022-01-18T18:40:41.693" v="12"/>
        <pc:sldMkLst>
          <pc:docMk/>
          <pc:sldMk cId="1575793754" sldId="8869"/>
        </pc:sldMkLst>
      </pc:sldChg>
      <pc:sldChg chg="modNotesTx">
        <pc:chgData name="Matt Chill" userId="157e4bfd-2bfa-46d2-b115-bc5f9c1dc265" providerId="ADAL" clId="{05C463C1-86F1-4376-B874-E821E32C1500}" dt="2022-01-18T18:40:32.702" v="11"/>
        <pc:sldMkLst>
          <pc:docMk/>
          <pc:sldMk cId="2795169934" sldId="8870"/>
        </pc:sldMkLst>
      </pc:sldChg>
      <pc:sldChg chg="modNotesTx">
        <pc:chgData name="Matt Chill" userId="157e4bfd-2bfa-46d2-b115-bc5f9c1dc265" providerId="ADAL" clId="{05C463C1-86F1-4376-B874-E821E32C1500}" dt="2022-01-18T18:40:20.221" v="10"/>
        <pc:sldMkLst>
          <pc:docMk/>
          <pc:sldMk cId="925506554" sldId="8871"/>
        </pc:sldMkLst>
      </pc:sldChg>
      <pc:sldChg chg="modNotesTx">
        <pc:chgData name="Matt Chill" userId="157e4bfd-2bfa-46d2-b115-bc5f9c1dc265" providerId="ADAL" clId="{05C463C1-86F1-4376-B874-E821E32C1500}" dt="2022-01-18T18:39:52.364" v="8"/>
        <pc:sldMkLst>
          <pc:docMk/>
          <pc:sldMk cId="2692763820" sldId="8873"/>
        </pc:sldMkLst>
      </pc:sldChg>
      <pc:sldChg chg="modNotesTx">
        <pc:chgData name="Matt Chill" userId="157e4bfd-2bfa-46d2-b115-bc5f9c1dc265" providerId="ADAL" clId="{05C463C1-86F1-4376-B874-E821E32C1500}" dt="2022-01-18T18:39:40.118" v="7"/>
        <pc:sldMkLst>
          <pc:docMk/>
          <pc:sldMk cId="3671803351" sldId="8874"/>
        </pc:sldMkLst>
      </pc:sldChg>
      <pc:sldChg chg="modNotesTx">
        <pc:chgData name="Matt Chill" userId="157e4bfd-2bfa-46d2-b115-bc5f9c1dc265" providerId="ADAL" clId="{05C463C1-86F1-4376-B874-E821E32C1500}" dt="2022-01-18T18:39:27.933" v="6"/>
        <pc:sldMkLst>
          <pc:docMk/>
          <pc:sldMk cId="1705823272" sldId="8875"/>
        </pc:sldMkLst>
      </pc:sldChg>
      <pc:sldChg chg="modNotesTx">
        <pc:chgData name="Matt Chill" userId="157e4bfd-2bfa-46d2-b115-bc5f9c1dc265" providerId="ADAL" clId="{05C463C1-86F1-4376-B874-E821E32C1500}" dt="2022-01-18T18:39:17.772" v="5"/>
        <pc:sldMkLst>
          <pc:docMk/>
          <pc:sldMk cId="1360457492" sldId="8876"/>
        </pc:sldMkLst>
      </pc:sldChg>
      <pc:sldChg chg="modNotesTx">
        <pc:chgData name="Matt Chill" userId="157e4bfd-2bfa-46d2-b115-bc5f9c1dc265" providerId="ADAL" clId="{05C463C1-86F1-4376-B874-E821E32C1500}" dt="2022-01-18T18:39:05.433" v="4"/>
        <pc:sldMkLst>
          <pc:docMk/>
          <pc:sldMk cId="3241059124" sldId="8877"/>
        </pc:sldMkLst>
      </pc:sldChg>
      <pc:sldChg chg="modNotesTx">
        <pc:chgData name="Matt Chill" userId="157e4bfd-2bfa-46d2-b115-bc5f9c1dc265" providerId="ADAL" clId="{05C463C1-86F1-4376-B874-E821E32C1500}" dt="2022-01-18T18:38:54.426" v="3"/>
        <pc:sldMkLst>
          <pc:docMk/>
          <pc:sldMk cId="2408239894" sldId="8878"/>
        </pc:sldMkLst>
      </pc:sldChg>
      <pc:sldChg chg="modNotesTx">
        <pc:chgData name="Matt Chill" userId="157e4bfd-2bfa-46d2-b115-bc5f9c1dc265" providerId="ADAL" clId="{05C463C1-86F1-4376-B874-E821E32C1500}" dt="2022-01-19T16:30:11.016" v="3765" actId="20577"/>
        <pc:sldMkLst>
          <pc:docMk/>
          <pc:sldMk cId="902583846" sldId="8879"/>
        </pc:sldMkLst>
      </pc:sldChg>
      <pc:sldChg chg="modNotesTx">
        <pc:chgData name="Matt Chill" userId="157e4bfd-2bfa-46d2-b115-bc5f9c1dc265" providerId="ADAL" clId="{05C463C1-86F1-4376-B874-E821E32C1500}" dt="2022-01-18T18:38:19.235" v="1"/>
        <pc:sldMkLst>
          <pc:docMk/>
          <pc:sldMk cId="1180537494" sldId="8880"/>
        </pc:sldMkLst>
      </pc:sldChg>
      <pc:sldChg chg="modNotesTx">
        <pc:chgData name="Matt Chill" userId="157e4bfd-2bfa-46d2-b115-bc5f9c1dc265" providerId="ADAL" clId="{05C463C1-86F1-4376-B874-E821E32C1500}" dt="2022-01-18T18:37:17.492" v="0"/>
        <pc:sldMkLst>
          <pc:docMk/>
          <pc:sldMk cId="1018847152" sldId="8881"/>
        </pc:sldMkLst>
      </pc:sldChg>
      <pc:sldChg chg="modNotesTx">
        <pc:chgData name="Matt Chill" userId="157e4bfd-2bfa-46d2-b115-bc5f9c1dc265" providerId="ADAL" clId="{05C463C1-86F1-4376-B874-E821E32C1500}" dt="2022-01-18T18:40:51.263" v="13"/>
        <pc:sldMkLst>
          <pc:docMk/>
          <pc:sldMk cId="1905783098" sldId="8883"/>
        </pc:sldMkLst>
      </pc:sldChg>
      <pc:sldChg chg="modNotesTx">
        <pc:chgData name="Matt Chill" userId="157e4bfd-2bfa-46d2-b115-bc5f9c1dc265" providerId="ADAL" clId="{05C463C1-86F1-4376-B874-E821E32C1500}" dt="2022-01-18T18:45:21.522" v="19"/>
        <pc:sldMkLst>
          <pc:docMk/>
          <pc:sldMk cId="197752118" sldId="8884"/>
        </pc:sldMkLst>
      </pc:sldChg>
      <pc:sldChg chg="modNotesTx">
        <pc:chgData name="Matt Chill" userId="157e4bfd-2bfa-46d2-b115-bc5f9c1dc265" providerId="ADAL" clId="{05C463C1-86F1-4376-B874-E821E32C1500}" dt="2022-01-18T18:45:40.472" v="21"/>
        <pc:sldMkLst>
          <pc:docMk/>
          <pc:sldMk cId="1684246639" sldId="8885"/>
        </pc:sldMkLst>
      </pc:sldChg>
      <pc:sldChg chg="modNotesTx">
        <pc:chgData name="Matt Chill" userId="157e4bfd-2bfa-46d2-b115-bc5f9c1dc265" providerId="ADAL" clId="{05C463C1-86F1-4376-B874-E821E32C1500}" dt="2022-01-18T18:40:07.587" v="9"/>
        <pc:sldMkLst>
          <pc:docMk/>
          <pc:sldMk cId="871574067" sldId="8886"/>
        </pc:sldMkLst>
      </pc:sldChg>
    </pc:docChg>
  </pc:docChgLst>
  <pc:docChgLst>
    <pc:chgData name="Warren Wang" userId="1561bf07-4da5-4a88-a031-d3d50b783fa1" providerId="ADAL" clId="{F78B9C4F-3141-45D1-8210-8A52B65F9316}"/>
    <pc:docChg chg="undo custSel addSld delSld modSld modSection">
      <pc:chgData name="Warren Wang" userId="1561bf07-4da5-4a88-a031-d3d50b783fa1" providerId="ADAL" clId="{F78B9C4F-3141-45D1-8210-8A52B65F9316}" dt="2022-04-26T15:47:15.781" v="53" actId="5900"/>
      <pc:docMkLst>
        <pc:docMk/>
      </pc:docMkLst>
      <pc:sldChg chg="add del">
        <pc:chgData name="Warren Wang" userId="1561bf07-4da5-4a88-a031-d3d50b783fa1" providerId="ADAL" clId="{F78B9C4F-3141-45D1-8210-8A52B65F9316}" dt="2022-04-26T15:46:13.390" v="51"/>
        <pc:sldMkLst>
          <pc:docMk/>
          <pc:sldMk cId="2309147756" sldId="2145706711"/>
        </pc:sldMkLst>
      </pc:sldChg>
      <pc:sldChg chg="add del">
        <pc:chgData name="Warren Wang" userId="1561bf07-4da5-4a88-a031-d3d50b783fa1" providerId="ADAL" clId="{F78B9C4F-3141-45D1-8210-8A52B65F9316}" dt="2022-04-26T15:46:14.101" v="52" actId="2696"/>
        <pc:sldMkLst>
          <pc:docMk/>
          <pc:sldMk cId="3043084884" sldId="2145706711"/>
        </pc:sldMkLst>
      </pc:sldChg>
      <pc:sldChg chg="modCm">
        <pc:chgData name="Warren Wang" userId="1561bf07-4da5-4a88-a031-d3d50b783fa1" providerId="ADAL" clId="{F78B9C4F-3141-45D1-8210-8A52B65F9316}" dt="2022-04-26T15:47:15.781" v="53" actId="5900"/>
        <pc:sldMkLst>
          <pc:docMk/>
          <pc:sldMk cId="649287989" sldId="2145706715"/>
        </pc:sldMkLst>
      </pc:sldChg>
      <pc:sldChg chg="modSp mod modNotesTx">
        <pc:chgData name="Warren Wang" userId="1561bf07-4da5-4a88-a031-d3d50b783fa1" providerId="ADAL" clId="{F78B9C4F-3141-45D1-8210-8A52B65F9316}" dt="2022-04-26T15:42:03.472" v="48" actId="20577"/>
        <pc:sldMkLst>
          <pc:docMk/>
          <pc:sldMk cId="539865007" sldId="2145706724"/>
        </pc:sldMkLst>
        <pc:spChg chg="mod">
          <ac:chgData name="Warren Wang" userId="1561bf07-4da5-4a88-a031-d3d50b783fa1" providerId="ADAL" clId="{F78B9C4F-3141-45D1-8210-8A52B65F9316}" dt="2022-04-26T15:42:03.472" v="48" actId="20577"/>
          <ac:spMkLst>
            <pc:docMk/>
            <pc:sldMk cId="539865007" sldId="2145706724"/>
            <ac:spMk id="14" creationId="{2CF2C9DF-2D84-4F87-A14E-D4F56255D4FE}"/>
          </ac:spMkLst>
        </pc:spChg>
        <pc:spChg chg="mod">
          <ac:chgData name="Warren Wang" userId="1561bf07-4da5-4a88-a031-d3d50b783fa1" providerId="ADAL" clId="{F78B9C4F-3141-45D1-8210-8A52B65F9316}" dt="2022-04-26T15:41:14.779" v="16" actId="1035"/>
          <ac:spMkLst>
            <pc:docMk/>
            <pc:sldMk cId="539865007" sldId="2145706724"/>
            <ac:spMk id="19" creationId="{EF8DBBD0-FF66-4BF2-861C-0F80F72DED95}"/>
          </ac:spMkLst>
        </pc:spChg>
        <pc:spChg chg="mod">
          <ac:chgData name="Warren Wang" userId="1561bf07-4da5-4a88-a031-d3d50b783fa1" providerId="ADAL" clId="{F78B9C4F-3141-45D1-8210-8A52B65F9316}" dt="2022-04-26T15:41:42.437" v="19" actId="20577"/>
          <ac:spMkLst>
            <pc:docMk/>
            <pc:sldMk cId="539865007" sldId="2145706724"/>
            <ac:spMk id="23" creationId="{FAA2CA5D-3933-41DB-8825-F8B67535B561}"/>
          </ac:spMkLst>
        </pc:spChg>
        <pc:spChg chg="mod">
          <ac:chgData name="Warren Wang" userId="1561bf07-4da5-4a88-a031-d3d50b783fa1" providerId="ADAL" clId="{F78B9C4F-3141-45D1-8210-8A52B65F9316}" dt="2022-04-26T15:41:14.779" v="16" actId="1035"/>
          <ac:spMkLst>
            <pc:docMk/>
            <pc:sldMk cId="539865007" sldId="2145706724"/>
            <ac:spMk id="24" creationId="{9CEF08D7-2FDE-4B94-86E4-7A9E88F5F0B9}"/>
          </ac:spMkLst>
        </pc:spChg>
      </pc:sldChg>
    </pc:docChg>
  </pc:docChgLst>
  <pc:docChgLst>
    <pc:chgData name="Javi Luna" userId="bffa76df-b202-4011-9a98-60c4798d12a9" providerId="ADAL" clId="{BCF5E6DD-5364-4231-A0EC-61BDF70C5FCD}"/>
    <pc:docChg chg="custSel modSld">
      <pc:chgData name="Javi Luna" userId="bffa76df-b202-4011-9a98-60c4798d12a9" providerId="ADAL" clId="{BCF5E6DD-5364-4231-A0EC-61BDF70C5FCD}" dt="2022-05-24T23:25:45.871" v="831" actId="15"/>
      <pc:docMkLst>
        <pc:docMk/>
      </pc:docMkLst>
      <pc:sldChg chg="modNotesTx">
        <pc:chgData name="Javi Luna" userId="bffa76df-b202-4011-9a98-60c4798d12a9" providerId="ADAL" clId="{BCF5E6DD-5364-4231-A0EC-61BDF70C5FCD}" dt="2022-05-24T23:25:45.871" v="831" actId="15"/>
        <pc:sldMkLst>
          <pc:docMk/>
          <pc:sldMk cId="4015672464" sldId="8863"/>
        </pc:sldMkLst>
      </pc:sldChg>
      <pc:sldChg chg="modSp mod modNotesTx">
        <pc:chgData name="Javi Luna" userId="bffa76df-b202-4011-9a98-60c4798d12a9" providerId="ADAL" clId="{BCF5E6DD-5364-4231-A0EC-61BDF70C5FCD}" dt="2022-05-19T21:12:53.719" v="392" actId="20577"/>
        <pc:sldMkLst>
          <pc:docMk/>
          <pc:sldMk cId="2945023669" sldId="2145706684"/>
        </pc:sldMkLst>
        <pc:graphicFrameChg chg="modGraphic">
          <ac:chgData name="Javi Luna" userId="bffa76df-b202-4011-9a98-60c4798d12a9" providerId="ADAL" clId="{BCF5E6DD-5364-4231-A0EC-61BDF70C5FCD}" dt="2022-05-19T21:07:02.660" v="39" actId="20577"/>
          <ac:graphicFrameMkLst>
            <pc:docMk/>
            <pc:sldMk cId="2945023669" sldId="2145706684"/>
            <ac:graphicFrameMk id="53" creationId="{7968B00F-F9F0-4F50-8A4A-7BB30886E00B}"/>
          </ac:graphicFrameMkLst>
        </pc:graphicFrameChg>
      </pc:sldChg>
      <pc:sldChg chg="modSp mod">
        <pc:chgData name="Javi Luna" userId="bffa76df-b202-4011-9a98-60c4798d12a9" providerId="ADAL" clId="{BCF5E6DD-5364-4231-A0EC-61BDF70C5FCD}" dt="2022-05-24T21:12:36.428" v="830" actId="1076"/>
        <pc:sldMkLst>
          <pc:docMk/>
          <pc:sldMk cId="3339490893" sldId="2145706701"/>
        </pc:sldMkLst>
        <pc:spChg chg="mod">
          <ac:chgData name="Javi Luna" userId="bffa76df-b202-4011-9a98-60c4798d12a9" providerId="ADAL" clId="{BCF5E6DD-5364-4231-A0EC-61BDF70C5FCD}" dt="2022-05-24T21:12:36.428" v="830" actId="1076"/>
          <ac:spMkLst>
            <pc:docMk/>
            <pc:sldMk cId="3339490893" sldId="2145706701"/>
            <ac:spMk id="2" creationId="{CBB27C3C-6ECB-4D49-B8C7-6C613F90DA51}"/>
          </ac:spMkLst>
        </pc:spChg>
      </pc:sldChg>
      <pc:sldChg chg="modNotesTx">
        <pc:chgData name="Javi Luna" userId="bffa76df-b202-4011-9a98-60c4798d12a9" providerId="ADAL" clId="{BCF5E6DD-5364-4231-A0EC-61BDF70C5FCD}" dt="2022-05-19T21:40:46.541" v="827" actId="20577"/>
        <pc:sldMkLst>
          <pc:docMk/>
          <pc:sldMk cId="433861813" sldId="2145706725"/>
        </pc:sldMkLst>
      </pc:sldChg>
      <pc:sldChg chg="modSp">
        <pc:chgData name="Javi Luna" userId="bffa76df-b202-4011-9a98-60c4798d12a9" providerId="ADAL" clId="{BCF5E6DD-5364-4231-A0EC-61BDF70C5FCD}" dt="2022-05-24T16:15:34.122" v="829" actId="1076"/>
        <pc:sldMkLst>
          <pc:docMk/>
          <pc:sldMk cId="837914823" sldId="2145706726"/>
        </pc:sldMkLst>
        <pc:picChg chg="mod">
          <ac:chgData name="Javi Luna" userId="bffa76df-b202-4011-9a98-60c4798d12a9" providerId="ADAL" clId="{BCF5E6DD-5364-4231-A0EC-61BDF70C5FCD}" dt="2022-05-24T16:15:34.122" v="829" actId="1076"/>
          <ac:picMkLst>
            <pc:docMk/>
            <pc:sldMk cId="837914823" sldId="2145706726"/>
            <ac:picMk id="1026" creationId="{DAEBCA81-5866-461C-B192-C0676DD1AD73}"/>
          </ac:picMkLst>
        </pc:picChg>
      </pc:sldChg>
    </pc:docChg>
  </pc:docChgLst>
  <pc:docChgLst>
    <pc:chgData name="Warren Wang" userId="1561bf07-4da5-4a88-a031-d3d50b783fa1" providerId="ADAL" clId="{B1AF8CC9-962F-434C-AF07-525979D01CBF}"/>
    <pc:docChg chg="undo redo custSel modSld">
      <pc:chgData name="Warren Wang" userId="1561bf07-4da5-4a88-a031-d3d50b783fa1" providerId="ADAL" clId="{B1AF8CC9-962F-434C-AF07-525979D01CBF}" dt="2022-01-19T18:29:19.902" v="1782" actId="20577"/>
      <pc:docMkLst>
        <pc:docMk/>
      </pc:docMkLst>
      <pc:sldChg chg="modNotesTx">
        <pc:chgData name="Warren Wang" userId="1561bf07-4da5-4a88-a031-d3d50b783fa1" providerId="ADAL" clId="{B1AF8CC9-962F-434C-AF07-525979D01CBF}" dt="2022-01-19T18:15:50.835" v="1707" actId="20577"/>
        <pc:sldMkLst>
          <pc:docMk/>
          <pc:sldMk cId="1575793754" sldId="8869"/>
        </pc:sldMkLst>
      </pc:sldChg>
      <pc:sldChg chg="modNotesTx">
        <pc:chgData name="Warren Wang" userId="1561bf07-4da5-4a88-a031-d3d50b783fa1" providerId="ADAL" clId="{B1AF8CC9-962F-434C-AF07-525979D01CBF}" dt="2022-01-19T17:23:55.095" v="777" actId="20577"/>
        <pc:sldMkLst>
          <pc:docMk/>
          <pc:sldMk cId="2795169934" sldId="8870"/>
        </pc:sldMkLst>
      </pc:sldChg>
      <pc:sldChg chg="modNotesTx">
        <pc:chgData name="Warren Wang" userId="1561bf07-4da5-4a88-a031-d3d50b783fa1" providerId="ADAL" clId="{B1AF8CC9-962F-434C-AF07-525979D01CBF}" dt="2022-01-19T18:24:44.411" v="1772" actId="400"/>
        <pc:sldMkLst>
          <pc:docMk/>
          <pc:sldMk cId="2692763820" sldId="8873"/>
        </pc:sldMkLst>
      </pc:sldChg>
      <pc:sldChg chg="modNotesTx">
        <pc:chgData name="Warren Wang" userId="1561bf07-4da5-4a88-a031-d3d50b783fa1" providerId="ADAL" clId="{B1AF8CC9-962F-434C-AF07-525979D01CBF}" dt="2022-01-19T17:45:09.092" v="1308" actId="20577"/>
        <pc:sldMkLst>
          <pc:docMk/>
          <pc:sldMk cId="3671803351" sldId="8874"/>
        </pc:sldMkLst>
      </pc:sldChg>
      <pc:sldChg chg="modNotesTx">
        <pc:chgData name="Warren Wang" userId="1561bf07-4da5-4a88-a031-d3d50b783fa1" providerId="ADAL" clId="{B1AF8CC9-962F-434C-AF07-525979D01CBF}" dt="2022-01-19T18:29:19.902" v="1782" actId="20577"/>
        <pc:sldMkLst>
          <pc:docMk/>
          <pc:sldMk cId="871574067" sldId="8886"/>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E6B232A-A90B-0843-9FE3-CD41AEF1F47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7D6EF4F6-6352-EF49-8B94-F88281AD3C0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3FA1003-23F1-F848-ABD7-AA279ACD1B1C}" type="datetimeFigureOut">
              <a:rPr lang="en-US" smtClean="0"/>
              <a:t>6/6/2022</a:t>
            </a:fld>
            <a:endParaRPr lang="en-US"/>
          </a:p>
        </p:txBody>
      </p:sp>
      <p:sp>
        <p:nvSpPr>
          <p:cNvPr id="4" name="Footer Placeholder 3">
            <a:extLst>
              <a:ext uri="{FF2B5EF4-FFF2-40B4-BE49-F238E27FC236}">
                <a16:creationId xmlns:a16="http://schemas.microsoft.com/office/drawing/2014/main" id="{6DF22398-7E15-714C-85A0-DACC6DC3F11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2F1B2665-97EF-CE47-ABE4-18D4D76C98D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DAB60F0-68D7-274B-9B3A-8BD634CF5613}" type="slidenum">
              <a:rPr lang="en-US" smtClean="0"/>
              <a:t>‹#›</a:t>
            </a:fld>
            <a:endParaRPr lang="en-US"/>
          </a:p>
        </p:txBody>
      </p:sp>
    </p:spTree>
    <p:extLst>
      <p:ext uri="{BB962C8B-B14F-4D97-AF65-F5344CB8AC3E}">
        <p14:creationId xmlns:p14="http://schemas.microsoft.com/office/powerpoint/2010/main" val="12764137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1F6C0D1-008B-C245-AF1E-F6ADA8BEAF3C}" type="datetimeFigureOut">
              <a:rPr lang="en-US" smtClean="0"/>
              <a:t>6/6/2022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0" tIns="0" rIns="0" bIns="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a:p>
            <a:pPr lvl="5"/>
            <a:r>
              <a:rPr lang="en-US"/>
              <a:t>Sixth level</a:t>
            </a:r>
          </a:p>
          <a:p>
            <a:pPr lvl="6"/>
            <a:r>
              <a:rPr lang="en-US"/>
              <a:t>Seventh level</a:t>
            </a:r>
          </a:p>
          <a:p>
            <a:pPr lvl="7"/>
            <a:r>
              <a:rPr lang="en-US"/>
              <a:t>Eighth level</a:t>
            </a:r>
          </a:p>
          <a:p>
            <a:pPr lvl="8"/>
            <a:r>
              <a:rPr lang="en-US"/>
              <a:t>Ninth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1CB8535-DC0F-AF47-A510-8461A80C06B7}" type="slidenum">
              <a:rPr lang="en-US" smtClean="0"/>
              <a:t>‹#›</a:t>
            </a:fld>
            <a:endParaRPr lang="en-US"/>
          </a:p>
        </p:txBody>
      </p:sp>
    </p:spTree>
    <p:extLst>
      <p:ext uri="{BB962C8B-B14F-4D97-AF65-F5344CB8AC3E}">
        <p14:creationId xmlns:p14="http://schemas.microsoft.com/office/powerpoint/2010/main" val="70781101"/>
      </p:ext>
    </p:extLst>
  </p:cSld>
  <p:clrMap bg1="lt1" tx1="dk1" bg2="lt2" tx2="dk2" accent1="accent1" accent2="accent2" accent3="accent3" accent4="accent4" accent5="accent5" accent6="accent6" hlink="hlink" folHlink="folHlink"/>
  <p:notesStyle>
    <a:lvl1pPr marL="182880" indent="-182880" algn="l" defTabSz="914400" rtl="0" eaLnBrk="1" latinLnBrk="0" hangingPunct="1">
      <a:spcBef>
        <a:spcPts val="600"/>
      </a:spcBef>
      <a:buFont typeface="Arial" panose="020B0604020202020204" pitchFamily="34" charset="0"/>
      <a:buChar char="•"/>
      <a:defRPr sz="1200" kern="1200">
        <a:solidFill>
          <a:schemeClr val="tx1"/>
        </a:solidFill>
        <a:latin typeface="+mn-lt"/>
        <a:ea typeface="+mn-ea"/>
        <a:cs typeface="+mn-cs"/>
      </a:defRPr>
    </a:lvl1pPr>
    <a:lvl2pPr marL="365760" indent="-182880" algn="l" defTabSz="914400" rtl="0" eaLnBrk="1" latinLnBrk="0" hangingPunct="1">
      <a:buFont typeface="Arial" panose="020B0604020202020204" pitchFamily="34" charset="0"/>
      <a:buChar char="–"/>
      <a:defRPr sz="1200" kern="1200">
        <a:solidFill>
          <a:schemeClr val="tx1"/>
        </a:solidFill>
        <a:latin typeface="+mn-lt"/>
        <a:ea typeface="+mn-ea"/>
        <a:cs typeface="+mn-cs"/>
      </a:defRPr>
    </a:lvl2pPr>
    <a:lvl3pPr marL="548640" indent="-182880" algn="l" defTabSz="914400" rtl="0" eaLnBrk="1" latinLnBrk="0" hangingPunct="1">
      <a:buFont typeface="Arial" panose="020B0604020202020204" pitchFamily="34" charset="0"/>
      <a:buChar char="–"/>
      <a:defRPr sz="1200" kern="1200">
        <a:solidFill>
          <a:schemeClr val="tx1"/>
        </a:solidFill>
        <a:latin typeface="+mn-lt"/>
        <a:ea typeface="+mn-ea"/>
        <a:cs typeface="+mn-cs"/>
      </a:defRPr>
    </a:lvl3pPr>
    <a:lvl4pPr marL="731520" indent="-182880" algn="l" defTabSz="914400" rtl="0" eaLnBrk="1" latinLnBrk="0" hangingPunct="1">
      <a:buFont typeface="Arial" panose="020B0604020202020204" pitchFamily="34" charset="0"/>
      <a:buChar char="–"/>
      <a:defRPr sz="1200" kern="1200">
        <a:solidFill>
          <a:schemeClr val="tx1"/>
        </a:solidFill>
        <a:latin typeface="+mn-lt"/>
        <a:ea typeface="+mn-ea"/>
        <a:cs typeface="+mn-cs"/>
      </a:defRPr>
    </a:lvl4pPr>
    <a:lvl5pPr marL="914400" indent="-182880" algn="l" defTabSz="914400" rtl="0" eaLnBrk="1" latinLnBrk="0" hangingPunct="1">
      <a:buFont typeface="Arial" panose="020B0604020202020204" pitchFamily="34" charset="0"/>
      <a:buChar char="–"/>
      <a:defRPr sz="1200" kern="1200">
        <a:solidFill>
          <a:schemeClr val="tx1"/>
        </a:solidFill>
        <a:latin typeface="+mn-lt"/>
        <a:ea typeface="+mn-ea"/>
        <a:cs typeface="+mn-cs"/>
      </a:defRPr>
    </a:lvl5pPr>
    <a:lvl6pPr marL="1097280" indent="-182880" algn="l" defTabSz="914400" rtl="0" eaLnBrk="1" latinLnBrk="0" hangingPunct="1">
      <a:buFont typeface="Arial" panose="020B0604020202020204" pitchFamily="34" charset="0"/>
      <a:buChar char="–"/>
      <a:defRPr sz="1200" kern="1200">
        <a:solidFill>
          <a:schemeClr val="tx1"/>
        </a:solidFill>
        <a:latin typeface="+mn-lt"/>
        <a:ea typeface="+mn-ea"/>
        <a:cs typeface="+mn-cs"/>
      </a:defRPr>
    </a:lvl6pPr>
    <a:lvl7pPr marL="1280160" indent="-182880" algn="l" defTabSz="914400" rtl="0" eaLnBrk="1" latinLnBrk="0" hangingPunct="1">
      <a:buFont typeface="Arial" panose="020B0604020202020204" pitchFamily="34" charset="0"/>
      <a:buChar char="–"/>
      <a:defRPr sz="1200" kern="1200">
        <a:solidFill>
          <a:schemeClr val="tx1"/>
        </a:solidFill>
        <a:latin typeface="+mn-lt"/>
        <a:ea typeface="+mn-ea"/>
        <a:cs typeface="+mn-cs"/>
      </a:defRPr>
    </a:lvl7pPr>
    <a:lvl8pPr marL="1463040" indent="-182880" algn="l" defTabSz="914400" rtl="0" eaLnBrk="1" latinLnBrk="0" hangingPunct="1">
      <a:buFont typeface="Arial" panose="020B0604020202020204" pitchFamily="34" charset="0"/>
      <a:buChar char="–"/>
      <a:defRPr sz="1200" kern="1200">
        <a:solidFill>
          <a:schemeClr val="tx1"/>
        </a:solidFill>
        <a:latin typeface="+mn-lt"/>
        <a:ea typeface="+mn-ea"/>
        <a:cs typeface="+mn-cs"/>
      </a:defRPr>
    </a:lvl8pPr>
    <a:lvl9pPr marL="1645920" indent="-182880" algn="l" defTabSz="914400" rtl="0" eaLnBrk="1" latinLnBrk="0" hangingPunct="1">
      <a:buFont typeface="Arial" panose="020B0604020202020204" pitchFamily="34" charset="0"/>
      <a:buChar char="–"/>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91CB8535-DC0F-AF47-A510-8461A80C06B7}" type="slidenum">
              <a:rPr lang="en-US" smtClean="0"/>
              <a:t>1</a:t>
            </a:fld>
            <a:endParaRPr lang="en-US"/>
          </a:p>
        </p:txBody>
      </p:sp>
    </p:spTree>
    <p:extLst>
      <p:ext uri="{BB962C8B-B14F-4D97-AF65-F5344CB8AC3E}">
        <p14:creationId xmlns:p14="http://schemas.microsoft.com/office/powerpoint/2010/main" val="21774460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91CB8535-DC0F-AF47-A510-8461A80C06B7}" type="slidenum">
              <a:rPr lang="en-US" smtClean="0"/>
              <a:t>2</a:t>
            </a:fld>
            <a:endParaRPr lang="en-US"/>
          </a:p>
        </p:txBody>
      </p:sp>
    </p:spTree>
    <p:extLst>
      <p:ext uri="{BB962C8B-B14F-4D97-AF65-F5344CB8AC3E}">
        <p14:creationId xmlns:p14="http://schemas.microsoft.com/office/powerpoint/2010/main" val="22804603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None/>
            </a:pPr>
            <a:endParaRPr lang="en-US" dirty="0"/>
          </a:p>
        </p:txBody>
      </p:sp>
      <p:sp>
        <p:nvSpPr>
          <p:cNvPr id="4" name="Slide Number Placeholder 3"/>
          <p:cNvSpPr>
            <a:spLocks noGrp="1"/>
          </p:cNvSpPr>
          <p:nvPr>
            <p:ph type="sldNum" sz="quarter" idx="5"/>
          </p:nvPr>
        </p:nvSpPr>
        <p:spPr/>
        <p:txBody>
          <a:bodyPr/>
          <a:lstStyle/>
          <a:p>
            <a:fld id="{91CB8535-DC0F-AF47-A510-8461A80C06B7}" type="slidenum">
              <a:rPr lang="en-US" smtClean="0"/>
              <a:t>3</a:t>
            </a:fld>
            <a:endParaRPr lang="en-US"/>
          </a:p>
        </p:txBody>
      </p:sp>
    </p:spTree>
    <p:extLst>
      <p:ext uri="{BB962C8B-B14F-4D97-AF65-F5344CB8AC3E}">
        <p14:creationId xmlns:p14="http://schemas.microsoft.com/office/powerpoint/2010/main" val="8217856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defRPr/>
            </a:pPr>
            <a:endParaRPr lang="en-US" dirty="0"/>
          </a:p>
        </p:txBody>
      </p:sp>
      <p:sp>
        <p:nvSpPr>
          <p:cNvPr id="4" name="Slide Number Placeholder 3"/>
          <p:cNvSpPr>
            <a:spLocks noGrp="1"/>
          </p:cNvSpPr>
          <p:nvPr>
            <p:ph type="sldNum" sz="quarter" idx="5"/>
          </p:nvPr>
        </p:nvSpPr>
        <p:spPr/>
        <p:txBody>
          <a:bodyPr/>
          <a:lstStyle/>
          <a:p>
            <a:fld id="{91CB8535-DC0F-AF47-A510-8461A80C06B7}" type="slidenum">
              <a:rPr lang="en-US" smtClean="0"/>
              <a:t>4</a:t>
            </a:fld>
            <a:endParaRPr lang="en-US"/>
          </a:p>
        </p:txBody>
      </p:sp>
    </p:spTree>
    <p:extLst>
      <p:ext uri="{BB962C8B-B14F-4D97-AF65-F5344CB8AC3E}">
        <p14:creationId xmlns:p14="http://schemas.microsoft.com/office/powerpoint/2010/main" val="34004222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600"/>
              </a:spcBef>
              <a:spcAft>
                <a:spcPts val="0"/>
              </a:spcAft>
              <a:buClrTx/>
              <a:buSzTx/>
              <a:buFont typeface="Arial"/>
              <a:buNone/>
              <a:tabLst/>
              <a:defRPr/>
            </a:pPr>
            <a:endParaRPr lang="en-US" dirty="0"/>
          </a:p>
        </p:txBody>
      </p:sp>
      <p:sp>
        <p:nvSpPr>
          <p:cNvPr id="4" name="Slide Number Placeholder 3"/>
          <p:cNvSpPr>
            <a:spLocks noGrp="1"/>
          </p:cNvSpPr>
          <p:nvPr>
            <p:ph type="sldNum" sz="quarter" idx="5"/>
          </p:nvPr>
        </p:nvSpPr>
        <p:spPr/>
        <p:txBody>
          <a:bodyPr/>
          <a:lstStyle/>
          <a:p>
            <a:fld id="{91CB8535-DC0F-AF47-A510-8461A80C06B7}" type="slidenum">
              <a:rPr lang="en-US" smtClean="0"/>
              <a:t>5</a:t>
            </a:fld>
            <a:endParaRPr lang="en-US"/>
          </a:p>
        </p:txBody>
      </p:sp>
    </p:spTree>
    <p:extLst>
      <p:ext uri="{BB962C8B-B14F-4D97-AF65-F5344CB8AC3E}">
        <p14:creationId xmlns:p14="http://schemas.microsoft.com/office/powerpoint/2010/main" val="7467589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rtl="0" fontAlgn="ctr">
              <a:spcBef>
                <a:spcPts val="0"/>
              </a:spcBef>
              <a:spcAft>
                <a:spcPts val="0"/>
              </a:spcAft>
              <a:buFont typeface="Arial" panose="020B0604020202020204" pitchFamily="34" charset="0"/>
              <a:buNone/>
            </a:pPr>
            <a:endParaRPr lang="en-US" sz="1100" dirty="0">
              <a:effectLst/>
              <a:latin typeface="Calibri" panose="020F0502020204030204" pitchFamily="34"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CB8535-DC0F-AF47-A510-8461A80C06B7}" type="slidenum">
              <a:rPr kumimoji="0" lang="en-US" sz="1200" b="0"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4127668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ctr" latinLnBrk="0" hangingPunct="1">
              <a:lnSpc>
                <a:spcPct val="100000"/>
              </a:lnSpc>
              <a:spcBef>
                <a:spcPts val="0"/>
              </a:spcBef>
              <a:spcAft>
                <a:spcPts val="0"/>
              </a:spcAft>
              <a:buClrTx/>
              <a:buSzTx/>
              <a:buFont typeface="Arial" panose="020B0604020202020204" pitchFamily="34" charset="0"/>
              <a:buNone/>
              <a:tabLst/>
              <a:defRPr/>
            </a:pPr>
            <a:endParaRPr lang="en-US" sz="1100" dirty="0">
              <a:effectLst/>
              <a:latin typeface="Calibri" panose="020F0502020204030204" pitchFamily="34"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CB8535-DC0F-AF47-A510-8461A80C06B7}" type="slidenum">
              <a:rPr kumimoji="0" lang="en-US" sz="1200" b="0"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19282928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None/>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CB8535-DC0F-AF47-A510-8461A80C06B7}" type="slidenum">
              <a:rPr kumimoji="0" lang="en-US" sz="1200" b="0"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31985510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sz="1100" b="0" i="0" dirty="0">
              <a:solidFill>
                <a:srgbClr val="242424"/>
              </a:solidFill>
              <a:effectLst/>
              <a:latin typeface="+mn-lt"/>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B9BED7B-CAE7-4129-BC5F-E9968855F810}"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28848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B9BED7B-CAE7-4129-BC5F-E9968855F810}"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014272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600"/>
              </a:spcBef>
              <a:spcAft>
                <a:spcPts val="0"/>
              </a:spcAft>
              <a:buClrTx/>
              <a:buSzTx/>
              <a:buFont typeface="Arial"/>
              <a:buNone/>
              <a:tabLst/>
              <a:defRPr/>
            </a:pPr>
            <a:endParaRPr lang="en-US" dirty="0"/>
          </a:p>
        </p:txBody>
      </p:sp>
      <p:sp>
        <p:nvSpPr>
          <p:cNvPr id="4" name="Slide Number Placeholder 3"/>
          <p:cNvSpPr>
            <a:spLocks noGrp="1"/>
          </p:cNvSpPr>
          <p:nvPr>
            <p:ph type="sldNum" sz="quarter" idx="5"/>
          </p:nvPr>
        </p:nvSpPr>
        <p:spPr/>
        <p:txBody>
          <a:bodyPr/>
          <a:lstStyle/>
          <a:p>
            <a:fld id="{91CB8535-DC0F-AF47-A510-8461A80C06B7}" type="slidenum">
              <a:rPr lang="en-US" smtClean="0"/>
              <a:t>11</a:t>
            </a:fld>
            <a:endParaRPr lang="en-US"/>
          </a:p>
        </p:txBody>
      </p:sp>
    </p:spTree>
    <p:extLst>
      <p:ext uri="{BB962C8B-B14F-4D97-AF65-F5344CB8AC3E}">
        <p14:creationId xmlns:p14="http://schemas.microsoft.com/office/powerpoint/2010/main" val="31151219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None/>
            </a:pPr>
            <a:endParaRPr lang="en-US" dirty="0"/>
          </a:p>
        </p:txBody>
      </p:sp>
      <p:sp>
        <p:nvSpPr>
          <p:cNvPr id="4" name="Slide Number Placeholder 3"/>
          <p:cNvSpPr>
            <a:spLocks noGrp="1"/>
          </p:cNvSpPr>
          <p:nvPr>
            <p:ph type="sldNum" sz="quarter" idx="5"/>
          </p:nvPr>
        </p:nvSpPr>
        <p:spPr/>
        <p:txBody>
          <a:bodyPr/>
          <a:lstStyle/>
          <a:p>
            <a:fld id="{91CB8535-DC0F-AF47-A510-8461A80C06B7}" type="slidenum">
              <a:rPr lang="en-US" smtClean="0"/>
              <a:t>12</a:t>
            </a:fld>
            <a:endParaRPr lang="en-US"/>
          </a:p>
        </p:txBody>
      </p:sp>
    </p:spTree>
    <p:extLst>
      <p:ext uri="{BB962C8B-B14F-4D97-AF65-F5344CB8AC3E}">
        <p14:creationId xmlns:p14="http://schemas.microsoft.com/office/powerpoint/2010/main" val="39885635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91CB8535-DC0F-AF47-A510-8461A80C06B7}" type="slidenum">
              <a:rPr lang="en-US" smtClean="0"/>
              <a:t>13</a:t>
            </a:fld>
            <a:endParaRPr lang="en-US"/>
          </a:p>
        </p:txBody>
      </p:sp>
    </p:spTree>
    <p:extLst>
      <p:ext uri="{BB962C8B-B14F-4D97-AF65-F5344CB8AC3E}">
        <p14:creationId xmlns:p14="http://schemas.microsoft.com/office/powerpoint/2010/main" val="387420961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a:buNone/>
            </a:pPr>
            <a:endParaRPr lang="en-US" dirty="0"/>
          </a:p>
        </p:txBody>
      </p:sp>
      <p:sp>
        <p:nvSpPr>
          <p:cNvPr id="4" name="Slide Number Placeholder 3"/>
          <p:cNvSpPr>
            <a:spLocks noGrp="1"/>
          </p:cNvSpPr>
          <p:nvPr>
            <p:ph type="sldNum" sz="quarter" idx="5"/>
          </p:nvPr>
        </p:nvSpPr>
        <p:spPr/>
        <p:txBody>
          <a:bodyPr/>
          <a:lstStyle/>
          <a:p>
            <a:fld id="{91CB8535-DC0F-AF47-A510-8461A80C06B7}" type="slidenum">
              <a:rPr lang="en-US" smtClean="0"/>
              <a:t>14</a:t>
            </a:fld>
            <a:endParaRPr lang="en-US"/>
          </a:p>
        </p:txBody>
      </p:sp>
    </p:spTree>
    <p:extLst>
      <p:ext uri="{BB962C8B-B14F-4D97-AF65-F5344CB8AC3E}">
        <p14:creationId xmlns:p14="http://schemas.microsoft.com/office/powerpoint/2010/main" val="32423132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600"/>
              </a:spcBef>
              <a:spcAft>
                <a:spcPts val="0"/>
              </a:spcAft>
              <a:buClrTx/>
              <a:buSzTx/>
              <a:buFont typeface="Arial"/>
              <a:buNone/>
              <a:tabLst/>
              <a:defRPr/>
            </a:pPr>
            <a:endParaRPr lang="en-US" sz="1200" dirty="0">
              <a:solidFill>
                <a:srgbClr val="000000"/>
              </a:solidFill>
              <a:effectLst/>
              <a:latin typeface="+mn-lt"/>
              <a:ea typeface="MS Gothic" panose="020B0609070205080204" pitchFamily="49" charset="-128"/>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91CB8535-DC0F-AF47-A510-8461A80C06B7}" type="slidenum">
              <a:rPr lang="en-US" smtClean="0"/>
              <a:t>15</a:t>
            </a:fld>
            <a:endParaRPr lang="en-US"/>
          </a:p>
        </p:txBody>
      </p:sp>
    </p:spTree>
    <p:extLst>
      <p:ext uri="{BB962C8B-B14F-4D97-AF65-F5344CB8AC3E}">
        <p14:creationId xmlns:p14="http://schemas.microsoft.com/office/powerpoint/2010/main" val="14979914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600"/>
              </a:spcBef>
              <a:spcAft>
                <a:spcPts val="0"/>
              </a:spcAft>
              <a:buClrTx/>
              <a:buSzTx/>
              <a:buFont typeface="Arial"/>
              <a:buNone/>
              <a:tabLst/>
              <a:defRPr/>
            </a:pPr>
            <a:endParaRPr lang="en-US" dirty="0"/>
          </a:p>
        </p:txBody>
      </p:sp>
      <p:sp>
        <p:nvSpPr>
          <p:cNvPr id="4" name="Slide Number Placeholder 3"/>
          <p:cNvSpPr>
            <a:spLocks noGrp="1"/>
          </p:cNvSpPr>
          <p:nvPr>
            <p:ph type="sldNum" sz="quarter" idx="5"/>
          </p:nvPr>
        </p:nvSpPr>
        <p:spPr/>
        <p:txBody>
          <a:bodyPr/>
          <a:lstStyle/>
          <a:p>
            <a:fld id="{91CB8535-DC0F-AF47-A510-8461A80C06B7}" type="slidenum">
              <a:rPr lang="en-US" smtClean="0"/>
              <a:t>16</a:t>
            </a:fld>
            <a:endParaRPr lang="en-US"/>
          </a:p>
        </p:txBody>
      </p:sp>
    </p:spTree>
    <p:extLst>
      <p:ext uri="{BB962C8B-B14F-4D97-AF65-F5344CB8AC3E}">
        <p14:creationId xmlns:p14="http://schemas.microsoft.com/office/powerpoint/2010/main" val="36191886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a:buNone/>
            </a:pPr>
            <a:endParaRPr lang="en-US" sz="1200" dirty="0">
              <a:solidFill>
                <a:srgbClr val="000000"/>
              </a:solidFill>
              <a:effectLst/>
              <a:latin typeface="+mn-lt"/>
              <a:ea typeface="MS Gothic"/>
              <a:cs typeface="Arial"/>
            </a:endParaRPr>
          </a:p>
        </p:txBody>
      </p:sp>
      <p:sp>
        <p:nvSpPr>
          <p:cNvPr id="4" name="Slide Number Placeholder 3"/>
          <p:cNvSpPr>
            <a:spLocks noGrp="1"/>
          </p:cNvSpPr>
          <p:nvPr>
            <p:ph type="sldNum" sz="quarter" idx="5"/>
          </p:nvPr>
        </p:nvSpPr>
        <p:spPr/>
        <p:txBody>
          <a:bodyPr/>
          <a:lstStyle/>
          <a:p>
            <a:fld id="{91CB8535-DC0F-AF47-A510-8461A80C06B7}" type="slidenum">
              <a:rPr lang="en-US" smtClean="0"/>
              <a:t>17</a:t>
            </a:fld>
            <a:endParaRPr lang="en-US"/>
          </a:p>
        </p:txBody>
      </p:sp>
    </p:spTree>
    <p:extLst>
      <p:ext uri="{BB962C8B-B14F-4D97-AF65-F5344CB8AC3E}">
        <p14:creationId xmlns:p14="http://schemas.microsoft.com/office/powerpoint/2010/main" val="42491505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a:buNone/>
            </a:pPr>
            <a:endParaRPr lang="en-US" dirty="0"/>
          </a:p>
        </p:txBody>
      </p:sp>
      <p:sp>
        <p:nvSpPr>
          <p:cNvPr id="4" name="Slide Number Placeholder 3"/>
          <p:cNvSpPr>
            <a:spLocks noGrp="1"/>
          </p:cNvSpPr>
          <p:nvPr>
            <p:ph type="sldNum" sz="quarter" idx="5"/>
          </p:nvPr>
        </p:nvSpPr>
        <p:spPr/>
        <p:txBody>
          <a:bodyPr/>
          <a:lstStyle/>
          <a:p>
            <a:fld id="{91CB8535-DC0F-AF47-A510-8461A80C06B7}" type="slidenum">
              <a:rPr lang="en-US" smtClean="0"/>
              <a:t>18</a:t>
            </a:fld>
            <a:endParaRPr lang="en-US"/>
          </a:p>
        </p:txBody>
      </p:sp>
    </p:spTree>
    <p:extLst>
      <p:ext uri="{BB962C8B-B14F-4D97-AF65-F5344CB8AC3E}">
        <p14:creationId xmlns:p14="http://schemas.microsoft.com/office/powerpoint/2010/main" val="35511843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None/>
            </a:pPr>
            <a:endParaRPr lang="en-US" dirty="0"/>
          </a:p>
        </p:txBody>
      </p:sp>
      <p:sp>
        <p:nvSpPr>
          <p:cNvPr id="4" name="Slide Number Placeholder 3"/>
          <p:cNvSpPr>
            <a:spLocks noGrp="1"/>
          </p:cNvSpPr>
          <p:nvPr>
            <p:ph type="sldNum" sz="quarter" idx="5"/>
          </p:nvPr>
        </p:nvSpPr>
        <p:spPr/>
        <p:txBody>
          <a:bodyPr/>
          <a:lstStyle/>
          <a:p>
            <a:fld id="{91CB8535-DC0F-AF47-A510-8461A80C06B7}" type="slidenum">
              <a:rPr lang="en-US" smtClean="0"/>
              <a:t>19</a:t>
            </a:fld>
            <a:endParaRPr lang="en-US"/>
          </a:p>
        </p:txBody>
      </p:sp>
    </p:spTree>
    <p:extLst>
      <p:ext uri="{BB962C8B-B14F-4D97-AF65-F5344CB8AC3E}">
        <p14:creationId xmlns:p14="http://schemas.microsoft.com/office/powerpoint/2010/main" val="31790570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None/>
            </a:pPr>
            <a:endParaRPr lang="en-US" dirty="0"/>
          </a:p>
        </p:txBody>
      </p:sp>
      <p:sp>
        <p:nvSpPr>
          <p:cNvPr id="4" name="Slide Number Placeholder 3"/>
          <p:cNvSpPr>
            <a:spLocks noGrp="1"/>
          </p:cNvSpPr>
          <p:nvPr>
            <p:ph type="sldNum" sz="quarter" idx="5"/>
          </p:nvPr>
        </p:nvSpPr>
        <p:spPr/>
        <p:txBody>
          <a:bodyPr/>
          <a:lstStyle/>
          <a:p>
            <a:fld id="{91CB8535-DC0F-AF47-A510-8461A80C06B7}" type="slidenum">
              <a:rPr lang="en-US" smtClean="0"/>
              <a:t>20</a:t>
            </a:fld>
            <a:endParaRPr lang="en-US"/>
          </a:p>
        </p:txBody>
      </p:sp>
    </p:spTree>
    <p:extLst>
      <p:ext uri="{BB962C8B-B14F-4D97-AF65-F5344CB8AC3E}">
        <p14:creationId xmlns:p14="http://schemas.microsoft.com/office/powerpoint/2010/main" val="265351371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91CB8535-DC0F-AF47-A510-8461A80C06B7}" type="slidenum">
              <a:rPr lang="en-US" smtClean="0"/>
              <a:t>21</a:t>
            </a:fld>
            <a:endParaRPr lang="en-US"/>
          </a:p>
        </p:txBody>
      </p:sp>
    </p:spTree>
    <p:extLst>
      <p:ext uri="{BB962C8B-B14F-4D97-AF65-F5344CB8AC3E}">
        <p14:creationId xmlns:p14="http://schemas.microsoft.com/office/powerpoint/2010/main" val="28471002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SzPct val="10000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91CB8535-DC0F-AF47-A510-8461A80C06B7}" type="slidenum">
              <a:rPr lang="en-US" smtClean="0"/>
              <a:t>22</a:t>
            </a:fld>
            <a:endParaRPr lang="en-US"/>
          </a:p>
        </p:txBody>
      </p:sp>
    </p:spTree>
    <p:extLst>
      <p:ext uri="{BB962C8B-B14F-4D97-AF65-F5344CB8AC3E}">
        <p14:creationId xmlns:p14="http://schemas.microsoft.com/office/powerpoint/2010/main" val="386633147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91CB8535-DC0F-AF47-A510-8461A80C06B7}" type="slidenum">
              <a:rPr lang="en-US" smtClean="0"/>
              <a:t>23</a:t>
            </a:fld>
            <a:endParaRPr lang="en-US"/>
          </a:p>
        </p:txBody>
      </p:sp>
    </p:spTree>
    <p:extLst>
      <p:ext uri="{BB962C8B-B14F-4D97-AF65-F5344CB8AC3E}">
        <p14:creationId xmlns:p14="http://schemas.microsoft.com/office/powerpoint/2010/main" val="428267725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600"/>
              </a:spcBef>
              <a:spcAft>
                <a:spcPts val="0"/>
              </a:spcAft>
              <a:buClrTx/>
              <a:buSzTx/>
              <a:buFont typeface="Arial" panose="020B0604020202020204" pitchFamily="34" charset="0"/>
              <a:buNone/>
              <a:tabLst/>
              <a:defRPr/>
            </a:pPr>
            <a:endParaRPr lang="en-US" sz="1200" dirty="0"/>
          </a:p>
        </p:txBody>
      </p:sp>
      <p:sp>
        <p:nvSpPr>
          <p:cNvPr id="4" name="Slide Number Placeholder 3"/>
          <p:cNvSpPr>
            <a:spLocks noGrp="1"/>
          </p:cNvSpPr>
          <p:nvPr>
            <p:ph type="sldNum" sz="quarter" idx="5"/>
          </p:nvPr>
        </p:nvSpPr>
        <p:spPr/>
        <p:txBody>
          <a:bodyPr/>
          <a:lstStyle/>
          <a:p>
            <a:fld id="{91CB8535-DC0F-AF47-A510-8461A80C06B7}" type="slidenum">
              <a:rPr lang="en-US" smtClean="0"/>
              <a:t>24</a:t>
            </a:fld>
            <a:endParaRPr lang="en-US"/>
          </a:p>
        </p:txBody>
      </p:sp>
    </p:spTree>
    <p:extLst>
      <p:ext uri="{BB962C8B-B14F-4D97-AF65-F5344CB8AC3E}">
        <p14:creationId xmlns:p14="http://schemas.microsoft.com/office/powerpoint/2010/main" val="155702159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None/>
            </a:pPr>
            <a:endParaRPr lang="en-US" dirty="0"/>
          </a:p>
        </p:txBody>
      </p:sp>
      <p:sp>
        <p:nvSpPr>
          <p:cNvPr id="4" name="Slide Number Placeholder 3"/>
          <p:cNvSpPr>
            <a:spLocks noGrp="1"/>
          </p:cNvSpPr>
          <p:nvPr>
            <p:ph type="sldNum" sz="quarter" idx="5"/>
          </p:nvPr>
        </p:nvSpPr>
        <p:spPr/>
        <p:txBody>
          <a:bodyPr/>
          <a:lstStyle/>
          <a:p>
            <a:fld id="{91CB8535-DC0F-AF47-A510-8461A80C06B7}" type="slidenum">
              <a:rPr lang="en-US" smtClean="0"/>
              <a:t>25</a:t>
            </a:fld>
            <a:endParaRPr lang="en-US"/>
          </a:p>
        </p:txBody>
      </p:sp>
    </p:spTree>
    <p:extLst>
      <p:ext uri="{BB962C8B-B14F-4D97-AF65-F5344CB8AC3E}">
        <p14:creationId xmlns:p14="http://schemas.microsoft.com/office/powerpoint/2010/main" val="150598388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600"/>
              </a:spcBef>
              <a:spcAft>
                <a:spcPts val="0"/>
              </a:spcAft>
              <a:buClrTx/>
              <a:buSzTx/>
              <a:buFont typeface="Arial" panose="020B0604020202020204" pitchFamily="34" charset="0"/>
              <a:buNone/>
              <a:tabLst/>
              <a:defRPr/>
            </a:pPr>
            <a:endParaRPr lang="en-US" dirty="0"/>
          </a:p>
        </p:txBody>
      </p:sp>
      <p:sp>
        <p:nvSpPr>
          <p:cNvPr id="4" name="Slide Number Placeholder 3"/>
          <p:cNvSpPr>
            <a:spLocks noGrp="1"/>
          </p:cNvSpPr>
          <p:nvPr>
            <p:ph type="sldNum" sz="quarter" idx="5"/>
          </p:nvPr>
        </p:nvSpPr>
        <p:spPr/>
        <p:txBody>
          <a:bodyPr/>
          <a:lstStyle/>
          <a:p>
            <a:fld id="{91CB8535-DC0F-AF47-A510-8461A80C06B7}" type="slidenum">
              <a:rPr lang="en-US" smtClean="0"/>
              <a:t>26</a:t>
            </a:fld>
            <a:endParaRPr lang="en-US"/>
          </a:p>
        </p:txBody>
      </p:sp>
    </p:spTree>
    <p:extLst>
      <p:ext uri="{BB962C8B-B14F-4D97-AF65-F5344CB8AC3E}">
        <p14:creationId xmlns:p14="http://schemas.microsoft.com/office/powerpoint/2010/main" val="359411614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600"/>
              </a:spcBef>
              <a:spcAft>
                <a:spcPts val="0"/>
              </a:spcAft>
              <a:buClrTx/>
              <a:buSzTx/>
              <a:buFont typeface="Arial" panose="020B0604020202020204" pitchFamily="34" charset="0"/>
              <a:buNone/>
              <a:tabLst/>
              <a:defRPr/>
            </a:pPr>
            <a:endParaRPr lang="en-US" sz="1200" b="0" dirty="0"/>
          </a:p>
        </p:txBody>
      </p:sp>
      <p:sp>
        <p:nvSpPr>
          <p:cNvPr id="4" name="Slide Number Placeholder 3"/>
          <p:cNvSpPr>
            <a:spLocks noGrp="1"/>
          </p:cNvSpPr>
          <p:nvPr>
            <p:ph type="sldNum" sz="quarter" idx="5"/>
          </p:nvPr>
        </p:nvSpPr>
        <p:spPr/>
        <p:txBody>
          <a:bodyPr/>
          <a:lstStyle/>
          <a:p>
            <a:fld id="{91CB8535-DC0F-AF47-A510-8461A80C06B7}" type="slidenum">
              <a:rPr lang="en-US" smtClean="0"/>
              <a:t>27</a:t>
            </a:fld>
            <a:endParaRPr lang="en-US"/>
          </a:p>
        </p:txBody>
      </p:sp>
    </p:spTree>
    <p:extLst>
      <p:ext uri="{BB962C8B-B14F-4D97-AF65-F5344CB8AC3E}">
        <p14:creationId xmlns:p14="http://schemas.microsoft.com/office/powerpoint/2010/main" val="37215490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dirty="0"/>
          </a:p>
        </p:txBody>
      </p:sp>
      <p:sp>
        <p:nvSpPr>
          <p:cNvPr id="4" name="Slide Number Placeholder 3"/>
          <p:cNvSpPr>
            <a:spLocks noGrp="1"/>
          </p:cNvSpPr>
          <p:nvPr>
            <p:ph type="sldNum" sz="quarter" idx="5"/>
          </p:nvPr>
        </p:nvSpPr>
        <p:spPr/>
        <p:txBody>
          <a:bodyPr/>
          <a:lstStyle/>
          <a:p>
            <a:fld id="{91CB8535-DC0F-AF47-A510-8461A80C06B7}" type="slidenum">
              <a:rPr lang="en-US" smtClean="0"/>
              <a:t>28</a:t>
            </a:fld>
            <a:endParaRPr lang="en-US"/>
          </a:p>
        </p:txBody>
      </p:sp>
    </p:spTree>
    <p:extLst>
      <p:ext uri="{BB962C8B-B14F-4D97-AF65-F5344CB8AC3E}">
        <p14:creationId xmlns:p14="http://schemas.microsoft.com/office/powerpoint/2010/main" val="294122412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91CB8535-DC0F-AF47-A510-8461A80C06B7}" type="slidenum">
              <a:rPr lang="en-US" smtClean="0"/>
              <a:t>29</a:t>
            </a:fld>
            <a:endParaRPr lang="en-US"/>
          </a:p>
        </p:txBody>
      </p:sp>
    </p:spTree>
    <p:extLst>
      <p:ext uri="{BB962C8B-B14F-4D97-AF65-F5344CB8AC3E}">
        <p14:creationId xmlns:p14="http://schemas.microsoft.com/office/powerpoint/2010/main" val="339395496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91CB8535-DC0F-AF47-A510-8461A80C06B7}" type="slidenum">
              <a:rPr lang="en-US" smtClean="0"/>
              <a:t>30</a:t>
            </a:fld>
            <a:endParaRPr lang="en-US"/>
          </a:p>
        </p:txBody>
      </p:sp>
    </p:spTree>
    <p:extLst>
      <p:ext uri="{BB962C8B-B14F-4D97-AF65-F5344CB8AC3E}">
        <p14:creationId xmlns:p14="http://schemas.microsoft.com/office/powerpoint/2010/main" val="5226957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3_Title Slide 04">
    <p:spTree>
      <p:nvGrpSpPr>
        <p:cNvPr id="1" name=""/>
        <p:cNvGrpSpPr/>
        <p:nvPr/>
      </p:nvGrpSpPr>
      <p:grpSpPr>
        <a:xfrm>
          <a:off x="0" y="0"/>
          <a:ext cx="0" cy="0"/>
          <a:chOff x="0" y="0"/>
          <a:chExt cx="0" cy="0"/>
        </a:xfrm>
      </p:grpSpPr>
      <p:sp>
        <p:nvSpPr>
          <p:cNvPr id="11" name="Shape">
            <a:extLst>
              <a:ext uri="{FF2B5EF4-FFF2-40B4-BE49-F238E27FC236}">
                <a16:creationId xmlns:a16="http://schemas.microsoft.com/office/drawing/2014/main" id="{A252826B-D2E1-4943-814B-73EFDBC534AA}"/>
              </a:ext>
            </a:extLst>
          </p:cNvPr>
          <p:cNvSpPr>
            <a:spLocks noChangeAspect="1" noEditPoints="1"/>
          </p:cNvSpPr>
          <p:nvPr userDrawn="1"/>
        </p:nvSpPr>
        <p:spPr bwMode="hidden">
          <a:xfrm>
            <a:off x="0" y="0"/>
            <a:ext cx="12192001" cy="6858000"/>
          </a:xfrm>
          <a:custGeom>
            <a:avLst/>
            <a:gdLst>
              <a:gd name="connsiteX0" fmla="*/ 8708435 w 8708436"/>
              <a:gd name="connsiteY0" fmla="*/ 0 h 6858000"/>
              <a:gd name="connsiteX1" fmla="*/ 8708436 w 8708436"/>
              <a:gd name="connsiteY1" fmla="*/ 0 h 6858000"/>
              <a:gd name="connsiteX2" fmla="*/ 8708436 w 8708436"/>
              <a:gd name="connsiteY2" fmla="*/ 6858000 h 6858000"/>
              <a:gd name="connsiteX3" fmla="*/ 0 w 8708436"/>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708436" h="6858000">
                <a:moveTo>
                  <a:pt x="8708435" y="0"/>
                </a:moveTo>
                <a:lnTo>
                  <a:pt x="8708436" y="0"/>
                </a:lnTo>
                <a:lnTo>
                  <a:pt x="8708436" y="6858000"/>
                </a:lnTo>
                <a:lnTo>
                  <a:pt x="0" y="6858000"/>
                </a:lnTo>
                <a:close/>
              </a:path>
            </a:pathLst>
          </a:custGeom>
          <a:solidFill>
            <a:schemeClr val="tx2"/>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Tree>
    <p:extLst>
      <p:ext uri="{BB962C8B-B14F-4D97-AF65-F5344CB8AC3E}">
        <p14:creationId xmlns:p14="http://schemas.microsoft.com/office/powerpoint/2010/main" val="125138814"/>
      </p:ext>
    </p:extLst>
  </p:cSld>
  <p:clrMapOvr>
    <a:masterClrMapping/>
  </p:clrMapOvr>
  <p:extLst>
    <p:ext uri="{DCECCB84-F9BA-43D5-87BE-67443E8EF086}">
      <p15:sldGuideLst xmlns:p15="http://schemas.microsoft.com/office/powerpoint/2012/main">
        <p15:guide id="1" pos="3744">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4_Title Slide 04">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CB12CCF-F480-4E37-847C-EB34245EB653}"/>
              </a:ext>
            </a:extLst>
          </p:cNvPr>
          <p:cNvSpPr/>
          <p:nvPr userDrawn="1"/>
        </p:nvSpPr>
        <p:spPr>
          <a:xfrm>
            <a:off x="6029864" y="0"/>
            <a:ext cx="6162136" cy="7237562"/>
          </a:xfrm>
          <a:prstGeom prst="rect">
            <a:avLst/>
          </a:prstGeom>
          <a:solidFill>
            <a:schemeClr val="bg2">
              <a:lumMod val="90000"/>
            </a:schemeClr>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Tree>
    <p:extLst>
      <p:ext uri="{BB962C8B-B14F-4D97-AF65-F5344CB8AC3E}">
        <p14:creationId xmlns:p14="http://schemas.microsoft.com/office/powerpoint/2010/main" val="293970257"/>
      </p:ext>
    </p:extLst>
  </p:cSld>
  <p:clrMapOvr>
    <a:masterClrMapping/>
  </p:clrMapOvr>
  <p:extLst>
    <p:ext uri="{DCECCB84-F9BA-43D5-87BE-67443E8EF086}">
      <p15:sldGuideLst xmlns:p15="http://schemas.microsoft.com/office/powerpoint/2012/main">
        <p15:guide id="1" pos="3744">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grpSp>
        <p:nvGrpSpPr>
          <p:cNvPr id="5" name="Shapes">
            <a:extLst>
              <a:ext uri="{FF2B5EF4-FFF2-40B4-BE49-F238E27FC236}">
                <a16:creationId xmlns:a16="http://schemas.microsoft.com/office/drawing/2014/main" id="{BAEB401E-5143-6042-9787-A0BD49D949C4}"/>
              </a:ext>
            </a:extLst>
          </p:cNvPr>
          <p:cNvGrpSpPr/>
          <p:nvPr userDrawn="1"/>
        </p:nvGrpSpPr>
        <p:grpSpPr>
          <a:xfrm>
            <a:off x="4484721" y="456312"/>
            <a:ext cx="7250555" cy="5944426"/>
            <a:chOff x="4484721" y="456312"/>
            <a:chExt cx="7250555" cy="5944426"/>
          </a:xfrm>
        </p:grpSpPr>
        <p:sp>
          <p:nvSpPr>
            <p:cNvPr id="10" name="Shape 1">
              <a:extLst>
                <a:ext uri="{FF2B5EF4-FFF2-40B4-BE49-F238E27FC236}">
                  <a16:creationId xmlns:a16="http://schemas.microsoft.com/office/drawing/2014/main" id="{DE3424D6-78F7-4144-A1E8-D56118CB908C}"/>
                </a:ext>
                <a:ext uri="{C183D7F6-B498-43B3-948B-1728B52AA6E4}">
                  <adec:decorative xmlns:adec="http://schemas.microsoft.com/office/drawing/2017/decorative" val="1"/>
                </a:ext>
              </a:extLst>
            </p:cNvPr>
            <p:cNvSpPr>
              <a:spLocks noChangeAspect="1" noEditPoints="1"/>
            </p:cNvSpPr>
            <p:nvPr userDrawn="1"/>
          </p:nvSpPr>
          <p:spPr bwMode="hidden">
            <a:xfrm>
              <a:off x="7707222" y="456567"/>
              <a:ext cx="4028054" cy="2896340"/>
            </a:xfrm>
            <a:custGeom>
              <a:avLst/>
              <a:gdLst>
                <a:gd name="T0" fmla="*/ 4228 w 4228"/>
                <a:gd name="T1" fmla="*/ 2080 h 3040"/>
                <a:gd name="T2" fmla="*/ 4228 w 4228"/>
                <a:gd name="T3" fmla="*/ 2080 h 3040"/>
                <a:gd name="T4" fmla="*/ 0 w 4228"/>
                <a:gd name="T5" fmla="*/ 0 h 3040"/>
                <a:gd name="T6" fmla="*/ 2472 w 4228"/>
                <a:gd name="T7" fmla="*/ 3040 h 3040"/>
                <a:gd name="T8" fmla="*/ 4228 w 4228"/>
                <a:gd name="T9" fmla="*/ 2080 h 3040"/>
              </a:gdLst>
              <a:ahLst/>
              <a:cxnLst>
                <a:cxn ang="0">
                  <a:pos x="T0" y="T1"/>
                </a:cxn>
                <a:cxn ang="0">
                  <a:pos x="T2" y="T3"/>
                </a:cxn>
                <a:cxn ang="0">
                  <a:pos x="T4" y="T5"/>
                </a:cxn>
                <a:cxn ang="0">
                  <a:pos x="T6" y="T7"/>
                </a:cxn>
                <a:cxn ang="0">
                  <a:pos x="T8" y="T9"/>
                </a:cxn>
              </a:cxnLst>
              <a:rect l="0" t="0" r="r" b="b"/>
              <a:pathLst>
                <a:path w="4228" h="3040">
                  <a:moveTo>
                    <a:pt x="4228" y="2080"/>
                  </a:moveTo>
                  <a:lnTo>
                    <a:pt x="4228" y="2080"/>
                  </a:lnTo>
                  <a:lnTo>
                    <a:pt x="0" y="0"/>
                  </a:lnTo>
                  <a:lnTo>
                    <a:pt x="2472" y="3040"/>
                  </a:lnTo>
                  <a:lnTo>
                    <a:pt x="4228" y="2080"/>
                  </a:lnTo>
                  <a:close/>
                </a:path>
              </a:pathLst>
            </a:custGeom>
            <a:solidFill>
              <a:srgbClr val="C3EC0C"/>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Shape 2">
              <a:extLst>
                <a:ext uri="{FF2B5EF4-FFF2-40B4-BE49-F238E27FC236}">
                  <a16:creationId xmlns:a16="http://schemas.microsoft.com/office/drawing/2014/main" id="{686489CF-E6D3-426A-A240-1655E80B023F}"/>
                </a:ext>
              </a:extLst>
            </p:cNvPr>
            <p:cNvSpPr>
              <a:spLocks noChangeAspect="1" noEditPoints="1"/>
            </p:cNvSpPr>
            <p:nvPr userDrawn="1"/>
          </p:nvSpPr>
          <p:spPr bwMode="hidden">
            <a:xfrm>
              <a:off x="4484721" y="456312"/>
              <a:ext cx="7250043" cy="5944426"/>
            </a:xfrm>
            <a:custGeom>
              <a:avLst/>
              <a:gdLst>
                <a:gd name="connsiteX0" fmla="*/ 3222559 w 7250043"/>
                <a:gd name="connsiteY0" fmla="*/ 0 h 5944426"/>
                <a:gd name="connsiteX1" fmla="*/ 7250043 w 7250043"/>
                <a:gd name="connsiteY1" fmla="*/ 4953688 h 5944426"/>
                <a:gd name="connsiteX2" fmla="*/ 0 w 7250043"/>
                <a:gd name="connsiteY2" fmla="*/ 5944426 h 5944426"/>
              </a:gdLst>
              <a:ahLst/>
              <a:cxnLst>
                <a:cxn ang="0">
                  <a:pos x="connsiteX0" y="connsiteY0"/>
                </a:cxn>
                <a:cxn ang="0">
                  <a:pos x="connsiteX1" y="connsiteY1"/>
                </a:cxn>
                <a:cxn ang="0">
                  <a:pos x="connsiteX2" y="connsiteY2"/>
                </a:cxn>
              </a:cxnLst>
              <a:rect l="l" t="t" r="r" b="b"/>
              <a:pathLst>
                <a:path w="7250043" h="5944426">
                  <a:moveTo>
                    <a:pt x="3222559" y="0"/>
                  </a:moveTo>
                  <a:lnTo>
                    <a:pt x="7250043" y="4953688"/>
                  </a:lnTo>
                  <a:lnTo>
                    <a:pt x="0" y="5944426"/>
                  </a:lnTo>
                  <a:close/>
                </a:path>
              </a:pathLst>
            </a:custGeom>
            <a:ln>
              <a:noFill/>
            </a:ln>
          </p:spPr>
          <p:style>
            <a:lnRef idx="0">
              <a:schemeClr val="accent1"/>
            </a:lnRef>
            <a:fillRef idx="1">
              <a:schemeClr val="accent1"/>
            </a:fillRef>
            <a:effectRef idx="0">
              <a:srgbClr val="000000"/>
            </a:effectRef>
            <a:fontRef idx="minor">
              <a:schemeClr val="lt1"/>
            </a:fontRef>
          </p:style>
          <p:txBody>
            <a:bodyPr wrap="square" rtlCol="0" anchor="ctr">
              <a:noAutofit/>
            </a:bodyPr>
            <a:lstStyle/>
            <a:p>
              <a:pPr algn="ctr">
                <a:lnSpc>
                  <a:spcPct val="100000"/>
                </a:lnSpc>
              </a:pPr>
              <a:endParaRPr lang="en-US" sz="1800"/>
            </a:p>
          </p:txBody>
        </p:sp>
      </p:grpSp>
      <p:pic>
        <p:nvPicPr>
          <p:cNvPr id="4" name="Guidehouse Logo" descr="Guidehouse">
            <a:extLst>
              <a:ext uri="{FF2B5EF4-FFF2-40B4-BE49-F238E27FC236}">
                <a16:creationId xmlns:a16="http://schemas.microsoft.com/office/drawing/2014/main" id="{FA2772B8-B63F-594C-AD84-89D9237E071C}"/>
              </a:ext>
            </a:extLst>
          </p:cNvPr>
          <p:cNvPicPr>
            <a:picLocks noChangeAspect="1"/>
          </p:cNvPicPr>
          <p:nvPr userDrawn="1"/>
        </p:nvPicPr>
        <p:blipFill>
          <a:blip r:embed="rId2"/>
          <a:stretch>
            <a:fillRect/>
          </a:stretch>
        </p:blipFill>
        <p:spPr bwMode="gray">
          <a:xfrm>
            <a:off x="231775" y="229237"/>
            <a:ext cx="2547112" cy="981456"/>
          </a:xfrm>
          <a:prstGeom prst="rect">
            <a:avLst/>
          </a:prstGeom>
        </p:spPr>
      </p:pic>
      <p:sp>
        <p:nvSpPr>
          <p:cNvPr id="2" name="Title 1">
            <a:extLst>
              <a:ext uri="{FF2B5EF4-FFF2-40B4-BE49-F238E27FC236}">
                <a16:creationId xmlns:a16="http://schemas.microsoft.com/office/drawing/2014/main" id="{DD93F370-0603-42F8-A7D8-E3390EE70687}"/>
              </a:ext>
            </a:extLst>
          </p:cNvPr>
          <p:cNvSpPr>
            <a:spLocks noGrp="1"/>
          </p:cNvSpPr>
          <p:nvPr userDrawn="1">
            <p:ph type="ctrTitle" hasCustomPrompt="1"/>
          </p:nvPr>
        </p:nvSpPr>
        <p:spPr>
          <a:xfrm>
            <a:off x="457200" y="1736725"/>
            <a:ext cx="5486400" cy="2057400"/>
          </a:xfrm>
        </p:spPr>
        <p:txBody>
          <a:bodyPr anchor="b"/>
          <a:lstStyle>
            <a:lvl1pPr algn="l">
              <a:defRPr sz="4800" spc="-100" baseline="0"/>
            </a:lvl1pPr>
          </a:lstStyle>
          <a:p>
            <a:r>
              <a:rPr lang="en-US"/>
              <a:t>[Presentation title]</a:t>
            </a:r>
          </a:p>
        </p:txBody>
      </p:sp>
      <p:sp>
        <p:nvSpPr>
          <p:cNvPr id="3" name="Subtitle 2">
            <a:extLst>
              <a:ext uri="{FF2B5EF4-FFF2-40B4-BE49-F238E27FC236}">
                <a16:creationId xmlns:a16="http://schemas.microsoft.com/office/drawing/2014/main" id="{4077195B-8D8D-4BD5-8ADD-A390F24676CD}"/>
              </a:ext>
            </a:extLst>
          </p:cNvPr>
          <p:cNvSpPr>
            <a:spLocks noGrp="1"/>
          </p:cNvSpPr>
          <p:nvPr userDrawn="1">
            <p:ph type="subTitle" idx="1" hasCustomPrompt="1"/>
          </p:nvPr>
        </p:nvSpPr>
        <p:spPr>
          <a:xfrm>
            <a:off x="457200" y="4023360"/>
            <a:ext cx="5486400" cy="1189931"/>
          </a:xfrm>
        </p:spPr>
        <p:txBody>
          <a:bodyPr>
            <a:noAutofit/>
          </a:bodyPr>
          <a:lstStyle>
            <a:lvl1pPr marL="0" indent="0" algn="l">
              <a:spcBef>
                <a:spcPts val="0"/>
              </a:spcBef>
              <a:buNone/>
              <a:defRPr sz="1800"/>
            </a:lvl1pPr>
            <a:lvl2pPr marL="0" indent="0" algn="l">
              <a:spcBef>
                <a:spcPts val="0"/>
              </a:spcBef>
              <a:buNone/>
              <a:defRPr sz="1800"/>
            </a:lvl2pPr>
            <a:lvl3pPr marL="0" indent="0" algn="l">
              <a:spcBef>
                <a:spcPts val="0"/>
              </a:spcBef>
              <a:buNone/>
              <a:defRPr sz="1800"/>
            </a:lvl3pPr>
            <a:lvl4pPr marL="0" indent="0" algn="l">
              <a:spcBef>
                <a:spcPts val="0"/>
              </a:spcBef>
              <a:buNone/>
              <a:defRPr sz="1800"/>
            </a:lvl4pPr>
            <a:lvl5pPr marL="0" indent="0" algn="l">
              <a:spcBef>
                <a:spcPts val="0"/>
              </a:spcBef>
              <a:buNone/>
              <a:defRPr sz="1800"/>
            </a:lvl5pPr>
            <a:lvl6pPr marL="0" indent="0" algn="l">
              <a:spcBef>
                <a:spcPts val="0"/>
              </a:spcBef>
              <a:buNone/>
              <a:defRPr sz="1800"/>
            </a:lvl6pPr>
            <a:lvl7pPr marL="0" indent="0" algn="l">
              <a:spcBef>
                <a:spcPts val="0"/>
              </a:spcBef>
              <a:buNone/>
              <a:defRPr sz="1800"/>
            </a:lvl7pPr>
            <a:lvl8pPr marL="0" indent="0" algn="l">
              <a:spcBef>
                <a:spcPts val="0"/>
              </a:spcBef>
              <a:buNone/>
              <a:defRPr sz="1800"/>
            </a:lvl8pPr>
            <a:lvl9pPr marL="0" indent="0" algn="l">
              <a:spcBef>
                <a:spcPts val="0"/>
              </a:spcBef>
              <a:buNone/>
              <a:defRPr sz="1800"/>
            </a:lvl9pPr>
          </a:lstStyle>
          <a:p>
            <a:r>
              <a:rPr lang="en-US"/>
              <a:t>[Optional presentation subtitle]</a:t>
            </a:r>
          </a:p>
        </p:txBody>
      </p:sp>
      <p:sp>
        <p:nvSpPr>
          <p:cNvPr id="9" name="Text Placeholder 3">
            <a:extLst>
              <a:ext uri="{FF2B5EF4-FFF2-40B4-BE49-F238E27FC236}">
                <a16:creationId xmlns:a16="http://schemas.microsoft.com/office/drawing/2014/main" id="{5C800EA8-6366-7F4C-B7F3-6DF82E498590}"/>
              </a:ext>
            </a:extLst>
          </p:cNvPr>
          <p:cNvSpPr>
            <a:spLocks noGrp="1"/>
          </p:cNvSpPr>
          <p:nvPr userDrawn="1">
            <p:ph type="body" sz="quarter" idx="10" hasCustomPrompt="1"/>
          </p:nvPr>
        </p:nvSpPr>
        <p:spPr>
          <a:xfrm>
            <a:off x="457200" y="5815907"/>
            <a:ext cx="5486400" cy="638868"/>
          </a:xfrm>
        </p:spPr>
        <p:txBody>
          <a:bodyPr anchor="b" anchorCtr="0"/>
          <a:lstStyle>
            <a:lvl1pPr marL="0" indent="0">
              <a:spcBef>
                <a:spcPts val="0"/>
              </a:spcBef>
              <a:buFontTx/>
              <a:buNone/>
              <a:defRPr/>
            </a:lvl1pPr>
            <a:lvl2pPr marL="0" indent="0">
              <a:spcBef>
                <a:spcPts val="0"/>
              </a:spcBef>
              <a:buFontTx/>
              <a:buNone/>
              <a:defRPr/>
            </a:lvl2pPr>
            <a:lvl3pPr marL="0" indent="0">
              <a:spcBef>
                <a:spcPts val="0"/>
              </a:spcBef>
              <a:buFontTx/>
              <a:buNone/>
              <a:defRPr/>
            </a:lvl3pPr>
            <a:lvl4pPr marL="0" indent="0">
              <a:spcBef>
                <a:spcPts val="0"/>
              </a:spcBef>
              <a:buFontTx/>
              <a:buNone/>
              <a:defRPr/>
            </a:lvl4pPr>
            <a:lvl5pPr marL="0" indent="0">
              <a:spcBef>
                <a:spcPts val="0"/>
              </a:spcBef>
              <a:buFontTx/>
              <a:buNone/>
              <a:defRPr/>
            </a:lvl5pPr>
            <a:lvl6pPr marL="0" indent="0">
              <a:spcBef>
                <a:spcPts val="0"/>
              </a:spcBef>
              <a:buFontTx/>
              <a:buNone/>
              <a:defRPr/>
            </a:lvl6pPr>
            <a:lvl7pPr marL="0" indent="0">
              <a:spcBef>
                <a:spcPts val="0"/>
              </a:spcBef>
              <a:buFontTx/>
              <a:buNone/>
              <a:defRPr/>
            </a:lvl7pPr>
            <a:lvl8pPr marL="0" indent="0">
              <a:spcBef>
                <a:spcPts val="0"/>
              </a:spcBef>
              <a:buFontTx/>
              <a:buNone/>
              <a:defRPr/>
            </a:lvl8pPr>
            <a:lvl9pPr marL="0" indent="0">
              <a:spcBef>
                <a:spcPts val="0"/>
              </a:spcBef>
              <a:buFontTx/>
              <a:buNone/>
              <a:defRPr/>
            </a:lvl9pPr>
          </a:lstStyle>
          <a:p>
            <a:pPr lvl="0"/>
            <a:r>
              <a:rPr lang="en-US"/>
              <a:t>[Month 00, 0000]</a:t>
            </a:r>
          </a:p>
        </p:txBody>
      </p:sp>
    </p:spTree>
    <p:extLst>
      <p:ext uri="{BB962C8B-B14F-4D97-AF65-F5344CB8AC3E}">
        <p14:creationId xmlns:p14="http://schemas.microsoft.com/office/powerpoint/2010/main" val="1286001903"/>
      </p:ext>
    </p:extLst>
  </p:cSld>
  <p:clrMapOvr>
    <a:masterClrMapping/>
  </p:clrMapOvr>
  <p:extLst>
    <p:ext uri="{DCECCB84-F9BA-43D5-87BE-67443E8EF086}">
      <p15:sldGuideLst xmlns:p15="http://schemas.microsoft.com/office/powerpoint/2012/main">
        <p15:guide id="1" pos="3744"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Title Slide Photo">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DE3424D6-78F7-4144-A1E8-D56118CB908C}"/>
              </a:ext>
              <a:ext uri="{C183D7F6-B498-43B3-948B-1728B52AA6E4}">
                <adec:decorative xmlns:adec="http://schemas.microsoft.com/office/drawing/2017/decorative" val="1"/>
              </a:ext>
            </a:extLst>
          </p:cNvPr>
          <p:cNvSpPr>
            <a:spLocks noChangeAspect="1" noEditPoints="1"/>
          </p:cNvSpPr>
          <p:nvPr userDrawn="1"/>
        </p:nvSpPr>
        <p:spPr bwMode="hidden">
          <a:xfrm>
            <a:off x="7707222" y="456567"/>
            <a:ext cx="4028054" cy="2896340"/>
          </a:xfrm>
          <a:custGeom>
            <a:avLst/>
            <a:gdLst>
              <a:gd name="T0" fmla="*/ 4228 w 4228"/>
              <a:gd name="T1" fmla="*/ 2080 h 3040"/>
              <a:gd name="T2" fmla="*/ 4228 w 4228"/>
              <a:gd name="T3" fmla="*/ 2080 h 3040"/>
              <a:gd name="T4" fmla="*/ 0 w 4228"/>
              <a:gd name="T5" fmla="*/ 0 h 3040"/>
              <a:gd name="T6" fmla="*/ 2472 w 4228"/>
              <a:gd name="T7" fmla="*/ 3040 h 3040"/>
              <a:gd name="T8" fmla="*/ 4228 w 4228"/>
              <a:gd name="T9" fmla="*/ 2080 h 3040"/>
            </a:gdLst>
            <a:ahLst/>
            <a:cxnLst>
              <a:cxn ang="0">
                <a:pos x="T0" y="T1"/>
              </a:cxn>
              <a:cxn ang="0">
                <a:pos x="T2" y="T3"/>
              </a:cxn>
              <a:cxn ang="0">
                <a:pos x="T4" y="T5"/>
              </a:cxn>
              <a:cxn ang="0">
                <a:pos x="T6" y="T7"/>
              </a:cxn>
              <a:cxn ang="0">
                <a:pos x="T8" y="T9"/>
              </a:cxn>
            </a:cxnLst>
            <a:rect l="0" t="0" r="r" b="b"/>
            <a:pathLst>
              <a:path w="4228" h="3040">
                <a:moveTo>
                  <a:pt x="4228" y="2080"/>
                </a:moveTo>
                <a:lnTo>
                  <a:pt x="4228" y="2080"/>
                </a:lnTo>
                <a:lnTo>
                  <a:pt x="0" y="0"/>
                </a:lnTo>
                <a:lnTo>
                  <a:pt x="2472" y="3040"/>
                </a:lnTo>
                <a:lnTo>
                  <a:pt x="4228" y="2080"/>
                </a:lnTo>
                <a:close/>
              </a:path>
            </a:pathLst>
          </a:custGeom>
          <a:solidFill>
            <a:srgbClr val="C3EC0C"/>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Picture Placeholder 1">
            <a:extLst>
              <a:ext uri="{FF2B5EF4-FFF2-40B4-BE49-F238E27FC236}">
                <a16:creationId xmlns:a16="http://schemas.microsoft.com/office/drawing/2014/main" id="{77FC4A0E-480A-4616-AABA-2E10C878AE5A}"/>
              </a:ext>
            </a:extLst>
          </p:cNvPr>
          <p:cNvSpPr>
            <a:spLocks noGrp="1"/>
          </p:cNvSpPr>
          <p:nvPr>
            <p:ph type="pic" sz="quarter" idx="11"/>
          </p:nvPr>
        </p:nvSpPr>
        <p:spPr bwMode="hidden">
          <a:xfrm>
            <a:off x="4484722" y="456312"/>
            <a:ext cx="7250043" cy="5944426"/>
          </a:xfrm>
          <a:custGeom>
            <a:avLst/>
            <a:gdLst>
              <a:gd name="connsiteX0" fmla="*/ 3222559 w 7250043"/>
              <a:gd name="connsiteY0" fmla="*/ 0 h 5944426"/>
              <a:gd name="connsiteX1" fmla="*/ 7250043 w 7250043"/>
              <a:gd name="connsiteY1" fmla="*/ 4953688 h 5944426"/>
              <a:gd name="connsiteX2" fmla="*/ 0 w 7250043"/>
              <a:gd name="connsiteY2" fmla="*/ 5944426 h 5944426"/>
            </a:gdLst>
            <a:ahLst/>
            <a:cxnLst>
              <a:cxn ang="0">
                <a:pos x="connsiteX0" y="connsiteY0"/>
              </a:cxn>
              <a:cxn ang="0">
                <a:pos x="connsiteX1" y="connsiteY1"/>
              </a:cxn>
              <a:cxn ang="0">
                <a:pos x="connsiteX2" y="connsiteY2"/>
              </a:cxn>
            </a:cxnLst>
            <a:rect l="l" t="t" r="r" b="b"/>
            <a:pathLst>
              <a:path w="7250043" h="5944426">
                <a:moveTo>
                  <a:pt x="3222559" y="0"/>
                </a:moveTo>
                <a:lnTo>
                  <a:pt x="7250043" y="4953688"/>
                </a:lnTo>
                <a:lnTo>
                  <a:pt x="0" y="5944426"/>
                </a:lnTo>
                <a:close/>
              </a:path>
            </a:pathLst>
          </a:custGeom>
          <a:solidFill>
            <a:srgbClr val="F4F4F4"/>
          </a:solidFill>
        </p:spPr>
        <p:txBody>
          <a:bodyPr wrap="square" anchor="ctr" anchorCtr="0">
            <a:noAutofit/>
          </a:bodyPr>
          <a:lstStyle>
            <a:lvl1pPr marL="0" indent="0" algn="ctr">
              <a:buFontTx/>
              <a:buNone/>
              <a:defRPr sz="1400"/>
            </a:lvl1pPr>
          </a:lstStyle>
          <a:p>
            <a:r>
              <a:rPr lang="en-US"/>
              <a:t>Click icon to add picture</a:t>
            </a:r>
          </a:p>
        </p:txBody>
      </p:sp>
      <p:pic>
        <p:nvPicPr>
          <p:cNvPr id="4" name="Guidehouse Logo" descr="Guidehouse">
            <a:extLst>
              <a:ext uri="{FF2B5EF4-FFF2-40B4-BE49-F238E27FC236}">
                <a16:creationId xmlns:a16="http://schemas.microsoft.com/office/drawing/2014/main" id="{FA2772B8-B63F-594C-AD84-89D9237E071C}"/>
              </a:ext>
            </a:extLst>
          </p:cNvPr>
          <p:cNvPicPr>
            <a:picLocks noChangeAspect="1"/>
          </p:cNvPicPr>
          <p:nvPr userDrawn="1"/>
        </p:nvPicPr>
        <p:blipFill>
          <a:blip r:embed="rId2"/>
          <a:stretch>
            <a:fillRect/>
          </a:stretch>
        </p:blipFill>
        <p:spPr bwMode="gray">
          <a:xfrm>
            <a:off x="231775" y="229237"/>
            <a:ext cx="2547112" cy="981456"/>
          </a:xfrm>
          <a:prstGeom prst="rect">
            <a:avLst/>
          </a:prstGeom>
        </p:spPr>
      </p:pic>
      <p:sp>
        <p:nvSpPr>
          <p:cNvPr id="2" name="Title 2">
            <a:extLst>
              <a:ext uri="{FF2B5EF4-FFF2-40B4-BE49-F238E27FC236}">
                <a16:creationId xmlns:a16="http://schemas.microsoft.com/office/drawing/2014/main" id="{DD93F370-0603-42F8-A7D8-E3390EE70687}"/>
              </a:ext>
            </a:extLst>
          </p:cNvPr>
          <p:cNvSpPr>
            <a:spLocks noGrp="1"/>
          </p:cNvSpPr>
          <p:nvPr userDrawn="1">
            <p:ph type="ctrTitle" hasCustomPrompt="1"/>
          </p:nvPr>
        </p:nvSpPr>
        <p:spPr>
          <a:xfrm>
            <a:off x="457200" y="1736725"/>
            <a:ext cx="5486400" cy="2057400"/>
          </a:xfrm>
        </p:spPr>
        <p:txBody>
          <a:bodyPr anchor="b"/>
          <a:lstStyle>
            <a:lvl1pPr algn="l">
              <a:defRPr sz="4800" spc="-100" baseline="0"/>
            </a:lvl1pPr>
          </a:lstStyle>
          <a:p>
            <a:r>
              <a:rPr lang="en-US"/>
              <a:t>[Presentation title]</a:t>
            </a:r>
          </a:p>
        </p:txBody>
      </p:sp>
      <p:sp>
        <p:nvSpPr>
          <p:cNvPr id="3" name="Subtitle 3">
            <a:extLst>
              <a:ext uri="{FF2B5EF4-FFF2-40B4-BE49-F238E27FC236}">
                <a16:creationId xmlns:a16="http://schemas.microsoft.com/office/drawing/2014/main" id="{4077195B-8D8D-4BD5-8ADD-A390F24676CD}"/>
              </a:ext>
            </a:extLst>
          </p:cNvPr>
          <p:cNvSpPr>
            <a:spLocks noGrp="1"/>
          </p:cNvSpPr>
          <p:nvPr userDrawn="1">
            <p:ph type="subTitle" idx="1" hasCustomPrompt="1"/>
          </p:nvPr>
        </p:nvSpPr>
        <p:spPr>
          <a:xfrm>
            <a:off x="457200" y="4023360"/>
            <a:ext cx="5486400" cy="1189931"/>
          </a:xfrm>
        </p:spPr>
        <p:txBody>
          <a:bodyPr>
            <a:noAutofit/>
          </a:bodyPr>
          <a:lstStyle>
            <a:lvl1pPr marL="0" indent="0" algn="l">
              <a:spcBef>
                <a:spcPts val="0"/>
              </a:spcBef>
              <a:buNone/>
              <a:defRPr sz="1800"/>
            </a:lvl1pPr>
            <a:lvl2pPr marL="0" indent="0" algn="l">
              <a:spcBef>
                <a:spcPts val="0"/>
              </a:spcBef>
              <a:buNone/>
              <a:defRPr sz="1800"/>
            </a:lvl2pPr>
            <a:lvl3pPr marL="0" indent="0" algn="l">
              <a:spcBef>
                <a:spcPts val="0"/>
              </a:spcBef>
              <a:buNone/>
              <a:defRPr sz="1800"/>
            </a:lvl3pPr>
            <a:lvl4pPr marL="0" indent="0" algn="l">
              <a:spcBef>
                <a:spcPts val="0"/>
              </a:spcBef>
              <a:buNone/>
              <a:defRPr sz="1800"/>
            </a:lvl4pPr>
            <a:lvl5pPr marL="0" indent="0" algn="l">
              <a:spcBef>
                <a:spcPts val="0"/>
              </a:spcBef>
              <a:buNone/>
              <a:defRPr sz="1800"/>
            </a:lvl5pPr>
            <a:lvl6pPr marL="0" indent="0" algn="l">
              <a:spcBef>
                <a:spcPts val="0"/>
              </a:spcBef>
              <a:buNone/>
              <a:defRPr sz="1800"/>
            </a:lvl6pPr>
            <a:lvl7pPr marL="0" indent="0" algn="l">
              <a:spcBef>
                <a:spcPts val="0"/>
              </a:spcBef>
              <a:buNone/>
              <a:defRPr sz="1800"/>
            </a:lvl7pPr>
            <a:lvl8pPr marL="0" indent="0" algn="l">
              <a:spcBef>
                <a:spcPts val="0"/>
              </a:spcBef>
              <a:buNone/>
              <a:defRPr sz="1800"/>
            </a:lvl8pPr>
            <a:lvl9pPr marL="0" indent="0" algn="l">
              <a:spcBef>
                <a:spcPts val="0"/>
              </a:spcBef>
              <a:buNone/>
              <a:defRPr sz="1800"/>
            </a:lvl9pPr>
          </a:lstStyle>
          <a:p>
            <a:r>
              <a:rPr lang="en-US"/>
              <a:t>[Optional presentation subtitle]</a:t>
            </a:r>
          </a:p>
        </p:txBody>
      </p:sp>
      <p:sp>
        <p:nvSpPr>
          <p:cNvPr id="9" name="Text Placeholder 4">
            <a:extLst>
              <a:ext uri="{FF2B5EF4-FFF2-40B4-BE49-F238E27FC236}">
                <a16:creationId xmlns:a16="http://schemas.microsoft.com/office/drawing/2014/main" id="{5C800EA8-6366-7F4C-B7F3-6DF82E498590}"/>
              </a:ext>
            </a:extLst>
          </p:cNvPr>
          <p:cNvSpPr>
            <a:spLocks noGrp="1"/>
          </p:cNvSpPr>
          <p:nvPr userDrawn="1">
            <p:ph type="body" sz="quarter" idx="10" hasCustomPrompt="1"/>
          </p:nvPr>
        </p:nvSpPr>
        <p:spPr>
          <a:xfrm>
            <a:off x="457200" y="5815907"/>
            <a:ext cx="5486400" cy="638868"/>
          </a:xfrm>
        </p:spPr>
        <p:txBody>
          <a:bodyPr anchor="b" anchorCtr="0"/>
          <a:lstStyle>
            <a:lvl1pPr marL="0" indent="0">
              <a:spcBef>
                <a:spcPts val="0"/>
              </a:spcBef>
              <a:buFontTx/>
              <a:buNone/>
              <a:defRPr/>
            </a:lvl1pPr>
            <a:lvl2pPr marL="0" indent="0">
              <a:spcBef>
                <a:spcPts val="0"/>
              </a:spcBef>
              <a:buFontTx/>
              <a:buNone/>
              <a:defRPr/>
            </a:lvl2pPr>
            <a:lvl3pPr marL="0" indent="0">
              <a:spcBef>
                <a:spcPts val="0"/>
              </a:spcBef>
              <a:buFontTx/>
              <a:buNone/>
              <a:defRPr/>
            </a:lvl3pPr>
            <a:lvl4pPr marL="0" indent="0">
              <a:spcBef>
                <a:spcPts val="0"/>
              </a:spcBef>
              <a:buFontTx/>
              <a:buNone/>
              <a:defRPr/>
            </a:lvl4pPr>
            <a:lvl5pPr marL="0" indent="0">
              <a:spcBef>
                <a:spcPts val="0"/>
              </a:spcBef>
              <a:buFontTx/>
              <a:buNone/>
              <a:defRPr/>
            </a:lvl5pPr>
            <a:lvl6pPr marL="0" indent="0">
              <a:spcBef>
                <a:spcPts val="0"/>
              </a:spcBef>
              <a:buFontTx/>
              <a:buNone/>
              <a:defRPr/>
            </a:lvl6pPr>
            <a:lvl7pPr marL="0" indent="0">
              <a:spcBef>
                <a:spcPts val="0"/>
              </a:spcBef>
              <a:buFontTx/>
              <a:buNone/>
              <a:defRPr/>
            </a:lvl7pPr>
            <a:lvl8pPr marL="0" indent="0">
              <a:spcBef>
                <a:spcPts val="0"/>
              </a:spcBef>
              <a:buFontTx/>
              <a:buNone/>
              <a:defRPr/>
            </a:lvl8pPr>
            <a:lvl9pPr marL="0" indent="0">
              <a:spcBef>
                <a:spcPts val="0"/>
              </a:spcBef>
              <a:buFontTx/>
              <a:buNone/>
              <a:defRPr/>
            </a:lvl9pPr>
          </a:lstStyle>
          <a:p>
            <a:pPr lvl="0"/>
            <a:r>
              <a:rPr lang="en-US"/>
              <a:t>[Month 00, 0000]</a:t>
            </a:r>
          </a:p>
        </p:txBody>
      </p:sp>
    </p:spTree>
    <p:extLst>
      <p:ext uri="{BB962C8B-B14F-4D97-AF65-F5344CB8AC3E}">
        <p14:creationId xmlns:p14="http://schemas.microsoft.com/office/powerpoint/2010/main" val="56461282"/>
      </p:ext>
    </p:extLst>
  </p:cSld>
  <p:clrMapOvr>
    <a:masterClrMapping/>
  </p:clrMapOvr>
  <p:extLst>
    <p:ext uri="{DCECCB84-F9BA-43D5-87BE-67443E8EF086}">
      <p15:sldGuideLst xmlns:p15="http://schemas.microsoft.com/office/powerpoint/2012/main">
        <p15:guide id="1" pos="3744">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1_Title Slide Photo">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DE3424D6-78F7-4144-A1E8-D56118CB908C}"/>
              </a:ext>
              <a:ext uri="{C183D7F6-B498-43B3-948B-1728B52AA6E4}">
                <adec:decorative xmlns:adec="http://schemas.microsoft.com/office/drawing/2017/decorative" val="1"/>
              </a:ext>
            </a:extLst>
          </p:cNvPr>
          <p:cNvSpPr>
            <a:spLocks noChangeAspect="1" noEditPoints="1"/>
          </p:cNvSpPr>
          <p:nvPr userDrawn="1"/>
        </p:nvSpPr>
        <p:spPr bwMode="hidden">
          <a:xfrm>
            <a:off x="7707222" y="456567"/>
            <a:ext cx="4028054" cy="2896340"/>
          </a:xfrm>
          <a:custGeom>
            <a:avLst/>
            <a:gdLst>
              <a:gd name="T0" fmla="*/ 4228 w 4228"/>
              <a:gd name="T1" fmla="*/ 2080 h 3040"/>
              <a:gd name="T2" fmla="*/ 4228 w 4228"/>
              <a:gd name="T3" fmla="*/ 2080 h 3040"/>
              <a:gd name="T4" fmla="*/ 0 w 4228"/>
              <a:gd name="T5" fmla="*/ 0 h 3040"/>
              <a:gd name="T6" fmla="*/ 2472 w 4228"/>
              <a:gd name="T7" fmla="*/ 3040 h 3040"/>
              <a:gd name="T8" fmla="*/ 4228 w 4228"/>
              <a:gd name="T9" fmla="*/ 2080 h 3040"/>
            </a:gdLst>
            <a:ahLst/>
            <a:cxnLst>
              <a:cxn ang="0">
                <a:pos x="T0" y="T1"/>
              </a:cxn>
              <a:cxn ang="0">
                <a:pos x="T2" y="T3"/>
              </a:cxn>
              <a:cxn ang="0">
                <a:pos x="T4" y="T5"/>
              </a:cxn>
              <a:cxn ang="0">
                <a:pos x="T6" y="T7"/>
              </a:cxn>
              <a:cxn ang="0">
                <a:pos x="T8" y="T9"/>
              </a:cxn>
            </a:cxnLst>
            <a:rect l="0" t="0" r="r" b="b"/>
            <a:pathLst>
              <a:path w="4228" h="3040">
                <a:moveTo>
                  <a:pt x="4228" y="2080"/>
                </a:moveTo>
                <a:lnTo>
                  <a:pt x="4228" y="2080"/>
                </a:lnTo>
                <a:lnTo>
                  <a:pt x="0" y="0"/>
                </a:lnTo>
                <a:lnTo>
                  <a:pt x="2472" y="3040"/>
                </a:lnTo>
                <a:lnTo>
                  <a:pt x="4228" y="2080"/>
                </a:lnTo>
                <a:close/>
              </a:path>
            </a:pathLst>
          </a:custGeom>
          <a:solidFill>
            <a:schemeClr val="tx2"/>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Picture Placeholder 1">
            <a:extLst>
              <a:ext uri="{FF2B5EF4-FFF2-40B4-BE49-F238E27FC236}">
                <a16:creationId xmlns:a16="http://schemas.microsoft.com/office/drawing/2014/main" id="{77FC4A0E-480A-4616-AABA-2E10C878AE5A}"/>
              </a:ext>
            </a:extLst>
          </p:cNvPr>
          <p:cNvSpPr>
            <a:spLocks noGrp="1"/>
          </p:cNvSpPr>
          <p:nvPr>
            <p:ph type="pic" sz="quarter" idx="11"/>
          </p:nvPr>
        </p:nvSpPr>
        <p:spPr bwMode="hidden">
          <a:xfrm>
            <a:off x="4484722" y="456312"/>
            <a:ext cx="7250043" cy="5944426"/>
          </a:xfrm>
          <a:custGeom>
            <a:avLst/>
            <a:gdLst>
              <a:gd name="connsiteX0" fmla="*/ 3222559 w 7250043"/>
              <a:gd name="connsiteY0" fmla="*/ 0 h 5944426"/>
              <a:gd name="connsiteX1" fmla="*/ 7250043 w 7250043"/>
              <a:gd name="connsiteY1" fmla="*/ 4953688 h 5944426"/>
              <a:gd name="connsiteX2" fmla="*/ 0 w 7250043"/>
              <a:gd name="connsiteY2" fmla="*/ 5944426 h 5944426"/>
            </a:gdLst>
            <a:ahLst/>
            <a:cxnLst>
              <a:cxn ang="0">
                <a:pos x="connsiteX0" y="connsiteY0"/>
              </a:cxn>
              <a:cxn ang="0">
                <a:pos x="connsiteX1" y="connsiteY1"/>
              </a:cxn>
              <a:cxn ang="0">
                <a:pos x="connsiteX2" y="connsiteY2"/>
              </a:cxn>
            </a:cxnLst>
            <a:rect l="l" t="t" r="r" b="b"/>
            <a:pathLst>
              <a:path w="7250043" h="5944426">
                <a:moveTo>
                  <a:pt x="3222559" y="0"/>
                </a:moveTo>
                <a:lnTo>
                  <a:pt x="7250043" y="4953688"/>
                </a:lnTo>
                <a:lnTo>
                  <a:pt x="0" y="5944426"/>
                </a:lnTo>
                <a:close/>
              </a:path>
            </a:pathLst>
          </a:custGeom>
          <a:solidFill>
            <a:srgbClr val="F4F4F4"/>
          </a:solidFill>
        </p:spPr>
        <p:txBody>
          <a:bodyPr wrap="square" anchor="ctr" anchorCtr="0">
            <a:noAutofit/>
          </a:bodyPr>
          <a:lstStyle>
            <a:lvl1pPr marL="0" indent="0" algn="ctr">
              <a:buFontTx/>
              <a:buNone/>
              <a:defRPr sz="1400"/>
            </a:lvl1pPr>
          </a:lstStyle>
          <a:p>
            <a:r>
              <a:rPr lang="en-US"/>
              <a:t>Click icon to add picture</a:t>
            </a:r>
          </a:p>
        </p:txBody>
      </p:sp>
      <p:pic>
        <p:nvPicPr>
          <p:cNvPr id="4" name="Guidehouse Logo" descr="Guidehouse">
            <a:extLst>
              <a:ext uri="{FF2B5EF4-FFF2-40B4-BE49-F238E27FC236}">
                <a16:creationId xmlns:a16="http://schemas.microsoft.com/office/drawing/2014/main" id="{FA2772B8-B63F-594C-AD84-89D9237E071C}"/>
              </a:ext>
            </a:extLst>
          </p:cNvPr>
          <p:cNvPicPr>
            <a:picLocks noChangeAspect="1"/>
          </p:cNvPicPr>
          <p:nvPr userDrawn="1"/>
        </p:nvPicPr>
        <p:blipFill>
          <a:blip r:embed="rId2"/>
          <a:stretch>
            <a:fillRect/>
          </a:stretch>
        </p:blipFill>
        <p:spPr bwMode="gray">
          <a:xfrm>
            <a:off x="231775" y="229237"/>
            <a:ext cx="2547112" cy="981456"/>
          </a:xfrm>
          <a:prstGeom prst="rect">
            <a:avLst/>
          </a:prstGeom>
        </p:spPr>
      </p:pic>
      <p:sp>
        <p:nvSpPr>
          <p:cNvPr id="2" name="Title 2">
            <a:extLst>
              <a:ext uri="{FF2B5EF4-FFF2-40B4-BE49-F238E27FC236}">
                <a16:creationId xmlns:a16="http://schemas.microsoft.com/office/drawing/2014/main" id="{DD93F370-0603-42F8-A7D8-E3390EE70687}"/>
              </a:ext>
            </a:extLst>
          </p:cNvPr>
          <p:cNvSpPr>
            <a:spLocks noGrp="1"/>
          </p:cNvSpPr>
          <p:nvPr userDrawn="1">
            <p:ph type="ctrTitle" hasCustomPrompt="1"/>
          </p:nvPr>
        </p:nvSpPr>
        <p:spPr>
          <a:xfrm>
            <a:off x="457200" y="1736725"/>
            <a:ext cx="5486400" cy="2057400"/>
          </a:xfrm>
        </p:spPr>
        <p:txBody>
          <a:bodyPr anchor="b"/>
          <a:lstStyle>
            <a:lvl1pPr algn="l">
              <a:defRPr sz="4800" spc="-100" baseline="0"/>
            </a:lvl1pPr>
          </a:lstStyle>
          <a:p>
            <a:r>
              <a:rPr lang="en-US"/>
              <a:t>[Presentation title]</a:t>
            </a:r>
          </a:p>
        </p:txBody>
      </p:sp>
      <p:sp>
        <p:nvSpPr>
          <p:cNvPr id="3" name="Subtitle 3">
            <a:extLst>
              <a:ext uri="{FF2B5EF4-FFF2-40B4-BE49-F238E27FC236}">
                <a16:creationId xmlns:a16="http://schemas.microsoft.com/office/drawing/2014/main" id="{4077195B-8D8D-4BD5-8ADD-A390F24676CD}"/>
              </a:ext>
            </a:extLst>
          </p:cNvPr>
          <p:cNvSpPr>
            <a:spLocks noGrp="1"/>
          </p:cNvSpPr>
          <p:nvPr userDrawn="1">
            <p:ph type="subTitle" idx="1" hasCustomPrompt="1"/>
          </p:nvPr>
        </p:nvSpPr>
        <p:spPr>
          <a:xfrm>
            <a:off x="457200" y="4023360"/>
            <a:ext cx="5486400" cy="1189931"/>
          </a:xfrm>
        </p:spPr>
        <p:txBody>
          <a:bodyPr>
            <a:noAutofit/>
          </a:bodyPr>
          <a:lstStyle>
            <a:lvl1pPr marL="0" indent="0" algn="l">
              <a:spcBef>
                <a:spcPts val="0"/>
              </a:spcBef>
              <a:buNone/>
              <a:defRPr sz="1800"/>
            </a:lvl1pPr>
            <a:lvl2pPr marL="0" indent="0" algn="l">
              <a:spcBef>
                <a:spcPts val="0"/>
              </a:spcBef>
              <a:buNone/>
              <a:defRPr sz="1800"/>
            </a:lvl2pPr>
            <a:lvl3pPr marL="0" indent="0" algn="l">
              <a:spcBef>
                <a:spcPts val="0"/>
              </a:spcBef>
              <a:buNone/>
              <a:defRPr sz="1800"/>
            </a:lvl3pPr>
            <a:lvl4pPr marL="0" indent="0" algn="l">
              <a:spcBef>
                <a:spcPts val="0"/>
              </a:spcBef>
              <a:buNone/>
              <a:defRPr sz="1800"/>
            </a:lvl4pPr>
            <a:lvl5pPr marL="0" indent="0" algn="l">
              <a:spcBef>
                <a:spcPts val="0"/>
              </a:spcBef>
              <a:buNone/>
              <a:defRPr sz="1800"/>
            </a:lvl5pPr>
            <a:lvl6pPr marL="0" indent="0" algn="l">
              <a:spcBef>
                <a:spcPts val="0"/>
              </a:spcBef>
              <a:buNone/>
              <a:defRPr sz="1800"/>
            </a:lvl6pPr>
            <a:lvl7pPr marL="0" indent="0" algn="l">
              <a:spcBef>
                <a:spcPts val="0"/>
              </a:spcBef>
              <a:buNone/>
              <a:defRPr sz="1800"/>
            </a:lvl7pPr>
            <a:lvl8pPr marL="0" indent="0" algn="l">
              <a:spcBef>
                <a:spcPts val="0"/>
              </a:spcBef>
              <a:buNone/>
              <a:defRPr sz="1800"/>
            </a:lvl8pPr>
            <a:lvl9pPr marL="0" indent="0" algn="l">
              <a:spcBef>
                <a:spcPts val="0"/>
              </a:spcBef>
              <a:buNone/>
              <a:defRPr sz="1800"/>
            </a:lvl9pPr>
          </a:lstStyle>
          <a:p>
            <a:r>
              <a:rPr lang="en-US"/>
              <a:t>[Optional presentation subtitle]</a:t>
            </a:r>
          </a:p>
        </p:txBody>
      </p:sp>
      <p:sp>
        <p:nvSpPr>
          <p:cNvPr id="9" name="Text Placeholder 4">
            <a:extLst>
              <a:ext uri="{FF2B5EF4-FFF2-40B4-BE49-F238E27FC236}">
                <a16:creationId xmlns:a16="http://schemas.microsoft.com/office/drawing/2014/main" id="{5C800EA8-6366-7F4C-B7F3-6DF82E498590}"/>
              </a:ext>
            </a:extLst>
          </p:cNvPr>
          <p:cNvSpPr>
            <a:spLocks noGrp="1"/>
          </p:cNvSpPr>
          <p:nvPr userDrawn="1">
            <p:ph type="body" sz="quarter" idx="10" hasCustomPrompt="1"/>
          </p:nvPr>
        </p:nvSpPr>
        <p:spPr>
          <a:xfrm>
            <a:off x="457200" y="5815907"/>
            <a:ext cx="5486400" cy="638868"/>
          </a:xfrm>
        </p:spPr>
        <p:txBody>
          <a:bodyPr anchor="b" anchorCtr="0"/>
          <a:lstStyle>
            <a:lvl1pPr marL="0" indent="0">
              <a:spcBef>
                <a:spcPts val="0"/>
              </a:spcBef>
              <a:buFontTx/>
              <a:buNone/>
              <a:defRPr/>
            </a:lvl1pPr>
            <a:lvl2pPr marL="0" indent="0">
              <a:spcBef>
                <a:spcPts val="0"/>
              </a:spcBef>
              <a:buFontTx/>
              <a:buNone/>
              <a:defRPr/>
            </a:lvl2pPr>
            <a:lvl3pPr marL="0" indent="0">
              <a:spcBef>
                <a:spcPts val="0"/>
              </a:spcBef>
              <a:buFontTx/>
              <a:buNone/>
              <a:defRPr/>
            </a:lvl3pPr>
            <a:lvl4pPr marL="0" indent="0">
              <a:spcBef>
                <a:spcPts val="0"/>
              </a:spcBef>
              <a:buFontTx/>
              <a:buNone/>
              <a:defRPr/>
            </a:lvl4pPr>
            <a:lvl5pPr marL="0" indent="0">
              <a:spcBef>
                <a:spcPts val="0"/>
              </a:spcBef>
              <a:buFontTx/>
              <a:buNone/>
              <a:defRPr/>
            </a:lvl5pPr>
            <a:lvl6pPr marL="0" indent="0">
              <a:spcBef>
                <a:spcPts val="0"/>
              </a:spcBef>
              <a:buFontTx/>
              <a:buNone/>
              <a:defRPr/>
            </a:lvl6pPr>
            <a:lvl7pPr marL="0" indent="0">
              <a:spcBef>
                <a:spcPts val="0"/>
              </a:spcBef>
              <a:buFontTx/>
              <a:buNone/>
              <a:defRPr/>
            </a:lvl7pPr>
            <a:lvl8pPr marL="0" indent="0">
              <a:spcBef>
                <a:spcPts val="0"/>
              </a:spcBef>
              <a:buFontTx/>
              <a:buNone/>
              <a:defRPr/>
            </a:lvl8pPr>
            <a:lvl9pPr marL="0" indent="0">
              <a:spcBef>
                <a:spcPts val="0"/>
              </a:spcBef>
              <a:buFontTx/>
              <a:buNone/>
              <a:defRPr/>
            </a:lvl9pPr>
          </a:lstStyle>
          <a:p>
            <a:pPr lvl="0"/>
            <a:r>
              <a:rPr lang="en-US"/>
              <a:t>[Month 00, 0000]</a:t>
            </a:r>
          </a:p>
        </p:txBody>
      </p:sp>
    </p:spTree>
    <p:extLst>
      <p:ext uri="{BB962C8B-B14F-4D97-AF65-F5344CB8AC3E}">
        <p14:creationId xmlns:p14="http://schemas.microsoft.com/office/powerpoint/2010/main" val="465117987"/>
      </p:ext>
    </p:extLst>
  </p:cSld>
  <p:clrMapOvr>
    <a:masterClrMapping/>
  </p:clrMapOvr>
  <p:extLst>
    <p:ext uri="{DCECCB84-F9BA-43D5-87BE-67443E8EF086}">
      <p15:sldGuideLst xmlns:p15="http://schemas.microsoft.com/office/powerpoint/2012/main">
        <p15:guide id="1" pos="3744">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Title Slide 02">
    <p:spTree>
      <p:nvGrpSpPr>
        <p:cNvPr id="1" name=""/>
        <p:cNvGrpSpPr/>
        <p:nvPr/>
      </p:nvGrpSpPr>
      <p:grpSpPr>
        <a:xfrm>
          <a:off x="0" y="0"/>
          <a:ext cx="0" cy="0"/>
          <a:chOff x="0" y="0"/>
          <a:chExt cx="0" cy="0"/>
        </a:xfrm>
      </p:grpSpPr>
      <p:grpSp>
        <p:nvGrpSpPr>
          <p:cNvPr id="4" name="Shapes">
            <a:extLst>
              <a:ext uri="{FF2B5EF4-FFF2-40B4-BE49-F238E27FC236}">
                <a16:creationId xmlns:a16="http://schemas.microsoft.com/office/drawing/2014/main" id="{D2F4FA03-3CD9-704E-B5E5-8755E94FAEEB}"/>
              </a:ext>
            </a:extLst>
          </p:cNvPr>
          <p:cNvGrpSpPr/>
          <p:nvPr userDrawn="1"/>
        </p:nvGrpSpPr>
        <p:grpSpPr>
          <a:xfrm>
            <a:off x="457200" y="457200"/>
            <a:ext cx="11291889" cy="5951538"/>
            <a:chOff x="457200" y="457200"/>
            <a:chExt cx="11291889" cy="5951538"/>
          </a:xfrm>
        </p:grpSpPr>
        <p:sp>
          <p:nvSpPr>
            <p:cNvPr id="11" name="Shape 1">
              <a:extLst>
                <a:ext uri="{FF2B5EF4-FFF2-40B4-BE49-F238E27FC236}">
                  <a16:creationId xmlns:a16="http://schemas.microsoft.com/office/drawing/2014/main" id="{3848869B-5B98-9341-99D2-16F8F88AF300}"/>
                </a:ext>
                <a:ext uri="{C183D7F6-B498-43B3-948B-1728B52AA6E4}">
                  <adec:decorative xmlns:adec="http://schemas.microsoft.com/office/drawing/2017/decorative" val="1"/>
                </a:ext>
              </a:extLst>
            </p:cNvPr>
            <p:cNvSpPr>
              <a:spLocks noChangeAspect="1" noEditPoints="1"/>
            </p:cNvSpPr>
            <p:nvPr userDrawn="1"/>
          </p:nvSpPr>
          <p:spPr bwMode="hidden">
            <a:xfrm>
              <a:off x="8522971" y="457200"/>
              <a:ext cx="3226118" cy="3234364"/>
            </a:xfrm>
            <a:custGeom>
              <a:avLst/>
              <a:gdLst>
                <a:gd name="connsiteX0" fmla="*/ 8065770 w 11291888"/>
                <a:gd name="connsiteY0" fmla="*/ 0 h 4959350"/>
                <a:gd name="connsiteX1" fmla="*/ 603 w 11291888"/>
                <a:gd name="connsiteY1" fmla="*/ 4959244 h 4959350"/>
                <a:gd name="connsiteX2" fmla="*/ 0 w 11291888"/>
                <a:gd name="connsiteY2" fmla="*/ 4959350 h 4959350"/>
                <a:gd name="connsiteX3" fmla="*/ 8065770 w 11291888"/>
                <a:gd name="connsiteY3" fmla="*/ 0 h 4959350"/>
                <a:gd name="connsiteX4" fmla="*/ 11291888 w 11291888"/>
                <a:gd name="connsiteY4" fmla="*/ 2975610 h 4959350"/>
                <a:gd name="connsiteX5" fmla="*/ 9819004 w 11291888"/>
                <a:gd name="connsiteY5" fmla="*/ 3234364 h 4959350"/>
                <a:gd name="connsiteX0" fmla="*/ 8065167 w 11291285"/>
                <a:gd name="connsiteY0" fmla="*/ 0 h 4959244"/>
                <a:gd name="connsiteX1" fmla="*/ 0 w 11291285"/>
                <a:gd name="connsiteY1" fmla="*/ 4959244 h 4959244"/>
                <a:gd name="connsiteX2" fmla="*/ 8065167 w 11291285"/>
                <a:gd name="connsiteY2" fmla="*/ 0 h 4959244"/>
                <a:gd name="connsiteX3" fmla="*/ 8065167 w 11291285"/>
                <a:gd name="connsiteY3" fmla="*/ 0 h 4959244"/>
                <a:gd name="connsiteX4" fmla="*/ 11291285 w 11291285"/>
                <a:gd name="connsiteY4" fmla="*/ 2975610 h 4959244"/>
                <a:gd name="connsiteX5" fmla="*/ 9818401 w 11291285"/>
                <a:gd name="connsiteY5" fmla="*/ 3234364 h 4959244"/>
                <a:gd name="connsiteX6" fmla="*/ 8065167 w 11291285"/>
                <a:gd name="connsiteY6" fmla="*/ 0 h 4959244"/>
                <a:gd name="connsiteX0" fmla="*/ 0 w 3226118"/>
                <a:gd name="connsiteY0" fmla="*/ 0 h 3234364"/>
                <a:gd name="connsiteX1" fmla="*/ 3226118 w 3226118"/>
                <a:gd name="connsiteY1" fmla="*/ 2975610 h 3234364"/>
                <a:gd name="connsiteX2" fmla="*/ 1753234 w 3226118"/>
                <a:gd name="connsiteY2" fmla="*/ 3234364 h 3234364"/>
                <a:gd name="connsiteX3" fmla="*/ 0 w 3226118"/>
                <a:gd name="connsiteY3" fmla="*/ 0 h 3234364"/>
              </a:gdLst>
              <a:ahLst/>
              <a:cxnLst>
                <a:cxn ang="0">
                  <a:pos x="connsiteX0" y="connsiteY0"/>
                </a:cxn>
                <a:cxn ang="0">
                  <a:pos x="connsiteX1" y="connsiteY1"/>
                </a:cxn>
                <a:cxn ang="0">
                  <a:pos x="connsiteX2" y="connsiteY2"/>
                </a:cxn>
                <a:cxn ang="0">
                  <a:pos x="connsiteX3" y="connsiteY3"/>
                </a:cxn>
              </a:cxnLst>
              <a:rect l="l" t="t" r="r" b="b"/>
              <a:pathLst>
                <a:path w="3226118" h="3234364">
                  <a:moveTo>
                    <a:pt x="0" y="0"/>
                  </a:moveTo>
                  <a:lnTo>
                    <a:pt x="3226118" y="2975610"/>
                  </a:lnTo>
                  <a:lnTo>
                    <a:pt x="1753234" y="3234364"/>
                  </a:lnTo>
                  <a:lnTo>
                    <a:pt x="0" y="0"/>
                  </a:lnTo>
                  <a:close/>
                </a:path>
              </a:pathLst>
            </a:custGeom>
            <a:solidFill>
              <a:srgbClr val="93D500"/>
            </a:solidFill>
            <a:ln w="0">
              <a:noFill/>
              <a:prstDash val="solid"/>
              <a:round/>
              <a:headEnd/>
              <a:tailEnd/>
            </a:ln>
          </p:spPr>
          <p:txBody>
            <a:bodyPr vert="horz" wrap="square" lIns="91440" tIns="45720" rIns="91440" bIns="45720" numCol="1" anchor="t" anchorCtr="0" compatLnSpc="1">
              <a:prstTxWarp prst="textNoShape">
                <a:avLst/>
              </a:prstTxWarp>
              <a:noAutofit/>
            </a:bodyPr>
            <a:lstStyle/>
            <a:p>
              <a:endParaRPr lang="en-US"/>
            </a:p>
          </p:txBody>
        </p:sp>
        <p:sp>
          <p:nvSpPr>
            <p:cNvPr id="12" name="Shape 2">
              <a:extLst>
                <a:ext uri="{FF2B5EF4-FFF2-40B4-BE49-F238E27FC236}">
                  <a16:creationId xmlns:a16="http://schemas.microsoft.com/office/drawing/2014/main" id="{420605EC-4050-B143-BA79-B71B0589B631}"/>
                </a:ext>
                <a:ext uri="{C183D7F6-B498-43B3-948B-1728B52AA6E4}">
                  <adec:decorative xmlns:adec="http://schemas.microsoft.com/office/drawing/2017/decorative" val="1"/>
                </a:ext>
              </a:extLst>
            </p:cNvPr>
            <p:cNvSpPr>
              <a:spLocks noChangeAspect="1" noEditPoints="1"/>
            </p:cNvSpPr>
            <p:nvPr userDrawn="1"/>
          </p:nvSpPr>
          <p:spPr bwMode="hidden">
            <a:xfrm>
              <a:off x="457200" y="457200"/>
              <a:ext cx="11291888" cy="5951538"/>
            </a:xfrm>
            <a:custGeom>
              <a:avLst/>
              <a:gdLst>
                <a:gd name="T0" fmla="*/ 8458 w 11841"/>
                <a:gd name="T1" fmla="*/ 0 h 6240"/>
                <a:gd name="T2" fmla="*/ 8458 w 11841"/>
                <a:gd name="T3" fmla="*/ 0 h 6240"/>
                <a:gd name="T4" fmla="*/ 0 w 11841"/>
                <a:gd name="T5" fmla="*/ 5200 h 6240"/>
                <a:gd name="T6" fmla="*/ 11841 w 11841"/>
                <a:gd name="T7" fmla="*/ 6240 h 6240"/>
                <a:gd name="T8" fmla="*/ 8458 w 11841"/>
                <a:gd name="T9" fmla="*/ 0 h 6240"/>
              </a:gdLst>
              <a:ahLst/>
              <a:cxnLst>
                <a:cxn ang="0">
                  <a:pos x="T0" y="T1"/>
                </a:cxn>
                <a:cxn ang="0">
                  <a:pos x="T2" y="T3"/>
                </a:cxn>
                <a:cxn ang="0">
                  <a:pos x="T4" y="T5"/>
                </a:cxn>
                <a:cxn ang="0">
                  <a:pos x="T6" y="T7"/>
                </a:cxn>
                <a:cxn ang="0">
                  <a:pos x="T8" y="T9"/>
                </a:cxn>
              </a:cxnLst>
              <a:rect l="0" t="0" r="r" b="b"/>
              <a:pathLst>
                <a:path w="11841" h="6240">
                  <a:moveTo>
                    <a:pt x="8458" y="0"/>
                  </a:moveTo>
                  <a:lnTo>
                    <a:pt x="8458" y="0"/>
                  </a:lnTo>
                  <a:lnTo>
                    <a:pt x="0" y="5200"/>
                  </a:lnTo>
                  <a:lnTo>
                    <a:pt x="11841" y="6240"/>
                  </a:lnTo>
                  <a:lnTo>
                    <a:pt x="8458" y="0"/>
                  </a:lnTo>
                  <a:close/>
                </a:path>
              </a:pathLst>
            </a:custGeom>
            <a:solidFill>
              <a:srgbClr val="FADC33"/>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pic>
        <p:nvPicPr>
          <p:cNvPr id="13" name="Guidehouse Logo" descr="Guidehouse">
            <a:extLst>
              <a:ext uri="{FF2B5EF4-FFF2-40B4-BE49-F238E27FC236}">
                <a16:creationId xmlns:a16="http://schemas.microsoft.com/office/drawing/2014/main" id="{90747639-D64C-864D-B647-468F084CE238}"/>
              </a:ext>
            </a:extLst>
          </p:cNvPr>
          <p:cNvPicPr>
            <a:picLocks noChangeAspect="1"/>
          </p:cNvPicPr>
          <p:nvPr userDrawn="1"/>
        </p:nvPicPr>
        <p:blipFill>
          <a:blip r:embed="rId2"/>
          <a:stretch>
            <a:fillRect/>
          </a:stretch>
        </p:blipFill>
        <p:spPr bwMode="gray">
          <a:xfrm>
            <a:off x="231775" y="229237"/>
            <a:ext cx="2547112" cy="981456"/>
          </a:xfrm>
          <a:prstGeom prst="rect">
            <a:avLst/>
          </a:prstGeom>
        </p:spPr>
      </p:pic>
      <p:sp>
        <p:nvSpPr>
          <p:cNvPr id="2" name="Title 1">
            <a:extLst>
              <a:ext uri="{FF2B5EF4-FFF2-40B4-BE49-F238E27FC236}">
                <a16:creationId xmlns:a16="http://schemas.microsoft.com/office/drawing/2014/main" id="{DD93F370-0603-42F8-A7D8-E3390EE70687}"/>
              </a:ext>
            </a:extLst>
          </p:cNvPr>
          <p:cNvSpPr>
            <a:spLocks noGrp="1"/>
          </p:cNvSpPr>
          <p:nvPr userDrawn="1">
            <p:ph type="ctrTitle" hasCustomPrompt="1"/>
          </p:nvPr>
        </p:nvSpPr>
        <p:spPr>
          <a:xfrm>
            <a:off x="457200" y="1736725"/>
            <a:ext cx="5486400" cy="2057400"/>
          </a:xfrm>
        </p:spPr>
        <p:txBody>
          <a:bodyPr anchor="b"/>
          <a:lstStyle>
            <a:lvl1pPr algn="l">
              <a:defRPr sz="4800" spc="-100" baseline="0"/>
            </a:lvl1pPr>
          </a:lstStyle>
          <a:p>
            <a:r>
              <a:rPr lang="en-US"/>
              <a:t>[Presentation title]</a:t>
            </a:r>
          </a:p>
        </p:txBody>
      </p:sp>
      <p:sp>
        <p:nvSpPr>
          <p:cNvPr id="3" name="Subtitle 2">
            <a:extLst>
              <a:ext uri="{FF2B5EF4-FFF2-40B4-BE49-F238E27FC236}">
                <a16:creationId xmlns:a16="http://schemas.microsoft.com/office/drawing/2014/main" id="{4077195B-8D8D-4BD5-8ADD-A390F24676CD}"/>
              </a:ext>
            </a:extLst>
          </p:cNvPr>
          <p:cNvSpPr>
            <a:spLocks noGrp="1"/>
          </p:cNvSpPr>
          <p:nvPr userDrawn="1">
            <p:ph type="subTitle" idx="1" hasCustomPrompt="1"/>
          </p:nvPr>
        </p:nvSpPr>
        <p:spPr>
          <a:xfrm>
            <a:off x="457200" y="4023360"/>
            <a:ext cx="5486400" cy="1189931"/>
          </a:xfrm>
        </p:spPr>
        <p:txBody>
          <a:bodyPr>
            <a:noAutofit/>
          </a:bodyPr>
          <a:lstStyle>
            <a:lvl1pPr marL="0" indent="0" algn="l">
              <a:spcBef>
                <a:spcPts val="0"/>
              </a:spcBef>
              <a:buNone/>
              <a:defRPr sz="1800"/>
            </a:lvl1pPr>
            <a:lvl2pPr marL="0" indent="0" algn="l">
              <a:spcBef>
                <a:spcPts val="0"/>
              </a:spcBef>
              <a:buNone/>
              <a:defRPr sz="1800"/>
            </a:lvl2pPr>
            <a:lvl3pPr marL="0" indent="0" algn="l">
              <a:spcBef>
                <a:spcPts val="0"/>
              </a:spcBef>
              <a:buNone/>
              <a:defRPr sz="1800"/>
            </a:lvl3pPr>
            <a:lvl4pPr marL="0" indent="0" algn="l">
              <a:spcBef>
                <a:spcPts val="0"/>
              </a:spcBef>
              <a:buNone/>
              <a:defRPr sz="1800"/>
            </a:lvl4pPr>
            <a:lvl5pPr marL="0" indent="0" algn="l">
              <a:spcBef>
                <a:spcPts val="0"/>
              </a:spcBef>
              <a:buNone/>
              <a:defRPr sz="1800"/>
            </a:lvl5pPr>
            <a:lvl6pPr marL="0" indent="0" algn="l">
              <a:spcBef>
                <a:spcPts val="0"/>
              </a:spcBef>
              <a:buNone/>
              <a:defRPr sz="1800"/>
            </a:lvl6pPr>
            <a:lvl7pPr marL="0" indent="0" algn="l">
              <a:spcBef>
                <a:spcPts val="0"/>
              </a:spcBef>
              <a:buNone/>
              <a:defRPr sz="1800"/>
            </a:lvl7pPr>
            <a:lvl8pPr marL="0" indent="0" algn="l">
              <a:spcBef>
                <a:spcPts val="0"/>
              </a:spcBef>
              <a:buNone/>
              <a:defRPr sz="1800"/>
            </a:lvl8pPr>
            <a:lvl9pPr marL="0" indent="0" algn="l">
              <a:spcBef>
                <a:spcPts val="0"/>
              </a:spcBef>
              <a:buNone/>
              <a:defRPr sz="1800"/>
            </a:lvl9pPr>
          </a:lstStyle>
          <a:p>
            <a:r>
              <a:rPr lang="en-US"/>
              <a:t>[Optional presentation subtitle]</a:t>
            </a:r>
          </a:p>
        </p:txBody>
      </p:sp>
      <p:sp>
        <p:nvSpPr>
          <p:cNvPr id="9" name="Text Placeholder 3">
            <a:extLst>
              <a:ext uri="{FF2B5EF4-FFF2-40B4-BE49-F238E27FC236}">
                <a16:creationId xmlns:a16="http://schemas.microsoft.com/office/drawing/2014/main" id="{5C800EA8-6366-7F4C-B7F3-6DF82E498590}"/>
              </a:ext>
            </a:extLst>
          </p:cNvPr>
          <p:cNvSpPr>
            <a:spLocks noGrp="1"/>
          </p:cNvSpPr>
          <p:nvPr userDrawn="1">
            <p:ph type="body" sz="quarter" idx="10" hasCustomPrompt="1"/>
          </p:nvPr>
        </p:nvSpPr>
        <p:spPr>
          <a:xfrm>
            <a:off x="457200" y="5815907"/>
            <a:ext cx="5486400" cy="638868"/>
          </a:xfrm>
        </p:spPr>
        <p:txBody>
          <a:bodyPr anchor="b" anchorCtr="0"/>
          <a:lstStyle>
            <a:lvl1pPr marL="0" indent="0">
              <a:spcBef>
                <a:spcPts val="0"/>
              </a:spcBef>
              <a:buFontTx/>
              <a:buNone/>
              <a:defRPr/>
            </a:lvl1pPr>
            <a:lvl2pPr marL="0" indent="0">
              <a:spcBef>
                <a:spcPts val="0"/>
              </a:spcBef>
              <a:buFontTx/>
              <a:buNone/>
              <a:defRPr/>
            </a:lvl2pPr>
            <a:lvl3pPr marL="0" indent="0">
              <a:spcBef>
                <a:spcPts val="0"/>
              </a:spcBef>
              <a:buFontTx/>
              <a:buNone/>
              <a:defRPr/>
            </a:lvl3pPr>
            <a:lvl4pPr marL="0" indent="0">
              <a:spcBef>
                <a:spcPts val="0"/>
              </a:spcBef>
              <a:buFontTx/>
              <a:buNone/>
              <a:defRPr/>
            </a:lvl4pPr>
            <a:lvl5pPr marL="0" indent="0">
              <a:spcBef>
                <a:spcPts val="0"/>
              </a:spcBef>
              <a:buFontTx/>
              <a:buNone/>
              <a:defRPr/>
            </a:lvl5pPr>
            <a:lvl6pPr marL="0" indent="0">
              <a:spcBef>
                <a:spcPts val="0"/>
              </a:spcBef>
              <a:buFontTx/>
              <a:buNone/>
              <a:defRPr/>
            </a:lvl6pPr>
            <a:lvl7pPr marL="0" indent="0">
              <a:spcBef>
                <a:spcPts val="0"/>
              </a:spcBef>
              <a:buFontTx/>
              <a:buNone/>
              <a:defRPr/>
            </a:lvl7pPr>
            <a:lvl8pPr marL="0" indent="0">
              <a:spcBef>
                <a:spcPts val="0"/>
              </a:spcBef>
              <a:buFontTx/>
              <a:buNone/>
              <a:defRPr/>
            </a:lvl8pPr>
            <a:lvl9pPr marL="0" indent="0">
              <a:spcBef>
                <a:spcPts val="0"/>
              </a:spcBef>
              <a:buFontTx/>
              <a:buNone/>
              <a:defRPr/>
            </a:lvl9pPr>
          </a:lstStyle>
          <a:p>
            <a:pPr lvl="0"/>
            <a:r>
              <a:rPr lang="en-US"/>
              <a:t>[Month 00, 0000]</a:t>
            </a:r>
          </a:p>
        </p:txBody>
      </p:sp>
    </p:spTree>
    <p:extLst>
      <p:ext uri="{BB962C8B-B14F-4D97-AF65-F5344CB8AC3E}">
        <p14:creationId xmlns:p14="http://schemas.microsoft.com/office/powerpoint/2010/main" val="4288412450"/>
      </p:ext>
    </p:extLst>
  </p:cSld>
  <p:clrMapOvr>
    <a:masterClrMapping/>
  </p:clrMapOvr>
  <p:extLst>
    <p:ext uri="{DCECCB84-F9BA-43D5-87BE-67443E8EF086}">
      <p15:sldGuideLst xmlns:p15="http://schemas.microsoft.com/office/powerpoint/2012/main">
        <p15:guide id="1" pos="3744"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1_Title Slide 02">
    <p:spTree>
      <p:nvGrpSpPr>
        <p:cNvPr id="1" name=""/>
        <p:cNvGrpSpPr/>
        <p:nvPr/>
      </p:nvGrpSpPr>
      <p:grpSpPr>
        <a:xfrm>
          <a:off x="0" y="0"/>
          <a:ext cx="0" cy="0"/>
          <a:chOff x="0" y="0"/>
          <a:chExt cx="0" cy="0"/>
        </a:xfrm>
      </p:grpSpPr>
      <p:grpSp>
        <p:nvGrpSpPr>
          <p:cNvPr id="4" name="Shapes">
            <a:extLst>
              <a:ext uri="{FF2B5EF4-FFF2-40B4-BE49-F238E27FC236}">
                <a16:creationId xmlns:a16="http://schemas.microsoft.com/office/drawing/2014/main" id="{D2F4FA03-3CD9-704E-B5E5-8755E94FAEEB}"/>
              </a:ext>
            </a:extLst>
          </p:cNvPr>
          <p:cNvGrpSpPr/>
          <p:nvPr userDrawn="1"/>
        </p:nvGrpSpPr>
        <p:grpSpPr>
          <a:xfrm>
            <a:off x="457200" y="457200"/>
            <a:ext cx="11291889" cy="5951538"/>
            <a:chOff x="457200" y="457200"/>
            <a:chExt cx="11291889" cy="5951538"/>
          </a:xfrm>
        </p:grpSpPr>
        <p:sp>
          <p:nvSpPr>
            <p:cNvPr id="11" name="Shape 1">
              <a:extLst>
                <a:ext uri="{FF2B5EF4-FFF2-40B4-BE49-F238E27FC236}">
                  <a16:creationId xmlns:a16="http://schemas.microsoft.com/office/drawing/2014/main" id="{3848869B-5B98-9341-99D2-16F8F88AF300}"/>
                </a:ext>
                <a:ext uri="{C183D7F6-B498-43B3-948B-1728B52AA6E4}">
                  <adec:decorative xmlns:adec="http://schemas.microsoft.com/office/drawing/2017/decorative" val="1"/>
                </a:ext>
              </a:extLst>
            </p:cNvPr>
            <p:cNvSpPr>
              <a:spLocks noChangeAspect="1" noEditPoints="1"/>
            </p:cNvSpPr>
            <p:nvPr userDrawn="1"/>
          </p:nvSpPr>
          <p:spPr bwMode="hidden">
            <a:xfrm>
              <a:off x="8522971" y="457200"/>
              <a:ext cx="3226118" cy="3234364"/>
            </a:xfrm>
            <a:custGeom>
              <a:avLst/>
              <a:gdLst>
                <a:gd name="connsiteX0" fmla="*/ 8065770 w 11291888"/>
                <a:gd name="connsiteY0" fmla="*/ 0 h 4959350"/>
                <a:gd name="connsiteX1" fmla="*/ 603 w 11291888"/>
                <a:gd name="connsiteY1" fmla="*/ 4959244 h 4959350"/>
                <a:gd name="connsiteX2" fmla="*/ 0 w 11291888"/>
                <a:gd name="connsiteY2" fmla="*/ 4959350 h 4959350"/>
                <a:gd name="connsiteX3" fmla="*/ 8065770 w 11291888"/>
                <a:gd name="connsiteY3" fmla="*/ 0 h 4959350"/>
                <a:gd name="connsiteX4" fmla="*/ 11291888 w 11291888"/>
                <a:gd name="connsiteY4" fmla="*/ 2975610 h 4959350"/>
                <a:gd name="connsiteX5" fmla="*/ 9819004 w 11291888"/>
                <a:gd name="connsiteY5" fmla="*/ 3234364 h 4959350"/>
                <a:gd name="connsiteX0" fmla="*/ 8065167 w 11291285"/>
                <a:gd name="connsiteY0" fmla="*/ 0 h 4959244"/>
                <a:gd name="connsiteX1" fmla="*/ 0 w 11291285"/>
                <a:gd name="connsiteY1" fmla="*/ 4959244 h 4959244"/>
                <a:gd name="connsiteX2" fmla="*/ 8065167 w 11291285"/>
                <a:gd name="connsiteY2" fmla="*/ 0 h 4959244"/>
                <a:gd name="connsiteX3" fmla="*/ 8065167 w 11291285"/>
                <a:gd name="connsiteY3" fmla="*/ 0 h 4959244"/>
                <a:gd name="connsiteX4" fmla="*/ 11291285 w 11291285"/>
                <a:gd name="connsiteY4" fmla="*/ 2975610 h 4959244"/>
                <a:gd name="connsiteX5" fmla="*/ 9818401 w 11291285"/>
                <a:gd name="connsiteY5" fmla="*/ 3234364 h 4959244"/>
                <a:gd name="connsiteX6" fmla="*/ 8065167 w 11291285"/>
                <a:gd name="connsiteY6" fmla="*/ 0 h 4959244"/>
                <a:gd name="connsiteX0" fmla="*/ 0 w 3226118"/>
                <a:gd name="connsiteY0" fmla="*/ 0 h 3234364"/>
                <a:gd name="connsiteX1" fmla="*/ 3226118 w 3226118"/>
                <a:gd name="connsiteY1" fmla="*/ 2975610 h 3234364"/>
                <a:gd name="connsiteX2" fmla="*/ 1753234 w 3226118"/>
                <a:gd name="connsiteY2" fmla="*/ 3234364 h 3234364"/>
                <a:gd name="connsiteX3" fmla="*/ 0 w 3226118"/>
                <a:gd name="connsiteY3" fmla="*/ 0 h 3234364"/>
              </a:gdLst>
              <a:ahLst/>
              <a:cxnLst>
                <a:cxn ang="0">
                  <a:pos x="connsiteX0" y="connsiteY0"/>
                </a:cxn>
                <a:cxn ang="0">
                  <a:pos x="connsiteX1" y="connsiteY1"/>
                </a:cxn>
                <a:cxn ang="0">
                  <a:pos x="connsiteX2" y="connsiteY2"/>
                </a:cxn>
                <a:cxn ang="0">
                  <a:pos x="connsiteX3" y="connsiteY3"/>
                </a:cxn>
              </a:cxnLst>
              <a:rect l="l" t="t" r="r" b="b"/>
              <a:pathLst>
                <a:path w="3226118" h="3234364">
                  <a:moveTo>
                    <a:pt x="0" y="0"/>
                  </a:moveTo>
                  <a:lnTo>
                    <a:pt x="3226118" y="2975610"/>
                  </a:lnTo>
                  <a:lnTo>
                    <a:pt x="1753234" y="3234364"/>
                  </a:lnTo>
                  <a:lnTo>
                    <a:pt x="0" y="0"/>
                  </a:lnTo>
                  <a:close/>
                </a:path>
              </a:pathLst>
            </a:custGeom>
            <a:solidFill>
              <a:schemeClr val="accent3"/>
            </a:solidFill>
            <a:ln w="0">
              <a:noFill/>
              <a:prstDash val="solid"/>
              <a:round/>
              <a:headEnd/>
              <a:tailEnd/>
            </a:ln>
          </p:spPr>
          <p:txBody>
            <a:bodyPr vert="horz" wrap="square" lIns="91440" tIns="45720" rIns="91440" bIns="45720" numCol="1" anchor="t" anchorCtr="0" compatLnSpc="1">
              <a:prstTxWarp prst="textNoShape">
                <a:avLst/>
              </a:prstTxWarp>
              <a:noAutofit/>
            </a:bodyPr>
            <a:lstStyle/>
            <a:p>
              <a:endParaRPr lang="en-US"/>
            </a:p>
          </p:txBody>
        </p:sp>
        <p:sp>
          <p:nvSpPr>
            <p:cNvPr id="12" name="Shape 2">
              <a:extLst>
                <a:ext uri="{FF2B5EF4-FFF2-40B4-BE49-F238E27FC236}">
                  <a16:creationId xmlns:a16="http://schemas.microsoft.com/office/drawing/2014/main" id="{420605EC-4050-B143-BA79-B71B0589B631}"/>
                </a:ext>
                <a:ext uri="{C183D7F6-B498-43B3-948B-1728B52AA6E4}">
                  <adec:decorative xmlns:adec="http://schemas.microsoft.com/office/drawing/2017/decorative" val="1"/>
                </a:ext>
              </a:extLst>
            </p:cNvPr>
            <p:cNvSpPr>
              <a:spLocks noChangeAspect="1" noEditPoints="1"/>
            </p:cNvSpPr>
            <p:nvPr userDrawn="1"/>
          </p:nvSpPr>
          <p:spPr bwMode="hidden">
            <a:xfrm>
              <a:off x="457200" y="457200"/>
              <a:ext cx="11291888" cy="5951538"/>
            </a:xfrm>
            <a:custGeom>
              <a:avLst/>
              <a:gdLst>
                <a:gd name="T0" fmla="*/ 8458 w 11841"/>
                <a:gd name="T1" fmla="*/ 0 h 6240"/>
                <a:gd name="T2" fmla="*/ 8458 w 11841"/>
                <a:gd name="T3" fmla="*/ 0 h 6240"/>
                <a:gd name="T4" fmla="*/ 0 w 11841"/>
                <a:gd name="T5" fmla="*/ 5200 h 6240"/>
                <a:gd name="T6" fmla="*/ 11841 w 11841"/>
                <a:gd name="T7" fmla="*/ 6240 h 6240"/>
                <a:gd name="T8" fmla="*/ 8458 w 11841"/>
                <a:gd name="T9" fmla="*/ 0 h 6240"/>
              </a:gdLst>
              <a:ahLst/>
              <a:cxnLst>
                <a:cxn ang="0">
                  <a:pos x="T0" y="T1"/>
                </a:cxn>
                <a:cxn ang="0">
                  <a:pos x="T2" y="T3"/>
                </a:cxn>
                <a:cxn ang="0">
                  <a:pos x="T4" y="T5"/>
                </a:cxn>
                <a:cxn ang="0">
                  <a:pos x="T6" y="T7"/>
                </a:cxn>
                <a:cxn ang="0">
                  <a:pos x="T8" y="T9"/>
                </a:cxn>
              </a:cxnLst>
              <a:rect l="0" t="0" r="r" b="b"/>
              <a:pathLst>
                <a:path w="11841" h="6240">
                  <a:moveTo>
                    <a:pt x="8458" y="0"/>
                  </a:moveTo>
                  <a:lnTo>
                    <a:pt x="8458" y="0"/>
                  </a:lnTo>
                  <a:lnTo>
                    <a:pt x="0" y="5200"/>
                  </a:lnTo>
                  <a:lnTo>
                    <a:pt x="11841" y="6240"/>
                  </a:lnTo>
                  <a:lnTo>
                    <a:pt x="8458"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pic>
        <p:nvPicPr>
          <p:cNvPr id="13" name="Guidehouse Logo" descr="Guidehouse">
            <a:extLst>
              <a:ext uri="{FF2B5EF4-FFF2-40B4-BE49-F238E27FC236}">
                <a16:creationId xmlns:a16="http://schemas.microsoft.com/office/drawing/2014/main" id="{90747639-D64C-864D-B647-468F084CE238}"/>
              </a:ext>
            </a:extLst>
          </p:cNvPr>
          <p:cNvPicPr>
            <a:picLocks noChangeAspect="1"/>
          </p:cNvPicPr>
          <p:nvPr userDrawn="1"/>
        </p:nvPicPr>
        <p:blipFill>
          <a:blip r:embed="rId2"/>
          <a:stretch>
            <a:fillRect/>
          </a:stretch>
        </p:blipFill>
        <p:spPr bwMode="gray">
          <a:xfrm>
            <a:off x="231775" y="229237"/>
            <a:ext cx="2547112" cy="981456"/>
          </a:xfrm>
          <a:prstGeom prst="rect">
            <a:avLst/>
          </a:prstGeom>
        </p:spPr>
      </p:pic>
      <p:sp>
        <p:nvSpPr>
          <p:cNvPr id="2" name="Title 1">
            <a:extLst>
              <a:ext uri="{FF2B5EF4-FFF2-40B4-BE49-F238E27FC236}">
                <a16:creationId xmlns:a16="http://schemas.microsoft.com/office/drawing/2014/main" id="{DD93F370-0603-42F8-A7D8-E3390EE70687}"/>
              </a:ext>
            </a:extLst>
          </p:cNvPr>
          <p:cNvSpPr>
            <a:spLocks noGrp="1"/>
          </p:cNvSpPr>
          <p:nvPr userDrawn="1">
            <p:ph type="ctrTitle" hasCustomPrompt="1"/>
          </p:nvPr>
        </p:nvSpPr>
        <p:spPr>
          <a:xfrm>
            <a:off x="457200" y="1736725"/>
            <a:ext cx="5486400" cy="2057400"/>
          </a:xfrm>
        </p:spPr>
        <p:txBody>
          <a:bodyPr anchor="b"/>
          <a:lstStyle>
            <a:lvl1pPr algn="l">
              <a:defRPr sz="4800" spc="-100" baseline="0"/>
            </a:lvl1pPr>
          </a:lstStyle>
          <a:p>
            <a:r>
              <a:rPr lang="en-US"/>
              <a:t>[Presentation title]</a:t>
            </a:r>
          </a:p>
        </p:txBody>
      </p:sp>
      <p:sp>
        <p:nvSpPr>
          <p:cNvPr id="3" name="Subtitle 2">
            <a:extLst>
              <a:ext uri="{FF2B5EF4-FFF2-40B4-BE49-F238E27FC236}">
                <a16:creationId xmlns:a16="http://schemas.microsoft.com/office/drawing/2014/main" id="{4077195B-8D8D-4BD5-8ADD-A390F24676CD}"/>
              </a:ext>
            </a:extLst>
          </p:cNvPr>
          <p:cNvSpPr>
            <a:spLocks noGrp="1"/>
          </p:cNvSpPr>
          <p:nvPr userDrawn="1">
            <p:ph type="subTitle" idx="1" hasCustomPrompt="1"/>
          </p:nvPr>
        </p:nvSpPr>
        <p:spPr>
          <a:xfrm>
            <a:off x="457200" y="4023360"/>
            <a:ext cx="5486400" cy="1189931"/>
          </a:xfrm>
        </p:spPr>
        <p:txBody>
          <a:bodyPr>
            <a:noAutofit/>
          </a:bodyPr>
          <a:lstStyle>
            <a:lvl1pPr marL="0" indent="0" algn="l">
              <a:spcBef>
                <a:spcPts val="0"/>
              </a:spcBef>
              <a:buNone/>
              <a:defRPr sz="1800"/>
            </a:lvl1pPr>
            <a:lvl2pPr marL="0" indent="0" algn="l">
              <a:spcBef>
                <a:spcPts val="0"/>
              </a:spcBef>
              <a:buNone/>
              <a:defRPr sz="1800"/>
            </a:lvl2pPr>
            <a:lvl3pPr marL="0" indent="0" algn="l">
              <a:spcBef>
                <a:spcPts val="0"/>
              </a:spcBef>
              <a:buNone/>
              <a:defRPr sz="1800"/>
            </a:lvl3pPr>
            <a:lvl4pPr marL="0" indent="0" algn="l">
              <a:spcBef>
                <a:spcPts val="0"/>
              </a:spcBef>
              <a:buNone/>
              <a:defRPr sz="1800"/>
            </a:lvl4pPr>
            <a:lvl5pPr marL="0" indent="0" algn="l">
              <a:spcBef>
                <a:spcPts val="0"/>
              </a:spcBef>
              <a:buNone/>
              <a:defRPr sz="1800"/>
            </a:lvl5pPr>
            <a:lvl6pPr marL="0" indent="0" algn="l">
              <a:spcBef>
                <a:spcPts val="0"/>
              </a:spcBef>
              <a:buNone/>
              <a:defRPr sz="1800"/>
            </a:lvl6pPr>
            <a:lvl7pPr marL="0" indent="0" algn="l">
              <a:spcBef>
                <a:spcPts val="0"/>
              </a:spcBef>
              <a:buNone/>
              <a:defRPr sz="1800"/>
            </a:lvl7pPr>
            <a:lvl8pPr marL="0" indent="0" algn="l">
              <a:spcBef>
                <a:spcPts val="0"/>
              </a:spcBef>
              <a:buNone/>
              <a:defRPr sz="1800"/>
            </a:lvl8pPr>
            <a:lvl9pPr marL="0" indent="0" algn="l">
              <a:spcBef>
                <a:spcPts val="0"/>
              </a:spcBef>
              <a:buNone/>
              <a:defRPr sz="1800"/>
            </a:lvl9pPr>
          </a:lstStyle>
          <a:p>
            <a:r>
              <a:rPr lang="en-US"/>
              <a:t>[Optional presentation subtitle]</a:t>
            </a:r>
          </a:p>
        </p:txBody>
      </p:sp>
      <p:sp>
        <p:nvSpPr>
          <p:cNvPr id="9" name="Text Placeholder 3">
            <a:extLst>
              <a:ext uri="{FF2B5EF4-FFF2-40B4-BE49-F238E27FC236}">
                <a16:creationId xmlns:a16="http://schemas.microsoft.com/office/drawing/2014/main" id="{5C800EA8-6366-7F4C-B7F3-6DF82E498590}"/>
              </a:ext>
            </a:extLst>
          </p:cNvPr>
          <p:cNvSpPr>
            <a:spLocks noGrp="1"/>
          </p:cNvSpPr>
          <p:nvPr userDrawn="1">
            <p:ph type="body" sz="quarter" idx="10" hasCustomPrompt="1"/>
          </p:nvPr>
        </p:nvSpPr>
        <p:spPr>
          <a:xfrm>
            <a:off x="457200" y="5815907"/>
            <a:ext cx="5486400" cy="638868"/>
          </a:xfrm>
        </p:spPr>
        <p:txBody>
          <a:bodyPr anchor="b" anchorCtr="0"/>
          <a:lstStyle>
            <a:lvl1pPr marL="0" indent="0">
              <a:spcBef>
                <a:spcPts val="0"/>
              </a:spcBef>
              <a:buFontTx/>
              <a:buNone/>
              <a:defRPr/>
            </a:lvl1pPr>
            <a:lvl2pPr marL="0" indent="0">
              <a:spcBef>
                <a:spcPts val="0"/>
              </a:spcBef>
              <a:buFontTx/>
              <a:buNone/>
              <a:defRPr/>
            </a:lvl2pPr>
            <a:lvl3pPr marL="0" indent="0">
              <a:spcBef>
                <a:spcPts val="0"/>
              </a:spcBef>
              <a:buFontTx/>
              <a:buNone/>
              <a:defRPr/>
            </a:lvl3pPr>
            <a:lvl4pPr marL="0" indent="0">
              <a:spcBef>
                <a:spcPts val="0"/>
              </a:spcBef>
              <a:buFontTx/>
              <a:buNone/>
              <a:defRPr/>
            </a:lvl4pPr>
            <a:lvl5pPr marL="0" indent="0">
              <a:spcBef>
                <a:spcPts val="0"/>
              </a:spcBef>
              <a:buFontTx/>
              <a:buNone/>
              <a:defRPr/>
            </a:lvl5pPr>
            <a:lvl6pPr marL="0" indent="0">
              <a:spcBef>
                <a:spcPts val="0"/>
              </a:spcBef>
              <a:buFontTx/>
              <a:buNone/>
              <a:defRPr/>
            </a:lvl6pPr>
            <a:lvl7pPr marL="0" indent="0">
              <a:spcBef>
                <a:spcPts val="0"/>
              </a:spcBef>
              <a:buFontTx/>
              <a:buNone/>
              <a:defRPr/>
            </a:lvl7pPr>
            <a:lvl8pPr marL="0" indent="0">
              <a:spcBef>
                <a:spcPts val="0"/>
              </a:spcBef>
              <a:buFontTx/>
              <a:buNone/>
              <a:defRPr/>
            </a:lvl8pPr>
            <a:lvl9pPr marL="0" indent="0">
              <a:spcBef>
                <a:spcPts val="0"/>
              </a:spcBef>
              <a:buFontTx/>
              <a:buNone/>
              <a:defRPr/>
            </a:lvl9pPr>
          </a:lstStyle>
          <a:p>
            <a:pPr lvl="0"/>
            <a:r>
              <a:rPr lang="en-US"/>
              <a:t>[Month 00, 0000]</a:t>
            </a:r>
          </a:p>
        </p:txBody>
      </p:sp>
    </p:spTree>
    <p:extLst>
      <p:ext uri="{BB962C8B-B14F-4D97-AF65-F5344CB8AC3E}">
        <p14:creationId xmlns:p14="http://schemas.microsoft.com/office/powerpoint/2010/main" val="3990852066"/>
      </p:ext>
    </p:extLst>
  </p:cSld>
  <p:clrMapOvr>
    <a:masterClrMapping/>
  </p:clrMapOvr>
  <p:extLst>
    <p:ext uri="{DCECCB84-F9BA-43D5-87BE-67443E8EF086}">
      <p15:sldGuideLst xmlns:p15="http://schemas.microsoft.com/office/powerpoint/2012/main">
        <p15:guide id="1" pos="3744">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Title Slide 03">
    <p:spTree>
      <p:nvGrpSpPr>
        <p:cNvPr id="1" name=""/>
        <p:cNvGrpSpPr/>
        <p:nvPr/>
      </p:nvGrpSpPr>
      <p:grpSpPr>
        <a:xfrm>
          <a:off x="0" y="0"/>
          <a:ext cx="0" cy="0"/>
          <a:chOff x="0" y="0"/>
          <a:chExt cx="0" cy="0"/>
        </a:xfrm>
      </p:grpSpPr>
      <p:grpSp>
        <p:nvGrpSpPr>
          <p:cNvPr id="4" name="Shapes">
            <a:extLst>
              <a:ext uri="{FF2B5EF4-FFF2-40B4-BE49-F238E27FC236}">
                <a16:creationId xmlns:a16="http://schemas.microsoft.com/office/drawing/2014/main" id="{C33F3FF8-A40C-5F48-ACD0-D1FF25F872A5}"/>
              </a:ext>
            </a:extLst>
          </p:cNvPr>
          <p:cNvGrpSpPr/>
          <p:nvPr userDrawn="1"/>
        </p:nvGrpSpPr>
        <p:grpSpPr>
          <a:xfrm>
            <a:off x="457200" y="457200"/>
            <a:ext cx="11291889" cy="5951538"/>
            <a:chOff x="457200" y="457200"/>
            <a:chExt cx="11291889" cy="5951538"/>
          </a:xfrm>
        </p:grpSpPr>
        <p:sp>
          <p:nvSpPr>
            <p:cNvPr id="11" name="Shape 1">
              <a:extLst>
                <a:ext uri="{FF2B5EF4-FFF2-40B4-BE49-F238E27FC236}">
                  <a16:creationId xmlns:a16="http://schemas.microsoft.com/office/drawing/2014/main" id="{A93BAFC2-687A-4A43-9E5C-6CE18A3F4D35}"/>
                </a:ext>
                <a:ext uri="{C183D7F6-B498-43B3-948B-1728B52AA6E4}">
                  <adec:decorative xmlns:adec="http://schemas.microsoft.com/office/drawing/2017/decorative" val="1"/>
                </a:ext>
              </a:extLst>
            </p:cNvPr>
            <p:cNvSpPr>
              <a:spLocks noChangeAspect="1" noEditPoints="1"/>
            </p:cNvSpPr>
            <p:nvPr userDrawn="1"/>
          </p:nvSpPr>
          <p:spPr bwMode="hidden">
            <a:xfrm>
              <a:off x="8522971" y="457200"/>
              <a:ext cx="3226118" cy="3234364"/>
            </a:xfrm>
            <a:custGeom>
              <a:avLst/>
              <a:gdLst>
                <a:gd name="connsiteX0" fmla="*/ 8065770 w 11291888"/>
                <a:gd name="connsiteY0" fmla="*/ 0 h 4959350"/>
                <a:gd name="connsiteX1" fmla="*/ 603 w 11291888"/>
                <a:gd name="connsiteY1" fmla="*/ 4959244 h 4959350"/>
                <a:gd name="connsiteX2" fmla="*/ 0 w 11291888"/>
                <a:gd name="connsiteY2" fmla="*/ 4959350 h 4959350"/>
                <a:gd name="connsiteX3" fmla="*/ 8065770 w 11291888"/>
                <a:gd name="connsiteY3" fmla="*/ 0 h 4959350"/>
                <a:gd name="connsiteX4" fmla="*/ 11291888 w 11291888"/>
                <a:gd name="connsiteY4" fmla="*/ 2975610 h 4959350"/>
                <a:gd name="connsiteX5" fmla="*/ 9819004 w 11291888"/>
                <a:gd name="connsiteY5" fmla="*/ 3234364 h 4959350"/>
                <a:gd name="connsiteX0" fmla="*/ 8065167 w 11291285"/>
                <a:gd name="connsiteY0" fmla="*/ 0 h 4959244"/>
                <a:gd name="connsiteX1" fmla="*/ 0 w 11291285"/>
                <a:gd name="connsiteY1" fmla="*/ 4959244 h 4959244"/>
                <a:gd name="connsiteX2" fmla="*/ 8065167 w 11291285"/>
                <a:gd name="connsiteY2" fmla="*/ 0 h 4959244"/>
                <a:gd name="connsiteX3" fmla="*/ 8065167 w 11291285"/>
                <a:gd name="connsiteY3" fmla="*/ 0 h 4959244"/>
                <a:gd name="connsiteX4" fmla="*/ 11291285 w 11291285"/>
                <a:gd name="connsiteY4" fmla="*/ 2975610 h 4959244"/>
                <a:gd name="connsiteX5" fmla="*/ 9818401 w 11291285"/>
                <a:gd name="connsiteY5" fmla="*/ 3234364 h 4959244"/>
                <a:gd name="connsiteX6" fmla="*/ 8065167 w 11291285"/>
                <a:gd name="connsiteY6" fmla="*/ 0 h 4959244"/>
                <a:gd name="connsiteX0" fmla="*/ 0 w 3226118"/>
                <a:gd name="connsiteY0" fmla="*/ 0 h 3234364"/>
                <a:gd name="connsiteX1" fmla="*/ 3226118 w 3226118"/>
                <a:gd name="connsiteY1" fmla="*/ 2975610 h 3234364"/>
                <a:gd name="connsiteX2" fmla="*/ 1753234 w 3226118"/>
                <a:gd name="connsiteY2" fmla="*/ 3234364 h 3234364"/>
                <a:gd name="connsiteX3" fmla="*/ 0 w 3226118"/>
                <a:gd name="connsiteY3" fmla="*/ 0 h 3234364"/>
              </a:gdLst>
              <a:ahLst/>
              <a:cxnLst>
                <a:cxn ang="0">
                  <a:pos x="connsiteX0" y="connsiteY0"/>
                </a:cxn>
                <a:cxn ang="0">
                  <a:pos x="connsiteX1" y="connsiteY1"/>
                </a:cxn>
                <a:cxn ang="0">
                  <a:pos x="connsiteX2" y="connsiteY2"/>
                </a:cxn>
                <a:cxn ang="0">
                  <a:pos x="connsiteX3" y="connsiteY3"/>
                </a:cxn>
              </a:cxnLst>
              <a:rect l="l" t="t" r="r" b="b"/>
              <a:pathLst>
                <a:path w="3226118" h="3234364">
                  <a:moveTo>
                    <a:pt x="0" y="0"/>
                  </a:moveTo>
                  <a:lnTo>
                    <a:pt x="3226118" y="2975610"/>
                  </a:lnTo>
                  <a:lnTo>
                    <a:pt x="1753234" y="3234364"/>
                  </a:lnTo>
                  <a:lnTo>
                    <a:pt x="0" y="0"/>
                  </a:lnTo>
                  <a:close/>
                </a:path>
              </a:pathLst>
            </a:custGeom>
            <a:solidFill>
              <a:srgbClr val="93D500"/>
            </a:solidFill>
            <a:ln w="0">
              <a:noFill/>
              <a:prstDash val="solid"/>
              <a:round/>
              <a:headEnd/>
              <a:tailEnd/>
            </a:ln>
          </p:spPr>
          <p:txBody>
            <a:bodyPr vert="horz" wrap="square" lIns="91440" tIns="45720" rIns="91440" bIns="45720" numCol="1" anchor="t" anchorCtr="0" compatLnSpc="1">
              <a:prstTxWarp prst="textNoShape">
                <a:avLst/>
              </a:prstTxWarp>
              <a:noAutofit/>
            </a:bodyPr>
            <a:lstStyle/>
            <a:p>
              <a:endParaRPr lang="en-US"/>
            </a:p>
          </p:txBody>
        </p:sp>
        <p:sp>
          <p:nvSpPr>
            <p:cNvPr id="13" name="Shape 2">
              <a:extLst>
                <a:ext uri="{FF2B5EF4-FFF2-40B4-BE49-F238E27FC236}">
                  <a16:creationId xmlns:a16="http://schemas.microsoft.com/office/drawing/2014/main" id="{86F43E0A-1943-4C48-8D49-8182ABF20983}"/>
                </a:ext>
                <a:ext uri="{C183D7F6-B498-43B3-948B-1728B52AA6E4}">
                  <adec:decorative xmlns:adec="http://schemas.microsoft.com/office/drawing/2017/decorative" val="1"/>
                </a:ext>
              </a:extLst>
            </p:cNvPr>
            <p:cNvSpPr>
              <a:spLocks noChangeAspect="1" noEditPoints="1"/>
            </p:cNvSpPr>
            <p:nvPr userDrawn="1"/>
          </p:nvSpPr>
          <p:spPr bwMode="hidden">
            <a:xfrm>
              <a:off x="457200" y="457200"/>
              <a:ext cx="11291888" cy="5951538"/>
            </a:xfrm>
            <a:custGeom>
              <a:avLst/>
              <a:gdLst>
                <a:gd name="T0" fmla="*/ 8458 w 11841"/>
                <a:gd name="T1" fmla="*/ 0 h 6240"/>
                <a:gd name="T2" fmla="*/ 8458 w 11841"/>
                <a:gd name="T3" fmla="*/ 0 h 6240"/>
                <a:gd name="T4" fmla="*/ 0 w 11841"/>
                <a:gd name="T5" fmla="*/ 5200 h 6240"/>
                <a:gd name="T6" fmla="*/ 11841 w 11841"/>
                <a:gd name="T7" fmla="*/ 6240 h 6240"/>
                <a:gd name="T8" fmla="*/ 8458 w 11841"/>
                <a:gd name="T9" fmla="*/ 0 h 6240"/>
              </a:gdLst>
              <a:ahLst/>
              <a:cxnLst>
                <a:cxn ang="0">
                  <a:pos x="T0" y="T1"/>
                </a:cxn>
                <a:cxn ang="0">
                  <a:pos x="T2" y="T3"/>
                </a:cxn>
                <a:cxn ang="0">
                  <a:pos x="T4" y="T5"/>
                </a:cxn>
                <a:cxn ang="0">
                  <a:pos x="T6" y="T7"/>
                </a:cxn>
                <a:cxn ang="0">
                  <a:pos x="T8" y="T9"/>
                </a:cxn>
              </a:cxnLst>
              <a:rect l="0" t="0" r="r" b="b"/>
              <a:pathLst>
                <a:path w="11841" h="6240">
                  <a:moveTo>
                    <a:pt x="8458" y="0"/>
                  </a:moveTo>
                  <a:lnTo>
                    <a:pt x="8458" y="0"/>
                  </a:lnTo>
                  <a:lnTo>
                    <a:pt x="0" y="5200"/>
                  </a:lnTo>
                  <a:lnTo>
                    <a:pt x="11841" y="6240"/>
                  </a:lnTo>
                  <a:lnTo>
                    <a:pt x="8458" y="0"/>
                  </a:lnTo>
                  <a:close/>
                </a:path>
              </a:pathLst>
            </a:custGeom>
            <a:solidFill>
              <a:srgbClr val="F4F4F4"/>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pic>
        <p:nvPicPr>
          <p:cNvPr id="14" name="Guidehouse Logo" descr="Guidehouse">
            <a:extLst>
              <a:ext uri="{FF2B5EF4-FFF2-40B4-BE49-F238E27FC236}">
                <a16:creationId xmlns:a16="http://schemas.microsoft.com/office/drawing/2014/main" id="{C3875FF3-EB71-5540-A1B4-DB8FCA649E33}"/>
              </a:ext>
            </a:extLst>
          </p:cNvPr>
          <p:cNvPicPr>
            <a:picLocks noChangeAspect="1"/>
          </p:cNvPicPr>
          <p:nvPr userDrawn="1"/>
        </p:nvPicPr>
        <p:blipFill>
          <a:blip r:embed="rId2"/>
          <a:stretch>
            <a:fillRect/>
          </a:stretch>
        </p:blipFill>
        <p:spPr bwMode="gray">
          <a:xfrm>
            <a:off x="231775" y="229237"/>
            <a:ext cx="2547112" cy="981456"/>
          </a:xfrm>
          <a:prstGeom prst="rect">
            <a:avLst/>
          </a:prstGeom>
        </p:spPr>
      </p:pic>
      <p:sp>
        <p:nvSpPr>
          <p:cNvPr id="2" name="Title 1">
            <a:extLst>
              <a:ext uri="{FF2B5EF4-FFF2-40B4-BE49-F238E27FC236}">
                <a16:creationId xmlns:a16="http://schemas.microsoft.com/office/drawing/2014/main" id="{DD93F370-0603-42F8-A7D8-E3390EE70687}"/>
              </a:ext>
            </a:extLst>
          </p:cNvPr>
          <p:cNvSpPr>
            <a:spLocks noGrp="1"/>
          </p:cNvSpPr>
          <p:nvPr userDrawn="1">
            <p:ph type="ctrTitle" hasCustomPrompt="1"/>
          </p:nvPr>
        </p:nvSpPr>
        <p:spPr>
          <a:xfrm>
            <a:off x="457200" y="1736725"/>
            <a:ext cx="5486400" cy="2057400"/>
          </a:xfrm>
        </p:spPr>
        <p:txBody>
          <a:bodyPr anchor="b"/>
          <a:lstStyle>
            <a:lvl1pPr algn="l">
              <a:defRPr sz="4800" spc="-100" baseline="0"/>
            </a:lvl1pPr>
          </a:lstStyle>
          <a:p>
            <a:r>
              <a:rPr lang="en-US"/>
              <a:t>[Presentation title]</a:t>
            </a:r>
          </a:p>
        </p:txBody>
      </p:sp>
      <p:sp>
        <p:nvSpPr>
          <p:cNvPr id="3" name="Subtitle 2">
            <a:extLst>
              <a:ext uri="{FF2B5EF4-FFF2-40B4-BE49-F238E27FC236}">
                <a16:creationId xmlns:a16="http://schemas.microsoft.com/office/drawing/2014/main" id="{4077195B-8D8D-4BD5-8ADD-A390F24676CD}"/>
              </a:ext>
            </a:extLst>
          </p:cNvPr>
          <p:cNvSpPr>
            <a:spLocks noGrp="1"/>
          </p:cNvSpPr>
          <p:nvPr userDrawn="1">
            <p:ph type="subTitle" idx="1" hasCustomPrompt="1"/>
          </p:nvPr>
        </p:nvSpPr>
        <p:spPr>
          <a:xfrm>
            <a:off x="457200" y="4023360"/>
            <a:ext cx="5486400" cy="1189931"/>
          </a:xfrm>
        </p:spPr>
        <p:txBody>
          <a:bodyPr>
            <a:noAutofit/>
          </a:bodyPr>
          <a:lstStyle>
            <a:lvl1pPr marL="0" indent="0" algn="l">
              <a:spcBef>
                <a:spcPts val="0"/>
              </a:spcBef>
              <a:buNone/>
              <a:defRPr sz="1800"/>
            </a:lvl1pPr>
            <a:lvl2pPr marL="0" indent="0" algn="l">
              <a:spcBef>
                <a:spcPts val="0"/>
              </a:spcBef>
              <a:buNone/>
              <a:defRPr sz="1800"/>
            </a:lvl2pPr>
            <a:lvl3pPr marL="0" indent="0" algn="l">
              <a:spcBef>
                <a:spcPts val="0"/>
              </a:spcBef>
              <a:buNone/>
              <a:defRPr sz="1800"/>
            </a:lvl3pPr>
            <a:lvl4pPr marL="0" indent="0" algn="l">
              <a:spcBef>
                <a:spcPts val="0"/>
              </a:spcBef>
              <a:buNone/>
              <a:defRPr sz="1800"/>
            </a:lvl4pPr>
            <a:lvl5pPr marL="0" indent="0" algn="l">
              <a:spcBef>
                <a:spcPts val="0"/>
              </a:spcBef>
              <a:buNone/>
              <a:defRPr sz="1800"/>
            </a:lvl5pPr>
            <a:lvl6pPr marL="0" indent="0" algn="l">
              <a:spcBef>
                <a:spcPts val="0"/>
              </a:spcBef>
              <a:buNone/>
              <a:defRPr sz="1800"/>
            </a:lvl6pPr>
            <a:lvl7pPr marL="0" indent="0" algn="l">
              <a:spcBef>
                <a:spcPts val="0"/>
              </a:spcBef>
              <a:buNone/>
              <a:defRPr sz="1800"/>
            </a:lvl7pPr>
            <a:lvl8pPr marL="0" indent="0" algn="l">
              <a:spcBef>
                <a:spcPts val="0"/>
              </a:spcBef>
              <a:buNone/>
              <a:defRPr sz="1800"/>
            </a:lvl8pPr>
            <a:lvl9pPr marL="0" indent="0" algn="l">
              <a:spcBef>
                <a:spcPts val="0"/>
              </a:spcBef>
              <a:buNone/>
              <a:defRPr sz="1800"/>
            </a:lvl9pPr>
          </a:lstStyle>
          <a:p>
            <a:r>
              <a:rPr lang="en-US"/>
              <a:t>[Optional presentation subtitle]</a:t>
            </a:r>
          </a:p>
        </p:txBody>
      </p:sp>
      <p:sp>
        <p:nvSpPr>
          <p:cNvPr id="9" name="Text Placeholder 3">
            <a:extLst>
              <a:ext uri="{FF2B5EF4-FFF2-40B4-BE49-F238E27FC236}">
                <a16:creationId xmlns:a16="http://schemas.microsoft.com/office/drawing/2014/main" id="{5C800EA8-6366-7F4C-B7F3-6DF82E498590}"/>
              </a:ext>
            </a:extLst>
          </p:cNvPr>
          <p:cNvSpPr>
            <a:spLocks noGrp="1"/>
          </p:cNvSpPr>
          <p:nvPr userDrawn="1">
            <p:ph type="body" sz="quarter" idx="10" hasCustomPrompt="1"/>
          </p:nvPr>
        </p:nvSpPr>
        <p:spPr>
          <a:xfrm>
            <a:off x="457200" y="5815907"/>
            <a:ext cx="5486400" cy="638868"/>
          </a:xfrm>
        </p:spPr>
        <p:txBody>
          <a:bodyPr anchor="b" anchorCtr="0"/>
          <a:lstStyle>
            <a:lvl1pPr marL="0" indent="0">
              <a:spcBef>
                <a:spcPts val="0"/>
              </a:spcBef>
              <a:buFontTx/>
              <a:buNone/>
              <a:defRPr/>
            </a:lvl1pPr>
            <a:lvl2pPr marL="0" indent="0">
              <a:spcBef>
                <a:spcPts val="0"/>
              </a:spcBef>
              <a:buFontTx/>
              <a:buNone/>
              <a:defRPr/>
            </a:lvl2pPr>
            <a:lvl3pPr marL="0" indent="0">
              <a:spcBef>
                <a:spcPts val="0"/>
              </a:spcBef>
              <a:buFontTx/>
              <a:buNone/>
              <a:defRPr/>
            </a:lvl3pPr>
            <a:lvl4pPr marL="0" indent="0">
              <a:spcBef>
                <a:spcPts val="0"/>
              </a:spcBef>
              <a:buFontTx/>
              <a:buNone/>
              <a:defRPr/>
            </a:lvl4pPr>
            <a:lvl5pPr marL="0" indent="0">
              <a:spcBef>
                <a:spcPts val="0"/>
              </a:spcBef>
              <a:buFontTx/>
              <a:buNone/>
              <a:defRPr/>
            </a:lvl5pPr>
            <a:lvl6pPr marL="0" indent="0">
              <a:spcBef>
                <a:spcPts val="0"/>
              </a:spcBef>
              <a:buFontTx/>
              <a:buNone/>
              <a:defRPr/>
            </a:lvl6pPr>
            <a:lvl7pPr marL="0" indent="0">
              <a:spcBef>
                <a:spcPts val="0"/>
              </a:spcBef>
              <a:buFontTx/>
              <a:buNone/>
              <a:defRPr/>
            </a:lvl7pPr>
            <a:lvl8pPr marL="0" indent="0">
              <a:spcBef>
                <a:spcPts val="0"/>
              </a:spcBef>
              <a:buFontTx/>
              <a:buNone/>
              <a:defRPr/>
            </a:lvl8pPr>
            <a:lvl9pPr marL="0" indent="0">
              <a:spcBef>
                <a:spcPts val="0"/>
              </a:spcBef>
              <a:buFontTx/>
              <a:buNone/>
              <a:defRPr/>
            </a:lvl9pPr>
          </a:lstStyle>
          <a:p>
            <a:pPr lvl="0"/>
            <a:r>
              <a:rPr lang="en-US"/>
              <a:t>[Month 00, 0000]</a:t>
            </a:r>
          </a:p>
        </p:txBody>
      </p:sp>
    </p:spTree>
    <p:extLst>
      <p:ext uri="{BB962C8B-B14F-4D97-AF65-F5344CB8AC3E}">
        <p14:creationId xmlns:p14="http://schemas.microsoft.com/office/powerpoint/2010/main" val="2454877859"/>
      </p:ext>
    </p:extLst>
  </p:cSld>
  <p:clrMapOvr>
    <a:masterClrMapping/>
  </p:clrMapOvr>
  <p:extLst>
    <p:ext uri="{DCECCB84-F9BA-43D5-87BE-67443E8EF086}">
      <p15:sldGuideLst xmlns:p15="http://schemas.microsoft.com/office/powerpoint/2012/main">
        <p15:guide id="1" pos="3744"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Title Slide 04">
    <p:spTree>
      <p:nvGrpSpPr>
        <p:cNvPr id="1" name=""/>
        <p:cNvGrpSpPr/>
        <p:nvPr/>
      </p:nvGrpSpPr>
      <p:grpSpPr>
        <a:xfrm>
          <a:off x="0" y="0"/>
          <a:ext cx="0" cy="0"/>
          <a:chOff x="0" y="0"/>
          <a:chExt cx="0" cy="0"/>
        </a:xfrm>
      </p:grpSpPr>
      <p:sp>
        <p:nvSpPr>
          <p:cNvPr id="11" name="Shape">
            <a:extLst>
              <a:ext uri="{FF2B5EF4-FFF2-40B4-BE49-F238E27FC236}">
                <a16:creationId xmlns:a16="http://schemas.microsoft.com/office/drawing/2014/main" id="{A252826B-D2E1-4943-814B-73EFDBC534AA}"/>
              </a:ext>
            </a:extLst>
          </p:cNvPr>
          <p:cNvSpPr>
            <a:spLocks noChangeAspect="1" noEditPoints="1"/>
          </p:cNvSpPr>
          <p:nvPr userDrawn="1"/>
        </p:nvSpPr>
        <p:spPr bwMode="hidden">
          <a:xfrm>
            <a:off x="3483565" y="0"/>
            <a:ext cx="8708436" cy="6858000"/>
          </a:xfrm>
          <a:custGeom>
            <a:avLst/>
            <a:gdLst>
              <a:gd name="connsiteX0" fmla="*/ 8708435 w 8708436"/>
              <a:gd name="connsiteY0" fmla="*/ 0 h 6858000"/>
              <a:gd name="connsiteX1" fmla="*/ 8708436 w 8708436"/>
              <a:gd name="connsiteY1" fmla="*/ 0 h 6858000"/>
              <a:gd name="connsiteX2" fmla="*/ 8708436 w 8708436"/>
              <a:gd name="connsiteY2" fmla="*/ 6858000 h 6858000"/>
              <a:gd name="connsiteX3" fmla="*/ 0 w 8708436"/>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708436" h="6858000">
                <a:moveTo>
                  <a:pt x="8708435" y="0"/>
                </a:moveTo>
                <a:lnTo>
                  <a:pt x="8708436" y="0"/>
                </a:lnTo>
                <a:lnTo>
                  <a:pt x="8708436" y="6858000"/>
                </a:lnTo>
                <a:lnTo>
                  <a:pt x="0" y="6858000"/>
                </a:lnTo>
                <a:close/>
              </a:path>
            </a:pathLst>
          </a:custGeom>
          <a:solidFill>
            <a:srgbClr val="C3EC0C"/>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pic>
        <p:nvPicPr>
          <p:cNvPr id="7" name="Guidehouse Logo" descr="Guidehouse">
            <a:extLst>
              <a:ext uri="{FF2B5EF4-FFF2-40B4-BE49-F238E27FC236}">
                <a16:creationId xmlns:a16="http://schemas.microsoft.com/office/drawing/2014/main" id="{9BF2D702-0994-614E-BFCC-A3CA037D5D44}"/>
              </a:ext>
            </a:extLst>
          </p:cNvPr>
          <p:cNvPicPr>
            <a:picLocks noChangeAspect="1"/>
          </p:cNvPicPr>
          <p:nvPr userDrawn="1"/>
        </p:nvPicPr>
        <p:blipFill>
          <a:blip r:embed="rId2"/>
          <a:stretch>
            <a:fillRect/>
          </a:stretch>
        </p:blipFill>
        <p:spPr bwMode="gray">
          <a:xfrm>
            <a:off x="231775" y="229237"/>
            <a:ext cx="2547112" cy="981456"/>
          </a:xfrm>
          <a:prstGeom prst="rect">
            <a:avLst/>
          </a:prstGeom>
        </p:spPr>
      </p:pic>
      <p:sp>
        <p:nvSpPr>
          <p:cNvPr id="2" name="Title 1">
            <a:extLst>
              <a:ext uri="{FF2B5EF4-FFF2-40B4-BE49-F238E27FC236}">
                <a16:creationId xmlns:a16="http://schemas.microsoft.com/office/drawing/2014/main" id="{DD93F370-0603-42F8-A7D8-E3390EE70687}"/>
              </a:ext>
            </a:extLst>
          </p:cNvPr>
          <p:cNvSpPr>
            <a:spLocks noGrp="1"/>
          </p:cNvSpPr>
          <p:nvPr userDrawn="1">
            <p:ph type="ctrTitle" hasCustomPrompt="1"/>
          </p:nvPr>
        </p:nvSpPr>
        <p:spPr>
          <a:xfrm>
            <a:off x="457200" y="1736724"/>
            <a:ext cx="5486400" cy="2058035"/>
          </a:xfrm>
        </p:spPr>
        <p:txBody>
          <a:bodyPr anchor="b"/>
          <a:lstStyle>
            <a:lvl1pPr algn="l">
              <a:defRPr sz="4800" spc="-100" baseline="0"/>
            </a:lvl1pPr>
          </a:lstStyle>
          <a:p>
            <a:r>
              <a:rPr lang="en-US"/>
              <a:t>[Presentation title]</a:t>
            </a:r>
          </a:p>
        </p:txBody>
      </p:sp>
      <p:sp>
        <p:nvSpPr>
          <p:cNvPr id="3" name="Subtitle 2">
            <a:extLst>
              <a:ext uri="{FF2B5EF4-FFF2-40B4-BE49-F238E27FC236}">
                <a16:creationId xmlns:a16="http://schemas.microsoft.com/office/drawing/2014/main" id="{4077195B-8D8D-4BD5-8ADD-A390F24676CD}"/>
              </a:ext>
            </a:extLst>
          </p:cNvPr>
          <p:cNvSpPr>
            <a:spLocks noGrp="1"/>
          </p:cNvSpPr>
          <p:nvPr userDrawn="1">
            <p:ph type="subTitle" idx="1" hasCustomPrompt="1"/>
          </p:nvPr>
        </p:nvSpPr>
        <p:spPr>
          <a:xfrm>
            <a:off x="457200" y="4023360"/>
            <a:ext cx="5486400" cy="1189931"/>
          </a:xfrm>
        </p:spPr>
        <p:txBody>
          <a:bodyPr>
            <a:noAutofit/>
          </a:bodyPr>
          <a:lstStyle>
            <a:lvl1pPr marL="0" indent="0" algn="l">
              <a:spcBef>
                <a:spcPts val="0"/>
              </a:spcBef>
              <a:buNone/>
              <a:defRPr sz="1800"/>
            </a:lvl1pPr>
            <a:lvl2pPr marL="0" indent="0" algn="l">
              <a:spcBef>
                <a:spcPts val="0"/>
              </a:spcBef>
              <a:buNone/>
              <a:defRPr sz="1800"/>
            </a:lvl2pPr>
            <a:lvl3pPr marL="0" indent="0" algn="l">
              <a:spcBef>
                <a:spcPts val="0"/>
              </a:spcBef>
              <a:buNone/>
              <a:defRPr sz="1800"/>
            </a:lvl3pPr>
            <a:lvl4pPr marL="0" indent="0" algn="l">
              <a:spcBef>
                <a:spcPts val="0"/>
              </a:spcBef>
              <a:buNone/>
              <a:defRPr sz="1800"/>
            </a:lvl4pPr>
            <a:lvl5pPr marL="0" indent="0" algn="l">
              <a:spcBef>
                <a:spcPts val="0"/>
              </a:spcBef>
              <a:buNone/>
              <a:defRPr sz="1800"/>
            </a:lvl5pPr>
            <a:lvl6pPr marL="0" indent="0" algn="l">
              <a:spcBef>
                <a:spcPts val="0"/>
              </a:spcBef>
              <a:buNone/>
              <a:defRPr sz="1800"/>
            </a:lvl6pPr>
            <a:lvl7pPr marL="0" indent="0" algn="l">
              <a:spcBef>
                <a:spcPts val="0"/>
              </a:spcBef>
              <a:buNone/>
              <a:defRPr sz="1800"/>
            </a:lvl7pPr>
            <a:lvl8pPr marL="0" indent="0" algn="l">
              <a:spcBef>
                <a:spcPts val="0"/>
              </a:spcBef>
              <a:buNone/>
              <a:defRPr sz="1800"/>
            </a:lvl8pPr>
            <a:lvl9pPr marL="0" indent="0" algn="l">
              <a:spcBef>
                <a:spcPts val="0"/>
              </a:spcBef>
              <a:buNone/>
              <a:defRPr sz="1800"/>
            </a:lvl9pPr>
          </a:lstStyle>
          <a:p>
            <a:r>
              <a:rPr lang="en-US"/>
              <a:t>[Optional presentation subtitle]</a:t>
            </a:r>
          </a:p>
        </p:txBody>
      </p:sp>
      <p:sp>
        <p:nvSpPr>
          <p:cNvPr id="9" name="Text Placeholder 3">
            <a:extLst>
              <a:ext uri="{FF2B5EF4-FFF2-40B4-BE49-F238E27FC236}">
                <a16:creationId xmlns:a16="http://schemas.microsoft.com/office/drawing/2014/main" id="{5C800EA8-6366-7F4C-B7F3-6DF82E498590}"/>
              </a:ext>
            </a:extLst>
          </p:cNvPr>
          <p:cNvSpPr>
            <a:spLocks noGrp="1"/>
          </p:cNvSpPr>
          <p:nvPr userDrawn="1">
            <p:ph type="body" sz="quarter" idx="10" hasCustomPrompt="1"/>
          </p:nvPr>
        </p:nvSpPr>
        <p:spPr>
          <a:xfrm>
            <a:off x="457200" y="5815907"/>
            <a:ext cx="5486400" cy="638868"/>
          </a:xfrm>
        </p:spPr>
        <p:txBody>
          <a:bodyPr anchor="b" anchorCtr="0"/>
          <a:lstStyle>
            <a:lvl1pPr marL="0" indent="0">
              <a:spcBef>
                <a:spcPts val="0"/>
              </a:spcBef>
              <a:buFontTx/>
              <a:buNone/>
              <a:defRPr/>
            </a:lvl1pPr>
            <a:lvl2pPr marL="0" indent="0">
              <a:spcBef>
                <a:spcPts val="0"/>
              </a:spcBef>
              <a:buFontTx/>
              <a:buNone/>
              <a:defRPr/>
            </a:lvl2pPr>
            <a:lvl3pPr marL="0" indent="0">
              <a:spcBef>
                <a:spcPts val="0"/>
              </a:spcBef>
              <a:buFontTx/>
              <a:buNone/>
              <a:defRPr/>
            </a:lvl3pPr>
            <a:lvl4pPr marL="0" indent="0">
              <a:spcBef>
                <a:spcPts val="0"/>
              </a:spcBef>
              <a:buFontTx/>
              <a:buNone/>
              <a:defRPr/>
            </a:lvl4pPr>
            <a:lvl5pPr marL="0" indent="0">
              <a:spcBef>
                <a:spcPts val="0"/>
              </a:spcBef>
              <a:buFontTx/>
              <a:buNone/>
              <a:defRPr/>
            </a:lvl5pPr>
            <a:lvl6pPr marL="0" indent="0">
              <a:spcBef>
                <a:spcPts val="0"/>
              </a:spcBef>
              <a:buFontTx/>
              <a:buNone/>
              <a:defRPr/>
            </a:lvl6pPr>
            <a:lvl7pPr marL="0" indent="0">
              <a:spcBef>
                <a:spcPts val="0"/>
              </a:spcBef>
              <a:buFontTx/>
              <a:buNone/>
              <a:defRPr/>
            </a:lvl7pPr>
            <a:lvl8pPr marL="0" indent="0">
              <a:spcBef>
                <a:spcPts val="0"/>
              </a:spcBef>
              <a:buFontTx/>
              <a:buNone/>
              <a:defRPr/>
            </a:lvl8pPr>
            <a:lvl9pPr marL="0" indent="0">
              <a:spcBef>
                <a:spcPts val="0"/>
              </a:spcBef>
              <a:buFontTx/>
              <a:buNone/>
              <a:defRPr/>
            </a:lvl9pPr>
          </a:lstStyle>
          <a:p>
            <a:pPr lvl="0"/>
            <a:r>
              <a:rPr lang="en-US"/>
              <a:t>[Month 00, 0000]</a:t>
            </a:r>
          </a:p>
        </p:txBody>
      </p:sp>
    </p:spTree>
    <p:extLst>
      <p:ext uri="{BB962C8B-B14F-4D97-AF65-F5344CB8AC3E}">
        <p14:creationId xmlns:p14="http://schemas.microsoft.com/office/powerpoint/2010/main" val="1523713635"/>
      </p:ext>
    </p:extLst>
  </p:cSld>
  <p:clrMapOvr>
    <a:masterClrMapping/>
  </p:clrMapOvr>
  <p:extLst>
    <p:ext uri="{DCECCB84-F9BA-43D5-87BE-67443E8EF086}">
      <p15:sldGuideLst xmlns:p15="http://schemas.microsoft.com/office/powerpoint/2012/main">
        <p15:guide id="1" pos="3744"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1_Title Slide 04">
    <p:spTree>
      <p:nvGrpSpPr>
        <p:cNvPr id="1" name=""/>
        <p:cNvGrpSpPr/>
        <p:nvPr/>
      </p:nvGrpSpPr>
      <p:grpSpPr>
        <a:xfrm>
          <a:off x="0" y="0"/>
          <a:ext cx="0" cy="0"/>
          <a:chOff x="0" y="0"/>
          <a:chExt cx="0" cy="0"/>
        </a:xfrm>
      </p:grpSpPr>
      <p:sp>
        <p:nvSpPr>
          <p:cNvPr id="11" name="Shape">
            <a:extLst>
              <a:ext uri="{FF2B5EF4-FFF2-40B4-BE49-F238E27FC236}">
                <a16:creationId xmlns:a16="http://schemas.microsoft.com/office/drawing/2014/main" id="{A252826B-D2E1-4943-814B-73EFDBC534AA}"/>
              </a:ext>
            </a:extLst>
          </p:cNvPr>
          <p:cNvSpPr>
            <a:spLocks noChangeAspect="1" noEditPoints="1"/>
          </p:cNvSpPr>
          <p:nvPr userDrawn="1"/>
        </p:nvSpPr>
        <p:spPr bwMode="hidden">
          <a:xfrm>
            <a:off x="3483565" y="0"/>
            <a:ext cx="8708436" cy="6858000"/>
          </a:xfrm>
          <a:custGeom>
            <a:avLst/>
            <a:gdLst>
              <a:gd name="connsiteX0" fmla="*/ 8708435 w 8708436"/>
              <a:gd name="connsiteY0" fmla="*/ 0 h 6858000"/>
              <a:gd name="connsiteX1" fmla="*/ 8708436 w 8708436"/>
              <a:gd name="connsiteY1" fmla="*/ 0 h 6858000"/>
              <a:gd name="connsiteX2" fmla="*/ 8708436 w 8708436"/>
              <a:gd name="connsiteY2" fmla="*/ 6858000 h 6858000"/>
              <a:gd name="connsiteX3" fmla="*/ 0 w 8708436"/>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708436" h="6858000">
                <a:moveTo>
                  <a:pt x="8708435" y="0"/>
                </a:moveTo>
                <a:lnTo>
                  <a:pt x="8708436" y="0"/>
                </a:lnTo>
                <a:lnTo>
                  <a:pt x="8708436" y="6858000"/>
                </a:lnTo>
                <a:lnTo>
                  <a:pt x="0" y="6858000"/>
                </a:lnTo>
                <a:close/>
              </a:path>
            </a:pathLst>
          </a:custGeom>
          <a:solidFill>
            <a:schemeClr val="tx2"/>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pic>
        <p:nvPicPr>
          <p:cNvPr id="7" name="Guidehouse Logo" descr="Guidehouse">
            <a:extLst>
              <a:ext uri="{FF2B5EF4-FFF2-40B4-BE49-F238E27FC236}">
                <a16:creationId xmlns:a16="http://schemas.microsoft.com/office/drawing/2014/main" id="{9BF2D702-0994-614E-BFCC-A3CA037D5D44}"/>
              </a:ext>
            </a:extLst>
          </p:cNvPr>
          <p:cNvPicPr>
            <a:picLocks noChangeAspect="1"/>
          </p:cNvPicPr>
          <p:nvPr userDrawn="1"/>
        </p:nvPicPr>
        <p:blipFill>
          <a:blip r:embed="rId2"/>
          <a:stretch>
            <a:fillRect/>
          </a:stretch>
        </p:blipFill>
        <p:spPr bwMode="gray">
          <a:xfrm>
            <a:off x="231775" y="229237"/>
            <a:ext cx="2547112" cy="981456"/>
          </a:xfrm>
          <a:prstGeom prst="rect">
            <a:avLst/>
          </a:prstGeom>
        </p:spPr>
      </p:pic>
      <p:sp>
        <p:nvSpPr>
          <p:cNvPr id="2" name="Title 1">
            <a:extLst>
              <a:ext uri="{FF2B5EF4-FFF2-40B4-BE49-F238E27FC236}">
                <a16:creationId xmlns:a16="http://schemas.microsoft.com/office/drawing/2014/main" id="{DD93F370-0603-42F8-A7D8-E3390EE70687}"/>
              </a:ext>
            </a:extLst>
          </p:cNvPr>
          <p:cNvSpPr>
            <a:spLocks noGrp="1"/>
          </p:cNvSpPr>
          <p:nvPr userDrawn="1">
            <p:ph type="ctrTitle" hasCustomPrompt="1"/>
          </p:nvPr>
        </p:nvSpPr>
        <p:spPr>
          <a:xfrm>
            <a:off x="457200" y="1736724"/>
            <a:ext cx="5486400" cy="2058035"/>
          </a:xfrm>
        </p:spPr>
        <p:txBody>
          <a:bodyPr anchor="b"/>
          <a:lstStyle>
            <a:lvl1pPr algn="l">
              <a:defRPr sz="4800" spc="-100" baseline="0"/>
            </a:lvl1pPr>
          </a:lstStyle>
          <a:p>
            <a:r>
              <a:rPr lang="en-US"/>
              <a:t>[Presentation title]</a:t>
            </a:r>
          </a:p>
        </p:txBody>
      </p:sp>
      <p:sp>
        <p:nvSpPr>
          <p:cNvPr id="3" name="Subtitle 2">
            <a:extLst>
              <a:ext uri="{FF2B5EF4-FFF2-40B4-BE49-F238E27FC236}">
                <a16:creationId xmlns:a16="http://schemas.microsoft.com/office/drawing/2014/main" id="{4077195B-8D8D-4BD5-8ADD-A390F24676CD}"/>
              </a:ext>
            </a:extLst>
          </p:cNvPr>
          <p:cNvSpPr>
            <a:spLocks noGrp="1"/>
          </p:cNvSpPr>
          <p:nvPr userDrawn="1">
            <p:ph type="subTitle" idx="1" hasCustomPrompt="1"/>
          </p:nvPr>
        </p:nvSpPr>
        <p:spPr>
          <a:xfrm>
            <a:off x="457200" y="4023360"/>
            <a:ext cx="5486400" cy="1189931"/>
          </a:xfrm>
        </p:spPr>
        <p:txBody>
          <a:bodyPr>
            <a:noAutofit/>
          </a:bodyPr>
          <a:lstStyle>
            <a:lvl1pPr marL="0" indent="0" algn="l">
              <a:spcBef>
                <a:spcPts val="0"/>
              </a:spcBef>
              <a:buNone/>
              <a:defRPr sz="1800"/>
            </a:lvl1pPr>
            <a:lvl2pPr marL="0" indent="0" algn="l">
              <a:spcBef>
                <a:spcPts val="0"/>
              </a:spcBef>
              <a:buNone/>
              <a:defRPr sz="1800"/>
            </a:lvl2pPr>
            <a:lvl3pPr marL="0" indent="0" algn="l">
              <a:spcBef>
                <a:spcPts val="0"/>
              </a:spcBef>
              <a:buNone/>
              <a:defRPr sz="1800"/>
            </a:lvl3pPr>
            <a:lvl4pPr marL="0" indent="0" algn="l">
              <a:spcBef>
                <a:spcPts val="0"/>
              </a:spcBef>
              <a:buNone/>
              <a:defRPr sz="1800"/>
            </a:lvl4pPr>
            <a:lvl5pPr marL="0" indent="0" algn="l">
              <a:spcBef>
                <a:spcPts val="0"/>
              </a:spcBef>
              <a:buNone/>
              <a:defRPr sz="1800"/>
            </a:lvl5pPr>
            <a:lvl6pPr marL="0" indent="0" algn="l">
              <a:spcBef>
                <a:spcPts val="0"/>
              </a:spcBef>
              <a:buNone/>
              <a:defRPr sz="1800"/>
            </a:lvl6pPr>
            <a:lvl7pPr marL="0" indent="0" algn="l">
              <a:spcBef>
                <a:spcPts val="0"/>
              </a:spcBef>
              <a:buNone/>
              <a:defRPr sz="1800"/>
            </a:lvl7pPr>
            <a:lvl8pPr marL="0" indent="0" algn="l">
              <a:spcBef>
                <a:spcPts val="0"/>
              </a:spcBef>
              <a:buNone/>
              <a:defRPr sz="1800"/>
            </a:lvl8pPr>
            <a:lvl9pPr marL="0" indent="0" algn="l">
              <a:spcBef>
                <a:spcPts val="0"/>
              </a:spcBef>
              <a:buNone/>
              <a:defRPr sz="1800"/>
            </a:lvl9pPr>
          </a:lstStyle>
          <a:p>
            <a:r>
              <a:rPr lang="en-US"/>
              <a:t>[Optional presentation subtitle]</a:t>
            </a:r>
          </a:p>
        </p:txBody>
      </p:sp>
      <p:sp>
        <p:nvSpPr>
          <p:cNvPr id="9" name="Text Placeholder 3">
            <a:extLst>
              <a:ext uri="{FF2B5EF4-FFF2-40B4-BE49-F238E27FC236}">
                <a16:creationId xmlns:a16="http://schemas.microsoft.com/office/drawing/2014/main" id="{5C800EA8-6366-7F4C-B7F3-6DF82E498590}"/>
              </a:ext>
            </a:extLst>
          </p:cNvPr>
          <p:cNvSpPr>
            <a:spLocks noGrp="1"/>
          </p:cNvSpPr>
          <p:nvPr userDrawn="1">
            <p:ph type="body" sz="quarter" idx="10" hasCustomPrompt="1"/>
          </p:nvPr>
        </p:nvSpPr>
        <p:spPr>
          <a:xfrm>
            <a:off x="457200" y="5815907"/>
            <a:ext cx="5486400" cy="638868"/>
          </a:xfrm>
        </p:spPr>
        <p:txBody>
          <a:bodyPr anchor="b" anchorCtr="0"/>
          <a:lstStyle>
            <a:lvl1pPr marL="0" indent="0">
              <a:spcBef>
                <a:spcPts val="0"/>
              </a:spcBef>
              <a:buFontTx/>
              <a:buNone/>
              <a:defRPr/>
            </a:lvl1pPr>
            <a:lvl2pPr marL="0" indent="0">
              <a:spcBef>
                <a:spcPts val="0"/>
              </a:spcBef>
              <a:buFontTx/>
              <a:buNone/>
              <a:defRPr/>
            </a:lvl2pPr>
            <a:lvl3pPr marL="0" indent="0">
              <a:spcBef>
                <a:spcPts val="0"/>
              </a:spcBef>
              <a:buFontTx/>
              <a:buNone/>
              <a:defRPr/>
            </a:lvl3pPr>
            <a:lvl4pPr marL="0" indent="0">
              <a:spcBef>
                <a:spcPts val="0"/>
              </a:spcBef>
              <a:buFontTx/>
              <a:buNone/>
              <a:defRPr/>
            </a:lvl4pPr>
            <a:lvl5pPr marL="0" indent="0">
              <a:spcBef>
                <a:spcPts val="0"/>
              </a:spcBef>
              <a:buFontTx/>
              <a:buNone/>
              <a:defRPr/>
            </a:lvl5pPr>
            <a:lvl6pPr marL="0" indent="0">
              <a:spcBef>
                <a:spcPts val="0"/>
              </a:spcBef>
              <a:buFontTx/>
              <a:buNone/>
              <a:defRPr/>
            </a:lvl6pPr>
            <a:lvl7pPr marL="0" indent="0">
              <a:spcBef>
                <a:spcPts val="0"/>
              </a:spcBef>
              <a:buFontTx/>
              <a:buNone/>
              <a:defRPr/>
            </a:lvl7pPr>
            <a:lvl8pPr marL="0" indent="0">
              <a:spcBef>
                <a:spcPts val="0"/>
              </a:spcBef>
              <a:buFontTx/>
              <a:buNone/>
              <a:defRPr/>
            </a:lvl8pPr>
            <a:lvl9pPr marL="0" indent="0">
              <a:spcBef>
                <a:spcPts val="0"/>
              </a:spcBef>
              <a:buFontTx/>
              <a:buNone/>
              <a:defRPr/>
            </a:lvl9pPr>
          </a:lstStyle>
          <a:p>
            <a:pPr lvl="0"/>
            <a:r>
              <a:rPr lang="en-US"/>
              <a:t>[Month 00, 0000]</a:t>
            </a:r>
          </a:p>
        </p:txBody>
      </p:sp>
    </p:spTree>
    <p:extLst>
      <p:ext uri="{BB962C8B-B14F-4D97-AF65-F5344CB8AC3E}">
        <p14:creationId xmlns:p14="http://schemas.microsoft.com/office/powerpoint/2010/main" val="3186980217"/>
      </p:ext>
    </p:extLst>
  </p:cSld>
  <p:clrMapOvr>
    <a:masterClrMapping/>
  </p:clrMapOvr>
  <p:extLst>
    <p:ext uri="{DCECCB84-F9BA-43D5-87BE-67443E8EF086}">
      <p15:sldGuideLst xmlns:p15="http://schemas.microsoft.com/office/powerpoint/2012/main">
        <p15:guide id="1" pos="3744">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2_Title Slide 04">
    <p:spTree>
      <p:nvGrpSpPr>
        <p:cNvPr id="1" name=""/>
        <p:cNvGrpSpPr/>
        <p:nvPr/>
      </p:nvGrpSpPr>
      <p:grpSpPr>
        <a:xfrm>
          <a:off x="0" y="0"/>
          <a:ext cx="0" cy="0"/>
          <a:chOff x="0" y="0"/>
          <a:chExt cx="0" cy="0"/>
        </a:xfrm>
      </p:grpSpPr>
      <p:sp>
        <p:nvSpPr>
          <p:cNvPr id="11" name="Shape">
            <a:extLst>
              <a:ext uri="{FF2B5EF4-FFF2-40B4-BE49-F238E27FC236}">
                <a16:creationId xmlns:a16="http://schemas.microsoft.com/office/drawing/2014/main" id="{A252826B-D2E1-4943-814B-73EFDBC534AA}"/>
              </a:ext>
            </a:extLst>
          </p:cNvPr>
          <p:cNvSpPr>
            <a:spLocks noChangeAspect="1" noEditPoints="1"/>
          </p:cNvSpPr>
          <p:nvPr userDrawn="1"/>
        </p:nvSpPr>
        <p:spPr bwMode="hidden">
          <a:xfrm>
            <a:off x="3483565" y="0"/>
            <a:ext cx="8708436" cy="6858000"/>
          </a:xfrm>
          <a:custGeom>
            <a:avLst/>
            <a:gdLst>
              <a:gd name="connsiteX0" fmla="*/ 8708435 w 8708436"/>
              <a:gd name="connsiteY0" fmla="*/ 0 h 6858000"/>
              <a:gd name="connsiteX1" fmla="*/ 8708436 w 8708436"/>
              <a:gd name="connsiteY1" fmla="*/ 0 h 6858000"/>
              <a:gd name="connsiteX2" fmla="*/ 8708436 w 8708436"/>
              <a:gd name="connsiteY2" fmla="*/ 6858000 h 6858000"/>
              <a:gd name="connsiteX3" fmla="*/ 0 w 8708436"/>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708436" h="6858000">
                <a:moveTo>
                  <a:pt x="8708435" y="0"/>
                </a:moveTo>
                <a:lnTo>
                  <a:pt x="8708436" y="0"/>
                </a:lnTo>
                <a:lnTo>
                  <a:pt x="8708436" y="6858000"/>
                </a:lnTo>
                <a:lnTo>
                  <a:pt x="0" y="6858000"/>
                </a:lnTo>
                <a:close/>
              </a:path>
            </a:pathLst>
          </a:custGeom>
          <a:solidFill>
            <a:schemeClr val="bg2"/>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pic>
        <p:nvPicPr>
          <p:cNvPr id="7" name="Guidehouse Logo" descr="Guidehouse">
            <a:extLst>
              <a:ext uri="{FF2B5EF4-FFF2-40B4-BE49-F238E27FC236}">
                <a16:creationId xmlns:a16="http://schemas.microsoft.com/office/drawing/2014/main" id="{9BF2D702-0994-614E-BFCC-A3CA037D5D44}"/>
              </a:ext>
            </a:extLst>
          </p:cNvPr>
          <p:cNvPicPr>
            <a:picLocks noChangeAspect="1"/>
          </p:cNvPicPr>
          <p:nvPr userDrawn="1"/>
        </p:nvPicPr>
        <p:blipFill>
          <a:blip r:embed="rId2"/>
          <a:stretch>
            <a:fillRect/>
          </a:stretch>
        </p:blipFill>
        <p:spPr bwMode="gray">
          <a:xfrm>
            <a:off x="231775" y="229237"/>
            <a:ext cx="2547112" cy="981456"/>
          </a:xfrm>
          <a:prstGeom prst="rect">
            <a:avLst/>
          </a:prstGeom>
        </p:spPr>
      </p:pic>
      <p:sp>
        <p:nvSpPr>
          <p:cNvPr id="2" name="Title 1">
            <a:extLst>
              <a:ext uri="{FF2B5EF4-FFF2-40B4-BE49-F238E27FC236}">
                <a16:creationId xmlns:a16="http://schemas.microsoft.com/office/drawing/2014/main" id="{DD93F370-0603-42F8-A7D8-E3390EE70687}"/>
              </a:ext>
            </a:extLst>
          </p:cNvPr>
          <p:cNvSpPr>
            <a:spLocks noGrp="1"/>
          </p:cNvSpPr>
          <p:nvPr userDrawn="1">
            <p:ph type="ctrTitle" hasCustomPrompt="1"/>
          </p:nvPr>
        </p:nvSpPr>
        <p:spPr>
          <a:xfrm>
            <a:off x="457200" y="1736724"/>
            <a:ext cx="5486400" cy="2058035"/>
          </a:xfrm>
        </p:spPr>
        <p:txBody>
          <a:bodyPr anchor="b"/>
          <a:lstStyle>
            <a:lvl1pPr algn="l">
              <a:defRPr sz="4800" spc="-100" baseline="0"/>
            </a:lvl1pPr>
          </a:lstStyle>
          <a:p>
            <a:r>
              <a:rPr lang="en-US"/>
              <a:t>[Presentation title]</a:t>
            </a:r>
          </a:p>
        </p:txBody>
      </p:sp>
      <p:sp>
        <p:nvSpPr>
          <p:cNvPr id="3" name="Subtitle 2">
            <a:extLst>
              <a:ext uri="{FF2B5EF4-FFF2-40B4-BE49-F238E27FC236}">
                <a16:creationId xmlns:a16="http://schemas.microsoft.com/office/drawing/2014/main" id="{4077195B-8D8D-4BD5-8ADD-A390F24676CD}"/>
              </a:ext>
            </a:extLst>
          </p:cNvPr>
          <p:cNvSpPr>
            <a:spLocks noGrp="1"/>
          </p:cNvSpPr>
          <p:nvPr userDrawn="1">
            <p:ph type="subTitle" idx="1" hasCustomPrompt="1"/>
          </p:nvPr>
        </p:nvSpPr>
        <p:spPr>
          <a:xfrm>
            <a:off x="457200" y="4023360"/>
            <a:ext cx="5486400" cy="1189931"/>
          </a:xfrm>
        </p:spPr>
        <p:txBody>
          <a:bodyPr>
            <a:noAutofit/>
          </a:bodyPr>
          <a:lstStyle>
            <a:lvl1pPr marL="0" indent="0" algn="l">
              <a:spcBef>
                <a:spcPts val="0"/>
              </a:spcBef>
              <a:buNone/>
              <a:defRPr sz="1800"/>
            </a:lvl1pPr>
            <a:lvl2pPr marL="0" indent="0" algn="l">
              <a:spcBef>
                <a:spcPts val="0"/>
              </a:spcBef>
              <a:buNone/>
              <a:defRPr sz="1800"/>
            </a:lvl2pPr>
            <a:lvl3pPr marL="0" indent="0" algn="l">
              <a:spcBef>
                <a:spcPts val="0"/>
              </a:spcBef>
              <a:buNone/>
              <a:defRPr sz="1800"/>
            </a:lvl3pPr>
            <a:lvl4pPr marL="0" indent="0" algn="l">
              <a:spcBef>
                <a:spcPts val="0"/>
              </a:spcBef>
              <a:buNone/>
              <a:defRPr sz="1800"/>
            </a:lvl4pPr>
            <a:lvl5pPr marL="0" indent="0" algn="l">
              <a:spcBef>
                <a:spcPts val="0"/>
              </a:spcBef>
              <a:buNone/>
              <a:defRPr sz="1800"/>
            </a:lvl5pPr>
            <a:lvl6pPr marL="0" indent="0" algn="l">
              <a:spcBef>
                <a:spcPts val="0"/>
              </a:spcBef>
              <a:buNone/>
              <a:defRPr sz="1800"/>
            </a:lvl6pPr>
            <a:lvl7pPr marL="0" indent="0" algn="l">
              <a:spcBef>
                <a:spcPts val="0"/>
              </a:spcBef>
              <a:buNone/>
              <a:defRPr sz="1800"/>
            </a:lvl7pPr>
            <a:lvl8pPr marL="0" indent="0" algn="l">
              <a:spcBef>
                <a:spcPts val="0"/>
              </a:spcBef>
              <a:buNone/>
              <a:defRPr sz="1800"/>
            </a:lvl8pPr>
            <a:lvl9pPr marL="0" indent="0" algn="l">
              <a:spcBef>
                <a:spcPts val="0"/>
              </a:spcBef>
              <a:buNone/>
              <a:defRPr sz="1800"/>
            </a:lvl9pPr>
          </a:lstStyle>
          <a:p>
            <a:r>
              <a:rPr lang="en-US"/>
              <a:t>[Optional presentation subtitle]</a:t>
            </a:r>
          </a:p>
        </p:txBody>
      </p:sp>
      <p:sp>
        <p:nvSpPr>
          <p:cNvPr id="9" name="Text Placeholder 3">
            <a:extLst>
              <a:ext uri="{FF2B5EF4-FFF2-40B4-BE49-F238E27FC236}">
                <a16:creationId xmlns:a16="http://schemas.microsoft.com/office/drawing/2014/main" id="{5C800EA8-6366-7F4C-B7F3-6DF82E498590}"/>
              </a:ext>
            </a:extLst>
          </p:cNvPr>
          <p:cNvSpPr>
            <a:spLocks noGrp="1"/>
          </p:cNvSpPr>
          <p:nvPr userDrawn="1">
            <p:ph type="body" sz="quarter" idx="10" hasCustomPrompt="1"/>
          </p:nvPr>
        </p:nvSpPr>
        <p:spPr>
          <a:xfrm>
            <a:off x="457200" y="5815907"/>
            <a:ext cx="5486400" cy="638868"/>
          </a:xfrm>
        </p:spPr>
        <p:txBody>
          <a:bodyPr anchor="b" anchorCtr="0"/>
          <a:lstStyle>
            <a:lvl1pPr marL="0" indent="0">
              <a:spcBef>
                <a:spcPts val="0"/>
              </a:spcBef>
              <a:buFontTx/>
              <a:buNone/>
              <a:defRPr/>
            </a:lvl1pPr>
            <a:lvl2pPr marL="0" indent="0">
              <a:spcBef>
                <a:spcPts val="0"/>
              </a:spcBef>
              <a:buFontTx/>
              <a:buNone/>
              <a:defRPr/>
            </a:lvl2pPr>
            <a:lvl3pPr marL="0" indent="0">
              <a:spcBef>
                <a:spcPts val="0"/>
              </a:spcBef>
              <a:buFontTx/>
              <a:buNone/>
              <a:defRPr/>
            </a:lvl3pPr>
            <a:lvl4pPr marL="0" indent="0">
              <a:spcBef>
                <a:spcPts val="0"/>
              </a:spcBef>
              <a:buFontTx/>
              <a:buNone/>
              <a:defRPr/>
            </a:lvl4pPr>
            <a:lvl5pPr marL="0" indent="0">
              <a:spcBef>
                <a:spcPts val="0"/>
              </a:spcBef>
              <a:buFontTx/>
              <a:buNone/>
              <a:defRPr/>
            </a:lvl5pPr>
            <a:lvl6pPr marL="0" indent="0">
              <a:spcBef>
                <a:spcPts val="0"/>
              </a:spcBef>
              <a:buFontTx/>
              <a:buNone/>
              <a:defRPr/>
            </a:lvl6pPr>
            <a:lvl7pPr marL="0" indent="0">
              <a:spcBef>
                <a:spcPts val="0"/>
              </a:spcBef>
              <a:buFontTx/>
              <a:buNone/>
              <a:defRPr/>
            </a:lvl7pPr>
            <a:lvl8pPr marL="0" indent="0">
              <a:spcBef>
                <a:spcPts val="0"/>
              </a:spcBef>
              <a:buFontTx/>
              <a:buNone/>
              <a:defRPr/>
            </a:lvl8pPr>
            <a:lvl9pPr marL="0" indent="0">
              <a:spcBef>
                <a:spcPts val="0"/>
              </a:spcBef>
              <a:buFontTx/>
              <a:buNone/>
              <a:defRPr/>
            </a:lvl9pPr>
          </a:lstStyle>
          <a:p>
            <a:pPr lvl="0"/>
            <a:r>
              <a:rPr lang="en-US"/>
              <a:t>[Month 00, 0000]</a:t>
            </a:r>
          </a:p>
        </p:txBody>
      </p:sp>
    </p:spTree>
    <p:extLst>
      <p:ext uri="{BB962C8B-B14F-4D97-AF65-F5344CB8AC3E}">
        <p14:creationId xmlns:p14="http://schemas.microsoft.com/office/powerpoint/2010/main" val="3356780657"/>
      </p:ext>
    </p:extLst>
  </p:cSld>
  <p:clrMapOvr>
    <a:masterClrMapping/>
  </p:clrMapOvr>
  <p:extLst>
    <p:ext uri="{DCECCB84-F9BA-43D5-87BE-67443E8EF086}">
      <p15:sldGuideLst xmlns:p15="http://schemas.microsoft.com/office/powerpoint/2012/main">
        <p15:guide id="1" pos="3744">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Title Slide 05">
    <p:bg>
      <p:bgPr>
        <a:solidFill>
          <a:srgbClr val="F4F4F4"/>
        </a:solidFill>
        <a:effectLst/>
      </p:bgPr>
    </p:bg>
    <p:spTree>
      <p:nvGrpSpPr>
        <p:cNvPr id="1" name=""/>
        <p:cNvGrpSpPr/>
        <p:nvPr/>
      </p:nvGrpSpPr>
      <p:grpSpPr>
        <a:xfrm>
          <a:off x="0" y="0"/>
          <a:ext cx="0" cy="0"/>
          <a:chOff x="0" y="0"/>
          <a:chExt cx="0" cy="0"/>
        </a:xfrm>
      </p:grpSpPr>
      <p:sp>
        <p:nvSpPr>
          <p:cNvPr id="7" name="Shape">
            <a:extLst>
              <a:ext uri="{FF2B5EF4-FFF2-40B4-BE49-F238E27FC236}">
                <a16:creationId xmlns:a16="http://schemas.microsoft.com/office/drawing/2014/main" id="{E7371C45-72A6-6840-9B0E-7B2431333160}"/>
              </a:ext>
            </a:extLst>
          </p:cNvPr>
          <p:cNvSpPr>
            <a:spLocks noChangeAspect="1" noEditPoints="1"/>
          </p:cNvSpPr>
          <p:nvPr userDrawn="1"/>
        </p:nvSpPr>
        <p:spPr bwMode="hidden">
          <a:xfrm>
            <a:off x="3483565" y="0"/>
            <a:ext cx="8708436" cy="6858000"/>
          </a:xfrm>
          <a:custGeom>
            <a:avLst/>
            <a:gdLst>
              <a:gd name="connsiteX0" fmla="*/ 8708435 w 8708436"/>
              <a:gd name="connsiteY0" fmla="*/ 0 h 6858000"/>
              <a:gd name="connsiteX1" fmla="*/ 8708436 w 8708436"/>
              <a:gd name="connsiteY1" fmla="*/ 0 h 6858000"/>
              <a:gd name="connsiteX2" fmla="*/ 8708436 w 8708436"/>
              <a:gd name="connsiteY2" fmla="*/ 6858000 h 6858000"/>
              <a:gd name="connsiteX3" fmla="*/ 0 w 8708436"/>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708436" h="6858000">
                <a:moveTo>
                  <a:pt x="8708435" y="0"/>
                </a:moveTo>
                <a:lnTo>
                  <a:pt x="8708436" y="0"/>
                </a:lnTo>
                <a:lnTo>
                  <a:pt x="8708436" y="6858000"/>
                </a:lnTo>
                <a:lnTo>
                  <a:pt x="0" y="6858000"/>
                </a:lnTo>
                <a:close/>
              </a:path>
            </a:pathLst>
          </a:custGeom>
          <a:solidFill>
            <a:srgbClr val="FADC33"/>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pic>
        <p:nvPicPr>
          <p:cNvPr id="11" name="Guidehouse Logo" descr="Guidehouse">
            <a:extLst>
              <a:ext uri="{FF2B5EF4-FFF2-40B4-BE49-F238E27FC236}">
                <a16:creationId xmlns:a16="http://schemas.microsoft.com/office/drawing/2014/main" id="{E32146CC-B893-E243-BA81-B43C34FEFA1D}"/>
              </a:ext>
            </a:extLst>
          </p:cNvPr>
          <p:cNvPicPr>
            <a:picLocks noChangeAspect="1"/>
          </p:cNvPicPr>
          <p:nvPr userDrawn="1"/>
        </p:nvPicPr>
        <p:blipFill>
          <a:blip r:embed="rId2"/>
          <a:stretch>
            <a:fillRect/>
          </a:stretch>
        </p:blipFill>
        <p:spPr bwMode="gray">
          <a:xfrm>
            <a:off x="231775" y="229237"/>
            <a:ext cx="2547112" cy="981456"/>
          </a:xfrm>
          <a:prstGeom prst="rect">
            <a:avLst/>
          </a:prstGeom>
        </p:spPr>
      </p:pic>
      <p:sp>
        <p:nvSpPr>
          <p:cNvPr id="2" name="Title 1">
            <a:extLst>
              <a:ext uri="{FF2B5EF4-FFF2-40B4-BE49-F238E27FC236}">
                <a16:creationId xmlns:a16="http://schemas.microsoft.com/office/drawing/2014/main" id="{DD93F370-0603-42F8-A7D8-E3390EE70687}"/>
              </a:ext>
            </a:extLst>
          </p:cNvPr>
          <p:cNvSpPr>
            <a:spLocks noGrp="1"/>
          </p:cNvSpPr>
          <p:nvPr userDrawn="1">
            <p:ph type="ctrTitle" hasCustomPrompt="1"/>
          </p:nvPr>
        </p:nvSpPr>
        <p:spPr>
          <a:xfrm>
            <a:off x="457200" y="1736724"/>
            <a:ext cx="5486400" cy="2058035"/>
          </a:xfrm>
        </p:spPr>
        <p:txBody>
          <a:bodyPr anchor="b"/>
          <a:lstStyle>
            <a:lvl1pPr algn="l">
              <a:defRPr sz="4800" spc="-100" baseline="0"/>
            </a:lvl1pPr>
          </a:lstStyle>
          <a:p>
            <a:r>
              <a:rPr lang="en-US"/>
              <a:t>[Presentation title]</a:t>
            </a:r>
          </a:p>
        </p:txBody>
      </p:sp>
      <p:sp>
        <p:nvSpPr>
          <p:cNvPr id="3" name="Subtitle 2">
            <a:extLst>
              <a:ext uri="{FF2B5EF4-FFF2-40B4-BE49-F238E27FC236}">
                <a16:creationId xmlns:a16="http://schemas.microsoft.com/office/drawing/2014/main" id="{4077195B-8D8D-4BD5-8ADD-A390F24676CD}"/>
              </a:ext>
            </a:extLst>
          </p:cNvPr>
          <p:cNvSpPr>
            <a:spLocks noGrp="1"/>
          </p:cNvSpPr>
          <p:nvPr userDrawn="1">
            <p:ph type="subTitle" idx="1" hasCustomPrompt="1"/>
          </p:nvPr>
        </p:nvSpPr>
        <p:spPr>
          <a:xfrm>
            <a:off x="457200" y="4023360"/>
            <a:ext cx="5486400" cy="1189931"/>
          </a:xfrm>
        </p:spPr>
        <p:txBody>
          <a:bodyPr>
            <a:noAutofit/>
          </a:bodyPr>
          <a:lstStyle>
            <a:lvl1pPr marL="0" indent="0" algn="l">
              <a:spcBef>
                <a:spcPts val="0"/>
              </a:spcBef>
              <a:buNone/>
              <a:defRPr sz="1800"/>
            </a:lvl1pPr>
            <a:lvl2pPr marL="0" indent="0" algn="l">
              <a:spcBef>
                <a:spcPts val="0"/>
              </a:spcBef>
              <a:buNone/>
              <a:defRPr sz="1800"/>
            </a:lvl2pPr>
            <a:lvl3pPr marL="0" indent="0" algn="l">
              <a:spcBef>
                <a:spcPts val="0"/>
              </a:spcBef>
              <a:buNone/>
              <a:defRPr sz="1800"/>
            </a:lvl3pPr>
            <a:lvl4pPr marL="0" indent="0" algn="l">
              <a:spcBef>
                <a:spcPts val="0"/>
              </a:spcBef>
              <a:buNone/>
              <a:defRPr sz="1800"/>
            </a:lvl4pPr>
            <a:lvl5pPr marL="0" indent="0" algn="l">
              <a:spcBef>
                <a:spcPts val="0"/>
              </a:spcBef>
              <a:buNone/>
              <a:defRPr sz="1800"/>
            </a:lvl5pPr>
            <a:lvl6pPr marL="0" indent="0" algn="l">
              <a:spcBef>
                <a:spcPts val="0"/>
              </a:spcBef>
              <a:buNone/>
              <a:defRPr sz="1800"/>
            </a:lvl6pPr>
            <a:lvl7pPr marL="0" indent="0" algn="l">
              <a:spcBef>
                <a:spcPts val="0"/>
              </a:spcBef>
              <a:buNone/>
              <a:defRPr sz="1800"/>
            </a:lvl7pPr>
            <a:lvl8pPr marL="0" indent="0" algn="l">
              <a:spcBef>
                <a:spcPts val="0"/>
              </a:spcBef>
              <a:buNone/>
              <a:defRPr sz="1800"/>
            </a:lvl8pPr>
            <a:lvl9pPr marL="0" indent="0" algn="l">
              <a:spcBef>
                <a:spcPts val="0"/>
              </a:spcBef>
              <a:buNone/>
              <a:defRPr sz="1800"/>
            </a:lvl9pPr>
          </a:lstStyle>
          <a:p>
            <a:r>
              <a:rPr lang="en-US"/>
              <a:t>[Optional presentation subtitle]</a:t>
            </a:r>
          </a:p>
        </p:txBody>
      </p:sp>
      <p:sp>
        <p:nvSpPr>
          <p:cNvPr id="9" name="Text Placeholder 3">
            <a:extLst>
              <a:ext uri="{FF2B5EF4-FFF2-40B4-BE49-F238E27FC236}">
                <a16:creationId xmlns:a16="http://schemas.microsoft.com/office/drawing/2014/main" id="{5C800EA8-6366-7F4C-B7F3-6DF82E498590}"/>
              </a:ext>
            </a:extLst>
          </p:cNvPr>
          <p:cNvSpPr>
            <a:spLocks noGrp="1"/>
          </p:cNvSpPr>
          <p:nvPr userDrawn="1">
            <p:ph type="body" sz="quarter" idx="10" hasCustomPrompt="1"/>
          </p:nvPr>
        </p:nvSpPr>
        <p:spPr>
          <a:xfrm>
            <a:off x="457200" y="5815907"/>
            <a:ext cx="5486400" cy="638868"/>
          </a:xfrm>
        </p:spPr>
        <p:txBody>
          <a:bodyPr anchor="b" anchorCtr="0"/>
          <a:lstStyle>
            <a:lvl1pPr marL="0" indent="0">
              <a:spcBef>
                <a:spcPts val="0"/>
              </a:spcBef>
              <a:buFontTx/>
              <a:buNone/>
              <a:defRPr/>
            </a:lvl1pPr>
            <a:lvl2pPr marL="0" indent="0">
              <a:spcBef>
                <a:spcPts val="0"/>
              </a:spcBef>
              <a:buFontTx/>
              <a:buNone/>
              <a:defRPr/>
            </a:lvl2pPr>
            <a:lvl3pPr marL="0" indent="0">
              <a:spcBef>
                <a:spcPts val="0"/>
              </a:spcBef>
              <a:buFontTx/>
              <a:buNone/>
              <a:defRPr/>
            </a:lvl3pPr>
            <a:lvl4pPr marL="0" indent="0">
              <a:spcBef>
                <a:spcPts val="0"/>
              </a:spcBef>
              <a:buFontTx/>
              <a:buNone/>
              <a:defRPr/>
            </a:lvl4pPr>
            <a:lvl5pPr marL="0" indent="0">
              <a:spcBef>
                <a:spcPts val="0"/>
              </a:spcBef>
              <a:buFontTx/>
              <a:buNone/>
              <a:defRPr/>
            </a:lvl5pPr>
            <a:lvl6pPr marL="0" indent="0">
              <a:spcBef>
                <a:spcPts val="0"/>
              </a:spcBef>
              <a:buFontTx/>
              <a:buNone/>
              <a:defRPr/>
            </a:lvl6pPr>
            <a:lvl7pPr marL="0" indent="0">
              <a:spcBef>
                <a:spcPts val="0"/>
              </a:spcBef>
              <a:buFontTx/>
              <a:buNone/>
              <a:defRPr/>
            </a:lvl7pPr>
            <a:lvl8pPr marL="0" indent="0">
              <a:spcBef>
                <a:spcPts val="0"/>
              </a:spcBef>
              <a:buFontTx/>
              <a:buNone/>
              <a:defRPr/>
            </a:lvl8pPr>
            <a:lvl9pPr marL="0" indent="0">
              <a:spcBef>
                <a:spcPts val="0"/>
              </a:spcBef>
              <a:buFontTx/>
              <a:buNone/>
              <a:defRPr/>
            </a:lvl9pPr>
          </a:lstStyle>
          <a:p>
            <a:pPr lvl="0"/>
            <a:r>
              <a:rPr lang="en-US"/>
              <a:t>[Month 00, 0000]</a:t>
            </a:r>
          </a:p>
        </p:txBody>
      </p:sp>
    </p:spTree>
    <p:extLst>
      <p:ext uri="{BB962C8B-B14F-4D97-AF65-F5344CB8AC3E}">
        <p14:creationId xmlns:p14="http://schemas.microsoft.com/office/powerpoint/2010/main" val="4021114939"/>
      </p:ext>
    </p:extLst>
  </p:cSld>
  <p:clrMapOvr>
    <a:masterClrMapping/>
  </p:clrMapOvr>
  <p:extLst>
    <p:ext uri="{DCECCB84-F9BA-43D5-87BE-67443E8EF086}">
      <p15:sldGuideLst xmlns:p15="http://schemas.microsoft.com/office/powerpoint/2012/main">
        <p15:guide id="1" pos="3744"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Title Slide 05 Photo">
    <p:bg>
      <p:bgPr>
        <a:solidFill>
          <a:srgbClr val="F4F4F4"/>
        </a:solidFill>
        <a:effectLst/>
      </p:bgPr>
    </p:bg>
    <p:spTree>
      <p:nvGrpSpPr>
        <p:cNvPr id="1" name=""/>
        <p:cNvGrpSpPr/>
        <p:nvPr/>
      </p:nvGrpSpPr>
      <p:grpSpPr>
        <a:xfrm>
          <a:off x="0" y="0"/>
          <a:ext cx="0" cy="0"/>
          <a:chOff x="0" y="0"/>
          <a:chExt cx="0" cy="0"/>
        </a:xfrm>
      </p:grpSpPr>
      <p:sp>
        <p:nvSpPr>
          <p:cNvPr id="13" name="Picture Placeholder 1">
            <a:extLst>
              <a:ext uri="{FF2B5EF4-FFF2-40B4-BE49-F238E27FC236}">
                <a16:creationId xmlns:a16="http://schemas.microsoft.com/office/drawing/2014/main" id="{2EDFD349-EA5D-4455-9C95-FD5EC000A651}"/>
              </a:ext>
            </a:extLst>
          </p:cNvPr>
          <p:cNvSpPr>
            <a:spLocks noGrp="1"/>
          </p:cNvSpPr>
          <p:nvPr>
            <p:ph type="pic" sz="quarter" idx="11"/>
          </p:nvPr>
        </p:nvSpPr>
        <p:spPr bwMode="hidden">
          <a:xfrm>
            <a:off x="3483566" y="0"/>
            <a:ext cx="8708435" cy="6858000"/>
          </a:xfrm>
          <a:custGeom>
            <a:avLst/>
            <a:gdLst>
              <a:gd name="connsiteX0" fmla="*/ 8708435 w 8708435"/>
              <a:gd name="connsiteY0" fmla="*/ 0 h 6858000"/>
              <a:gd name="connsiteX1" fmla="*/ 8708435 w 8708435"/>
              <a:gd name="connsiteY1" fmla="*/ 6858000 h 6858000"/>
              <a:gd name="connsiteX2" fmla="*/ 0 w 8708435"/>
              <a:gd name="connsiteY2" fmla="*/ 6858000 h 6858000"/>
            </a:gdLst>
            <a:ahLst/>
            <a:cxnLst>
              <a:cxn ang="0">
                <a:pos x="connsiteX0" y="connsiteY0"/>
              </a:cxn>
              <a:cxn ang="0">
                <a:pos x="connsiteX1" y="connsiteY1"/>
              </a:cxn>
              <a:cxn ang="0">
                <a:pos x="connsiteX2" y="connsiteY2"/>
              </a:cxn>
            </a:cxnLst>
            <a:rect l="l" t="t" r="r" b="b"/>
            <a:pathLst>
              <a:path w="8708435" h="6858000">
                <a:moveTo>
                  <a:pt x="8708435" y="0"/>
                </a:moveTo>
                <a:lnTo>
                  <a:pt x="8708435" y="6858000"/>
                </a:lnTo>
                <a:lnTo>
                  <a:pt x="0" y="6858000"/>
                </a:lnTo>
                <a:close/>
              </a:path>
            </a:pathLst>
          </a:custGeom>
          <a:solidFill>
            <a:srgbClr val="FADC33"/>
          </a:solidFill>
        </p:spPr>
        <p:txBody>
          <a:bodyPr wrap="square" anchor="ctr" anchorCtr="0">
            <a:noAutofit/>
          </a:bodyPr>
          <a:lstStyle>
            <a:lvl1pPr marL="0" indent="0" algn="ctr">
              <a:buNone/>
              <a:defRPr sz="1400"/>
            </a:lvl1pPr>
          </a:lstStyle>
          <a:p>
            <a:r>
              <a:rPr lang="en-US"/>
              <a:t>Click icon to add picture</a:t>
            </a:r>
          </a:p>
        </p:txBody>
      </p:sp>
      <p:pic>
        <p:nvPicPr>
          <p:cNvPr id="11" name="Guidehouse Logo" descr="Guidehouse">
            <a:extLst>
              <a:ext uri="{FF2B5EF4-FFF2-40B4-BE49-F238E27FC236}">
                <a16:creationId xmlns:a16="http://schemas.microsoft.com/office/drawing/2014/main" id="{E32146CC-B893-E243-BA81-B43C34FEFA1D}"/>
              </a:ext>
            </a:extLst>
          </p:cNvPr>
          <p:cNvPicPr>
            <a:picLocks noChangeAspect="1"/>
          </p:cNvPicPr>
          <p:nvPr userDrawn="1"/>
        </p:nvPicPr>
        <p:blipFill>
          <a:blip r:embed="rId2"/>
          <a:stretch>
            <a:fillRect/>
          </a:stretch>
        </p:blipFill>
        <p:spPr bwMode="gray">
          <a:xfrm>
            <a:off x="231775" y="229237"/>
            <a:ext cx="2547112" cy="981456"/>
          </a:xfrm>
          <a:prstGeom prst="rect">
            <a:avLst/>
          </a:prstGeom>
        </p:spPr>
      </p:pic>
      <p:sp>
        <p:nvSpPr>
          <p:cNvPr id="2" name="Title 2">
            <a:extLst>
              <a:ext uri="{FF2B5EF4-FFF2-40B4-BE49-F238E27FC236}">
                <a16:creationId xmlns:a16="http://schemas.microsoft.com/office/drawing/2014/main" id="{DD93F370-0603-42F8-A7D8-E3390EE70687}"/>
              </a:ext>
            </a:extLst>
          </p:cNvPr>
          <p:cNvSpPr>
            <a:spLocks noGrp="1"/>
          </p:cNvSpPr>
          <p:nvPr userDrawn="1">
            <p:ph type="ctrTitle" hasCustomPrompt="1"/>
          </p:nvPr>
        </p:nvSpPr>
        <p:spPr>
          <a:xfrm>
            <a:off x="457200" y="1736724"/>
            <a:ext cx="5486400" cy="2058035"/>
          </a:xfrm>
        </p:spPr>
        <p:txBody>
          <a:bodyPr anchor="b"/>
          <a:lstStyle>
            <a:lvl1pPr algn="l">
              <a:defRPr sz="4800" spc="-100" baseline="0"/>
            </a:lvl1pPr>
          </a:lstStyle>
          <a:p>
            <a:r>
              <a:rPr lang="en-US"/>
              <a:t>[Presentation title]</a:t>
            </a:r>
          </a:p>
        </p:txBody>
      </p:sp>
      <p:sp>
        <p:nvSpPr>
          <p:cNvPr id="3" name="Subtitle 3">
            <a:extLst>
              <a:ext uri="{FF2B5EF4-FFF2-40B4-BE49-F238E27FC236}">
                <a16:creationId xmlns:a16="http://schemas.microsoft.com/office/drawing/2014/main" id="{4077195B-8D8D-4BD5-8ADD-A390F24676CD}"/>
              </a:ext>
            </a:extLst>
          </p:cNvPr>
          <p:cNvSpPr>
            <a:spLocks noGrp="1"/>
          </p:cNvSpPr>
          <p:nvPr userDrawn="1">
            <p:ph type="subTitle" idx="1" hasCustomPrompt="1"/>
          </p:nvPr>
        </p:nvSpPr>
        <p:spPr>
          <a:xfrm>
            <a:off x="457200" y="4023360"/>
            <a:ext cx="5486400" cy="1189931"/>
          </a:xfrm>
        </p:spPr>
        <p:txBody>
          <a:bodyPr>
            <a:noAutofit/>
          </a:bodyPr>
          <a:lstStyle>
            <a:lvl1pPr marL="0" indent="0" algn="l">
              <a:spcBef>
                <a:spcPts val="0"/>
              </a:spcBef>
              <a:buNone/>
              <a:defRPr sz="1800"/>
            </a:lvl1pPr>
            <a:lvl2pPr marL="0" indent="0" algn="l">
              <a:spcBef>
                <a:spcPts val="0"/>
              </a:spcBef>
              <a:buNone/>
              <a:defRPr sz="1800"/>
            </a:lvl2pPr>
            <a:lvl3pPr marL="0" indent="0" algn="l">
              <a:spcBef>
                <a:spcPts val="0"/>
              </a:spcBef>
              <a:buNone/>
              <a:defRPr sz="1800"/>
            </a:lvl3pPr>
            <a:lvl4pPr marL="0" indent="0" algn="l">
              <a:spcBef>
                <a:spcPts val="0"/>
              </a:spcBef>
              <a:buNone/>
              <a:defRPr sz="1800"/>
            </a:lvl4pPr>
            <a:lvl5pPr marL="0" indent="0" algn="l">
              <a:spcBef>
                <a:spcPts val="0"/>
              </a:spcBef>
              <a:buNone/>
              <a:defRPr sz="1800"/>
            </a:lvl5pPr>
            <a:lvl6pPr marL="0" indent="0" algn="l">
              <a:spcBef>
                <a:spcPts val="0"/>
              </a:spcBef>
              <a:buNone/>
              <a:defRPr sz="1800"/>
            </a:lvl6pPr>
            <a:lvl7pPr marL="0" indent="0" algn="l">
              <a:spcBef>
                <a:spcPts val="0"/>
              </a:spcBef>
              <a:buNone/>
              <a:defRPr sz="1800"/>
            </a:lvl7pPr>
            <a:lvl8pPr marL="0" indent="0" algn="l">
              <a:spcBef>
                <a:spcPts val="0"/>
              </a:spcBef>
              <a:buNone/>
              <a:defRPr sz="1800"/>
            </a:lvl8pPr>
            <a:lvl9pPr marL="0" indent="0" algn="l">
              <a:spcBef>
                <a:spcPts val="0"/>
              </a:spcBef>
              <a:buNone/>
              <a:defRPr sz="1800"/>
            </a:lvl9pPr>
          </a:lstStyle>
          <a:p>
            <a:r>
              <a:rPr lang="en-US"/>
              <a:t>[Optional presentation subtitle]</a:t>
            </a:r>
          </a:p>
        </p:txBody>
      </p:sp>
      <p:sp>
        <p:nvSpPr>
          <p:cNvPr id="9" name="Text Placeholder 4">
            <a:extLst>
              <a:ext uri="{FF2B5EF4-FFF2-40B4-BE49-F238E27FC236}">
                <a16:creationId xmlns:a16="http://schemas.microsoft.com/office/drawing/2014/main" id="{5C800EA8-6366-7F4C-B7F3-6DF82E498590}"/>
              </a:ext>
            </a:extLst>
          </p:cNvPr>
          <p:cNvSpPr>
            <a:spLocks noGrp="1"/>
          </p:cNvSpPr>
          <p:nvPr userDrawn="1">
            <p:ph type="body" sz="quarter" idx="10" hasCustomPrompt="1"/>
          </p:nvPr>
        </p:nvSpPr>
        <p:spPr>
          <a:xfrm>
            <a:off x="457200" y="5815907"/>
            <a:ext cx="5486400" cy="638868"/>
          </a:xfrm>
        </p:spPr>
        <p:txBody>
          <a:bodyPr anchor="b" anchorCtr="0"/>
          <a:lstStyle>
            <a:lvl1pPr marL="0" indent="0">
              <a:spcBef>
                <a:spcPts val="0"/>
              </a:spcBef>
              <a:buFontTx/>
              <a:buNone/>
              <a:defRPr/>
            </a:lvl1pPr>
            <a:lvl2pPr marL="0" indent="0">
              <a:spcBef>
                <a:spcPts val="0"/>
              </a:spcBef>
              <a:buFontTx/>
              <a:buNone/>
              <a:defRPr/>
            </a:lvl2pPr>
            <a:lvl3pPr marL="0" indent="0">
              <a:spcBef>
                <a:spcPts val="0"/>
              </a:spcBef>
              <a:buFontTx/>
              <a:buNone/>
              <a:defRPr/>
            </a:lvl3pPr>
            <a:lvl4pPr marL="0" indent="0">
              <a:spcBef>
                <a:spcPts val="0"/>
              </a:spcBef>
              <a:buFontTx/>
              <a:buNone/>
              <a:defRPr/>
            </a:lvl4pPr>
            <a:lvl5pPr marL="0" indent="0">
              <a:spcBef>
                <a:spcPts val="0"/>
              </a:spcBef>
              <a:buFontTx/>
              <a:buNone/>
              <a:defRPr/>
            </a:lvl5pPr>
            <a:lvl6pPr marL="0" indent="0">
              <a:spcBef>
                <a:spcPts val="0"/>
              </a:spcBef>
              <a:buFontTx/>
              <a:buNone/>
              <a:defRPr/>
            </a:lvl6pPr>
            <a:lvl7pPr marL="0" indent="0">
              <a:spcBef>
                <a:spcPts val="0"/>
              </a:spcBef>
              <a:buFontTx/>
              <a:buNone/>
              <a:defRPr/>
            </a:lvl7pPr>
            <a:lvl8pPr marL="0" indent="0">
              <a:spcBef>
                <a:spcPts val="0"/>
              </a:spcBef>
              <a:buFontTx/>
              <a:buNone/>
              <a:defRPr/>
            </a:lvl8pPr>
            <a:lvl9pPr marL="0" indent="0">
              <a:spcBef>
                <a:spcPts val="0"/>
              </a:spcBef>
              <a:buFontTx/>
              <a:buNone/>
              <a:defRPr/>
            </a:lvl9pPr>
          </a:lstStyle>
          <a:p>
            <a:pPr lvl="0"/>
            <a:r>
              <a:rPr lang="en-US"/>
              <a:t>[Month 00, 0000]</a:t>
            </a:r>
          </a:p>
        </p:txBody>
      </p:sp>
    </p:spTree>
    <p:extLst>
      <p:ext uri="{BB962C8B-B14F-4D97-AF65-F5344CB8AC3E}">
        <p14:creationId xmlns:p14="http://schemas.microsoft.com/office/powerpoint/2010/main" val="2569799103"/>
      </p:ext>
    </p:extLst>
  </p:cSld>
  <p:clrMapOvr>
    <a:masterClrMapping/>
  </p:clrMapOvr>
  <p:extLst>
    <p:ext uri="{DCECCB84-F9BA-43D5-87BE-67443E8EF086}">
      <p15:sldGuideLst xmlns:p15="http://schemas.microsoft.com/office/powerpoint/2012/main">
        <p15:guide id="1" pos="3744">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Title Slide 06">
    <p:spTree>
      <p:nvGrpSpPr>
        <p:cNvPr id="1" name=""/>
        <p:cNvGrpSpPr/>
        <p:nvPr/>
      </p:nvGrpSpPr>
      <p:grpSpPr>
        <a:xfrm>
          <a:off x="0" y="0"/>
          <a:ext cx="0" cy="0"/>
          <a:chOff x="0" y="0"/>
          <a:chExt cx="0" cy="0"/>
        </a:xfrm>
      </p:grpSpPr>
      <p:sp>
        <p:nvSpPr>
          <p:cNvPr id="8" name="Shape">
            <a:extLst>
              <a:ext uri="{FF2B5EF4-FFF2-40B4-BE49-F238E27FC236}">
                <a16:creationId xmlns:a16="http://schemas.microsoft.com/office/drawing/2014/main" id="{7DE88D0B-AFE3-46E8-83DB-5AB20802945F}"/>
              </a:ext>
              <a:ext uri="{C183D7F6-B498-43B3-948B-1728B52AA6E4}">
                <adec:decorative xmlns:adec="http://schemas.microsoft.com/office/drawing/2017/decorative" val="1"/>
              </a:ext>
            </a:extLst>
          </p:cNvPr>
          <p:cNvSpPr>
            <a:spLocks noChangeAspect="1" noEditPoints="1"/>
          </p:cNvSpPr>
          <p:nvPr userDrawn="1"/>
        </p:nvSpPr>
        <p:spPr bwMode="hidden">
          <a:xfrm>
            <a:off x="0" y="0"/>
            <a:ext cx="12192000" cy="6858000"/>
          </a:xfrm>
          <a:custGeom>
            <a:avLst/>
            <a:gdLst>
              <a:gd name="T0" fmla="*/ 9142 w 12799"/>
              <a:gd name="T1" fmla="*/ 0 h 7199"/>
              <a:gd name="T2" fmla="*/ 9142 w 12799"/>
              <a:gd name="T3" fmla="*/ 0 h 7199"/>
              <a:gd name="T4" fmla="*/ 0 w 12799"/>
              <a:gd name="T5" fmla="*/ 5999 h 7199"/>
              <a:gd name="T6" fmla="*/ 12799 w 12799"/>
              <a:gd name="T7" fmla="*/ 7199 h 7199"/>
              <a:gd name="T8" fmla="*/ 9142 w 12799"/>
              <a:gd name="T9" fmla="*/ 0 h 7199"/>
            </a:gdLst>
            <a:ahLst/>
            <a:cxnLst>
              <a:cxn ang="0">
                <a:pos x="T0" y="T1"/>
              </a:cxn>
              <a:cxn ang="0">
                <a:pos x="T2" y="T3"/>
              </a:cxn>
              <a:cxn ang="0">
                <a:pos x="T4" y="T5"/>
              </a:cxn>
              <a:cxn ang="0">
                <a:pos x="T6" y="T7"/>
              </a:cxn>
              <a:cxn ang="0">
                <a:pos x="T8" y="T9"/>
              </a:cxn>
            </a:cxnLst>
            <a:rect l="0" t="0" r="r" b="b"/>
            <a:pathLst>
              <a:path w="12799" h="7199">
                <a:moveTo>
                  <a:pt x="9142" y="0"/>
                </a:moveTo>
                <a:lnTo>
                  <a:pt x="9142" y="0"/>
                </a:lnTo>
                <a:lnTo>
                  <a:pt x="0" y="5999"/>
                </a:lnTo>
                <a:lnTo>
                  <a:pt x="12799" y="7199"/>
                </a:lnTo>
                <a:lnTo>
                  <a:pt x="9142" y="0"/>
                </a:lnTo>
                <a:close/>
              </a:path>
            </a:pathLst>
          </a:custGeom>
          <a:solidFill>
            <a:srgbClr val="FADC33"/>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pic>
        <p:nvPicPr>
          <p:cNvPr id="7" name="Guidehouse Logo" descr="Guidehouse">
            <a:extLst>
              <a:ext uri="{FF2B5EF4-FFF2-40B4-BE49-F238E27FC236}">
                <a16:creationId xmlns:a16="http://schemas.microsoft.com/office/drawing/2014/main" id="{9BF2D702-0994-614E-BFCC-A3CA037D5D44}"/>
              </a:ext>
            </a:extLst>
          </p:cNvPr>
          <p:cNvPicPr>
            <a:picLocks noChangeAspect="1"/>
          </p:cNvPicPr>
          <p:nvPr userDrawn="1"/>
        </p:nvPicPr>
        <p:blipFill>
          <a:blip r:embed="rId2"/>
          <a:stretch>
            <a:fillRect/>
          </a:stretch>
        </p:blipFill>
        <p:spPr bwMode="gray">
          <a:xfrm>
            <a:off x="231775" y="229237"/>
            <a:ext cx="2547112" cy="981456"/>
          </a:xfrm>
          <a:prstGeom prst="rect">
            <a:avLst/>
          </a:prstGeom>
        </p:spPr>
      </p:pic>
      <p:sp>
        <p:nvSpPr>
          <p:cNvPr id="2" name="Title 1">
            <a:extLst>
              <a:ext uri="{FF2B5EF4-FFF2-40B4-BE49-F238E27FC236}">
                <a16:creationId xmlns:a16="http://schemas.microsoft.com/office/drawing/2014/main" id="{DD93F370-0603-42F8-A7D8-E3390EE70687}"/>
              </a:ext>
            </a:extLst>
          </p:cNvPr>
          <p:cNvSpPr>
            <a:spLocks noGrp="1"/>
          </p:cNvSpPr>
          <p:nvPr userDrawn="1">
            <p:ph type="ctrTitle" hasCustomPrompt="1"/>
          </p:nvPr>
        </p:nvSpPr>
        <p:spPr>
          <a:xfrm>
            <a:off x="457200" y="1736724"/>
            <a:ext cx="5486400" cy="2058035"/>
          </a:xfrm>
        </p:spPr>
        <p:txBody>
          <a:bodyPr anchor="b"/>
          <a:lstStyle>
            <a:lvl1pPr algn="l">
              <a:defRPr sz="4800" spc="-100" baseline="0"/>
            </a:lvl1pPr>
          </a:lstStyle>
          <a:p>
            <a:r>
              <a:rPr lang="en-US"/>
              <a:t>[Presentation title]</a:t>
            </a:r>
          </a:p>
        </p:txBody>
      </p:sp>
      <p:sp>
        <p:nvSpPr>
          <p:cNvPr id="3" name="Subtitle 2">
            <a:extLst>
              <a:ext uri="{FF2B5EF4-FFF2-40B4-BE49-F238E27FC236}">
                <a16:creationId xmlns:a16="http://schemas.microsoft.com/office/drawing/2014/main" id="{4077195B-8D8D-4BD5-8ADD-A390F24676CD}"/>
              </a:ext>
            </a:extLst>
          </p:cNvPr>
          <p:cNvSpPr>
            <a:spLocks noGrp="1"/>
          </p:cNvSpPr>
          <p:nvPr userDrawn="1">
            <p:ph type="subTitle" idx="1" hasCustomPrompt="1"/>
          </p:nvPr>
        </p:nvSpPr>
        <p:spPr>
          <a:xfrm>
            <a:off x="457200" y="4023360"/>
            <a:ext cx="5486400" cy="1189931"/>
          </a:xfrm>
        </p:spPr>
        <p:txBody>
          <a:bodyPr>
            <a:noAutofit/>
          </a:bodyPr>
          <a:lstStyle>
            <a:lvl1pPr marL="0" indent="0" algn="l">
              <a:spcBef>
                <a:spcPts val="0"/>
              </a:spcBef>
              <a:buNone/>
              <a:defRPr sz="1800"/>
            </a:lvl1pPr>
            <a:lvl2pPr marL="0" indent="0" algn="l">
              <a:spcBef>
                <a:spcPts val="0"/>
              </a:spcBef>
              <a:buNone/>
              <a:defRPr sz="1800"/>
            </a:lvl2pPr>
            <a:lvl3pPr marL="0" indent="0" algn="l">
              <a:spcBef>
                <a:spcPts val="0"/>
              </a:spcBef>
              <a:buNone/>
              <a:defRPr sz="1800"/>
            </a:lvl3pPr>
            <a:lvl4pPr marL="0" indent="0" algn="l">
              <a:spcBef>
                <a:spcPts val="0"/>
              </a:spcBef>
              <a:buNone/>
              <a:defRPr sz="1800"/>
            </a:lvl4pPr>
            <a:lvl5pPr marL="0" indent="0" algn="l">
              <a:spcBef>
                <a:spcPts val="0"/>
              </a:spcBef>
              <a:buNone/>
              <a:defRPr sz="1800"/>
            </a:lvl5pPr>
            <a:lvl6pPr marL="0" indent="0" algn="l">
              <a:spcBef>
                <a:spcPts val="0"/>
              </a:spcBef>
              <a:buNone/>
              <a:defRPr sz="1800"/>
            </a:lvl6pPr>
            <a:lvl7pPr marL="0" indent="0" algn="l">
              <a:spcBef>
                <a:spcPts val="0"/>
              </a:spcBef>
              <a:buNone/>
              <a:defRPr sz="1800"/>
            </a:lvl7pPr>
            <a:lvl8pPr marL="0" indent="0" algn="l">
              <a:spcBef>
                <a:spcPts val="0"/>
              </a:spcBef>
              <a:buNone/>
              <a:defRPr sz="1800"/>
            </a:lvl8pPr>
            <a:lvl9pPr marL="0" indent="0" algn="l">
              <a:spcBef>
                <a:spcPts val="0"/>
              </a:spcBef>
              <a:buNone/>
              <a:defRPr sz="1800"/>
            </a:lvl9pPr>
          </a:lstStyle>
          <a:p>
            <a:r>
              <a:rPr lang="en-US"/>
              <a:t>[Optional presentation subtitle]</a:t>
            </a:r>
          </a:p>
        </p:txBody>
      </p:sp>
      <p:sp>
        <p:nvSpPr>
          <p:cNvPr id="9" name="Text Placeholder 3">
            <a:extLst>
              <a:ext uri="{FF2B5EF4-FFF2-40B4-BE49-F238E27FC236}">
                <a16:creationId xmlns:a16="http://schemas.microsoft.com/office/drawing/2014/main" id="{5C800EA8-6366-7F4C-B7F3-6DF82E498590}"/>
              </a:ext>
            </a:extLst>
          </p:cNvPr>
          <p:cNvSpPr>
            <a:spLocks noGrp="1"/>
          </p:cNvSpPr>
          <p:nvPr userDrawn="1">
            <p:ph type="body" sz="quarter" idx="10" hasCustomPrompt="1"/>
          </p:nvPr>
        </p:nvSpPr>
        <p:spPr>
          <a:xfrm>
            <a:off x="457200" y="5815907"/>
            <a:ext cx="5486400" cy="638868"/>
          </a:xfrm>
        </p:spPr>
        <p:txBody>
          <a:bodyPr anchor="b" anchorCtr="0"/>
          <a:lstStyle>
            <a:lvl1pPr marL="0" indent="0">
              <a:spcBef>
                <a:spcPts val="0"/>
              </a:spcBef>
              <a:buFontTx/>
              <a:buNone/>
              <a:defRPr/>
            </a:lvl1pPr>
            <a:lvl2pPr marL="0" indent="0">
              <a:spcBef>
                <a:spcPts val="0"/>
              </a:spcBef>
              <a:buFontTx/>
              <a:buNone/>
              <a:defRPr/>
            </a:lvl2pPr>
            <a:lvl3pPr marL="0" indent="0">
              <a:spcBef>
                <a:spcPts val="0"/>
              </a:spcBef>
              <a:buFontTx/>
              <a:buNone/>
              <a:defRPr/>
            </a:lvl3pPr>
            <a:lvl4pPr marL="0" indent="0">
              <a:spcBef>
                <a:spcPts val="0"/>
              </a:spcBef>
              <a:buFontTx/>
              <a:buNone/>
              <a:defRPr/>
            </a:lvl4pPr>
            <a:lvl5pPr marL="0" indent="0">
              <a:spcBef>
                <a:spcPts val="0"/>
              </a:spcBef>
              <a:buFontTx/>
              <a:buNone/>
              <a:defRPr/>
            </a:lvl5pPr>
            <a:lvl6pPr marL="0" indent="0">
              <a:spcBef>
                <a:spcPts val="0"/>
              </a:spcBef>
              <a:buFontTx/>
              <a:buNone/>
              <a:defRPr/>
            </a:lvl6pPr>
            <a:lvl7pPr marL="0" indent="0">
              <a:spcBef>
                <a:spcPts val="0"/>
              </a:spcBef>
              <a:buFontTx/>
              <a:buNone/>
              <a:defRPr/>
            </a:lvl7pPr>
            <a:lvl8pPr marL="0" indent="0">
              <a:spcBef>
                <a:spcPts val="0"/>
              </a:spcBef>
              <a:buFontTx/>
              <a:buNone/>
              <a:defRPr/>
            </a:lvl8pPr>
            <a:lvl9pPr marL="0" indent="0">
              <a:spcBef>
                <a:spcPts val="0"/>
              </a:spcBef>
              <a:buFontTx/>
              <a:buNone/>
              <a:defRPr/>
            </a:lvl9pPr>
          </a:lstStyle>
          <a:p>
            <a:pPr lvl="0"/>
            <a:r>
              <a:rPr lang="en-US"/>
              <a:t>[Month 00, 0000]</a:t>
            </a:r>
          </a:p>
        </p:txBody>
      </p:sp>
    </p:spTree>
    <p:extLst>
      <p:ext uri="{BB962C8B-B14F-4D97-AF65-F5344CB8AC3E}">
        <p14:creationId xmlns:p14="http://schemas.microsoft.com/office/powerpoint/2010/main" val="2874069182"/>
      </p:ext>
    </p:extLst>
  </p:cSld>
  <p:clrMapOvr>
    <a:masterClrMapping/>
  </p:clrMapOvr>
  <p:extLst>
    <p:ext uri="{DCECCB84-F9BA-43D5-87BE-67443E8EF086}">
      <p15:sldGuideLst xmlns:p15="http://schemas.microsoft.com/office/powerpoint/2012/main">
        <p15:guide id="1" pos="3744"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Title Slide 07">
    <p:bg>
      <p:bgPr>
        <a:solidFill>
          <a:srgbClr val="F4F4F4"/>
        </a:solidFill>
        <a:effectLst/>
      </p:bgPr>
    </p:bg>
    <p:spTree>
      <p:nvGrpSpPr>
        <p:cNvPr id="1" name=""/>
        <p:cNvGrpSpPr/>
        <p:nvPr/>
      </p:nvGrpSpPr>
      <p:grpSpPr>
        <a:xfrm>
          <a:off x="0" y="0"/>
          <a:ext cx="0" cy="0"/>
          <a:chOff x="0" y="0"/>
          <a:chExt cx="0" cy="0"/>
        </a:xfrm>
      </p:grpSpPr>
      <p:sp>
        <p:nvSpPr>
          <p:cNvPr id="12" name="Shape">
            <a:extLst>
              <a:ext uri="{FF2B5EF4-FFF2-40B4-BE49-F238E27FC236}">
                <a16:creationId xmlns:a16="http://schemas.microsoft.com/office/drawing/2014/main" id="{4FA61ADB-B0A1-424C-8378-FBE5AAFCBF7D}"/>
              </a:ext>
              <a:ext uri="{C183D7F6-B498-43B3-948B-1728B52AA6E4}">
                <adec:decorative xmlns:adec="http://schemas.microsoft.com/office/drawing/2017/decorative" val="1"/>
              </a:ext>
            </a:extLst>
          </p:cNvPr>
          <p:cNvSpPr>
            <a:spLocks noChangeAspect="1" noEditPoints="1"/>
          </p:cNvSpPr>
          <p:nvPr userDrawn="1"/>
        </p:nvSpPr>
        <p:spPr bwMode="hidden">
          <a:xfrm>
            <a:off x="0" y="0"/>
            <a:ext cx="12192000" cy="6858000"/>
          </a:xfrm>
          <a:custGeom>
            <a:avLst/>
            <a:gdLst>
              <a:gd name="T0" fmla="*/ 9142 w 12799"/>
              <a:gd name="T1" fmla="*/ 0 h 7199"/>
              <a:gd name="T2" fmla="*/ 9142 w 12799"/>
              <a:gd name="T3" fmla="*/ 0 h 7199"/>
              <a:gd name="T4" fmla="*/ 0 w 12799"/>
              <a:gd name="T5" fmla="*/ 5999 h 7199"/>
              <a:gd name="T6" fmla="*/ 12799 w 12799"/>
              <a:gd name="T7" fmla="*/ 7199 h 7199"/>
              <a:gd name="T8" fmla="*/ 9142 w 12799"/>
              <a:gd name="T9" fmla="*/ 0 h 7199"/>
            </a:gdLst>
            <a:ahLst/>
            <a:cxnLst>
              <a:cxn ang="0">
                <a:pos x="T0" y="T1"/>
              </a:cxn>
              <a:cxn ang="0">
                <a:pos x="T2" y="T3"/>
              </a:cxn>
              <a:cxn ang="0">
                <a:pos x="T4" y="T5"/>
              </a:cxn>
              <a:cxn ang="0">
                <a:pos x="T6" y="T7"/>
              </a:cxn>
              <a:cxn ang="0">
                <a:pos x="T8" y="T9"/>
              </a:cxn>
            </a:cxnLst>
            <a:rect l="0" t="0" r="r" b="b"/>
            <a:pathLst>
              <a:path w="12799" h="7199">
                <a:moveTo>
                  <a:pt x="9142" y="0"/>
                </a:moveTo>
                <a:lnTo>
                  <a:pt x="9142" y="0"/>
                </a:lnTo>
                <a:lnTo>
                  <a:pt x="0" y="5999"/>
                </a:lnTo>
                <a:lnTo>
                  <a:pt x="12799" y="7199"/>
                </a:lnTo>
                <a:lnTo>
                  <a:pt x="9142" y="0"/>
                </a:lnTo>
                <a:close/>
              </a:path>
            </a:pathLst>
          </a:custGeom>
          <a:solidFill>
            <a:srgbClr val="FADC33"/>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pic>
        <p:nvPicPr>
          <p:cNvPr id="11" name="Guidehouse Logo" descr="Guidehouse">
            <a:extLst>
              <a:ext uri="{FF2B5EF4-FFF2-40B4-BE49-F238E27FC236}">
                <a16:creationId xmlns:a16="http://schemas.microsoft.com/office/drawing/2014/main" id="{E63ECA9C-A6F3-8D4B-9F24-2FF423CBECD5}"/>
              </a:ext>
            </a:extLst>
          </p:cNvPr>
          <p:cNvPicPr>
            <a:picLocks noChangeAspect="1"/>
          </p:cNvPicPr>
          <p:nvPr userDrawn="1"/>
        </p:nvPicPr>
        <p:blipFill>
          <a:blip r:embed="rId2"/>
          <a:stretch>
            <a:fillRect/>
          </a:stretch>
        </p:blipFill>
        <p:spPr bwMode="gray">
          <a:xfrm>
            <a:off x="231775" y="229237"/>
            <a:ext cx="2547112" cy="981456"/>
          </a:xfrm>
          <a:prstGeom prst="rect">
            <a:avLst/>
          </a:prstGeom>
        </p:spPr>
      </p:pic>
      <p:sp>
        <p:nvSpPr>
          <p:cNvPr id="2" name="Title 1">
            <a:extLst>
              <a:ext uri="{FF2B5EF4-FFF2-40B4-BE49-F238E27FC236}">
                <a16:creationId xmlns:a16="http://schemas.microsoft.com/office/drawing/2014/main" id="{DD93F370-0603-42F8-A7D8-E3390EE70687}"/>
              </a:ext>
            </a:extLst>
          </p:cNvPr>
          <p:cNvSpPr>
            <a:spLocks noGrp="1"/>
          </p:cNvSpPr>
          <p:nvPr userDrawn="1">
            <p:ph type="ctrTitle" hasCustomPrompt="1"/>
          </p:nvPr>
        </p:nvSpPr>
        <p:spPr>
          <a:xfrm>
            <a:off x="457200" y="1736724"/>
            <a:ext cx="5486400" cy="2058035"/>
          </a:xfrm>
        </p:spPr>
        <p:txBody>
          <a:bodyPr anchor="b"/>
          <a:lstStyle>
            <a:lvl1pPr algn="l">
              <a:defRPr sz="4800" spc="-100" baseline="0"/>
            </a:lvl1pPr>
          </a:lstStyle>
          <a:p>
            <a:r>
              <a:rPr lang="en-US"/>
              <a:t>[Presentation title]</a:t>
            </a:r>
          </a:p>
        </p:txBody>
      </p:sp>
      <p:sp>
        <p:nvSpPr>
          <p:cNvPr id="3" name="Subtitle 2">
            <a:extLst>
              <a:ext uri="{FF2B5EF4-FFF2-40B4-BE49-F238E27FC236}">
                <a16:creationId xmlns:a16="http://schemas.microsoft.com/office/drawing/2014/main" id="{4077195B-8D8D-4BD5-8ADD-A390F24676CD}"/>
              </a:ext>
            </a:extLst>
          </p:cNvPr>
          <p:cNvSpPr>
            <a:spLocks noGrp="1"/>
          </p:cNvSpPr>
          <p:nvPr userDrawn="1">
            <p:ph type="subTitle" idx="1" hasCustomPrompt="1"/>
          </p:nvPr>
        </p:nvSpPr>
        <p:spPr>
          <a:xfrm>
            <a:off x="457200" y="4023360"/>
            <a:ext cx="5486400" cy="1189931"/>
          </a:xfrm>
        </p:spPr>
        <p:txBody>
          <a:bodyPr>
            <a:noAutofit/>
          </a:bodyPr>
          <a:lstStyle>
            <a:lvl1pPr marL="0" indent="0" algn="l">
              <a:spcBef>
                <a:spcPts val="0"/>
              </a:spcBef>
              <a:buNone/>
              <a:defRPr sz="1800"/>
            </a:lvl1pPr>
            <a:lvl2pPr marL="0" indent="0" algn="l">
              <a:spcBef>
                <a:spcPts val="0"/>
              </a:spcBef>
              <a:buNone/>
              <a:defRPr sz="1800"/>
            </a:lvl2pPr>
            <a:lvl3pPr marL="0" indent="0" algn="l">
              <a:spcBef>
                <a:spcPts val="0"/>
              </a:spcBef>
              <a:buNone/>
              <a:defRPr sz="1800"/>
            </a:lvl3pPr>
            <a:lvl4pPr marL="0" indent="0" algn="l">
              <a:spcBef>
                <a:spcPts val="0"/>
              </a:spcBef>
              <a:buNone/>
              <a:defRPr sz="1800"/>
            </a:lvl4pPr>
            <a:lvl5pPr marL="0" indent="0" algn="l">
              <a:spcBef>
                <a:spcPts val="0"/>
              </a:spcBef>
              <a:buNone/>
              <a:defRPr sz="1800"/>
            </a:lvl5pPr>
            <a:lvl6pPr marL="0" indent="0" algn="l">
              <a:spcBef>
                <a:spcPts val="0"/>
              </a:spcBef>
              <a:buNone/>
              <a:defRPr sz="1800"/>
            </a:lvl6pPr>
            <a:lvl7pPr marL="0" indent="0" algn="l">
              <a:spcBef>
                <a:spcPts val="0"/>
              </a:spcBef>
              <a:buNone/>
              <a:defRPr sz="1800"/>
            </a:lvl7pPr>
            <a:lvl8pPr marL="0" indent="0" algn="l">
              <a:spcBef>
                <a:spcPts val="0"/>
              </a:spcBef>
              <a:buNone/>
              <a:defRPr sz="1800"/>
            </a:lvl8pPr>
            <a:lvl9pPr marL="0" indent="0" algn="l">
              <a:spcBef>
                <a:spcPts val="0"/>
              </a:spcBef>
              <a:buNone/>
              <a:defRPr sz="1800"/>
            </a:lvl9pPr>
          </a:lstStyle>
          <a:p>
            <a:r>
              <a:rPr lang="en-US"/>
              <a:t>[Optional presentation subtitle]</a:t>
            </a:r>
          </a:p>
        </p:txBody>
      </p:sp>
      <p:sp>
        <p:nvSpPr>
          <p:cNvPr id="9" name="Text Placeholder 3">
            <a:extLst>
              <a:ext uri="{FF2B5EF4-FFF2-40B4-BE49-F238E27FC236}">
                <a16:creationId xmlns:a16="http://schemas.microsoft.com/office/drawing/2014/main" id="{5C800EA8-6366-7F4C-B7F3-6DF82E498590}"/>
              </a:ext>
            </a:extLst>
          </p:cNvPr>
          <p:cNvSpPr>
            <a:spLocks noGrp="1"/>
          </p:cNvSpPr>
          <p:nvPr userDrawn="1">
            <p:ph type="body" sz="quarter" idx="10" hasCustomPrompt="1"/>
          </p:nvPr>
        </p:nvSpPr>
        <p:spPr>
          <a:xfrm>
            <a:off x="457200" y="5815907"/>
            <a:ext cx="5486400" cy="638868"/>
          </a:xfrm>
        </p:spPr>
        <p:txBody>
          <a:bodyPr anchor="b" anchorCtr="0"/>
          <a:lstStyle>
            <a:lvl1pPr marL="0" indent="0">
              <a:spcBef>
                <a:spcPts val="0"/>
              </a:spcBef>
              <a:buFontTx/>
              <a:buNone/>
              <a:defRPr/>
            </a:lvl1pPr>
            <a:lvl2pPr marL="0" indent="0">
              <a:spcBef>
                <a:spcPts val="0"/>
              </a:spcBef>
              <a:buFontTx/>
              <a:buNone/>
              <a:defRPr/>
            </a:lvl2pPr>
            <a:lvl3pPr marL="0" indent="0">
              <a:spcBef>
                <a:spcPts val="0"/>
              </a:spcBef>
              <a:buFontTx/>
              <a:buNone/>
              <a:defRPr/>
            </a:lvl3pPr>
            <a:lvl4pPr marL="0" indent="0">
              <a:spcBef>
                <a:spcPts val="0"/>
              </a:spcBef>
              <a:buFontTx/>
              <a:buNone/>
              <a:defRPr/>
            </a:lvl4pPr>
            <a:lvl5pPr marL="0" indent="0">
              <a:spcBef>
                <a:spcPts val="0"/>
              </a:spcBef>
              <a:buFontTx/>
              <a:buNone/>
              <a:defRPr/>
            </a:lvl5pPr>
            <a:lvl6pPr marL="0" indent="0">
              <a:spcBef>
                <a:spcPts val="0"/>
              </a:spcBef>
              <a:buFontTx/>
              <a:buNone/>
              <a:defRPr/>
            </a:lvl6pPr>
            <a:lvl7pPr marL="0" indent="0">
              <a:spcBef>
                <a:spcPts val="0"/>
              </a:spcBef>
              <a:buFontTx/>
              <a:buNone/>
              <a:defRPr/>
            </a:lvl7pPr>
            <a:lvl8pPr marL="0" indent="0">
              <a:spcBef>
                <a:spcPts val="0"/>
              </a:spcBef>
              <a:buFontTx/>
              <a:buNone/>
              <a:defRPr/>
            </a:lvl8pPr>
            <a:lvl9pPr marL="0" indent="0">
              <a:spcBef>
                <a:spcPts val="0"/>
              </a:spcBef>
              <a:buFontTx/>
              <a:buNone/>
              <a:defRPr/>
            </a:lvl9pPr>
          </a:lstStyle>
          <a:p>
            <a:pPr lvl="0"/>
            <a:r>
              <a:rPr lang="en-US"/>
              <a:t>[Month 00, 0000]</a:t>
            </a:r>
          </a:p>
        </p:txBody>
      </p:sp>
    </p:spTree>
    <p:extLst>
      <p:ext uri="{BB962C8B-B14F-4D97-AF65-F5344CB8AC3E}">
        <p14:creationId xmlns:p14="http://schemas.microsoft.com/office/powerpoint/2010/main" val="713733772"/>
      </p:ext>
    </p:extLst>
  </p:cSld>
  <p:clrMapOvr>
    <a:masterClrMapping/>
  </p:clrMapOvr>
  <p:extLst>
    <p:ext uri="{DCECCB84-F9BA-43D5-87BE-67443E8EF086}">
      <p15:sldGuideLst xmlns:p15="http://schemas.microsoft.com/office/powerpoint/2012/main">
        <p15:guide id="1" pos="3744" userDrawn="1">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77D43C-8061-4F4B-A58C-537B44EA7F0E}"/>
              </a:ext>
            </a:extLst>
          </p:cNvPr>
          <p:cNvSpPr>
            <a:spLocks noGrp="1"/>
          </p:cNvSpPr>
          <p:nvPr>
            <p:ph type="title" hasCustomPrompt="1"/>
          </p:nvPr>
        </p:nvSpPr>
        <p:spPr/>
        <p:txBody>
          <a:bodyPr/>
          <a:lstStyle>
            <a:lvl1pPr>
              <a:defRPr/>
            </a:lvl1pPr>
          </a:lstStyle>
          <a:p>
            <a:r>
              <a:rPr lang="en-US"/>
              <a:t>[Slide title]</a:t>
            </a:r>
          </a:p>
        </p:txBody>
      </p:sp>
      <p:sp>
        <p:nvSpPr>
          <p:cNvPr id="3" name="Content Placeholder 2">
            <a:extLst>
              <a:ext uri="{FF2B5EF4-FFF2-40B4-BE49-F238E27FC236}">
                <a16:creationId xmlns:a16="http://schemas.microsoft.com/office/drawing/2014/main" id="{58BCB52D-820B-4886-993D-F1BD3CE0A1BF}"/>
              </a:ext>
            </a:extLst>
          </p:cNvPr>
          <p:cNvSpPr>
            <a:spLocks noGrp="1"/>
          </p:cNvSpPr>
          <p:nvPr>
            <p:ph idx="1" hasCustomPrompt="1"/>
          </p:nvPr>
        </p:nvSpPr>
        <p:spPr/>
        <p:txBody>
          <a:bodyPr numCol="2" spcCol="758952"/>
          <a:lstStyle>
            <a:lvl1pPr marL="0" indent="0">
              <a:buFontTx/>
              <a:buNone/>
              <a:tabLst>
                <a:tab pos="5254625" algn="r"/>
              </a:tabLst>
              <a:defRPr/>
            </a:lvl1pPr>
            <a:lvl2pPr marL="182563" indent="-182563">
              <a:tabLst>
                <a:tab pos="5254625" algn="r"/>
              </a:tabLst>
              <a:defRPr/>
            </a:lvl2pPr>
            <a:lvl3pPr marL="365125" indent="-182563">
              <a:tabLst>
                <a:tab pos="5254625" algn="r"/>
              </a:tabLst>
              <a:defRPr/>
            </a:lvl3pPr>
            <a:lvl4pPr marL="547688" indent="-182563">
              <a:tabLst>
                <a:tab pos="5254625" algn="r"/>
              </a:tabLst>
              <a:defRPr/>
            </a:lvl4pPr>
            <a:lvl5pPr marL="730250" indent="-182563">
              <a:tabLst>
                <a:tab pos="5254625" algn="r"/>
              </a:tabLst>
              <a:defRPr/>
            </a:lvl5pPr>
            <a:lvl6pPr marL="914400" indent="-182563">
              <a:tabLst>
                <a:tab pos="5254625" algn="r"/>
              </a:tabLst>
              <a:defRPr/>
            </a:lvl6pPr>
            <a:lvl7pPr marL="1096963" indent="-182563">
              <a:tabLst>
                <a:tab pos="5254625" algn="r"/>
              </a:tabLst>
              <a:defRPr/>
            </a:lvl7pPr>
            <a:lvl8pPr marL="1279525" indent="-182563">
              <a:tabLst>
                <a:tab pos="5254625" algn="r"/>
              </a:tabLst>
              <a:defRPr/>
            </a:lvl8pPr>
            <a:lvl9pPr marL="1462088" indent="-182563">
              <a:tabLst>
                <a:tab pos="5254625" algn="r"/>
              </a:tabLst>
              <a:defRPr/>
            </a:lvl9pPr>
          </a:lstStyle>
          <a:p>
            <a:pPr lvl="0"/>
            <a:r>
              <a:rPr lang="en-US"/>
              <a:t>[Agenda item]</a:t>
            </a:r>
          </a:p>
          <a:p>
            <a:pPr lvl="1"/>
            <a:r>
              <a:rPr lang="en-US"/>
              <a:t>Second level</a:t>
            </a:r>
          </a:p>
          <a:p>
            <a:pPr lvl="2"/>
            <a:r>
              <a:rPr lang="en-US"/>
              <a:t>Third level</a:t>
            </a:r>
          </a:p>
          <a:p>
            <a:pPr lvl="3"/>
            <a:r>
              <a:rPr lang="en-US"/>
              <a:t>Fourth level</a:t>
            </a:r>
          </a:p>
          <a:p>
            <a:pPr lvl="4"/>
            <a:r>
              <a:rPr lang="en-US"/>
              <a:t>Fifth level</a:t>
            </a:r>
          </a:p>
          <a:p>
            <a:pPr lvl="5"/>
            <a:r>
              <a:rPr lang="en-US"/>
              <a:t>Sixth level</a:t>
            </a:r>
          </a:p>
          <a:p>
            <a:pPr lvl="6"/>
            <a:r>
              <a:rPr lang="en-US"/>
              <a:t>Seventh level</a:t>
            </a:r>
          </a:p>
          <a:p>
            <a:pPr lvl="7"/>
            <a:r>
              <a:rPr lang="en-US"/>
              <a:t>Eighth level</a:t>
            </a:r>
          </a:p>
          <a:p>
            <a:pPr lvl="8"/>
            <a:r>
              <a:rPr lang="en-US"/>
              <a:t>Ninth level</a:t>
            </a:r>
          </a:p>
        </p:txBody>
      </p:sp>
      <p:sp>
        <p:nvSpPr>
          <p:cNvPr id="5" name="Footer Placeholder 3">
            <a:extLst>
              <a:ext uri="{FF2B5EF4-FFF2-40B4-BE49-F238E27FC236}">
                <a16:creationId xmlns:a16="http://schemas.microsoft.com/office/drawing/2014/main" id="{803D2708-6BA0-4A59-BB45-BA25910EB65C}"/>
              </a:ext>
            </a:extLst>
          </p:cNvPr>
          <p:cNvSpPr>
            <a:spLocks noGrp="1"/>
          </p:cNvSpPr>
          <p:nvPr>
            <p:ph type="ftr" sz="quarter" idx="11"/>
          </p:nvPr>
        </p:nvSpPr>
        <p:spPr/>
        <p:txBody>
          <a:bodyPr/>
          <a:lstStyle/>
          <a:p>
            <a:r>
              <a:rPr lang="en-US"/>
              <a:t>[Optional presentation title]</a:t>
            </a:r>
          </a:p>
        </p:txBody>
      </p:sp>
      <p:sp>
        <p:nvSpPr>
          <p:cNvPr id="4" name="Date Placeholder 4">
            <a:extLst>
              <a:ext uri="{FF2B5EF4-FFF2-40B4-BE49-F238E27FC236}">
                <a16:creationId xmlns:a16="http://schemas.microsoft.com/office/drawing/2014/main" id="{54C96292-B167-4D1F-B080-251301C106DD}"/>
              </a:ext>
            </a:extLst>
          </p:cNvPr>
          <p:cNvSpPr>
            <a:spLocks noGrp="1"/>
          </p:cNvSpPr>
          <p:nvPr>
            <p:ph type="dt" sz="half" idx="10"/>
          </p:nvPr>
        </p:nvSpPr>
        <p:spPr/>
        <p:txBody>
          <a:bodyPr/>
          <a:lstStyle/>
          <a:p>
            <a:r>
              <a:rPr lang="en-US"/>
              <a:t>[Month 00, 0000]</a:t>
            </a:r>
          </a:p>
        </p:txBody>
      </p:sp>
      <p:sp>
        <p:nvSpPr>
          <p:cNvPr id="6" name="Slide Number Placeholder 5">
            <a:extLst>
              <a:ext uri="{FF2B5EF4-FFF2-40B4-BE49-F238E27FC236}">
                <a16:creationId xmlns:a16="http://schemas.microsoft.com/office/drawing/2014/main" id="{A7A49372-BC99-44B1-93F3-52B055BA1B4C}"/>
              </a:ext>
            </a:extLst>
          </p:cNvPr>
          <p:cNvSpPr>
            <a:spLocks noGrp="1"/>
          </p:cNvSpPr>
          <p:nvPr>
            <p:ph type="sldNum" sz="quarter" idx="12"/>
          </p:nvPr>
        </p:nvSpPr>
        <p:spPr/>
        <p:txBody>
          <a:bodyPr/>
          <a:lstStyle/>
          <a:p>
            <a:fld id="{B58DE5F1-E0F9-4CCA-92B7-7A6FC4DFEE14}" type="slidenum">
              <a:rPr lang="en-US" smtClean="0"/>
              <a:t>‹#›</a:t>
            </a:fld>
            <a:endParaRPr lang="en-US"/>
          </a:p>
        </p:txBody>
      </p:sp>
      <p:sp>
        <p:nvSpPr>
          <p:cNvPr id="7" name="Rectangle: Rounded Corners 6">
            <a:extLst>
              <a:ext uri="{FF2B5EF4-FFF2-40B4-BE49-F238E27FC236}">
                <a16:creationId xmlns:a16="http://schemas.microsoft.com/office/drawing/2014/main" id="{13D1BF3F-4438-43E9-A827-A534E48A4D89}"/>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3616941004"/>
      </p:ext>
    </p:extLst>
  </p:cSld>
  <p:clrMapOvr>
    <a:masterClrMapping/>
  </p:clrMapOvr>
  <p:extLst>
    <p:ext uri="{DCECCB84-F9BA-43D5-87BE-67443E8EF086}">
      <p15:sldGuideLst xmlns:p15="http://schemas.microsoft.com/office/powerpoint/2012/main">
        <p15:guide id="1" pos="3600" userDrawn="1">
          <p15:clr>
            <a:srgbClr val="FBAE40"/>
          </p15:clr>
        </p15:guide>
        <p15:guide id="2" pos="4080" userDrawn="1">
          <p15:clr>
            <a:srgbClr val="FBAE40"/>
          </p15:clr>
        </p15:guide>
        <p15:guide id="3" orient="horz" pos="1094" userDrawn="1">
          <p15:clr>
            <a:srgbClr val="FBAE40"/>
          </p15:clr>
        </p15:guide>
        <p15:guide id="4" orient="horz" pos="3830"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Agenda - Number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77D43C-8061-4F4B-A58C-537B44EA7F0E}"/>
              </a:ext>
            </a:extLst>
          </p:cNvPr>
          <p:cNvSpPr>
            <a:spLocks noGrp="1"/>
          </p:cNvSpPr>
          <p:nvPr>
            <p:ph type="title" hasCustomPrompt="1"/>
          </p:nvPr>
        </p:nvSpPr>
        <p:spPr/>
        <p:txBody>
          <a:bodyPr/>
          <a:lstStyle>
            <a:lvl1pPr>
              <a:defRPr/>
            </a:lvl1pPr>
          </a:lstStyle>
          <a:p>
            <a:r>
              <a:rPr lang="en-US"/>
              <a:t>[Slide title]</a:t>
            </a:r>
          </a:p>
        </p:txBody>
      </p:sp>
      <p:sp>
        <p:nvSpPr>
          <p:cNvPr id="3" name="Content Placeholder 2">
            <a:extLst>
              <a:ext uri="{FF2B5EF4-FFF2-40B4-BE49-F238E27FC236}">
                <a16:creationId xmlns:a16="http://schemas.microsoft.com/office/drawing/2014/main" id="{58BCB52D-820B-4886-993D-F1BD3CE0A1BF}"/>
              </a:ext>
            </a:extLst>
          </p:cNvPr>
          <p:cNvSpPr>
            <a:spLocks noGrp="1"/>
          </p:cNvSpPr>
          <p:nvPr>
            <p:ph idx="1" hasCustomPrompt="1"/>
          </p:nvPr>
        </p:nvSpPr>
        <p:spPr/>
        <p:txBody>
          <a:bodyPr numCol="2" spcCol="758952"/>
          <a:lstStyle>
            <a:lvl1pPr marL="365125" indent="-365125">
              <a:buFont typeface="+mj-lt"/>
              <a:buAutoNum type="arabicPeriod"/>
              <a:tabLst>
                <a:tab pos="5254625" algn="r"/>
              </a:tabLst>
              <a:defRPr/>
            </a:lvl1pPr>
            <a:lvl2pPr marL="547688" indent="-182563">
              <a:tabLst>
                <a:tab pos="5254625" algn="r"/>
              </a:tabLst>
              <a:defRPr/>
            </a:lvl2pPr>
            <a:lvl3pPr marL="730250" indent="-182563">
              <a:tabLst>
                <a:tab pos="5254625" algn="r"/>
              </a:tabLst>
              <a:defRPr/>
            </a:lvl3pPr>
            <a:lvl4pPr marL="914400" indent="-182563">
              <a:tabLst>
                <a:tab pos="5254625" algn="r"/>
              </a:tabLst>
              <a:defRPr/>
            </a:lvl4pPr>
            <a:lvl5pPr marL="1096963" indent="-182563">
              <a:tabLst>
                <a:tab pos="5254625" algn="r"/>
              </a:tabLst>
              <a:defRPr/>
            </a:lvl5pPr>
            <a:lvl6pPr marL="1279525" indent="-182563">
              <a:tabLst>
                <a:tab pos="5254625" algn="r"/>
              </a:tabLst>
              <a:defRPr/>
            </a:lvl6pPr>
            <a:lvl7pPr marL="1462088" indent="-182563">
              <a:tabLst>
                <a:tab pos="5254625" algn="r"/>
              </a:tabLst>
              <a:defRPr/>
            </a:lvl7pPr>
            <a:lvl8pPr marL="1644650" indent="-182563">
              <a:tabLst>
                <a:tab pos="5254625" algn="r"/>
              </a:tabLst>
              <a:defRPr/>
            </a:lvl8pPr>
            <a:lvl9pPr marL="1828800" indent="-182563">
              <a:tabLst>
                <a:tab pos="5254625" algn="r"/>
              </a:tabLst>
              <a:defRPr/>
            </a:lvl9pPr>
          </a:lstStyle>
          <a:p>
            <a:pPr lvl="0"/>
            <a:r>
              <a:rPr lang="en-US"/>
              <a:t>[Agenda item]</a:t>
            </a:r>
          </a:p>
          <a:p>
            <a:pPr lvl="1"/>
            <a:r>
              <a:rPr lang="en-US"/>
              <a:t>Second level</a:t>
            </a:r>
          </a:p>
          <a:p>
            <a:pPr lvl="2"/>
            <a:r>
              <a:rPr lang="en-US"/>
              <a:t>Third level</a:t>
            </a:r>
          </a:p>
          <a:p>
            <a:pPr lvl="3"/>
            <a:r>
              <a:rPr lang="en-US"/>
              <a:t>Fourth level</a:t>
            </a:r>
          </a:p>
          <a:p>
            <a:pPr lvl="4"/>
            <a:r>
              <a:rPr lang="en-US"/>
              <a:t>Fifth level</a:t>
            </a:r>
          </a:p>
          <a:p>
            <a:pPr lvl="5"/>
            <a:r>
              <a:rPr lang="en-US"/>
              <a:t>Sixth level</a:t>
            </a:r>
          </a:p>
          <a:p>
            <a:pPr lvl="6"/>
            <a:r>
              <a:rPr lang="en-US"/>
              <a:t>Seventh level</a:t>
            </a:r>
          </a:p>
          <a:p>
            <a:pPr lvl="7"/>
            <a:r>
              <a:rPr lang="en-US"/>
              <a:t>Eighth level</a:t>
            </a:r>
          </a:p>
          <a:p>
            <a:pPr lvl="8"/>
            <a:r>
              <a:rPr lang="en-US"/>
              <a:t>Ninth level</a:t>
            </a:r>
          </a:p>
        </p:txBody>
      </p:sp>
      <p:sp>
        <p:nvSpPr>
          <p:cNvPr id="5" name="Footer Placeholder 3">
            <a:extLst>
              <a:ext uri="{FF2B5EF4-FFF2-40B4-BE49-F238E27FC236}">
                <a16:creationId xmlns:a16="http://schemas.microsoft.com/office/drawing/2014/main" id="{803D2708-6BA0-4A59-BB45-BA25910EB65C}"/>
              </a:ext>
            </a:extLst>
          </p:cNvPr>
          <p:cNvSpPr>
            <a:spLocks noGrp="1"/>
          </p:cNvSpPr>
          <p:nvPr>
            <p:ph type="ftr" sz="quarter" idx="11"/>
          </p:nvPr>
        </p:nvSpPr>
        <p:spPr/>
        <p:txBody>
          <a:bodyPr/>
          <a:lstStyle/>
          <a:p>
            <a:r>
              <a:rPr lang="en-US"/>
              <a:t>[Optional presentation title]</a:t>
            </a:r>
          </a:p>
        </p:txBody>
      </p:sp>
      <p:sp>
        <p:nvSpPr>
          <p:cNvPr id="4" name="Date Placeholder 4">
            <a:extLst>
              <a:ext uri="{FF2B5EF4-FFF2-40B4-BE49-F238E27FC236}">
                <a16:creationId xmlns:a16="http://schemas.microsoft.com/office/drawing/2014/main" id="{54C96292-B167-4D1F-B080-251301C106DD}"/>
              </a:ext>
            </a:extLst>
          </p:cNvPr>
          <p:cNvSpPr>
            <a:spLocks noGrp="1"/>
          </p:cNvSpPr>
          <p:nvPr>
            <p:ph type="dt" sz="half" idx="10"/>
          </p:nvPr>
        </p:nvSpPr>
        <p:spPr/>
        <p:txBody>
          <a:bodyPr/>
          <a:lstStyle/>
          <a:p>
            <a:r>
              <a:rPr lang="en-US"/>
              <a:t>[Month 00, 0000]</a:t>
            </a:r>
          </a:p>
        </p:txBody>
      </p:sp>
      <p:sp>
        <p:nvSpPr>
          <p:cNvPr id="6" name="Slide Number Placeholder 5">
            <a:extLst>
              <a:ext uri="{FF2B5EF4-FFF2-40B4-BE49-F238E27FC236}">
                <a16:creationId xmlns:a16="http://schemas.microsoft.com/office/drawing/2014/main" id="{A7A49372-BC99-44B1-93F3-52B055BA1B4C}"/>
              </a:ext>
            </a:extLst>
          </p:cNvPr>
          <p:cNvSpPr>
            <a:spLocks noGrp="1"/>
          </p:cNvSpPr>
          <p:nvPr>
            <p:ph type="sldNum" sz="quarter" idx="12"/>
          </p:nvPr>
        </p:nvSpPr>
        <p:spPr/>
        <p:txBody>
          <a:bodyPr/>
          <a:lstStyle/>
          <a:p>
            <a:fld id="{B58DE5F1-E0F9-4CCA-92B7-7A6FC4DFEE14}" type="slidenum">
              <a:rPr lang="en-US" smtClean="0"/>
              <a:t>‹#›</a:t>
            </a:fld>
            <a:endParaRPr lang="en-US"/>
          </a:p>
        </p:txBody>
      </p:sp>
      <p:sp>
        <p:nvSpPr>
          <p:cNvPr id="7" name="Rectangle: Rounded Corners 6">
            <a:extLst>
              <a:ext uri="{FF2B5EF4-FFF2-40B4-BE49-F238E27FC236}">
                <a16:creationId xmlns:a16="http://schemas.microsoft.com/office/drawing/2014/main" id="{4A20D9E1-7C0F-4BC8-A970-A91E9878E113}"/>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2786750863"/>
      </p:ext>
    </p:extLst>
  </p:cSld>
  <p:clrMapOvr>
    <a:masterClrMapping/>
  </p:clrMapOvr>
  <p:extLst>
    <p:ext uri="{DCECCB84-F9BA-43D5-87BE-67443E8EF086}">
      <p15:sldGuideLst xmlns:p15="http://schemas.microsoft.com/office/powerpoint/2012/main">
        <p15:guide id="1" pos="3600" userDrawn="1">
          <p15:clr>
            <a:srgbClr val="FBAE40"/>
          </p15:clr>
        </p15:guide>
        <p15:guide id="2" pos="4080" userDrawn="1">
          <p15:clr>
            <a:srgbClr val="FBAE40"/>
          </p15:clr>
        </p15:guide>
        <p15:guide id="3" orient="horz" pos="1094" userDrawn="1">
          <p15:clr>
            <a:srgbClr val="FBAE40"/>
          </p15:clr>
        </p15:guide>
        <p15:guide id="4" orient="horz" pos="3830"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Agenda - Number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77D43C-8061-4F4B-A58C-537B44EA7F0E}"/>
              </a:ext>
            </a:extLst>
          </p:cNvPr>
          <p:cNvSpPr>
            <a:spLocks noGrp="1"/>
          </p:cNvSpPr>
          <p:nvPr>
            <p:ph type="title" hasCustomPrompt="1"/>
          </p:nvPr>
        </p:nvSpPr>
        <p:spPr/>
        <p:txBody>
          <a:bodyPr/>
          <a:lstStyle>
            <a:lvl1pPr>
              <a:defRPr/>
            </a:lvl1pPr>
          </a:lstStyle>
          <a:p>
            <a:r>
              <a:rPr lang="en-US"/>
              <a:t>[Slide title]</a:t>
            </a:r>
          </a:p>
        </p:txBody>
      </p:sp>
      <p:sp>
        <p:nvSpPr>
          <p:cNvPr id="3" name="Content Placeholder 2">
            <a:extLst>
              <a:ext uri="{FF2B5EF4-FFF2-40B4-BE49-F238E27FC236}">
                <a16:creationId xmlns:a16="http://schemas.microsoft.com/office/drawing/2014/main" id="{58BCB52D-820B-4886-993D-F1BD3CE0A1BF}"/>
              </a:ext>
            </a:extLst>
          </p:cNvPr>
          <p:cNvSpPr>
            <a:spLocks noGrp="1"/>
          </p:cNvSpPr>
          <p:nvPr>
            <p:ph idx="1" hasCustomPrompt="1"/>
          </p:nvPr>
        </p:nvSpPr>
        <p:spPr/>
        <p:txBody>
          <a:bodyPr numCol="2" spcCol="758952"/>
          <a:lstStyle>
            <a:lvl1pPr marL="365125" indent="-365125">
              <a:buFont typeface="+mj-lt"/>
              <a:buAutoNum type="arabicPeriod"/>
              <a:tabLst>
                <a:tab pos="5254625" algn="r"/>
              </a:tabLst>
              <a:defRPr/>
            </a:lvl1pPr>
            <a:lvl2pPr marL="547688" indent="-182563">
              <a:tabLst>
                <a:tab pos="5254625" algn="r"/>
              </a:tabLst>
              <a:defRPr/>
            </a:lvl2pPr>
            <a:lvl3pPr marL="730250" indent="-182563">
              <a:tabLst>
                <a:tab pos="5254625" algn="r"/>
              </a:tabLst>
              <a:defRPr/>
            </a:lvl3pPr>
            <a:lvl4pPr marL="914400" indent="-182563">
              <a:tabLst>
                <a:tab pos="5254625" algn="r"/>
              </a:tabLst>
              <a:defRPr/>
            </a:lvl4pPr>
            <a:lvl5pPr marL="1096963" indent="-182563">
              <a:tabLst>
                <a:tab pos="5254625" algn="r"/>
              </a:tabLst>
              <a:defRPr/>
            </a:lvl5pPr>
            <a:lvl6pPr marL="1279525" indent="-182563">
              <a:tabLst>
                <a:tab pos="5254625" algn="r"/>
              </a:tabLst>
              <a:defRPr/>
            </a:lvl6pPr>
            <a:lvl7pPr marL="1462088" indent="-182563">
              <a:tabLst>
                <a:tab pos="5254625" algn="r"/>
              </a:tabLst>
              <a:defRPr/>
            </a:lvl7pPr>
            <a:lvl8pPr marL="1644650" indent="-182563">
              <a:tabLst>
                <a:tab pos="5254625" algn="r"/>
              </a:tabLst>
              <a:defRPr/>
            </a:lvl8pPr>
            <a:lvl9pPr marL="1828800" indent="-182563">
              <a:tabLst>
                <a:tab pos="5254625" algn="r"/>
              </a:tabLst>
              <a:defRPr/>
            </a:lvl9pPr>
          </a:lstStyle>
          <a:p>
            <a:pPr lvl="0"/>
            <a:r>
              <a:rPr lang="en-US"/>
              <a:t>[Agenda item]</a:t>
            </a:r>
          </a:p>
          <a:p>
            <a:pPr lvl="1"/>
            <a:r>
              <a:rPr lang="en-US"/>
              <a:t>Second level</a:t>
            </a:r>
          </a:p>
          <a:p>
            <a:pPr lvl="2"/>
            <a:r>
              <a:rPr lang="en-US"/>
              <a:t>Third level</a:t>
            </a:r>
          </a:p>
          <a:p>
            <a:pPr lvl="3"/>
            <a:r>
              <a:rPr lang="en-US"/>
              <a:t>Fourth level</a:t>
            </a:r>
          </a:p>
          <a:p>
            <a:pPr lvl="4"/>
            <a:r>
              <a:rPr lang="en-US"/>
              <a:t>Fifth level</a:t>
            </a:r>
          </a:p>
          <a:p>
            <a:pPr lvl="5"/>
            <a:r>
              <a:rPr lang="en-US"/>
              <a:t>Sixth level</a:t>
            </a:r>
          </a:p>
          <a:p>
            <a:pPr lvl="6"/>
            <a:r>
              <a:rPr lang="en-US"/>
              <a:t>Seventh level</a:t>
            </a:r>
          </a:p>
          <a:p>
            <a:pPr lvl="7"/>
            <a:r>
              <a:rPr lang="en-US"/>
              <a:t>Eighth level</a:t>
            </a:r>
          </a:p>
          <a:p>
            <a:pPr lvl="8"/>
            <a:r>
              <a:rPr lang="en-US"/>
              <a:t>Ninth level</a:t>
            </a:r>
          </a:p>
        </p:txBody>
      </p:sp>
      <p:sp>
        <p:nvSpPr>
          <p:cNvPr id="5" name="Footer Placeholder 3">
            <a:extLst>
              <a:ext uri="{FF2B5EF4-FFF2-40B4-BE49-F238E27FC236}">
                <a16:creationId xmlns:a16="http://schemas.microsoft.com/office/drawing/2014/main" id="{803D2708-6BA0-4A59-BB45-BA25910EB65C}"/>
              </a:ext>
            </a:extLst>
          </p:cNvPr>
          <p:cNvSpPr>
            <a:spLocks noGrp="1"/>
          </p:cNvSpPr>
          <p:nvPr>
            <p:ph type="ftr" sz="quarter" idx="11"/>
          </p:nvPr>
        </p:nvSpPr>
        <p:spPr/>
        <p:txBody>
          <a:bodyPr/>
          <a:lstStyle/>
          <a:p>
            <a:r>
              <a:rPr lang="en-US"/>
              <a:t>[Optional presentation title]</a:t>
            </a:r>
          </a:p>
        </p:txBody>
      </p:sp>
      <p:sp>
        <p:nvSpPr>
          <p:cNvPr id="4" name="Date Placeholder 4">
            <a:extLst>
              <a:ext uri="{FF2B5EF4-FFF2-40B4-BE49-F238E27FC236}">
                <a16:creationId xmlns:a16="http://schemas.microsoft.com/office/drawing/2014/main" id="{54C96292-B167-4D1F-B080-251301C106DD}"/>
              </a:ext>
            </a:extLst>
          </p:cNvPr>
          <p:cNvSpPr>
            <a:spLocks noGrp="1"/>
          </p:cNvSpPr>
          <p:nvPr>
            <p:ph type="dt" sz="half" idx="10"/>
          </p:nvPr>
        </p:nvSpPr>
        <p:spPr/>
        <p:txBody>
          <a:bodyPr/>
          <a:lstStyle/>
          <a:p>
            <a:r>
              <a:rPr lang="en-US"/>
              <a:t>[Month 00, 0000]</a:t>
            </a:r>
          </a:p>
        </p:txBody>
      </p:sp>
      <p:sp>
        <p:nvSpPr>
          <p:cNvPr id="6" name="Slide Number Placeholder 5">
            <a:extLst>
              <a:ext uri="{FF2B5EF4-FFF2-40B4-BE49-F238E27FC236}">
                <a16:creationId xmlns:a16="http://schemas.microsoft.com/office/drawing/2014/main" id="{A7A49372-BC99-44B1-93F3-52B055BA1B4C}"/>
              </a:ext>
            </a:extLst>
          </p:cNvPr>
          <p:cNvSpPr>
            <a:spLocks noGrp="1"/>
          </p:cNvSpPr>
          <p:nvPr>
            <p:ph type="sldNum" sz="quarter" idx="12"/>
          </p:nvPr>
        </p:nvSpPr>
        <p:spPr/>
        <p:txBody>
          <a:bodyPr/>
          <a:lstStyle/>
          <a:p>
            <a:fld id="{B58DE5F1-E0F9-4CCA-92B7-7A6FC4DFEE14}" type="slidenum">
              <a:rPr lang="en-US" smtClean="0"/>
              <a:t>‹#›</a:t>
            </a:fld>
            <a:endParaRPr lang="en-US"/>
          </a:p>
        </p:txBody>
      </p:sp>
      <p:sp>
        <p:nvSpPr>
          <p:cNvPr id="7" name="Rectangle: Rounded Corners 6">
            <a:extLst>
              <a:ext uri="{FF2B5EF4-FFF2-40B4-BE49-F238E27FC236}">
                <a16:creationId xmlns:a16="http://schemas.microsoft.com/office/drawing/2014/main" id="{ADBA5E0A-04ED-4943-BA5C-67AA7D7FF967}"/>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2534170452"/>
      </p:ext>
    </p:extLst>
  </p:cSld>
  <p:clrMapOvr>
    <a:masterClrMapping/>
  </p:clrMapOvr>
  <p:extLst>
    <p:ext uri="{DCECCB84-F9BA-43D5-87BE-67443E8EF086}">
      <p15:sldGuideLst xmlns:p15="http://schemas.microsoft.com/office/powerpoint/2012/main">
        <p15:guide id="1" pos="3600">
          <p15:clr>
            <a:srgbClr val="FBAE40"/>
          </p15:clr>
        </p15:guide>
        <p15:guide id="2" pos="4080">
          <p15:clr>
            <a:srgbClr val="FBAE40"/>
          </p15:clr>
        </p15:guide>
        <p15:guide id="3" orient="horz" pos="1094">
          <p15:clr>
            <a:srgbClr val="FBAE40"/>
          </p15:clr>
        </p15:guide>
        <p15:guide id="4" orient="horz" pos="383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Agenda - Large Text">
    <p:bg>
      <p:bgPr>
        <a:solidFill>
          <a:srgbClr val="F4F4F4"/>
        </a:solidFill>
        <a:effectLst/>
      </p:bgPr>
    </p:bg>
    <p:spTree>
      <p:nvGrpSpPr>
        <p:cNvPr id="1" name=""/>
        <p:cNvGrpSpPr/>
        <p:nvPr/>
      </p:nvGrpSpPr>
      <p:grpSpPr>
        <a:xfrm>
          <a:off x="0" y="0"/>
          <a:ext cx="0" cy="0"/>
          <a:chOff x="0" y="0"/>
          <a:chExt cx="0" cy="0"/>
        </a:xfrm>
      </p:grpSpPr>
      <p:sp>
        <p:nvSpPr>
          <p:cNvPr id="3" name="Content Placeholder 1">
            <a:extLst>
              <a:ext uri="{FF2B5EF4-FFF2-40B4-BE49-F238E27FC236}">
                <a16:creationId xmlns:a16="http://schemas.microsoft.com/office/drawing/2014/main" id="{58BCB52D-820B-4886-993D-F1BD3CE0A1BF}"/>
              </a:ext>
            </a:extLst>
          </p:cNvPr>
          <p:cNvSpPr>
            <a:spLocks noGrp="1"/>
          </p:cNvSpPr>
          <p:nvPr>
            <p:ph idx="1" hasCustomPrompt="1"/>
          </p:nvPr>
        </p:nvSpPr>
        <p:spPr>
          <a:xfrm>
            <a:off x="457201" y="1654175"/>
            <a:ext cx="11277599" cy="4429125"/>
          </a:xfrm>
        </p:spPr>
        <p:txBody>
          <a:bodyPr/>
          <a:lstStyle>
            <a:lvl1pPr marL="777240" indent="-777240">
              <a:lnSpc>
                <a:spcPct val="90000"/>
              </a:lnSpc>
              <a:spcBef>
                <a:spcPts val="2700"/>
              </a:spcBef>
              <a:buFont typeface="+mj-lt"/>
              <a:buAutoNum type="arabicPeriod"/>
              <a:defRPr sz="6000" b="1" spc="-100" baseline="0">
                <a:solidFill>
                  <a:schemeClr val="tx2"/>
                </a:solidFill>
                <a:latin typeface="+mn-lt"/>
              </a:defRPr>
            </a:lvl1pPr>
            <a:lvl2pPr marL="960120">
              <a:spcBef>
                <a:spcPts val="1200"/>
              </a:spcBef>
              <a:defRPr/>
            </a:lvl2pPr>
            <a:lvl3pPr marL="1143000">
              <a:defRPr/>
            </a:lvl3pPr>
            <a:lvl4pPr marL="1325880">
              <a:defRPr/>
            </a:lvl4pPr>
            <a:lvl5pPr marL="1508760">
              <a:defRPr/>
            </a:lvl5pPr>
            <a:lvl6pPr marL="1691640">
              <a:defRPr/>
            </a:lvl6pPr>
            <a:lvl7pPr marL="1874520">
              <a:defRPr/>
            </a:lvl7pPr>
            <a:lvl8pPr marL="2057400">
              <a:defRPr/>
            </a:lvl8pPr>
            <a:lvl9pPr marL="2240280">
              <a:defRPr/>
            </a:lvl9pPr>
          </a:lstStyle>
          <a:p>
            <a:pPr lvl="0"/>
            <a:r>
              <a:rPr lang="en-US"/>
              <a:t>[Agenda item]</a:t>
            </a:r>
          </a:p>
          <a:p>
            <a:pPr lvl="1"/>
            <a:r>
              <a:rPr lang="en-US"/>
              <a:t>Second level</a:t>
            </a:r>
          </a:p>
          <a:p>
            <a:pPr lvl="2"/>
            <a:r>
              <a:rPr lang="en-US"/>
              <a:t>Third level</a:t>
            </a:r>
          </a:p>
          <a:p>
            <a:pPr lvl="3"/>
            <a:r>
              <a:rPr lang="en-US"/>
              <a:t>Fourth level</a:t>
            </a:r>
          </a:p>
          <a:p>
            <a:pPr lvl="4"/>
            <a:r>
              <a:rPr lang="en-US"/>
              <a:t>Fifth level</a:t>
            </a:r>
          </a:p>
          <a:p>
            <a:pPr lvl="5"/>
            <a:r>
              <a:rPr lang="en-US"/>
              <a:t>Sixth level</a:t>
            </a:r>
          </a:p>
          <a:p>
            <a:pPr lvl="6"/>
            <a:r>
              <a:rPr lang="en-US"/>
              <a:t>Seventh level</a:t>
            </a:r>
          </a:p>
          <a:p>
            <a:pPr lvl="7"/>
            <a:r>
              <a:rPr lang="en-US"/>
              <a:t>Eighth level</a:t>
            </a:r>
          </a:p>
          <a:p>
            <a:pPr lvl="8"/>
            <a:r>
              <a:rPr lang="en-US"/>
              <a:t>Ninth level</a:t>
            </a:r>
          </a:p>
        </p:txBody>
      </p:sp>
      <p:sp>
        <p:nvSpPr>
          <p:cNvPr id="5" name="Footer Placeholder 2">
            <a:extLst>
              <a:ext uri="{FF2B5EF4-FFF2-40B4-BE49-F238E27FC236}">
                <a16:creationId xmlns:a16="http://schemas.microsoft.com/office/drawing/2014/main" id="{803D2708-6BA0-4A59-BB45-BA25910EB65C}"/>
              </a:ext>
            </a:extLst>
          </p:cNvPr>
          <p:cNvSpPr>
            <a:spLocks noGrp="1"/>
          </p:cNvSpPr>
          <p:nvPr>
            <p:ph type="ftr" sz="quarter" idx="11"/>
          </p:nvPr>
        </p:nvSpPr>
        <p:spPr/>
        <p:txBody>
          <a:bodyPr/>
          <a:lstStyle/>
          <a:p>
            <a:r>
              <a:rPr lang="en-US"/>
              <a:t>[Optional presentation title]</a:t>
            </a:r>
          </a:p>
        </p:txBody>
      </p:sp>
      <p:sp>
        <p:nvSpPr>
          <p:cNvPr id="4" name="Date Placeholder 3">
            <a:extLst>
              <a:ext uri="{FF2B5EF4-FFF2-40B4-BE49-F238E27FC236}">
                <a16:creationId xmlns:a16="http://schemas.microsoft.com/office/drawing/2014/main" id="{54C96292-B167-4D1F-B080-251301C106DD}"/>
              </a:ext>
            </a:extLst>
          </p:cNvPr>
          <p:cNvSpPr>
            <a:spLocks noGrp="1"/>
          </p:cNvSpPr>
          <p:nvPr>
            <p:ph type="dt" sz="half" idx="10"/>
          </p:nvPr>
        </p:nvSpPr>
        <p:spPr/>
        <p:txBody>
          <a:bodyPr/>
          <a:lstStyle/>
          <a:p>
            <a:r>
              <a:rPr lang="en-US"/>
              <a:t>[Month 00, 0000]</a:t>
            </a:r>
          </a:p>
        </p:txBody>
      </p:sp>
      <p:sp>
        <p:nvSpPr>
          <p:cNvPr id="6" name="Slide Number Placeholder 4">
            <a:extLst>
              <a:ext uri="{FF2B5EF4-FFF2-40B4-BE49-F238E27FC236}">
                <a16:creationId xmlns:a16="http://schemas.microsoft.com/office/drawing/2014/main" id="{A7A49372-BC99-44B1-93F3-52B055BA1B4C}"/>
              </a:ext>
            </a:extLst>
          </p:cNvPr>
          <p:cNvSpPr>
            <a:spLocks noGrp="1"/>
          </p:cNvSpPr>
          <p:nvPr>
            <p:ph type="sldNum" sz="quarter" idx="12"/>
          </p:nvPr>
        </p:nvSpPr>
        <p:spPr/>
        <p:txBody>
          <a:bodyPr/>
          <a:lstStyle/>
          <a:p>
            <a:fld id="{B58DE5F1-E0F9-4CCA-92B7-7A6FC4DFEE14}" type="slidenum">
              <a:rPr lang="en-US" smtClean="0"/>
              <a:t>‹#›</a:t>
            </a:fld>
            <a:endParaRPr lang="en-US"/>
          </a:p>
        </p:txBody>
      </p:sp>
      <p:sp>
        <p:nvSpPr>
          <p:cNvPr id="7" name="Rectangle: Rounded Corners 6">
            <a:extLst>
              <a:ext uri="{FF2B5EF4-FFF2-40B4-BE49-F238E27FC236}">
                <a16:creationId xmlns:a16="http://schemas.microsoft.com/office/drawing/2014/main" id="{8E3F3920-D967-425D-A42B-2EC0767F061B}"/>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724041253"/>
      </p:ext>
    </p:extLst>
  </p:cSld>
  <p:clrMapOvr>
    <a:masterClrMapping/>
  </p:clrMapOvr>
  <p:extLst>
    <p:ext uri="{DCECCB84-F9BA-43D5-87BE-67443E8EF086}">
      <p15:sldGuideLst xmlns:p15="http://schemas.microsoft.com/office/powerpoint/2012/main">
        <p15:guide id="1" orient="horz" pos="1037" userDrawn="1">
          <p15:clr>
            <a:srgbClr val="FBAE40"/>
          </p15:clr>
        </p15:guide>
        <p15:guide id="2" orient="horz" pos="3830" userDrawn="1">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77D43C-8061-4F4B-A58C-537B44EA7F0E}"/>
              </a:ext>
            </a:extLst>
          </p:cNvPr>
          <p:cNvSpPr>
            <a:spLocks noGrp="1"/>
          </p:cNvSpPr>
          <p:nvPr>
            <p:ph type="title" hasCustomPrompt="1"/>
          </p:nvPr>
        </p:nvSpPr>
        <p:spPr/>
        <p:txBody>
          <a:bodyPr/>
          <a:lstStyle>
            <a:lvl1pPr>
              <a:defRPr/>
            </a:lvl1pPr>
          </a:lstStyle>
          <a:p>
            <a:r>
              <a:rPr lang="en-US"/>
              <a:t>[Slide title]</a:t>
            </a:r>
          </a:p>
        </p:txBody>
      </p:sp>
      <p:sp>
        <p:nvSpPr>
          <p:cNvPr id="3" name="Content Placeholder 2">
            <a:extLst>
              <a:ext uri="{FF2B5EF4-FFF2-40B4-BE49-F238E27FC236}">
                <a16:creationId xmlns:a16="http://schemas.microsoft.com/office/drawing/2014/main" id="{58BCB52D-820B-4886-993D-F1BD3CE0A1BF}"/>
              </a:ext>
            </a:extLst>
          </p:cNvPr>
          <p:cNvSpPr>
            <a:spLocks noGrp="1"/>
          </p:cNvSpPr>
          <p:nvPr>
            <p:ph idx="1"/>
          </p:nvPr>
        </p:nvSpPr>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3">
            <a:extLst>
              <a:ext uri="{FF2B5EF4-FFF2-40B4-BE49-F238E27FC236}">
                <a16:creationId xmlns:a16="http://schemas.microsoft.com/office/drawing/2014/main" id="{803D2708-6BA0-4A59-BB45-BA25910EB65C}"/>
              </a:ext>
            </a:extLst>
          </p:cNvPr>
          <p:cNvSpPr>
            <a:spLocks noGrp="1"/>
          </p:cNvSpPr>
          <p:nvPr>
            <p:ph type="ftr" sz="quarter" idx="11"/>
          </p:nvPr>
        </p:nvSpPr>
        <p:spPr/>
        <p:txBody>
          <a:bodyPr/>
          <a:lstStyle/>
          <a:p>
            <a:r>
              <a:rPr lang="en-US"/>
              <a:t>[Optional presentation title]</a:t>
            </a:r>
          </a:p>
        </p:txBody>
      </p:sp>
      <p:sp>
        <p:nvSpPr>
          <p:cNvPr id="4" name="Date Placeholder 4">
            <a:extLst>
              <a:ext uri="{FF2B5EF4-FFF2-40B4-BE49-F238E27FC236}">
                <a16:creationId xmlns:a16="http://schemas.microsoft.com/office/drawing/2014/main" id="{54C96292-B167-4D1F-B080-251301C106DD}"/>
              </a:ext>
            </a:extLst>
          </p:cNvPr>
          <p:cNvSpPr>
            <a:spLocks noGrp="1"/>
          </p:cNvSpPr>
          <p:nvPr>
            <p:ph type="dt" sz="half" idx="10"/>
          </p:nvPr>
        </p:nvSpPr>
        <p:spPr/>
        <p:txBody>
          <a:bodyPr/>
          <a:lstStyle/>
          <a:p>
            <a:r>
              <a:rPr lang="en-US"/>
              <a:t>[Month 00, 0000]</a:t>
            </a:r>
          </a:p>
        </p:txBody>
      </p:sp>
      <p:sp>
        <p:nvSpPr>
          <p:cNvPr id="6" name="Slide Number Placeholder 5">
            <a:extLst>
              <a:ext uri="{FF2B5EF4-FFF2-40B4-BE49-F238E27FC236}">
                <a16:creationId xmlns:a16="http://schemas.microsoft.com/office/drawing/2014/main" id="{A7A49372-BC99-44B1-93F3-52B055BA1B4C}"/>
              </a:ext>
            </a:extLst>
          </p:cNvPr>
          <p:cNvSpPr>
            <a:spLocks noGrp="1"/>
          </p:cNvSpPr>
          <p:nvPr>
            <p:ph type="sldNum" sz="quarter" idx="12"/>
          </p:nvPr>
        </p:nvSpPr>
        <p:spPr/>
        <p:txBody>
          <a:bodyPr/>
          <a:lstStyle/>
          <a:p>
            <a:fld id="{B58DE5F1-E0F9-4CCA-92B7-7A6FC4DFEE14}" type="slidenum">
              <a:rPr lang="en-US" smtClean="0"/>
              <a:t>‹#›</a:t>
            </a:fld>
            <a:endParaRPr lang="en-US"/>
          </a:p>
        </p:txBody>
      </p:sp>
      <p:sp>
        <p:nvSpPr>
          <p:cNvPr id="7" name="Rectangle: Rounded Corners 6">
            <a:extLst>
              <a:ext uri="{FF2B5EF4-FFF2-40B4-BE49-F238E27FC236}">
                <a16:creationId xmlns:a16="http://schemas.microsoft.com/office/drawing/2014/main" id="{9D80D68A-57CF-41A3-ADFB-1211BBF5AFAD}"/>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2196829877"/>
      </p:ext>
    </p:extLst>
  </p:cSld>
  <p:clrMapOvr>
    <a:masterClrMapping/>
  </p:clrMapOvr>
  <p:extLst>
    <p:ext uri="{DCECCB84-F9BA-43D5-87BE-67443E8EF086}">
      <p15:sldGuideLst xmlns:p15="http://schemas.microsoft.com/office/powerpoint/2012/main">
        <p15:guide id="1" orient="horz" pos="1094" userDrawn="1">
          <p15:clr>
            <a:srgbClr val="FBAE40"/>
          </p15:clr>
        </p15:guide>
        <p15:guide id="2" orient="horz" pos="3830" userDrawn="1">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B6F4C8E8-7E9A-224F-8714-AB4216A9C1A5}"/>
              </a:ext>
            </a:extLst>
          </p:cNvPr>
          <p:cNvSpPr>
            <a:spLocks noGrp="1"/>
          </p:cNvSpPr>
          <p:nvPr>
            <p:ph type="title" hasCustomPrompt="1"/>
          </p:nvPr>
        </p:nvSpPr>
        <p:spPr/>
        <p:txBody>
          <a:bodyPr/>
          <a:lstStyle/>
          <a:p>
            <a:r>
              <a:rPr lang="en-US"/>
              <a:t>[Slide title]</a:t>
            </a:r>
          </a:p>
        </p:txBody>
      </p:sp>
      <p:sp>
        <p:nvSpPr>
          <p:cNvPr id="3" name="Content Placeholder 2">
            <a:extLst>
              <a:ext uri="{FF2B5EF4-FFF2-40B4-BE49-F238E27FC236}">
                <a16:creationId xmlns:a16="http://schemas.microsoft.com/office/drawing/2014/main" id="{A8D83941-3469-4946-BCE6-FA84F7323A00}"/>
              </a:ext>
            </a:extLst>
          </p:cNvPr>
          <p:cNvSpPr>
            <a:spLocks noGrp="1"/>
          </p:cNvSpPr>
          <p:nvPr>
            <p:ph sz="half" idx="1"/>
          </p:nvPr>
        </p:nvSpPr>
        <p:spPr>
          <a:xfrm>
            <a:off x="457200" y="1736724"/>
            <a:ext cx="5486400" cy="4344035"/>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38A127C-C71C-410F-8BEA-B1AA4E4DB590}"/>
              </a:ext>
            </a:extLst>
          </p:cNvPr>
          <p:cNvSpPr>
            <a:spLocks noGrp="1"/>
          </p:cNvSpPr>
          <p:nvPr>
            <p:ph sz="half" idx="2"/>
          </p:nvPr>
        </p:nvSpPr>
        <p:spPr>
          <a:xfrm>
            <a:off x="6248400" y="1736724"/>
            <a:ext cx="5486400" cy="4344035"/>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4">
            <a:extLst>
              <a:ext uri="{FF2B5EF4-FFF2-40B4-BE49-F238E27FC236}">
                <a16:creationId xmlns:a16="http://schemas.microsoft.com/office/drawing/2014/main" id="{1FAF82DC-6F49-495E-84A3-282D5A722790}"/>
              </a:ext>
            </a:extLst>
          </p:cNvPr>
          <p:cNvSpPr>
            <a:spLocks noGrp="1"/>
          </p:cNvSpPr>
          <p:nvPr>
            <p:ph type="ftr" sz="quarter" idx="11"/>
          </p:nvPr>
        </p:nvSpPr>
        <p:spPr/>
        <p:txBody>
          <a:bodyPr/>
          <a:lstStyle/>
          <a:p>
            <a:r>
              <a:rPr lang="en-US"/>
              <a:t>[Optional presentation title]</a:t>
            </a:r>
          </a:p>
        </p:txBody>
      </p:sp>
      <p:sp>
        <p:nvSpPr>
          <p:cNvPr id="5" name="Date Placeholder 5">
            <a:extLst>
              <a:ext uri="{FF2B5EF4-FFF2-40B4-BE49-F238E27FC236}">
                <a16:creationId xmlns:a16="http://schemas.microsoft.com/office/drawing/2014/main" id="{57C8CC73-393F-4981-B14C-F9ABD18466AD}"/>
              </a:ext>
            </a:extLst>
          </p:cNvPr>
          <p:cNvSpPr>
            <a:spLocks noGrp="1"/>
          </p:cNvSpPr>
          <p:nvPr>
            <p:ph type="dt" sz="half" idx="10"/>
          </p:nvPr>
        </p:nvSpPr>
        <p:spPr/>
        <p:txBody>
          <a:bodyPr/>
          <a:lstStyle/>
          <a:p>
            <a:r>
              <a:rPr lang="en-US"/>
              <a:t>[Month 00, 0000]</a:t>
            </a:r>
          </a:p>
        </p:txBody>
      </p:sp>
      <p:sp>
        <p:nvSpPr>
          <p:cNvPr id="7" name="Slide Number Placeholder 6">
            <a:extLst>
              <a:ext uri="{FF2B5EF4-FFF2-40B4-BE49-F238E27FC236}">
                <a16:creationId xmlns:a16="http://schemas.microsoft.com/office/drawing/2014/main" id="{941E30D8-4EF8-495A-8824-D819A46BF988}"/>
              </a:ext>
            </a:extLst>
          </p:cNvPr>
          <p:cNvSpPr>
            <a:spLocks noGrp="1"/>
          </p:cNvSpPr>
          <p:nvPr>
            <p:ph type="sldNum" sz="quarter" idx="12"/>
          </p:nvPr>
        </p:nvSpPr>
        <p:spPr/>
        <p:txBody>
          <a:bodyPr/>
          <a:lstStyle/>
          <a:p>
            <a:fld id="{B58DE5F1-E0F9-4CCA-92B7-7A6FC4DFEE14}" type="slidenum">
              <a:rPr lang="en-US" smtClean="0"/>
              <a:t>‹#›</a:t>
            </a:fld>
            <a:endParaRPr lang="en-US"/>
          </a:p>
        </p:txBody>
      </p:sp>
      <p:sp>
        <p:nvSpPr>
          <p:cNvPr id="9" name="Rectangle: Rounded Corners 8">
            <a:extLst>
              <a:ext uri="{FF2B5EF4-FFF2-40B4-BE49-F238E27FC236}">
                <a16:creationId xmlns:a16="http://schemas.microsoft.com/office/drawing/2014/main" id="{373C25D2-C779-49AD-B82B-9299D7FAC2CC}"/>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863907205"/>
      </p:ext>
    </p:extLst>
  </p:cSld>
  <p:clrMapOvr>
    <a:masterClrMapping/>
  </p:clrMapOvr>
  <p:extLst>
    <p:ext uri="{DCECCB84-F9BA-43D5-87BE-67443E8EF086}">
      <p15:sldGuideLst xmlns:p15="http://schemas.microsoft.com/office/powerpoint/2012/main">
        <p15:guide id="1" pos="3744" userDrawn="1">
          <p15:clr>
            <a:srgbClr val="FBAE40"/>
          </p15:clr>
        </p15:guide>
        <p15:guide id="2" pos="3936" userDrawn="1">
          <p15:clr>
            <a:srgbClr val="FBAE40"/>
          </p15:clr>
        </p15:guide>
        <p15:guide id="3" orient="horz" pos="3830" userDrawn="1">
          <p15:clr>
            <a:srgbClr val="FBAE40"/>
          </p15:clr>
        </p15:guide>
        <p15:guide id="4" orient="horz" pos="1094" userDrawn="1">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40A65C3A-C556-7B4E-9098-E1FD19D432C7}"/>
              </a:ext>
            </a:extLst>
          </p:cNvPr>
          <p:cNvSpPr>
            <a:spLocks noGrp="1"/>
          </p:cNvSpPr>
          <p:nvPr>
            <p:ph type="title" hasCustomPrompt="1"/>
          </p:nvPr>
        </p:nvSpPr>
        <p:spPr/>
        <p:txBody>
          <a:bodyPr/>
          <a:lstStyle/>
          <a:p>
            <a:r>
              <a:rPr lang="en-US"/>
              <a:t>[Slide title]</a:t>
            </a:r>
          </a:p>
        </p:txBody>
      </p:sp>
      <p:sp>
        <p:nvSpPr>
          <p:cNvPr id="3" name="Content Placeholder 2">
            <a:extLst>
              <a:ext uri="{FF2B5EF4-FFF2-40B4-BE49-F238E27FC236}">
                <a16:creationId xmlns:a16="http://schemas.microsoft.com/office/drawing/2014/main" id="{A8D83941-3469-4946-BCE6-FA84F7323A00}"/>
              </a:ext>
            </a:extLst>
          </p:cNvPr>
          <p:cNvSpPr>
            <a:spLocks noGrp="1"/>
          </p:cNvSpPr>
          <p:nvPr>
            <p:ph sz="half" idx="1"/>
          </p:nvPr>
        </p:nvSpPr>
        <p:spPr>
          <a:xfrm>
            <a:off x="457200" y="1736724"/>
            <a:ext cx="3566160" cy="4344035"/>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38A127C-C71C-410F-8BEA-B1AA4E4DB590}"/>
              </a:ext>
            </a:extLst>
          </p:cNvPr>
          <p:cNvSpPr>
            <a:spLocks noGrp="1"/>
          </p:cNvSpPr>
          <p:nvPr>
            <p:ph sz="half" idx="2"/>
          </p:nvPr>
        </p:nvSpPr>
        <p:spPr>
          <a:xfrm>
            <a:off x="4307840" y="1736724"/>
            <a:ext cx="3566160" cy="4344035"/>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Content Placeholder 4">
            <a:extLst>
              <a:ext uri="{FF2B5EF4-FFF2-40B4-BE49-F238E27FC236}">
                <a16:creationId xmlns:a16="http://schemas.microsoft.com/office/drawing/2014/main" id="{48592F68-1A92-1442-9565-3EF907A57B35}"/>
              </a:ext>
            </a:extLst>
          </p:cNvPr>
          <p:cNvSpPr>
            <a:spLocks noGrp="1"/>
          </p:cNvSpPr>
          <p:nvPr>
            <p:ph sz="quarter" idx="13"/>
          </p:nvPr>
        </p:nvSpPr>
        <p:spPr>
          <a:xfrm>
            <a:off x="8168640" y="1736724"/>
            <a:ext cx="3566160" cy="434403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1FAF82DC-6F49-495E-84A3-282D5A722790}"/>
              </a:ext>
            </a:extLst>
          </p:cNvPr>
          <p:cNvSpPr>
            <a:spLocks noGrp="1"/>
          </p:cNvSpPr>
          <p:nvPr>
            <p:ph type="ftr" sz="quarter" idx="11"/>
          </p:nvPr>
        </p:nvSpPr>
        <p:spPr/>
        <p:txBody>
          <a:bodyPr/>
          <a:lstStyle/>
          <a:p>
            <a:r>
              <a:rPr lang="en-US"/>
              <a:t>[Optional presentation title]</a:t>
            </a:r>
          </a:p>
        </p:txBody>
      </p:sp>
      <p:sp>
        <p:nvSpPr>
          <p:cNvPr id="5" name="Date Placeholder 6">
            <a:extLst>
              <a:ext uri="{FF2B5EF4-FFF2-40B4-BE49-F238E27FC236}">
                <a16:creationId xmlns:a16="http://schemas.microsoft.com/office/drawing/2014/main" id="{57C8CC73-393F-4981-B14C-F9ABD18466AD}"/>
              </a:ext>
            </a:extLst>
          </p:cNvPr>
          <p:cNvSpPr>
            <a:spLocks noGrp="1"/>
          </p:cNvSpPr>
          <p:nvPr>
            <p:ph type="dt" sz="half" idx="10"/>
          </p:nvPr>
        </p:nvSpPr>
        <p:spPr/>
        <p:txBody>
          <a:bodyPr/>
          <a:lstStyle/>
          <a:p>
            <a:r>
              <a:rPr lang="en-US"/>
              <a:t>[Month 00, 0000]</a:t>
            </a:r>
          </a:p>
        </p:txBody>
      </p:sp>
      <p:sp>
        <p:nvSpPr>
          <p:cNvPr id="7" name="Slide Number Placeholder 7">
            <a:extLst>
              <a:ext uri="{FF2B5EF4-FFF2-40B4-BE49-F238E27FC236}">
                <a16:creationId xmlns:a16="http://schemas.microsoft.com/office/drawing/2014/main" id="{941E30D8-4EF8-495A-8824-D819A46BF988}"/>
              </a:ext>
            </a:extLst>
          </p:cNvPr>
          <p:cNvSpPr>
            <a:spLocks noGrp="1"/>
          </p:cNvSpPr>
          <p:nvPr>
            <p:ph type="sldNum" sz="quarter" idx="12"/>
          </p:nvPr>
        </p:nvSpPr>
        <p:spPr/>
        <p:txBody>
          <a:bodyPr/>
          <a:lstStyle/>
          <a:p>
            <a:fld id="{B58DE5F1-E0F9-4CCA-92B7-7A6FC4DFEE14}" type="slidenum">
              <a:rPr lang="en-US" smtClean="0"/>
              <a:t>‹#›</a:t>
            </a:fld>
            <a:endParaRPr lang="en-US"/>
          </a:p>
        </p:txBody>
      </p:sp>
      <p:sp>
        <p:nvSpPr>
          <p:cNvPr id="9" name="Rectangle: Rounded Corners 8">
            <a:extLst>
              <a:ext uri="{FF2B5EF4-FFF2-40B4-BE49-F238E27FC236}">
                <a16:creationId xmlns:a16="http://schemas.microsoft.com/office/drawing/2014/main" id="{E620A5C4-E4C2-4D31-8C56-DF9B73650400}"/>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1924147579"/>
      </p:ext>
    </p:extLst>
  </p:cSld>
  <p:clrMapOvr>
    <a:masterClrMapping/>
  </p:clrMapOvr>
  <p:extLst>
    <p:ext uri="{DCECCB84-F9BA-43D5-87BE-67443E8EF086}">
      <p15:sldGuideLst xmlns:p15="http://schemas.microsoft.com/office/powerpoint/2012/main">
        <p15:guide id="1" pos="2712" userDrawn="1">
          <p15:clr>
            <a:srgbClr val="FBAE40"/>
          </p15:clr>
        </p15:guide>
        <p15:guide id="2" pos="2536" userDrawn="1">
          <p15:clr>
            <a:srgbClr val="FBAE40"/>
          </p15:clr>
        </p15:guide>
        <p15:guide id="3" pos="4960" userDrawn="1">
          <p15:clr>
            <a:srgbClr val="FBAE40"/>
          </p15:clr>
        </p15:guide>
        <p15:guide id="4" pos="5144" userDrawn="1">
          <p15:clr>
            <a:srgbClr val="FBAE40"/>
          </p15:clr>
        </p15:guide>
        <p15:guide id="5" orient="horz" pos="1094" userDrawn="1">
          <p15:clr>
            <a:srgbClr val="FBAE40"/>
          </p15:clr>
        </p15:guide>
        <p15:guide id="6" orient="horz" pos="3830" userDrawn="1">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Four Content">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2861D7D-0CE3-D447-AB46-E7F0601A9C1D}"/>
              </a:ext>
            </a:extLst>
          </p:cNvPr>
          <p:cNvSpPr>
            <a:spLocks noGrp="1"/>
          </p:cNvSpPr>
          <p:nvPr>
            <p:ph type="title" hasCustomPrompt="1"/>
          </p:nvPr>
        </p:nvSpPr>
        <p:spPr/>
        <p:txBody>
          <a:bodyPr/>
          <a:lstStyle/>
          <a:p>
            <a:r>
              <a:rPr lang="en-US"/>
              <a:t>[Slide title]</a:t>
            </a:r>
          </a:p>
        </p:txBody>
      </p:sp>
      <p:sp>
        <p:nvSpPr>
          <p:cNvPr id="3" name="Content Placeholder 2">
            <a:extLst>
              <a:ext uri="{FF2B5EF4-FFF2-40B4-BE49-F238E27FC236}">
                <a16:creationId xmlns:a16="http://schemas.microsoft.com/office/drawing/2014/main" id="{A8D83941-3469-4946-BCE6-FA84F7323A00}"/>
              </a:ext>
            </a:extLst>
          </p:cNvPr>
          <p:cNvSpPr>
            <a:spLocks noGrp="1"/>
          </p:cNvSpPr>
          <p:nvPr>
            <p:ph sz="half" idx="1"/>
          </p:nvPr>
        </p:nvSpPr>
        <p:spPr>
          <a:xfrm>
            <a:off x="457200" y="1736724"/>
            <a:ext cx="2587752" cy="4344035"/>
          </a:xfrm>
        </p:spPr>
        <p:txBody>
          <a:bodyPr>
            <a:normAutofit/>
          </a:bodyPr>
          <a:lstStyle>
            <a:lvl1pPr>
              <a:defRPr sz="16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38A127C-C71C-410F-8BEA-B1AA4E4DB590}"/>
              </a:ext>
            </a:extLst>
          </p:cNvPr>
          <p:cNvSpPr>
            <a:spLocks noGrp="1"/>
          </p:cNvSpPr>
          <p:nvPr>
            <p:ph sz="half" idx="2"/>
          </p:nvPr>
        </p:nvSpPr>
        <p:spPr>
          <a:xfrm>
            <a:off x="3355848" y="1736724"/>
            <a:ext cx="2587752" cy="4344035"/>
          </a:xfrm>
        </p:spPr>
        <p:txBody>
          <a:bodyPr>
            <a:normAutofit/>
          </a:bodyPr>
          <a:lstStyle>
            <a:lvl1pPr>
              <a:defRPr sz="16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Content Placeholder 4">
            <a:extLst>
              <a:ext uri="{FF2B5EF4-FFF2-40B4-BE49-F238E27FC236}">
                <a16:creationId xmlns:a16="http://schemas.microsoft.com/office/drawing/2014/main" id="{48592F68-1A92-1442-9565-3EF907A57B35}"/>
              </a:ext>
            </a:extLst>
          </p:cNvPr>
          <p:cNvSpPr>
            <a:spLocks noGrp="1"/>
          </p:cNvSpPr>
          <p:nvPr>
            <p:ph sz="quarter" idx="13"/>
          </p:nvPr>
        </p:nvSpPr>
        <p:spPr>
          <a:xfrm>
            <a:off x="6248400" y="1736724"/>
            <a:ext cx="2587752" cy="4344035"/>
          </a:xfrm>
        </p:spPr>
        <p:txBody>
          <a:bodyPr>
            <a:normAutofit/>
          </a:bodyPr>
          <a:lstStyle>
            <a:lvl1pPr>
              <a:defRPr sz="16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5" name="Content Placeholder 5">
            <a:extLst>
              <a:ext uri="{FF2B5EF4-FFF2-40B4-BE49-F238E27FC236}">
                <a16:creationId xmlns:a16="http://schemas.microsoft.com/office/drawing/2014/main" id="{04198CF4-E51B-2147-88D7-1228A1479BFA}"/>
              </a:ext>
            </a:extLst>
          </p:cNvPr>
          <p:cNvSpPr>
            <a:spLocks noGrp="1"/>
          </p:cNvSpPr>
          <p:nvPr>
            <p:ph sz="quarter" idx="14"/>
          </p:nvPr>
        </p:nvSpPr>
        <p:spPr>
          <a:xfrm>
            <a:off x="9147048" y="1736724"/>
            <a:ext cx="2587752" cy="4344035"/>
          </a:xfrm>
        </p:spPr>
        <p:txBody>
          <a:bodyPr>
            <a:normAutofit/>
          </a:bodyPr>
          <a:lstStyle>
            <a:lvl1pPr>
              <a:defRPr sz="16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6">
            <a:extLst>
              <a:ext uri="{FF2B5EF4-FFF2-40B4-BE49-F238E27FC236}">
                <a16:creationId xmlns:a16="http://schemas.microsoft.com/office/drawing/2014/main" id="{1FAF82DC-6F49-495E-84A3-282D5A722790}"/>
              </a:ext>
            </a:extLst>
          </p:cNvPr>
          <p:cNvSpPr>
            <a:spLocks noGrp="1"/>
          </p:cNvSpPr>
          <p:nvPr>
            <p:ph type="ftr" sz="quarter" idx="11"/>
          </p:nvPr>
        </p:nvSpPr>
        <p:spPr/>
        <p:txBody>
          <a:bodyPr/>
          <a:lstStyle/>
          <a:p>
            <a:r>
              <a:rPr lang="en-US"/>
              <a:t>[Optional presentation title]</a:t>
            </a:r>
          </a:p>
        </p:txBody>
      </p:sp>
      <p:sp>
        <p:nvSpPr>
          <p:cNvPr id="5" name="Date Placeholder 7">
            <a:extLst>
              <a:ext uri="{FF2B5EF4-FFF2-40B4-BE49-F238E27FC236}">
                <a16:creationId xmlns:a16="http://schemas.microsoft.com/office/drawing/2014/main" id="{57C8CC73-393F-4981-B14C-F9ABD18466AD}"/>
              </a:ext>
            </a:extLst>
          </p:cNvPr>
          <p:cNvSpPr>
            <a:spLocks noGrp="1"/>
          </p:cNvSpPr>
          <p:nvPr>
            <p:ph type="dt" sz="half" idx="10"/>
          </p:nvPr>
        </p:nvSpPr>
        <p:spPr/>
        <p:txBody>
          <a:bodyPr/>
          <a:lstStyle/>
          <a:p>
            <a:r>
              <a:rPr lang="en-US"/>
              <a:t>[Month 00, 0000]</a:t>
            </a:r>
          </a:p>
        </p:txBody>
      </p:sp>
      <p:sp>
        <p:nvSpPr>
          <p:cNvPr id="7" name="Slide Number Placeholder 8">
            <a:extLst>
              <a:ext uri="{FF2B5EF4-FFF2-40B4-BE49-F238E27FC236}">
                <a16:creationId xmlns:a16="http://schemas.microsoft.com/office/drawing/2014/main" id="{941E30D8-4EF8-495A-8824-D819A46BF988}"/>
              </a:ext>
            </a:extLst>
          </p:cNvPr>
          <p:cNvSpPr>
            <a:spLocks noGrp="1"/>
          </p:cNvSpPr>
          <p:nvPr>
            <p:ph type="sldNum" sz="quarter" idx="12"/>
          </p:nvPr>
        </p:nvSpPr>
        <p:spPr/>
        <p:txBody>
          <a:bodyPr/>
          <a:lstStyle/>
          <a:p>
            <a:fld id="{B58DE5F1-E0F9-4CCA-92B7-7A6FC4DFEE14}" type="slidenum">
              <a:rPr lang="en-US" smtClean="0"/>
              <a:t>‹#›</a:t>
            </a:fld>
            <a:endParaRPr lang="en-US"/>
          </a:p>
        </p:txBody>
      </p:sp>
      <p:sp>
        <p:nvSpPr>
          <p:cNvPr id="10" name="Rectangle: Rounded Corners 9">
            <a:extLst>
              <a:ext uri="{FF2B5EF4-FFF2-40B4-BE49-F238E27FC236}">
                <a16:creationId xmlns:a16="http://schemas.microsoft.com/office/drawing/2014/main" id="{3B5EA1CA-70D9-4327-9DF9-17397B1C9C45}"/>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1650990012"/>
      </p:ext>
    </p:extLst>
  </p:cSld>
  <p:clrMapOvr>
    <a:masterClrMapping/>
  </p:clrMapOvr>
  <p:extLst>
    <p:ext uri="{DCECCB84-F9BA-43D5-87BE-67443E8EF086}">
      <p15:sldGuideLst xmlns:p15="http://schemas.microsoft.com/office/powerpoint/2012/main">
        <p15:guide id="1" pos="2112" userDrawn="1">
          <p15:clr>
            <a:srgbClr val="FBAE40"/>
          </p15:clr>
        </p15:guide>
        <p15:guide id="2" pos="1920" userDrawn="1">
          <p15:clr>
            <a:srgbClr val="FBAE40"/>
          </p15:clr>
        </p15:guide>
        <p15:guide id="3" pos="5568" userDrawn="1">
          <p15:clr>
            <a:srgbClr val="FBAE40"/>
          </p15:clr>
        </p15:guide>
        <p15:guide id="4" pos="5760" userDrawn="1">
          <p15:clr>
            <a:srgbClr val="FBAE40"/>
          </p15:clr>
        </p15:guide>
        <p15:guide id="5" pos="3744" userDrawn="1">
          <p15:clr>
            <a:srgbClr val="FBAE40"/>
          </p15:clr>
        </p15:guide>
        <p15:guide id="6" pos="3936" userDrawn="1">
          <p15:clr>
            <a:srgbClr val="FBAE40"/>
          </p15:clr>
        </p15:guide>
        <p15:guide id="7" orient="horz" pos="1094" userDrawn="1">
          <p15:clr>
            <a:srgbClr val="FBAE40"/>
          </p15:clr>
        </p15:guide>
        <p15:guide id="8" orient="horz" pos="3830" userDrawn="1">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Sidebar Left">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3D903699-153C-AD47-95F6-16E2B30162AA}"/>
              </a:ext>
            </a:extLst>
          </p:cNvPr>
          <p:cNvSpPr>
            <a:spLocks noGrp="1"/>
          </p:cNvSpPr>
          <p:nvPr>
            <p:ph type="title" hasCustomPrompt="1"/>
          </p:nvPr>
        </p:nvSpPr>
        <p:spPr/>
        <p:txBody>
          <a:bodyPr/>
          <a:lstStyle/>
          <a:p>
            <a:r>
              <a:rPr lang="en-US"/>
              <a:t>[Slide title]</a:t>
            </a:r>
          </a:p>
        </p:txBody>
      </p:sp>
      <p:sp>
        <p:nvSpPr>
          <p:cNvPr id="3" name="Content Placeholder 2">
            <a:extLst>
              <a:ext uri="{FF2B5EF4-FFF2-40B4-BE49-F238E27FC236}">
                <a16:creationId xmlns:a16="http://schemas.microsoft.com/office/drawing/2014/main" id="{A8D83941-3469-4946-BCE6-FA84F7323A00}"/>
              </a:ext>
            </a:extLst>
          </p:cNvPr>
          <p:cNvSpPr>
            <a:spLocks noGrp="1"/>
          </p:cNvSpPr>
          <p:nvPr>
            <p:ph sz="half" idx="1"/>
          </p:nvPr>
        </p:nvSpPr>
        <p:spPr>
          <a:xfrm>
            <a:off x="457200" y="1736724"/>
            <a:ext cx="3566160" cy="4344035"/>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38A127C-C71C-410F-8BEA-B1AA4E4DB590}"/>
              </a:ext>
            </a:extLst>
          </p:cNvPr>
          <p:cNvSpPr>
            <a:spLocks noGrp="1"/>
          </p:cNvSpPr>
          <p:nvPr>
            <p:ph sz="half" idx="2"/>
          </p:nvPr>
        </p:nvSpPr>
        <p:spPr>
          <a:xfrm>
            <a:off x="4307840" y="1736724"/>
            <a:ext cx="7426960" cy="4344035"/>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4">
            <a:extLst>
              <a:ext uri="{FF2B5EF4-FFF2-40B4-BE49-F238E27FC236}">
                <a16:creationId xmlns:a16="http://schemas.microsoft.com/office/drawing/2014/main" id="{1FAF82DC-6F49-495E-84A3-282D5A722790}"/>
              </a:ext>
            </a:extLst>
          </p:cNvPr>
          <p:cNvSpPr>
            <a:spLocks noGrp="1"/>
          </p:cNvSpPr>
          <p:nvPr>
            <p:ph type="ftr" sz="quarter" idx="11"/>
          </p:nvPr>
        </p:nvSpPr>
        <p:spPr/>
        <p:txBody>
          <a:bodyPr/>
          <a:lstStyle/>
          <a:p>
            <a:r>
              <a:rPr lang="en-US"/>
              <a:t>[Optional presentation title]</a:t>
            </a:r>
          </a:p>
        </p:txBody>
      </p:sp>
      <p:sp>
        <p:nvSpPr>
          <p:cNvPr id="5" name="Date Placeholder 5">
            <a:extLst>
              <a:ext uri="{FF2B5EF4-FFF2-40B4-BE49-F238E27FC236}">
                <a16:creationId xmlns:a16="http://schemas.microsoft.com/office/drawing/2014/main" id="{57C8CC73-393F-4981-B14C-F9ABD18466AD}"/>
              </a:ext>
            </a:extLst>
          </p:cNvPr>
          <p:cNvSpPr>
            <a:spLocks noGrp="1"/>
          </p:cNvSpPr>
          <p:nvPr>
            <p:ph type="dt" sz="half" idx="10"/>
          </p:nvPr>
        </p:nvSpPr>
        <p:spPr/>
        <p:txBody>
          <a:bodyPr/>
          <a:lstStyle/>
          <a:p>
            <a:r>
              <a:rPr lang="en-US"/>
              <a:t>[Month 00, 0000]</a:t>
            </a:r>
          </a:p>
        </p:txBody>
      </p:sp>
      <p:sp>
        <p:nvSpPr>
          <p:cNvPr id="7" name="Slide Number Placeholder 6">
            <a:extLst>
              <a:ext uri="{FF2B5EF4-FFF2-40B4-BE49-F238E27FC236}">
                <a16:creationId xmlns:a16="http://schemas.microsoft.com/office/drawing/2014/main" id="{941E30D8-4EF8-495A-8824-D819A46BF988}"/>
              </a:ext>
            </a:extLst>
          </p:cNvPr>
          <p:cNvSpPr>
            <a:spLocks noGrp="1"/>
          </p:cNvSpPr>
          <p:nvPr>
            <p:ph type="sldNum" sz="quarter" idx="12"/>
          </p:nvPr>
        </p:nvSpPr>
        <p:spPr/>
        <p:txBody>
          <a:bodyPr/>
          <a:lstStyle/>
          <a:p>
            <a:fld id="{B58DE5F1-E0F9-4CCA-92B7-7A6FC4DFEE14}" type="slidenum">
              <a:rPr lang="en-US" smtClean="0"/>
              <a:t>‹#›</a:t>
            </a:fld>
            <a:endParaRPr lang="en-US"/>
          </a:p>
        </p:txBody>
      </p:sp>
      <p:sp>
        <p:nvSpPr>
          <p:cNvPr id="9" name="Rectangle: Rounded Corners 8">
            <a:extLst>
              <a:ext uri="{FF2B5EF4-FFF2-40B4-BE49-F238E27FC236}">
                <a16:creationId xmlns:a16="http://schemas.microsoft.com/office/drawing/2014/main" id="{EEB14233-8993-466B-9109-2F4C5CD0C9E5}"/>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2920315803"/>
      </p:ext>
    </p:extLst>
  </p:cSld>
  <p:clrMapOvr>
    <a:masterClrMapping/>
  </p:clrMapOvr>
  <p:extLst>
    <p:ext uri="{DCECCB84-F9BA-43D5-87BE-67443E8EF086}">
      <p15:sldGuideLst xmlns:p15="http://schemas.microsoft.com/office/powerpoint/2012/main">
        <p15:guide id="1" pos="2712">
          <p15:clr>
            <a:srgbClr val="FBAE40"/>
          </p15:clr>
        </p15:guide>
        <p15:guide id="2" pos="2536">
          <p15:clr>
            <a:srgbClr val="FBAE40"/>
          </p15:clr>
        </p15:guide>
        <p15:guide id="3" orient="horz" pos="1094" userDrawn="1">
          <p15:clr>
            <a:srgbClr val="FBAE40"/>
          </p15:clr>
        </p15:guide>
        <p15:guide id="4" orient="horz" pos="3830" userDrawn="1">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Sidebar 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FEF123-E2C1-8448-BA4B-9ECBEA28E81D}"/>
              </a:ext>
            </a:extLst>
          </p:cNvPr>
          <p:cNvSpPr>
            <a:spLocks noGrp="1"/>
          </p:cNvSpPr>
          <p:nvPr>
            <p:ph type="title" hasCustomPrompt="1"/>
          </p:nvPr>
        </p:nvSpPr>
        <p:spPr/>
        <p:txBody>
          <a:bodyPr/>
          <a:lstStyle/>
          <a:p>
            <a:r>
              <a:rPr lang="en-US"/>
              <a:t>[Slide title]</a:t>
            </a:r>
          </a:p>
        </p:txBody>
      </p:sp>
      <p:sp>
        <p:nvSpPr>
          <p:cNvPr id="3" name="Content Placeholder 2">
            <a:extLst>
              <a:ext uri="{FF2B5EF4-FFF2-40B4-BE49-F238E27FC236}">
                <a16:creationId xmlns:a16="http://schemas.microsoft.com/office/drawing/2014/main" id="{A8D83941-3469-4946-BCE6-FA84F7323A00}"/>
              </a:ext>
            </a:extLst>
          </p:cNvPr>
          <p:cNvSpPr>
            <a:spLocks noGrp="1"/>
          </p:cNvSpPr>
          <p:nvPr>
            <p:ph sz="half" idx="1"/>
          </p:nvPr>
        </p:nvSpPr>
        <p:spPr>
          <a:xfrm>
            <a:off x="457200" y="1736724"/>
            <a:ext cx="7416800" cy="4344035"/>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38A127C-C71C-410F-8BEA-B1AA4E4DB590}"/>
              </a:ext>
            </a:extLst>
          </p:cNvPr>
          <p:cNvSpPr>
            <a:spLocks noGrp="1"/>
          </p:cNvSpPr>
          <p:nvPr>
            <p:ph sz="half" idx="2"/>
          </p:nvPr>
        </p:nvSpPr>
        <p:spPr>
          <a:xfrm>
            <a:off x="8168640" y="1736724"/>
            <a:ext cx="3566160" cy="4344035"/>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Footer Placeholder 4">
            <a:extLst>
              <a:ext uri="{FF2B5EF4-FFF2-40B4-BE49-F238E27FC236}">
                <a16:creationId xmlns:a16="http://schemas.microsoft.com/office/drawing/2014/main" id="{E99E07BA-A10D-BC4F-976C-2D3F4A4918C2}"/>
              </a:ext>
            </a:extLst>
          </p:cNvPr>
          <p:cNvSpPr>
            <a:spLocks noGrp="1"/>
          </p:cNvSpPr>
          <p:nvPr>
            <p:ph type="ftr" sz="quarter" idx="11"/>
          </p:nvPr>
        </p:nvSpPr>
        <p:spPr/>
        <p:txBody>
          <a:bodyPr/>
          <a:lstStyle/>
          <a:p>
            <a:r>
              <a:rPr lang="en-US"/>
              <a:t>[Optional presentation title]</a:t>
            </a:r>
          </a:p>
        </p:txBody>
      </p:sp>
      <p:sp>
        <p:nvSpPr>
          <p:cNvPr id="8" name="Date Placeholder 5">
            <a:extLst>
              <a:ext uri="{FF2B5EF4-FFF2-40B4-BE49-F238E27FC236}">
                <a16:creationId xmlns:a16="http://schemas.microsoft.com/office/drawing/2014/main" id="{C005F7AA-2760-A243-945A-1826064E050D}"/>
              </a:ext>
            </a:extLst>
          </p:cNvPr>
          <p:cNvSpPr>
            <a:spLocks noGrp="1"/>
          </p:cNvSpPr>
          <p:nvPr>
            <p:ph type="dt" sz="half" idx="10"/>
          </p:nvPr>
        </p:nvSpPr>
        <p:spPr/>
        <p:txBody>
          <a:bodyPr/>
          <a:lstStyle/>
          <a:p>
            <a:r>
              <a:rPr lang="en-US"/>
              <a:t>[Month 00, 0000]</a:t>
            </a:r>
          </a:p>
        </p:txBody>
      </p:sp>
      <p:sp>
        <p:nvSpPr>
          <p:cNvPr id="10" name="Slide Number Placeholder 6">
            <a:extLst>
              <a:ext uri="{FF2B5EF4-FFF2-40B4-BE49-F238E27FC236}">
                <a16:creationId xmlns:a16="http://schemas.microsoft.com/office/drawing/2014/main" id="{67FB1D32-3E1C-554A-A887-047CEBF6A063}"/>
              </a:ext>
            </a:extLst>
          </p:cNvPr>
          <p:cNvSpPr>
            <a:spLocks noGrp="1"/>
          </p:cNvSpPr>
          <p:nvPr>
            <p:ph type="sldNum" sz="quarter" idx="12"/>
          </p:nvPr>
        </p:nvSpPr>
        <p:spPr/>
        <p:txBody>
          <a:bodyPr/>
          <a:lstStyle/>
          <a:p>
            <a:fld id="{B58DE5F1-E0F9-4CCA-92B7-7A6FC4DFEE14}" type="slidenum">
              <a:rPr lang="en-US" smtClean="0"/>
              <a:pPr/>
              <a:t>‹#›</a:t>
            </a:fld>
            <a:endParaRPr lang="en-US"/>
          </a:p>
        </p:txBody>
      </p:sp>
      <p:sp>
        <p:nvSpPr>
          <p:cNvPr id="11" name="Rectangle: Rounded Corners 10">
            <a:extLst>
              <a:ext uri="{FF2B5EF4-FFF2-40B4-BE49-F238E27FC236}">
                <a16:creationId xmlns:a16="http://schemas.microsoft.com/office/drawing/2014/main" id="{1EF90C48-B8D2-4CCE-8C05-951EB017F41A}"/>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765738271"/>
      </p:ext>
    </p:extLst>
  </p:cSld>
  <p:clrMapOvr>
    <a:masterClrMapping/>
  </p:clrMapOvr>
  <p:extLst>
    <p:ext uri="{DCECCB84-F9BA-43D5-87BE-67443E8EF086}">
      <p15:sldGuideLst xmlns:p15="http://schemas.microsoft.com/office/powerpoint/2012/main">
        <p15:guide id="3" pos="4960">
          <p15:clr>
            <a:srgbClr val="FBAE40"/>
          </p15:clr>
        </p15:guide>
        <p15:guide id="4" pos="5144">
          <p15:clr>
            <a:srgbClr val="FBAE40"/>
          </p15:clr>
        </p15:guide>
        <p15:guide id="5" orient="horz" pos="3830" userDrawn="1">
          <p15:clr>
            <a:srgbClr val="FBAE40"/>
          </p15:clr>
        </p15:guide>
        <p15:guide id="6" orient="horz" pos="1094" userDrawn="1">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Half Gree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D0D90-A7B4-3C4A-BCCD-E0F2E7363B90}"/>
              </a:ext>
            </a:extLst>
          </p:cNvPr>
          <p:cNvSpPr>
            <a:spLocks noGrp="1"/>
          </p:cNvSpPr>
          <p:nvPr>
            <p:ph type="title" hasCustomPrompt="1"/>
          </p:nvPr>
        </p:nvSpPr>
        <p:spPr>
          <a:xfrm>
            <a:off x="457200" y="403226"/>
            <a:ext cx="5368925" cy="914400"/>
          </a:xfrm>
        </p:spPr>
        <p:txBody>
          <a:bodyPr/>
          <a:lstStyle/>
          <a:p>
            <a:r>
              <a:rPr lang="en-US"/>
              <a:t>[Slide title]</a:t>
            </a:r>
          </a:p>
        </p:txBody>
      </p:sp>
      <p:sp>
        <p:nvSpPr>
          <p:cNvPr id="3" name="Content Placeholder 2">
            <a:extLst>
              <a:ext uri="{FF2B5EF4-FFF2-40B4-BE49-F238E27FC236}">
                <a16:creationId xmlns:a16="http://schemas.microsoft.com/office/drawing/2014/main" id="{A8D83941-3469-4946-BCE6-FA84F7323A00}"/>
              </a:ext>
            </a:extLst>
          </p:cNvPr>
          <p:cNvSpPr>
            <a:spLocks noGrp="1"/>
          </p:cNvSpPr>
          <p:nvPr>
            <p:ph sz="half" idx="1"/>
          </p:nvPr>
        </p:nvSpPr>
        <p:spPr>
          <a:xfrm>
            <a:off x="457200" y="1736724"/>
            <a:ext cx="5367528" cy="4344035"/>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38A127C-C71C-410F-8BEA-B1AA4E4DB590}"/>
              </a:ext>
            </a:extLst>
          </p:cNvPr>
          <p:cNvSpPr>
            <a:spLocks noGrp="1"/>
          </p:cNvSpPr>
          <p:nvPr>
            <p:ph sz="half" idx="2"/>
          </p:nvPr>
        </p:nvSpPr>
        <p:spPr>
          <a:xfrm>
            <a:off x="6370320" y="1736724"/>
            <a:ext cx="5364480" cy="4344035"/>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7C8CC73-393F-4981-B14C-F9ABD18466AD}"/>
              </a:ext>
            </a:extLst>
          </p:cNvPr>
          <p:cNvSpPr>
            <a:spLocks noGrp="1"/>
          </p:cNvSpPr>
          <p:nvPr>
            <p:ph type="dt" sz="half" idx="10"/>
          </p:nvPr>
        </p:nvSpPr>
        <p:spPr/>
        <p:txBody>
          <a:bodyPr/>
          <a:lstStyle/>
          <a:p>
            <a:r>
              <a:rPr lang="en-US"/>
              <a:t>[Month 00, 0000]</a:t>
            </a:r>
          </a:p>
        </p:txBody>
      </p:sp>
      <p:sp>
        <p:nvSpPr>
          <p:cNvPr id="7" name="Slide Number Placeholder 5">
            <a:extLst>
              <a:ext uri="{FF2B5EF4-FFF2-40B4-BE49-F238E27FC236}">
                <a16:creationId xmlns:a16="http://schemas.microsoft.com/office/drawing/2014/main" id="{941E30D8-4EF8-495A-8824-D819A46BF988}"/>
              </a:ext>
            </a:extLst>
          </p:cNvPr>
          <p:cNvSpPr>
            <a:spLocks noGrp="1"/>
          </p:cNvSpPr>
          <p:nvPr>
            <p:ph type="sldNum" sz="quarter" idx="12"/>
          </p:nvPr>
        </p:nvSpPr>
        <p:spPr/>
        <p:txBody>
          <a:bodyPr/>
          <a:lstStyle/>
          <a:p>
            <a:fld id="{B58DE5F1-E0F9-4CCA-92B7-7A6FC4DFEE14}" type="slidenum">
              <a:rPr lang="en-US" smtClean="0"/>
              <a:t>‹#›</a:t>
            </a:fld>
            <a:endParaRPr lang="en-US"/>
          </a:p>
        </p:txBody>
      </p:sp>
    </p:spTree>
    <p:extLst>
      <p:ext uri="{BB962C8B-B14F-4D97-AF65-F5344CB8AC3E}">
        <p14:creationId xmlns:p14="http://schemas.microsoft.com/office/powerpoint/2010/main" val="3497070195"/>
      </p:ext>
    </p:extLst>
  </p:cSld>
  <p:clrMapOvr>
    <a:masterClrMapping/>
  </p:clrMapOvr>
  <p:extLst>
    <p:ext uri="{DCECCB84-F9BA-43D5-87BE-67443E8EF086}">
      <p15:sldGuideLst xmlns:p15="http://schemas.microsoft.com/office/powerpoint/2012/main">
        <p15:guide id="1" pos="3670">
          <p15:clr>
            <a:srgbClr val="FBAE40"/>
          </p15:clr>
        </p15:guide>
        <p15:guide id="2" pos="4008" userDrawn="1">
          <p15:clr>
            <a:srgbClr val="FBAE40"/>
          </p15:clr>
        </p15:guide>
        <p15:guide id="3" pos="3840">
          <p15:clr>
            <a:srgbClr val="FBAE40"/>
          </p15:clr>
        </p15:guide>
        <p15:guide id="4" orient="horz" pos="1094" userDrawn="1">
          <p15:clr>
            <a:srgbClr val="FBAE40"/>
          </p15:clr>
        </p15:guide>
        <p15:guide id="5" orient="horz" pos="3830" userDrawn="1">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Half Gra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D80E7D-A66E-6643-B78E-3A6C0F675CD9}"/>
              </a:ext>
            </a:extLst>
          </p:cNvPr>
          <p:cNvSpPr>
            <a:spLocks noGrp="1"/>
          </p:cNvSpPr>
          <p:nvPr>
            <p:ph type="title" hasCustomPrompt="1"/>
          </p:nvPr>
        </p:nvSpPr>
        <p:spPr>
          <a:xfrm>
            <a:off x="457200" y="403226"/>
            <a:ext cx="5367528" cy="914400"/>
          </a:xfrm>
        </p:spPr>
        <p:txBody>
          <a:bodyPr/>
          <a:lstStyle/>
          <a:p>
            <a:r>
              <a:rPr lang="en-US"/>
              <a:t>[Slide title]</a:t>
            </a:r>
          </a:p>
        </p:txBody>
      </p:sp>
      <p:sp>
        <p:nvSpPr>
          <p:cNvPr id="3" name="Content Placeholder 2">
            <a:extLst>
              <a:ext uri="{FF2B5EF4-FFF2-40B4-BE49-F238E27FC236}">
                <a16:creationId xmlns:a16="http://schemas.microsoft.com/office/drawing/2014/main" id="{A8D83941-3469-4946-BCE6-FA84F7323A00}"/>
              </a:ext>
            </a:extLst>
          </p:cNvPr>
          <p:cNvSpPr>
            <a:spLocks noGrp="1"/>
          </p:cNvSpPr>
          <p:nvPr>
            <p:ph sz="half" idx="1"/>
          </p:nvPr>
        </p:nvSpPr>
        <p:spPr>
          <a:xfrm>
            <a:off x="457200" y="1736724"/>
            <a:ext cx="5367528" cy="4344035"/>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38A127C-C71C-410F-8BEA-B1AA4E4DB590}"/>
              </a:ext>
            </a:extLst>
          </p:cNvPr>
          <p:cNvSpPr>
            <a:spLocks noGrp="1"/>
          </p:cNvSpPr>
          <p:nvPr>
            <p:ph sz="half" idx="2"/>
          </p:nvPr>
        </p:nvSpPr>
        <p:spPr>
          <a:xfrm>
            <a:off x="6370320" y="1736724"/>
            <a:ext cx="5364480" cy="4344035"/>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7C8CC73-393F-4981-B14C-F9ABD18466AD}"/>
              </a:ext>
            </a:extLst>
          </p:cNvPr>
          <p:cNvSpPr>
            <a:spLocks noGrp="1"/>
          </p:cNvSpPr>
          <p:nvPr>
            <p:ph type="dt" sz="half" idx="10"/>
          </p:nvPr>
        </p:nvSpPr>
        <p:spPr/>
        <p:txBody>
          <a:bodyPr/>
          <a:lstStyle/>
          <a:p>
            <a:r>
              <a:rPr lang="en-US"/>
              <a:t>[Month 00, 0000]</a:t>
            </a:r>
          </a:p>
        </p:txBody>
      </p:sp>
      <p:sp>
        <p:nvSpPr>
          <p:cNvPr id="7" name="Slide Number Placeholder 5">
            <a:extLst>
              <a:ext uri="{FF2B5EF4-FFF2-40B4-BE49-F238E27FC236}">
                <a16:creationId xmlns:a16="http://schemas.microsoft.com/office/drawing/2014/main" id="{941E30D8-4EF8-495A-8824-D819A46BF988}"/>
              </a:ext>
            </a:extLst>
          </p:cNvPr>
          <p:cNvSpPr>
            <a:spLocks noGrp="1"/>
          </p:cNvSpPr>
          <p:nvPr>
            <p:ph type="sldNum" sz="quarter" idx="12"/>
          </p:nvPr>
        </p:nvSpPr>
        <p:spPr/>
        <p:txBody>
          <a:bodyPr/>
          <a:lstStyle/>
          <a:p>
            <a:fld id="{B58DE5F1-E0F9-4CCA-92B7-7A6FC4DFEE14}" type="slidenum">
              <a:rPr lang="en-US" smtClean="0"/>
              <a:t>‹#›</a:t>
            </a:fld>
            <a:endParaRPr lang="en-US"/>
          </a:p>
        </p:txBody>
      </p:sp>
      <p:sp>
        <p:nvSpPr>
          <p:cNvPr id="8" name="Rectangle: Rounded Corners 7">
            <a:extLst>
              <a:ext uri="{FF2B5EF4-FFF2-40B4-BE49-F238E27FC236}">
                <a16:creationId xmlns:a16="http://schemas.microsoft.com/office/drawing/2014/main" id="{5FEFFCDD-77EB-4792-B09B-9E41A99E02A0}"/>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827724411"/>
      </p:ext>
    </p:extLst>
  </p:cSld>
  <p:clrMapOvr>
    <a:masterClrMapping/>
  </p:clrMapOvr>
  <p:extLst>
    <p:ext uri="{DCECCB84-F9BA-43D5-87BE-67443E8EF086}">
      <p15:sldGuideLst xmlns:p15="http://schemas.microsoft.com/office/powerpoint/2012/main">
        <p15:guide id="1" pos="3670">
          <p15:clr>
            <a:srgbClr val="FBAE40"/>
          </p15:clr>
        </p15:guide>
        <p15:guide id="2" pos="4012">
          <p15:clr>
            <a:srgbClr val="FBAE40"/>
          </p15:clr>
        </p15:guide>
        <p15:guide id="3" pos="3840">
          <p15:clr>
            <a:srgbClr val="FBAE40"/>
          </p15:clr>
        </p15:guide>
        <p15:guide id="4" orient="horz" pos="1094" userDrawn="1">
          <p15:clr>
            <a:srgbClr val="FBAE40"/>
          </p15:clr>
        </p15:guide>
        <p15:guide id="5" orient="horz" pos="3830" userDrawn="1">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Half Photo">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D80E7D-A66E-6643-B78E-3A6C0F675CD9}"/>
              </a:ext>
            </a:extLst>
          </p:cNvPr>
          <p:cNvSpPr>
            <a:spLocks noGrp="1"/>
          </p:cNvSpPr>
          <p:nvPr>
            <p:ph type="title" hasCustomPrompt="1"/>
          </p:nvPr>
        </p:nvSpPr>
        <p:spPr>
          <a:xfrm>
            <a:off x="457200" y="403226"/>
            <a:ext cx="5367528" cy="914400"/>
          </a:xfrm>
        </p:spPr>
        <p:txBody>
          <a:bodyPr/>
          <a:lstStyle/>
          <a:p>
            <a:r>
              <a:rPr lang="en-US"/>
              <a:t>[Slide title]</a:t>
            </a:r>
          </a:p>
        </p:txBody>
      </p:sp>
      <p:sp>
        <p:nvSpPr>
          <p:cNvPr id="3" name="Content Placeholder 2">
            <a:extLst>
              <a:ext uri="{FF2B5EF4-FFF2-40B4-BE49-F238E27FC236}">
                <a16:creationId xmlns:a16="http://schemas.microsoft.com/office/drawing/2014/main" id="{A8D83941-3469-4946-BCE6-FA84F7323A00}"/>
              </a:ext>
            </a:extLst>
          </p:cNvPr>
          <p:cNvSpPr>
            <a:spLocks noGrp="1"/>
          </p:cNvSpPr>
          <p:nvPr>
            <p:ph sz="half" idx="1"/>
          </p:nvPr>
        </p:nvSpPr>
        <p:spPr>
          <a:xfrm>
            <a:off x="457200" y="1736724"/>
            <a:ext cx="5367528" cy="4344035"/>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Picture Placeholder 3">
            <a:extLst>
              <a:ext uri="{FF2B5EF4-FFF2-40B4-BE49-F238E27FC236}">
                <a16:creationId xmlns:a16="http://schemas.microsoft.com/office/drawing/2014/main" id="{9919D5A2-095D-9E4E-847B-87B05ECD795F}"/>
              </a:ext>
            </a:extLst>
          </p:cNvPr>
          <p:cNvSpPr>
            <a:spLocks noGrp="1"/>
          </p:cNvSpPr>
          <p:nvPr>
            <p:ph type="pic" sz="quarter" idx="13"/>
          </p:nvPr>
        </p:nvSpPr>
        <p:spPr>
          <a:xfrm>
            <a:off x="6096000" y="0"/>
            <a:ext cx="6096000" cy="6858000"/>
          </a:xfrm>
          <a:solidFill>
            <a:srgbClr val="F4F4F4"/>
          </a:solidFill>
        </p:spPr>
        <p:txBody>
          <a:bodyPr anchor="ctr" anchorCtr="0"/>
          <a:lstStyle>
            <a:lvl1pPr marL="0" indent="0" algn="ctr">
              <a:buFontTx/>
              <a:buNone/>
              <a:defRPr/>
            </a:lvl1pPr>
          </a:lstStyle>
          <a:p>
            <a:r>
              <a:rPr lang="en-US"/>
              <a:t>Click icon to add picture</a:t>
            </a:r>
          </a:p>
        </p:txBody>
      </p:sp>
      <p:sp>
        <p:nvSpPr>
          <p:cNvPr id="5" name="Date Placeholder 4">
            <a:extLst>
              <a:ext uri="{FF2B5EF4-FFF2-40B4-BE49-F238E27FC236}">
                <a16:creationId xmlns:a16="http://schemas.microsoft.com/office/drawing/2014/main" id="{57C8CC73-393F-4981-B14C-F9ABD18466AD}"/>
              </a:ext>
            </a:extLst>
          </p:cNvPr>
          <p:cNvSpPr>
            <a:spLocks noGrp="1"/>
          </p:cNvSpPr>
          <p:nvPr>
            <p:ph type="dt" sz="half" idx="10"/>
          </p:nvPr>
        </p:nvSpPr>
        <p:spPr/>
        <p:txBody>
          <a:bodyPr/>
          <a:lstStyle/>
          <a:p>
            <a:r>
              <a:rPr lang="en-US"/>
              <a:t>[Month 00, 0000]</a:t>
            </a:r>
          </a:p>
        </p:txBody>
      </p:sp>
      <p:sp>
        <p:nvSpPr>
          <p:cNvPr id="7" name="Slide Number Placeholder 5">
            <a:extLst>
              <a:ext uri="{FF2B5EF4-FFF2-40B4-BE49-F238E27FC236}">
                <a16:creationId xmlns:a16="http://schemas.microsoft.com/office/drawing/2014/main" id="{941E30D8-4EF8-495A-8824-D819A46BF988}"/>
              </a:ext>
            </a:extLst>
          </p:cNvPr>
          <p:cNvSpPr>
            <a:spLocks noGrp="1"/>
          </p:cNvSpPr>
          <p:nvPr>
            <p:ph type="sldNum" sz="quarter" idx="12"/>
          </p:nvPr>
        </p:nvSpPr>
        <p:spPr/>
        <p:txBody>
          <a:bodyPr/>
          <a:lstStyle/>
          <a:p>
            <a:fld id="{B58DE5F1-E0F9-4CCA-92B7-7A6FC4DFEE14}" type="slidenum">
              <a:rPr lang="en-US" smtClean="0"/>
              <a:t>‹#›</a:t>
            </a:fld>
            <a:endParaRPr lang="en-US"/>
          </a:p>
        </p:txBody>
      </p:sp>
    </p:spTree>
    <p:extLst>
      <p:ext uri="{BB962C8B-B14F-4D97-AF65-F5344CB8AC3E}">
        <p14:creationId xmlns:p14="http://schemas.microsoft.com/office/powerpoint/2010/main" val="456132930"/>
      </p:ext>
    </p:extLst>
  </p:cSld>
  <p:clrMapOvr>
    <a:masterClrMapping/>
  </p:clrMapOvr>
  <p:extLst>
    <p:ext uri="{DCECCB84-F9BA-43D5-87BE-67443E8EF086}">
      <p15:sldGuideLst xmlns:p15="http://schemas.microsoft.com/office/powerpoint/2012/main">
        <p15:guide id="1" pos="3670">
          <p15:clr>
            <a:srgbClr val="FBAE40"/>
          </p15:clr>
        </p15:guide>
        <p15:guide id="3" pos="3840">
          <p15:clr>
            <a:srgbClr val="FBAE40"/>
          </p15:clr>
        </p15:guide>
        <p15:guide id="4" orient="horz" pos="1094" userDrawn="1">
          <p15:clr>
            <a:srgbClr val="FBAE40"/>
          </p15:clr>
        </p15:guide>
        <p15:guide id="5" orient="horz" pos="3830" userDrawn="1">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Big Statement">
    <p:spTree>
      <p:nvGrpSpPr>
        <p:cNvPr id="1" name=""/>
        <p:cNvGrpSpPr/>
        <p:nvPr/>
      </p:nvGrpSpPr>
      <p:grpSpPr>
        <a:xfrm>
          <a:off x="0" y="0"/>
          <a:ext cx="0" cy="0"/>
          <a:chOff x="0" y="0"/>
          <a:chExt cx="0" cy="0"/>
        </a:xfrm>
      </p:grpSpPr>
      <p:sp>
        <p:nvSpPr>
          <p:cNvPr id="3" name="Content Placeholder 1">
            <a:extLst>
              <a:ext uri="{FF2B5EF4-FFF2-40B4-BE49-F238E27FC236}">
                <a16:creationId xmlns:a16="http://schemas.microsoft.com/office/drawing/2014/main" id="{58BCB52D-820B-4886-993D-F1BD3CE0A1BF}"/>
              </a:ext>
            </a:extLst>
          </p:cNvPr>
          <p:cNvSpPr>
            <a:spLocks noGrp="1"/>
          </p:cNvSpPr>
          <p:nvPr>
            <p:ph idx="1" hasCustomPrompt="1"/>
          </p:nvPr>
        </p:nvSpPr>
        <p:spPr>
          <a:xfrm>
            <a:off x="457201" y="1654175"/>
            <a:ext cx="7415783" cy="4429125"/>
          </a:xfrm>
        </p:spPr>
        <p:txBody>
          <a:bodyPr/>
          <a:lstStyle>
            <a:lvl1pPr marL="0" indent="0">
              <a:lnSpc>
                <a:spcPct val="90000"/>
              </a:lnSpc>
              <a:spcBef>
                <a:spcPts val="0"/>
              </a:spcBef>
              <a:buFontTx/>
              <a:buNone/>
              <a:defRPr sz="4800" b="1" spc="-100" baseline="0">
                <a:solidFill>
                  <a:schemeClr val="tx1"/>
                </a:solidFill>
                <a:latin typeface="+mn-lt"/>
              </a:defRPr>
            </a:lvl1pPr>
            <a:lvl2pPr marL="182880">
              <a:spcBef>
                <a:spcPts val="1200"/>
              </a:spcBef>
              <a:defRPr/>
            </a:lvl2pPr>
            <a:lvl3pPr marL="365760">
              <a:defRPr/>
            </a:lvl3pPr>
            <a:lvl4pPr marL="548640">
              <a:defRPr/>
            </a:lvl4pPr>
            <a:lvl5pPr marL="731520">
              <a:defRPr/>
            </a:lvl5pPr>
            <a:lvl6pPr marL="914400">
              <a:defRPr/>
            </a:lvl6pPr>
            <a:lvl7pPr marL="1097280">
              <a:defRPr/>
            </a:lvl7pPr>
            <a:lvl8pPr marL="1280160">
              <a:defRPr/>
            </a:lvl8pPr>
            <a:lvl9pPr marL="1463040">
              <a:defRPr/>
            </a:lvl9pPr>
          </a:lstStyle>
          <a:p>
            <a:pPr lvl="0"/>
            <a:r>
              <a:rPr lang="en-US"/>
              <a:t>[Big statement]</a:t>
            </a:r>
          </a:p>
          <a:p>
            <a:pPr lvl="1"/>
            <a:r>
              <a:rPr lang="en-US"/>
              <a:t>Second level</a:t>
            </a:r>
          </a:p>
          <a:p>
            <a:pPr lvl="2"/>
            <a:r>
              <a:rPr lang="en-US"/>
              <a:t>Third level</a:t>
            </a:r>
          </a:p>
          <a:p>
            <a:pPr lvl="3"/>
            <a:r>
              <a:rPr lang="en-US"/>
              <a:t>Fourth level</a:t>
            </a:r>
          </a:p>
          <a:p>
            <a:pPr lvl="4"/>
            <a:r>
              <a:rPr lang="en-US"/>
              <a:t>Fifth level</a:t>
            </a:r>
          </a:p>
          <a:p>
            <a:pPr lvl="5"/>
            <a:r>
              <a:rPr lang="en-US"/>
              <a:t>Sixth level</a:t>
            </a:r>
          </a:p>
          <a:p>
            <a:pPr lvl="6"/>
            <a:r>
              <a:rPr lang="en-US"/>
              <a:t>Seventh level</a:t>
            </a:r>
          </a:p>
          <a:p>
            <a:pPr lvl="7"/>
            <a:r>
              <a:rPr lang="en-US"/>
              <a:t>Eighth level</a:t>
            </a:r>
          </a:p>
          <a:p>
            <a:pPr lvl="8"/>
            <a:r>
              <a:rPr lang="en-US"/>
              <a:t>Ninth level</a:t>
            </a:r>
          </a:p>
        </p:txBody>
      </p:sp>
      <p:sp>
        <p:nvSpPr>
          <p:cNvPr id="5" name="Footer Placeholder 2">
            <a:extLst>
              <a:ext uri="{FF2B5EF4-FFF2-40B4-BE49-F238E27FC236}">
                <a16:creationId xmlns:a16="http://schemas.microsoft.com/office/drawing/2014/main" id="{803D2708-6BA0-4A59-BB45-BA25910EB65C}"/>
              </a:ext>
            </a:extLst>
          </p:cNvPr>
          <p:cNvSpPr>
            <a:spLocks noGrp="1"/>
          </p:cNvSpPr>
          <p:nvPr>
            <p:ph type="ftr" sz="quarter" idx="11"/>
          </p:nvPr>
        </p:nvSpPr>
        <p:spPr/>
        <p:txBody>
          <a:bodyPr/>
          <a:lstStyle/>
          <a:p>
            <a:r>
              <a:rPr lang="en-US"/>
              <a:t>[Optional presentation title]</a:t>
            </a:r>
          </a:p>
        </p:txBody>
      </p:sp>
      <p:sp>
        <p:nvSpPr>
          <p:cNvPr id="4" name="Date Placeholder 3">
            <a:extLst>
              <a:ext uri="{FF2B5EF4-FFF2-40B4-BE49-F238E27FC236}">
                <a16:creationId xmlns:a16="http://schemas.microsoft.com/office/drawing/2014/main" id="{54C96292-B167-4D1F-B080-251301C106DD}"/>
              </a:ext>
            </a:extLst>
          </p:cNvPr>
          <p:cNvSpPr>
            <a:spLocks noGrp="1"/>
          </p:cNvSpPr>
          <p:nvPr>
            <p:ph type="dt" sz="half" idx="10"/>
          </p:nvPr>
        </p:nvSpPr>
        <p:spPr/>
        <p:txBody>
          <a:bodyPr/>
          <a:lstStyle/>
          <a:p>
            <a:r>
              <a:rPr lang="en-US"/>
              <a:t>[Month 00, 0000]</a:t>
            </a:r>
          </a:p>
        </p:txBody>
      </p:sp>
      <p:sp>
        <p:nvSpPr>
          <p:cNvPr id="6" name="Slide Number Placeholder 4">
            <a:extLst>
              <a:ext uri="{FF2B5EF4-FFF2-40B4-BE49-F238E27FC236}">
                <a16:creationId xmlns:a16="http://schemas.microsoft.com/office/drawing/2014/main" id="{A7A49372-BC99-44B1-93F3-52B055BA1B4C}"/>
              </a:ext>
            </a:extLst>
          </p:cNvPr>
          <p:cNvSpPr>
            <a:spLocks noGrp="1"/>
          </p:cNvSpPr>
          <p:nvPr>
            <p:ph type="sldNum" sz="quarter" idx="12"/>
          </p:nvPr>
        </p:nvSpPr>
        <p:spPr/>
        <p:txBody>
          <a:bodyPr/>
          <a:lstStyle/>
          <a:p>
            <a:fld id="{B58DE5F1-E0F9-4CCA-92B7-7A6FC4DFEE14}" type="slidenum">
              <a:rPr lang="en-US" smtClean="0"/>
              <a:t>‹#›</a:t>
            </a:fld>
            <a:endParaRPr lang="en-US"/>
          </a:p>
        </p:txBody>
      </p:sp>
      <p:sp>
        <p:nvSpPr>
          <p:cNvPr id="7" name="Rectangle: Rounded Corners 6">
            <a:extLst>
              <a:ext uri="{FF2B5EF4-FFF2-40B4-BE49-F238E27FC236}">
                <a16:creationId xmlns:a16="http://schemas.microsoft.com/office/drawing/2014/main" id="{3E181C50-8D8F-439D-AB61-957A04BB3FF0}"/>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2715955837"/>
      </p:ext>
    </p:extLst>
  </p:cSld>
  <p:clrMapOvr>
    <a:masterClrMapping/>
  </p:clrMapOvr>
  <p:extLst>
    <p:ext uri="{DCECCB84-F9BA-43D5-87BE-67443E8EF086}">
      <p15:sldGuideLst xmlns:p15="http://schemas.microsoft.com/office/powerpoint/2012/main">
        <p15:guide id="1" pos="4960" userDrawn="1">
          <p15:clr>
            <a:srgbClr val="FBAE40"/>
          </p15:clr>
        </p15:guide>
        <p15:guide id="2" orient="horz" pos="1037" userDrawn="1">
          <p15:clr>
            <a:srgbClr val="FBAE40"/>
          </p15:clr>
        </p15:guide>
        <p15:guide id="3" orient="horz" pos="3830" userDrawn="1">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7" name="Shape">
            <a:extLst>
              <a:ext uri="{FF2B5EF4-FFF2-40B4-BE49-F238E27FC236}">
                <a16:creationId xmlns:a16="http://schemas.microsoft.com/office/drawing/2014/main" id="{B3093561-FFEC-AC4A-AA9E-7C9E1BC47FF1}"/>
              </a:ext>
            </a:extLst>
          </p:cNvPr>
          <p:cNvSpPr>
            <a:spLocks noChangeAspect="1" noEditPoints="1"/>
          </p:cNvSpPr>
          <p:nvPr userDrawn="1"/>
        </p:nvSpPr>
        <p:spPr bwMode="hidden">
          <a:xfrm>
            <a:off x="3483565" y="0"/>
            <a:ext cx="8708436" cy="6858000"/>
          </a:xfrm>
          <a:custGeom>
            <a:avLst/>
            <a:gdLst>
              <a:gd name="connsiteX0" fmla="*/ 8708435 w 8708436"/>
              <a:gd name="connsiteY0" fmla="*/ 0 h 6858000"/>
              <a:gd name="connsiteX1" fmla="*/ 8708436 w 8708436"/>
              <a:gd name="connsiteY1" fmla="*/ 0 h 6858000"/>
              <a:gd name="connsiteX2" fmla="*/ 8708436 w 8708436"/>
              <a:gd name="connsiteY2" fmla="*/ 6858000 h 6858000"/>
              <a:gd name="connsiteX3" fmla="*/ 0 w 8708436"/>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708436" h="6858000">
                <a:moveTo>
                  <a:pt x="8708435" y="0"/>
                </a:moveTo>
                <a:lnTo>
                  <a:pt x="8708436" y="0"/>
                </a:lnTo>
                <a:lnTo>
                  <a:pt x="8708436" y="6858000"/>
                </a:lnTo>
                <a:lnTo>
                  <a:pt x="0" y="6858000"/>
                </a:lnTo>
                <a:close/>
              </a:path>
            </a:pathLst>
          </a:custGeom>
          <a:solidFill>
            <a:schemeClr val="accent1"/>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2" name="Title 1">
            <a:extLst>
              <a:ext uri="{FF2B5EF4-FFF2-40B4-BE49-F238E27FC236}">
                <a16:creationId xmlns:a16="http://schemas.microsoft.com/office/drawing/2014/main" id="{42A20B57-9C1D-4E8F-B2A3-A6062F929C2D}"/>
              </a:ext>
            </a:extLst>
          </p:cNvPr>
          <p:cNvSpPr>
            <a:spLocks noGrp="1"/>
          </p:cNvSpPr>
          <p:nvPr userDrawn="1">
            <p:ph type="title" hasCustomPrompt="1"/>
          </p:nvPr>
        </p:nvSpPr>
        <p:spPr>
          <a:xfrm>
            <a:off x="457200" y="374648"/>
            <a:ext cx="5486400" cy="3429000"/>
          </a:xfrm>
        </p:spPr>
        <p:txBody>
          <a:bodyPr anchor="t" anchorCtr="0"/>
          <a:lstStyle>
            <a:lvl1pPr>
              <a:defRPr sz="4800" spc="-100" baseline="0"/>
            </a:lvl1pPr>
          </a:lstStyle>
          <a:p>
            <a:r>
              <a:rPr lang="en-US"/>
              <a:t>[Section title]</a:t>
            </a:r>
          </a:p>
        </p:txBody>
      </p:sp>
      <p:sp>
        <p:nvSpPr>
          <p:cNvPr id="5" name="Footer Placeholder 2">
            <a:extLst>
              <a:ext uri="{FF2B5EF4-FFF2-40B4-BE49-F238E27FC236}">
                <a16:creationId xmlns:a16="http://schemas.microsoft.com/office/drawing/2014/main" id="{7F9C3797-B4F9-481A-ADC7-21C0CA065530}"/>
              </a:ext>
            </a:extLst>
          </p:cNvPr>
          <p:cNvSpPr>
            <a:spLocks noGrp="1"/>
          </p:cNvSpPr>
          <p:nvPr userDrawn="1">
            <p:ph type="ftr" sz="quarter" idx="11"/>
          </p:nvPr>
        </p:nvSpPr>
        <p:spPr/>
        <p:txBody>
          <a:bodyPr/>
          <a:lstStyle/>
          <a:p>
            <a:r>
              <a:rPr lang="en-US"/>
              <a:t>[Optional presentation title]</a:t>
            </a:r>
          </a:p>
        </p:txBody>
      </p:sp>
      <p:sp>
        <p:nvSpPr>
          <p:cNvPr id="4" name="Date Placeholder 3">
            <a:extLst>
              <a:ext uri="{FF2B5EF4-FFF2-40B4-BE49-F238E27FC236}">
                <a16:creationId xmlns:a16="http://schemas.microsoft.com/office/drawing/2014/main" id="{AE7C35D4-00CA-4567-9558-A8ECCAC3D77E}"/>
              </a:ext>
            </a:extLst>
          </p:cNvPr>
          <p:cNvSpPr>
            <a:spLocks noGrp="1"/>
          </p:cNvSpPr>
          <p:nvPr userDrawn="1">
            <p:ph type="dt" sz="half" idx="10"/>
          </p:nvPr>
        </p:nvSpPr>
        <p:spPr/>
        <p:txBody>
          <a:bodyPr/>
          <a:lstStyle/>
          <a:p>
            <a:r>
              <a:rPr lang="en-US"/>
              <a:t>[Month 00, 0000]</a:t>
            </a:r>
          </a:p>
        </p:txBody>
      </p:sp>
      <p:sp>
        <p:nvSpPr>
          <p:cNvPr id="6" name="Slide Number Placeholder 4">
            <a:extLst>
              <a:ext uri="{FF2B5EF4-FFF2-40B4-BE49-F238E27FC236}">
                <a16:creationId xmlns:a16="http://schemas.microsoft.com/office/drawing/2014/main" id="{FDB1BE67-4AA2-4F98-8F15-39B4F53A1316}"/>
              </a:ext>
            </a:extLst>
          </p:cNvPr>
          <p:cNvSpPr>
            <a:spLocks noGrp="1"/>
          </p:cNvSpPr>
          <p:nvPr userDrawn="1">
            <p:ph type="sldNum" sz="quarter" idx="12"/>
          </p:nvPr>
        </p:nvSpPr>
        <p:spPr/>
        <p:txBody>
          <a:bodyPr/>
          <a:lstStyle/>
          <a:p>
            <a:fld id="{B58DE5F1-E0F9-4CCA-92B7-7A6FC4DFEE14}" type="slidenum">
              <a:rPr lang="en-US" smtClean="0"/>
              <a:t>‹#›</a:t>
            </a:fld>
            <a:endParaRPr lang="en-US"/>
          </a:p>
        </p:txBody>
      </p:sp>
    </p:spTree>
    <p:extLst>
      <p:ext uri="{BB962C8B-B14F-4D97-AF65-F5344CB8AC3E}">
        <p14:creationId xmlns:p14="http://schemas.microsoft.com/office/powerpoint/2010/main" val="1858165958"/>
      </p:ext>
    </p:extLst>
  </p:cSld>
  <p:clrMapOvr>
    <a:masterClrMapping/>
  </p:clrMapOvr>
  <p:extLst>
    <p:ext uri="{DCECCB84-F9BA-43D5-87BE-67443E8EF086}">
      <p15:sldGuideLst xmlns:p15="http://schemas.microsoft.com/office/powerpoint/2012/main">
        <p15:guide id="2" pos="3744" userDrawn="1">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Section Header 02">
    <p:bg>
      <p:bgPr>
        <a:solidFill>
          <a:srgbClr val="C3EC0C"/>
        </a:solidFill>
        <a:effectLst/>
      </p:bgPr>
    </p:bg>
    <p:spTree>
      <p:nvGrpSpPr>
        <p:cNvPr id="1" name=""/>
        <p:cNvGrpSpPr/>
        <p:nvPr/>
      </p:nvGrpSpPr>
      <p:grpSpPr>
        <a:xfrm>
          <a:off x="0" y="0"/>
          <a:ext cx="0" cy="0"/>
          <a:chOff x="0" y="0"/>
          <a:chExt cx="0" cy="0"/>
        </a:xfrm>
      </p:grpSpPr>
      <p:sp>
        <p:nvSpPr>
          <p:cNvPr id="7" name="Shape">
            <a:extLst>
              <a:ext uri="{FF2B5EF4-FFF2-40B4-BE49-F238E27FC236}">
                <a16:creationId xmlns:a16="http://schemas.microsoft.com/office/drawing/2014/main" id="{94526527-F49D-7441-9404-4DBB8E34ED28}"/>
              </a:ext>
            </a:extLst>
          </p:cNvPr>
          <p:cNvSpPr>
            <a:spLocks noChangeAspect="1" noEditPoints="1"/>
          </p:cNvSpPr>
          <p:nvPr userDrawn="1"/>
        </p:nvSpPr>
        <p:spPr bwMode="hidden">
          <a:xfrm>
            <a:off x="3483565" y="0"/>
            <a:ext cx="8708436" cy="6858000"/>
          </a:xfrm>
          <a:custGeom>
            <a:avLst/>
            <a:gdLst>
              <a:gd name="connsiteX0" fmla="*/ 8708435 w 8708436"/>
              <a:gd name="connsiteY0" fmla="*/ 0 h 6858000"/>
              <a:gd name="connsiteX1" fmla="*/ 8708436 w 8708436"/>
              <a:gd name="connsiteY1" fmla="*/ 0 h 6858000"/>
              <a:gd name="connsiteX2" fmla="*/ 8708436 w 8708436"/>
              <a:gd name="connsiteY2" fmla="*/ 6858000 h 6858000"/>
              <a:gd name="connsiteX3" fmla="*/ 0 w 8708436"/>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708436" h="6858000">
                <a:moveTo>
                  <a:pt x="8708435" y="0"/>
                </a:moveTo>
                <a:lnTo>
                  <a:pt x="8708436" y="0"/>
                </a:lnTo>
                <a:lnTo>
                  <a:pt x="8708436" y="6858000"/>
                </a:lnTo>
                <a:lnTo>
                  <a:pt x="0" y="6858000"/>
                </a:lnTo>
                <a:close/>
              </a:path>
            </a:pathLst>
          </a:custGeom>
          <a:solidFill>
            <a:srgbClr val="FFFFFF"/>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2" name="Title 1">
            <a:extLst>
              <a:ext uri="{FF2B5EF4-FFF2-40B4-BE49-F238E27FC236}">
                <a16:creationId xmlns:a16="http://schemas.microsoft.com/office/drawing/2014/main" id="{42A20B57-9C1D-4E8F-B2A3-A6062F929C2D}"/>
              </a:ext>
            </a:extLst>
          </p:cNvPr>
          <p:cNvSpPr>
            <a:spLocks noGrp="1"/>
          </p:cNvSpPr>
          <p:nvPr>
            <p:ph type="title" hasCustomPrompt="1"/>
          </p:nvPr>
        </p:nvSpPr>
        <p:spPr>
          <a:xfrm>
            <a:off x="457200" y="374648"/>
            <a:ext cx="5486400" cy="3429000"/>
          </a:xfrm>
        </p:spPr>
        <p:txBody>
          <a:bodyPr anchor="t" anchorCtr="0"/>
          <a:lstStyle>
            <a:lvl1pPr>
              <a:defRPr sz="4800" spc="-100" baseline="0"/>
            </a:lvl1pPr>
          </a:lstStyle>
          <a:p>
            <a:r>
              <a:rPr lang="en-US"/>
              <a:t>[Section title]</a:t>
            </a:r>
          </a:p>
        </p:txBody>
      </p:sp>
      <p:sp>
        <p:nvSpPr>
          <p:cNvPr id="5" name="Footer Placeholder 2">
            <a:extLst>
              <a:ext uri="{FF2B5EF4-FFF2-40B4-BE49-F238E27FC236}">
                <a16:creationId xmlns:a16="http://schemas.microsoft.com/office/drawing/2014/main" id="{7F9C3797-B4F9-481A-ADC7-21C0CA065530}"/>
              </a:ext>
            </a:extLst>
          </p:cNvPr>
          <p:cNvSpPr>
            <a:spLocks noGrp="1"/>
          </p:cNvSpPr>
          <p:nvPr>
            <p:ph type="ftr" sz="quarter" idx="11"/>
          </p:nvPr>
        </p:nvSpPr>
        <p:spPr/>
        <p:txBody>
          <a:bodyPr/>
          <a:lstStyle/>
          <a:p>
            <a:r>
              <a:rPr lang="en-US"/>
              <a:t>[Optional presentation title]</a:t>
            </a:r>
          </a:p>
        </p:txBody>
      </p:sp>
      <p:sp>
        <p:nvSpPr>
          <p:cNvPr id="4" name="Date Placeholder 3">
            <a:extLst>
              <a:ext uri="{FF2B5EF4-FFF2-40B4-BE49-F238E27FC236}">
                <a16:creationId xmlns:a16="http://schemas.microsoft.com/office/drawing/2014/main" id="{AE7C35D4-00CA-4567-9558-A8ECCAC3D77E}"/>
              </a:ext>
            </a:extLst>
          </p:cNvPr>
          <p:cNvSpPr>
            <a:spLocks noGrp="1"/>
          </p:cNvSpPr>
          <p:nvPr>
            <p:ph type="dt" sz="half" idx="10"/>
          </p:nvPr>
        </p:nvSpPr>
        <p:spPr/>
        <p:txBody>
          <a:bodyPr/>
          <a:lstStyle/>
          <a:p>
            <a:r>
              <a:rPr lang="en-US"/>
              <a:t>[Month 00, 0000]</a:t>
            </a:r>
          </a:p>
        </p:txBody>
      </p:sp>
      <p:sp>
        <p:nvSpPr>
          <p:cNvPr id="6" name="Slide Number Placeholder 4">
            <a:extLst>
              <a:ext uri="{FF2B5EF4-FFF2-40B4-BE49-F238E27FC236}">
                <a16:creationId xmlns:a16="http://schemas.microsoft.com/office/drawing/2014/main" id="{FDB1BE67-4AA2-4F98-8F15-39B4F53A1316}"/>
              </a:ext>
            </a:extLst>
          </p:cNvPr>
          <p:cNvSpPr>
            <a:spLocks noGrp="1"/>
          </p:cNvSpPr>
          <p:nvPr>
            <p:ph type="sldNum" sz="quarter" idx="12"/>
          </p:nvPr>
        </p:nvSpPr>
        <p:spPr/>
        <p:txBody>
          <a:bodyPr/>
          <a:lstStyle/>
          <a:p>
            <a:fld id="{B58DE5F1-E0F9-4CCA-92B7-7A6FC4DFEE14}" type="slidenum">
              <a:rPr lang="en-US" smtClean="0"/>
              <a:t>‹#›</a:t>
            </a:fld>
            <a:endParaRPr lang="en-US"/>
          </a:p>
        </p:txBody>
      </p:sp>
    </p:spTree>
    <p:extLst>
      <p:ext uri="{BB962C8B-B14F-4D97-AF65-F5344CB8AC3E}">
        <p14:creationId xmlns:p14="http://schemas.microsoft.com/office/powerpoint/2010/main" val="3802550281"/>
      </p:ext>
    </p:extLst>
  </p:cSld>
  <p:clrMapOvr>
    <a:masterClrMapping/>
  </p:clrMapOvr>
  <p:extLst>
    <p:ext uri="{DCECCB84-F9BA-43D5-87BE-67443E8EF086}">
      <p15:sldGuideLst xmlns:p15="http://schemas.microsoft.com/office/powerpoint/2012/main">
        <p15:guide id="2" pos="3744" userDrawn="1">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Section Header 02 Photo">
    <p:bg>
      <p:bgPr>
        <a:solidFill>
          <a:srgbClr val="C3EC0C"/>
        </a:solidFill>
        <a:effectLst/>
      </p:bgPr>
    </p:bg>
    <p:spTree>
      <p:nvGrpSpPr>
        <p:cNvPr id="1" name=""/>
        <p:cNvGrpSpPr/>
        <p:nvPr/>
      </p:nvGrpSpPr>
      <p:grpSpPr>
        <a:xfrm>
          <a:off x="0" y="0"/>
          <a:ext cx="0" cy="0"/>
          <a:chOff x="0" y="0"/>
          <a:chExt cx="0" cy="0"/>
        </a:xfrm>
      </p:grpSpPr>
      <p:sp>
        <p:nvSpPr>
          <p:cNvPr id="9" name="Picture Placeholder 1">
            <a:extLst>
              <a:ext uri="{FF2B5EF4-FFF2-40B4-BE49-F238E27FC236}">
                <a16:creationId xmlns:a16="http://schemas.microsoft.com/office/drawing/2014/main" id="{767FC2C6-DD37-7F4B-B4FB-61005955D5B4}"/>
              </a:ext>
            </a:extLst>
          </p:cNvPr>
          <p:cNvSpPr>
            <a:spLocks noGrp="1"/>
          </p:cNvSpPr>
          <p:nvPr>
            <p:ph type="pic" sz="quarter" idx="13"/>
          </p:nvPr>
        </p:nvSpPr>
        <p:spPr bwMode="hidden">
          <a:xfrm>
            <a:off x="3483566" y="0"/>
            <a:ext cx="8708435" cy="6858000"/>
          </a:xfrm>
          <a:custGeom>
            <a:avLst/>
            <a:gdLst>
              <a:gd name="connsiteX0" fmla="*/ 8708435 w 8708435"/>
              <a:gd name="connsiteY0" fmla="*/ 0 h 6858000"/>
              <a:gd name="connsiteX1" fmla="*/ 8708435 w 8708435"/>
              <a:gd name="connsiteY1" fmla="*/ 6858000 h 6858000"/>
              <a:gd name="connsiteX2" fmla="*/ 0 w 8708435"/>
              <a:gd name="connsiteY2" fmla="*/ 6858000 h 6858000"/>
            </a:gdLst>
            <a:ahLst/>
            <a:cxnLst>
              <a:cxn ang="0">
                <a:pos x="connsiteX0" y="connsiteY0"/>
              </a:cxn>
              <a:cxn ang="0">
                <a:pos x="connsiteX1" y="connsiteY1"/>
              </a:cxn>
              <a:cxn ang="0">
                <a:pos x="connsiteX2" y="connsiteY2"/>
              </a:cxn>
            </a:cxnLst>
            <a:rect l="l" t="t" r="r" b="b"/>
            <a:pathLst>
              <a:path w="8708435" h="6858000">
                <a:moveTo>
                  <a:pt x="8708435" y="0"/>
                </a:moveTo>
                <a:lnTo>
                  <a:pt x="8708435" y="6858000"/>
                </a:lnTo>
                <a:lnTo>
                  <a:pt x="0" y="6858000"/>
                </a:lnTo>
                <a:close/>
              </a:path>
            </a:pathLst>
          </a:custGeom>
          <a:solidFill>
            <a:srgbClr val="FFFFFF"/>
          </a:solidFill>
        </p:spPr>
        <p:txBody>
          <a:bodyPr wrap="square" anchor="ctr" anchorCtr="0">
            <a:noAutofit/>
          </a:bodyPr>
          <a:lstStyle>
            <a:lvl1pPr marL="0" indent="0" algn="ctr">
              <a:buNone/>
              <a:defRPr sz="1400"/>
            </a:lvl1pPr>
          </a:lstStyle>
          <a:p>
            <a:r>
              <a:rPr lang="en-US"/>
              <a:t>Click icon to add picture</a:t>
            </a:r>
          </a:p>
        </p:txBody>
      </p:sp>
      <p:sp>
        <p:nvSpPr>
          <p:cNvPr id="2" name="Title 2">
            <a:extLst>
              <a:ext uri="{FF2B5EF4-FFF2-40B4-BE49-F238E27FC236}">
                <a16:creationId xmlns:a16="http://schemas.microsoft.com/office/drawing/2014/main" id="{42A20B57-9C1D-4E8F-B2A3-A6062F929C2D}"/>
              </a:ext>
            </a:extLst>
          </p:cNvPr>
          <p:cNvSpPr>
            <a:spLocks noGrp="1"/>
          </p:cNvSpPr>
          <p:nvPr userDrawn="1">
            <p:ph type="title" hasCustomPrompt="1"/>
          </p:nvPr>
        </p:nvSpPr>
        <p:spPr>
          <a:xfrm>
            <a:off x="457200" y="374648"/>
            <a:ext cx="5486400" cy="3429000"/>
          </a:xfrm>
        </p:spPr>
        <p:txBody>
          <a:bodyPr anchor="t" anchorCtr="0"/>
          <a:lstStyle>
            <a:lvl1pPr>
              <a:defRPr sz="4800" spc="-100" baseline="0"/>
            </a:lvl1pPr>
          </a:lstStyle>
          <a:p>
            <a:r>
              <a:rPr lang="en-US"/>
              <a:t>[Section title]</a:t>
            </a:r>
          </a:p>
        </p:txBody>
      </p:sp>
      <p:sp>
        <p:nvSpPr>
          <p:cNvPr id="5" name="Footer Placeholder 3">
            <a:extLst>
              <a:ext uri="{FF2B5EF4-FFF2-40B4-BE49-F238E27FC236}">
                <a16:creationId xmlns:a16="http://schemas.microsoft.com/office/drawing/2014/main" id="{7F9C3797-B4F9-481A-ADC7-21C0CA065530}"/>
              </a:ext>
            </a:extLst>
          </p:cNvPr>
          <p:cNvSpPr>
            <a:spLocks noGrp="1"/>
          </p:cNvSpPr>
          <p:nvPr userDrawn="1">
            <p:ph type="ftr" sz="quarter" idx="11"/>
          </p:nvPr>
        </p:nvSpPr>
        <p:spPr/>
        <p:txBody>
          <a:bodyPr/>
          <a:lstStyle/>
          <a:p>
            <a:r>
              <a:rPr lang="en-US"/>
              <a:t>[Optional presentation title]</a:t>
            </a:r>
          </a:p>
        </p:txBody>
      </p:sp>
      <p:sp>
        <p:nvSpPr>
          <p:cNvPr id="4" name="Date Placeholder 4">
            <a:extLst>
              <a:ext uri="{FF2B5EF4-FFF2-40B4-BE49-F238E27FC236}">
                <a16:creationId xmlns:a16="http://schemas.microsoft.com/office/drawing/2014/main" id="{AE7C35D4-00CA-4567-9558-A8ECCAC3D77E}"/>
              </a:ext>
            </a:extLst>
          </p:cNvPr>
          <p:cNvSpPr>
            <a:spLocks noGrp="1"/>
          </p:cNvSpPr>
          <p:nvPr userDrawn="1">
            <p:ph type="dt" sz="half" idx="10"/>
          </p:nvPr>
        </p:nvSpPr>
        <p:spPr/>
        <p:txBody>
          <a:bodyPr/>
          <a:lstStyle/>
          <a:p>
            <a:r>
              <a:rPr lang="en-US"/>
              <a:t>[Month 00, 0000]</a:t>
            </a:r>
          </a:p>
        </p:txBody>
      </p:sp>
      <p:sp>
        <p:nvSpPr>
          <p:cNvPr id="6" name="Slide Number Placeholder 5">
            <a:extLst>
              <a:ext uri="{FF2B5EF4-FFF2-40B4-BE49-F238E27FC236}">
                <a16:creationId xmlns:a16="http://schemas.microsoft.com/office/drawing/2014/main" id="{FDB1BE67-4AA2-4F98-8F15-39B4F53A1316}"/>
              </a:ext>
            </a:extLst>
          </p:cNvPr>
          <p:cNvSpPr>
            <a:spLocks noGrp="1"/>
          </p:cNvSpPr>
          <p:nvPr userDrawn="1">
            <p:ph type="sldNum" sz="quarter" idx="12"/>
          </p:nvPr>
        </p:nvSpPr>
        <p:spPr/>
        <p:txBody>
          <a:bodyPr/>
          <a:lstStyle/>
          <a:p>
            <a:fld id="{B58DE5F1-E0F9-4CCA-92B7-7A6FC4DFEE14}" type="slidenum">
              <a:rPr lang="en-US" smtClean="0"/>
              <a:t>‹#›</a:t>
            </a:fld>
            <a:endParaRPr lang="en-US"/>
          </a:p>
        </p:txBody>
      </p:sp>
    </p:spTree>
    <p:extLst>
      <p:ext uri="{BB962C8B-B14F-4D97-AF65-F5344CB8AC3E}">
        <p14:creationId xmlns:p14="http://schemas.microsoft.com/office/powerpoint/2010/main" val="2589659216"/>
      </p:ext>
    </p:extLst>
  </p:cSld>
  <p:clrMapOvr>
    <a:masterClrMapping/>
  </p:clrMapOvr>
  <p:extLst>
    <p:ext uri="{DCECCB84-F9BA-43D5-87BE-67443E8EF086}">
      <p15:sldGuideLst xmlns:p15="http://schemas.microsoft.com/office/powerpoint/2012/main">
        <p15:guide id="2" pos="3744">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Section Header 03">
    <p:bg>
      <p:bgPr>
        <a:solidFill>
          <a:srgbClr val="F4F4F4"/>
        </a:solidFill>
        <a:effectLst/>
      </p:bgPr>
    </p:bg>
    <p:spTree>
      <p:nvGrpSpPr>
        <p:cNvPr id="1" name=""/>
        <p:cNvGrpSpPr/>
        <p:nvPr/>
      </p:nvGrpSpPr>
      <p:grpSpPr>
        <a:xfrm>
          <a:off x="0" y="0"/>
          <a:ext cx="0" cy="0"/>
          <a:chOff x="0" y="0"/>
          <a:chExt cx="0" cy="0"/>
        </a:xfrm>
      </p:grpSpPr>
      <p:sp>
        <p:nvSpPr>
          <p:cNvPr id="7" name="Shape">
            <a:extLst>
              <a:ext uri="{FF2B5EF4-FFF2-40B4-BE49-F238E27FC236}">
                <a16:creationId xmlns:a16="http://schemas.microsoft.com/office/drawing/2014/main" id="{4EDC7173-D075-434C-BA78-539B17BFB71F}"/>
              </a:ext>
            </a:extLst>
          </p:cNvPr>
          <p:cNvSpPr>
            <a:spLocks noChangeAspect="1" noEditPoints="1"/>
          </p:cNvSpPr>
          <p:nvPr userDrawn="1"/>
        </p:nvSpPr>
        <p:spPr bwMode="hidden">
          <a:xfrm>
            <a:off x="3483565" y="0"/>
            <a:ext cx="8708436" cy="6858000"/>
          </a:xfrm>
          <a:custGeom>
            <a:avLst/>
            <a:gdLst>
              <a:gd name="connsiteX0" fmla="*/ 8708435 w 8708436"/>
              <a:gd name="connsiteY0" fmla="*/ 0 h 6858000"/>
              <a:gd name="connsiteX1" fmla="*/ 8708436 w 8708436"/>
              <a:gd name="connsiteY1" fmla="*/ 0 h 6858000"/>
              <a:gd name="connsiteX2" fmla="*/ 8708436 w 8708436"/>
              <a:gd name="connsiteY2" fmla="*/ 6858000 h 6858000"/>
              <a:gd name="connsiteX3" fmla="*/ 0 w 8708436"/>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708436" h="6858000">
                <a:moveTo>
                  <a:pt x="8708435" y="0"/>
                </a:moveTo>
                <a:lnTo>
                  <a:pt x="8708436" y="0"/>
                </a:lnTo>
                <a:lnTo>
                  <a:pt x="8708436" y="6858000"/>
                </a:lnTo>
                <a:lnTo>
                  <a:pt x="0" y="6858000"/>
                </a:lnTo>
                <a:close/>
              </a:path>
            </a:pathLst>
          </a:custGeom>
          <a:solidFill>
            <a:srgbClr val="FFFFFF"/>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2" name="Title 1">
            <a:extLst>
              <a:ext uri="{FF2B5EF4-FFF2-40B4-BE49-F238E27FC236}">
                <a16:creationId xmlns:a16="http://schemas.microsoft.com/office/drawing/2014/main" id="{42A20B57-9C1D-4E8F-B2A3-A6062F929C2D}"/>
              </a:ext>
            </a:extLst>
          </p:cNvPr>
          <p:cNvSpPr>
            <a:spLocks noGrp="1"/>
          </p:cNvSpPr>
          <p:nvPr>
            <p:ph type="title" hasCustomPrompt="1"/>
          </p:nvPr>
        </p:nvSpPr>
        <p:spPr>
          <a:xfrm>
            <a:off x="457200" y="374648"/>
            <a:ext cx="5486400" cy="3429000"/>
          </a:xfrm>
        </p:spPr>
        <p:txBody>
          <a:bodyPr anchor="t" anchorCtr="0"/>
          <a:lstStyle>
            <a:lvl1pPr>
              <a:defRPr sz="4800" spc="-100" baseline="0"/>
            </a:lvl1pPr>
          </a:lstStyle>
          <a:p>
            <a:r>
              <a:rPr lang="en-US"/>
              <a:t>[Section title]</a:t>
            </a:r>
          </a:p>
        </p:txBody>
      </p:sp>
      <p:sp>
        <p:nvSpPr>
          <p:cNvPr id="5" name="Footer Placeholder 2">
            <a:extLst>
              <a:ext uri="{FF2B5EF4-FFF2-40B4-BE49-F238E27FC236}">
                <a16:creationId xmlns:a16="http://schemas.microsoft.com/office/drawing/2014/main" id="{7F9C3797-B4F9-481A-ADC7-21C0CA065530}"/>
              </a:ext>
            </a:extLst>
          </p:cNvPr>
          <p:cNvSpPr>
            <a:spLocks noGrp="1"/>
          </p:cNvSpPr>
          <p:nvPr>
            <p:ph type="ftr" sz="quarter" idx="11"/>
          </p:nvPr>
        </p:nvSpPr>
        <p:spPr/>
        <p:txBody>
          <a:bodyPr/>
          <a:lstStyle/>
          <a:p>
            <a:r>
              <a:rPr lang="en-US"/>
              <a:t>[Optional presentation title]</a:t>
            </a:r>
          </a:p>
        </p:txBody>
      </p:sp>
      <p:sp>
        <p:nvSpPr>
          <p:cNvPr id="4" name="Date Placeholder 3">
            <a:extLst>
              <a:ext uri="{FF2B5EF4-FFF2-40B4-BE49-F238E27FC236}">
                <a16:creationId xmlns:a16="http://schemas.microsoft.com/office/drawing/2014/main" id="{AE7C35D4-00CA-4567-9558-A8ECCAC3D77E}"/>
              </a:ext>
            </a:extLst>
          </p:cNvPr>
          <p:cNvSpPr>
            <a:spLocks noGrp="1"/>
          </p:cNvSpPr>
          <p:nvPr>
            <p:ph type="dt" sz="half" idx="10"/>
          </p:nvPr>
        </p:nvSpPr>
        <p:spPr/>
        <p:txBody>
          <a:bodyPr/>
          <a:lstStyle/>
          <a:p>
            <a:r>
              <a:rPr lang="en-US"/>
              <a:t>[Month 00, 0000]</a:t>
            </a:r>
          </a:p>
        </p:txBody>
      </p:sp>
      <p:sp>
        <p:nvSpPr>
          <p:cNvPr id="6" name="Slide Number Placeholder 4">
            <a:extLst>
              <a:ext uri="{FF2B5EF4-FFF2-40B4-BE49-F238E27FC236}">
                <a16:creationId xmlns:a16="http://schemas.microsoft.com/office/drawing/2014/main" id="{FDB1BE67-4AA2-4F98-8F15-39B4F53A1316}"/>
              </a:ext>
            </a:extLst>
          </p:cNvPr>
          <p:cNvSpPr>
            <a:spLocks noGrp="1"/>
          </p:cNvSpPr>
          <p:nvPr>
            <p:ph type="sldNum" sz="quarter" idx="12"/>
          </p:nvPr>
        </p:nvSpPr>
        <p:spPr/>
        <p:txBody>
          <a:bodyPr/>
          <a:lstStyle/>
          <a:p>
            <a:fld id="{B58DE5F1-E0F9-4CCA-92B7-7A6FC4DFEE14}" type="slidenum">
              <a:rPr lang="en-US" smtClean="0"/>
              <a:t>‹#›</a:t>
            </a:fld>
            <a:endParaRPr lang="en-US"/>
          </a:p>
        </p:txBody>
      </p:sp>
    </p:spTree>
    <p:extLst>
      <p:ext uri="{BB962C8B-B14F-4D97-AF65-F5344CB8AC3E}">
        <p14:creationId xmlns:p14="http://schemas.microsoft.com/office/powerpoint/2010/main" val="4176641891"/>
      </p:ext>
    </p:extLst>
  </p:cSld>
  <p:clrMapOvr>
    <a:masterClrMapping/>
  </p:clrMapOvr>
  <p:extLst>
    <p:ext uri="{DCECCB84-F9BA-43D5-87BE-67443E8EF086}">
      <p15:sldGuideLst xmlns:p15="http://schemas.microsoft.com/office/powerpoint/2012/main">
        <p15:guide id="2" pos="3744" userDrawn="1">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Section Header 03 Photo">
    <p:bg>
      <p:bgPr>
        <a:solidFill>
          <a:srgbClr val="F4F4F4"/>
        </a:solidFill>
        <a:effectLst/>
      </p:bgPr>
    </p:bg>
    <p:spTree>
      <p:nvGrpSpPr>
        <p:cNvPr id="1" name=""/>
        <p:cNvGrpSpPr/>
        <p:nvPr/>
      </p:nvGrpSpPr>
      <p:grpSpPr>
        <a:xfrm>
          <a:off x="0" y="0"/>
          <a:ext cx="0" cy="0"/>
          <a:chOff x="0" y="0"/>
          <a:chExt cx="0" cy="0"/>
        </a:xfrm>
      </p:grpSpPr>
      <p:sp>
        <p:nvSpPr>
          <p:cNvPr id="9" name="Picture Placeholder 1">
            <a:extLst>
              <a:ext uri="{FF2B5EF4-FFF2-40B4-BE49-F238E27FC236}">
                <a16:creationId xmlns:a16="http://schemas.microsoft.com/office/drawing/2014/main" id="{7852C022-37B2-3C46-AAD7-9B49F7CBEDB3}"/>
              </a:ext>
            </a:extLst>
          </p:cNvPr>
          <p:cNvSpPr>
            <a:spLocks noGrp="1"/>
          </p:cNvSpPr>
          <p:nvPr>
            <p:ph type="pic" sz="quarter" idx="13"/>
          </p:nvPr>
        </p:nvSpPr>
        <p:spPr bwMode="hidden">
          <a:xfrm>
            <a:off x="3483566" y="0"/>
            <a:ext cx="8708435" cy="6858000"/>
          </a:xfrm>
          <a:custGeom>
            <a:avLst/>
            <a:gdLst>
              <a:gd name="connsiteX0" fmla="*/ 8708435 w 8708435"/>
              <a:gd name="connsiteY0" fmla="*/ 0 h 6858000"/>
              <a:gd name="connsiteX1" fmla="*/ 8708435 w 8708435"/>
              <a:gd name="connsiteY1" fmla="*/ 6858000 h 6858000"/>
              <a:gd name="connsiteX2" fmla="*/ 0 w 8708435"/>
              <a:gd name="connsiteY2" fmla="*/ 6858000 h 6858000"/>
            </a:gdLst>
            <a:ahLst/>
            <a:cxnLst>
              <a:cxn ang="0">
                <a:pos x="connsiteX0" y="connsiteY0"/>
              </a:cxn>
              <a:cxn ang="0">
                <a:pos x="connsiteX1" y="connsiteY1"/>
              </a:cxn>
              <a:cxn ang="0">
                <a:pos x="connsiteX2" y="connsiteY2"/>
              </a:cxn>
            </a:cxnLst>
            <a:rect l="l" t="t" r="r" b="b"/>
            <a:pathLst>
              <a:path w="8708435" h="6858000">
                <a:moveTo>
                  <a:pt x="8708435" y="0"/>
                </a:moveTo>
                <a:lnTo>
                  <a:pt x="8708435" y="6858000"/>
                </a:lnTo>
                <a:lnTo>
                  <a:pt x="0" y="6858000"/>
                </a:lnTo>
                <a:close/>
              </a:path>
            </a:pathLst>
          </a:custGeom>
          <a:solidFill>
            <a:srgbClr val="FFFFFF"/>
          </a:solidFill>
        </p:spPr>
        <p:txBody>
          <a:bodyPr wrap="square" anchor="ctr" anchorCtr="0">
            <a:noAutofit/>
          </a:bodyPr>
          <a:lstStyle>
            <a:lvl1pPr marL="0" indent="0" algn="ctr">
              <a:buNone/>
              <a:defRPr sz="1400"/>
            </a:lvl1pPr>
          </a:lstStyle>
          <a:p>
            <a:r>
              <a:rPr lang="en-US"/>
              <a:t>Click icon to add picture</a:t>
            </a:r>
          </a:p>
        </p:txBody>
      </p:sp>
      <p:sp>
        <p:nvSpPr>
          <p:cNvPr id="2" name="Title 2">
            <a:extLst>
              <a:ext uri="{FF2B5EF4-FFF2-40B4-BE49-F238E27FC236}">
                <a16:creationId xmlns:a16="http://schemas.microsoft.com/office/drawing/2014/main" id="{42A20B57-9C1D-4E8F-B2A3-A6062F929C2D}"/>
              </a:ext>
            </a:extLst>
          </p:cNvPr>
          <p:cNvSpPr>
            <a:spLocks noGrp="1"/>
          </p:cNvSpPr>
          <p:nvPr userDrawn="1">
            <p:ph type="title" hasCustomPrompt="1"/>
          </p:nvPr>
        </p:nvSpPr>
        <p:spPr>
          <a:xfrm>
            <a:off x="457200" y="374648"/>
            <a:ext cx="5486400" cy="3429000"/>
          </a:xfrm>
        </p:spPr>
        <p:txBody>
          <a:bodyPr anchor="t" anchorCtr="0"/>
          <a:lstStyle>
            <a:lvl1pPr>
              <a:defRPr sz="4800" spc="-100" baseline="0"/>
            </a:lvl1pPr>
          </a:lstStyle>
          <a:p>
            <a:r>
              <a:rPr lang="en-US"/>
              <a:t>[Section title]</a:t>
            </a:r>
          </a:p>
        </p:txBody>
      </p:sp>
      <p:sp>
        <p:nvSpPr>
          <p:cNvPr id="5" name="Footer Placeholder 3">
            <a:extLst>
              <a:ext uri="{FF2B5EF4-FFF2-40B4-BE49-F238E27FC236}">
                <a16:creationId xmlns:a16="http://schemas.microsoft.com/office/drawing/2014/main" id="{7F9C3797-B4F9-481A-ADC7-21C0CA065530}"/>
              </a:ext>
            </a:extLst>
          </p:cNvPr>
          <p:cNvSpPr>
            <a:spLocks noGrp="1"/>
          </p:cNvSpPr>
          <p:nvPr userDrawn="1">
            <p:ph type="ftr" sz="quarter" idx="11"/>
          </p:nvPr>
        </p:nvSpPr>
        <p:spPr/>
        <p:txBody>
          <a:bodyPr/>
          <a:lstStyle/>
          <a:p>
            <a:r>
              <a:rPr lang="en-US"/>
              <a:t>[Optional presentation title]</a:t>
            </a:r>
          </a:p>
        </p:txBody>
      </p:sp>
      <p:sp>
        <p:nvSpPr>
          <p:cNvPr id="4" name="Date Placeholder 4">
            <a:extLst>
              <a:ext uri="{FF2B5EF4-FFF2-40B4-BE49-F238E27FC236}">
                <a16:creationId xmlns:a16="http://schemas.microsoft.com/office/drawing/2014/main" id="{AE7C35D4-00CA-4567-9558-A8ECCAC3D77E}"/>
              </a:ext>
            </a:extLst>
          </p:cNvPr>
          <p:cNvSpPr>
            <a:spLocks noGrp="1"/>
          </p:cNvSpPr>
          <p:nvPr userDrawn="1">
            <p:ph type="dt" sz="half" idx="10"/>
          </p:nvPr>
        </p:nvSpPr>
        <p:spPr/>
        <p:txBody>
          <a:bodyPr/>
          <a:lstStyle/>
          <a:p>
            <a:r>
              <a:rPr lang="en-US"/>
              <a:t>[Month 00, 0000]</a:t>
            </a:r>
          </a:p>
        </p:txBody>
      </p:sp>
      <p:sp>
        <p:nvSpPr>
          <p:cNvPr id="6" name="Slide Number Placeholder 5">
            <a:extLst>
              <a:ext uri="{FF2B5EF4-FFF2-40B4-BE49-F238E27FC236}">
                <a16:creationId xmlns:a16="http://schemas.microsoft.com/office/drawing/2014/main" id="{FDB1BE67-4AA2-4F98-8F15-39B4F53A1316}"/>
              </a:ext>
            </a:extLst>
          </p:cNvPr>
          <p:cNvSpPr>
            <a:spLocks noGrp="1"/>
          </p:cNvSpPr>
          <p:nvPr userDrawn="1">
            <p:ph type="sldNum" sz="quarter" idx="12"/>
          </p:nvPr>
        </p:nvSpPr>
        <p:spPr/>
        <p:txBody>
          <a:bodyPr/>
          <a:lstStyle/>
          <a:p>
            <a:fld id="{B58DE5F1-E0F9-4CCA-92B7-7A6FC4DFEE14}" type="slidenum">
              <a:rPr lang="en-US" smtClean="0"/>
              <a:t>‹#›</a:t>
            </a:fld>
            <a:endParaRPr lang="en-US"/>
          </a:p>
        </p:txBody>
      </p:sp>
    </p:spTree>
    <p:extLst>
      <p:ext uri="{BB962C8B-B14F-4D97-AF65-F5344CB8AC3E}">
        <p14:creationId xmlns:p14="http://schemas.microsoft.com/office/powerpoint/2010/main" val="1444053312"/>
      </p:ext>
    </p:extLst>
  </p:cSld>
  <p:clrMapOvr>
    <a:masterClrMapping/>
  </p:clrMapOvr>
  <p:extLst>
    <p:ext uri="{DCECCB84-F9BA-43D5-87BE-67443E8EF086}">
      <p15:sldGuideLst xmlns:p15="http://schemas.microsoft.com/office/powerpoint/2012/main">
        <p15:guide id="2" pos="3744">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1_Section Header 03 Photo">
    <p:bg>
      <p:bgPr>
        <a:solidFill>
          <a:srgbClr val="F4F4F4"/>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89A7011-C0ED-4AF4-B91F-7B3A5C8A5D0D}"/>
              </a:ext>
            </a:extLst>
          </p:cNvPr>
          <p:cNvSpPr/>
          <p:nvPr userDrawn="1"/>
        </p:nvSpPr>
        <p:spPr>
          <a:xfrm>
            <a:off x="0" y="0"/>
            <a:ext cx="12192000" cy="6858000"/>
          </a:xfrm>
          <a:prstGeom prst="rect">
            <a:avLst/>
          </a:prstGeom>
          <a:solidFill>
            <a:srgbClr val="7F7F7F"/>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solidFill>
                <a:schemeClr val="bg1"/>
              </a:solidFill>
            </a:endParaRPr>
          </a:p>
        </p:txBody>
      </p:sp>
      <p:sp>
        <p:nvSpPr>
          <p:cNvPr id="2" name="Title 2">
            <a:extLst>
              <a:ext uri="{FF2B5EF4-FFF2-40B4-BE49-F238E27FC236}">
                <a16:creationId xmlns:a16="http://schemas.microsoft.com/office/drawing/2014/main" id="{42A20B57-9C1D-4E8F-B2A3-A6062F929C2D}"/>
              </a:ext>
            </a:extLst>
          </p:cNvPr>
          <p:cNvSpPr>
            <a:spLocks noGrp="1"/>
          </p:cNvSpPr>
          <p:nvPr userDrawn="1">
            <p:ph type="title" hasCustomPrompt="1"/>
          </p:nvPr>
        </p:nvSpPr>
        <p:spPr>
          <a:xfrm>
            <a:off x="457200" y="374648"/>
            <a:ext cx="5486400" cy="3429000"/>
          </a:xfrm>
        </p:spPr>
        <p:txBody>
          <a:bodyPr anchor="t" anchorCtr="0"/>
          <a:lstStyle>
            <a:lvl1pPr>
              <a:defRPr sz="4800" spc="-100" baseline="0"/>
            </a:lvl1pPr>
          </a:lstStyle>
          <a:p>
            <a:r>
              <a:rPr lang="en-US"/>
              <a:t>[Section title]</a:t>
            </a:r>
          </a:p>
        </p:txBody>
      </p:sp>
      <p:sp>
        <p:nvSpPr>
          <p:cNvPr id="5" name="Footer Placeholder 3">
            <a:extLst>
              <a:ext uri="{FF2B5EF4-FFF2-40B4-BE49-F238E27FC236}">
                <a16:creationId xmlns:a16="http://schemas.microsoft.com/office/drawing/2014/main" id="{7F9C3797-B4F9-481A-ADC7-21C0CA065530}"/>
              </a:ext>
            </a:extLst>
          </p:cNvPr>
          <p:cNvSpPr>
            <a:spLocks noGrp="1"/>
          </p:cNvSpPr>
          <p:nvPr userDrawn="1">
            <p:ph type="ftr" sz="quarter" idx="11"/>
          </p:nvPr>
        </p:nvSpPr>
        <p:spPr/>
        <p:txBody>
          <a:bodyPr/>
          <a:lstStyle/>
          <a:p>
            <a:r>
              <a:rPr lang="en-US"/>
              <a:t>[Optional presentation title]</a:t>
            </a:r>
          </a:p>
        </p:txBody>
      </p:sp>
      <p:sp>
        <p:nvSpPr>
          <p:cNvPr id="4" name="Date Placeholder 4">
            <a:extLst>
              <a:ext uri="{FF2B5EF4-FFF2-40B4-BE49-F238E27FC236}">
                <a16:creationId xmlns:a16="http://schemas.microsoft.com/office/drawing/2014/main" id="{AE7C35D4-00CA-4567-9558-A8ECCAC3D77E}"/>
              </a:ext>
            </a:extLst>
          </p:cNvPr>
          <p:cNvSpPr>
            <a:spLocks noGrp="1"/>
          </p:cNvSpPr>
          <p:nvPr userDrawn="1">
            <p:ph type="dt" sz="half" idx="10"/>
          </p:nvPr>
        </p:nvSpPr>
        <p:spPr/>
        <p:txBody>
          <a:bodyPr/>
          <a:lstStyle/>
          <a:p>
            <a:r>
              <a:rPr lang="en-US"/>
              <a:t>[Month 00, 0000]</a:t>
            </a:r>
          </a:p>
        </p:txBody>
      </p:sp>
      <p:sp>
        <p:nvSpPr>
          <p:cNvPr id="6" name="Slide Number Placeholder 5">
            <a:extLst>
              <a:ext uri="{FF2B5EF4-FFF2-40B4-BE49-F238E27FC236}">
                <a16:creationId xmlns:a16="http://schemas.microsoft.com/office/drawing/2014/main" id="{FDB1BE67-4AA2-4F98-8F15-39B4F53A1316}"/>
              </a:ext>
            </a:extLst>
          </p:cNvPr>
          <p:cNvSpPr>
            <a:spLocks noGrp="1"/>
          </p:cNvSpPr>
          <p:nvPr userDrawn="1">
            <p:ph type="sldNum" sz="quarter" idx="12"/>
          </p:nvPr>
        </p:nvSpPr>
        <p:spPr/>
        <p:txBody>
          <a:bodyPr/>
          <a:lstStyle/>
          <a:p>
            <a:fld id="{B58DE5F1-E0F9-4CCA-92B7-7A6FC4DFEE14}" type="slidenum">
              <a:rPr lang="en-US" smtClean="0"/>
              <a:t>‹#›</a:t>
            </a:fld>
            <a:endParaRPr lang="en-US"/>
          </a:p>
        </p:txBody>
      </p:sp>
      <p:sp>
        <p:nvSpPr>
          <p:cNvPr id="9" name="Picture Placeholder 1">
            <a:extLst>
              <a:ext uri="{FF2B5EF4-FFF2-40B4-BE49-F238E27FC236}">
                <a16:creationId xmlns:a16="http://schemas.microsoft.com/office/drawing/2014/main" id="{7852C022-37B2-3C46-AAD7-9B49F7CBEDB3}"/>
              </a:ext>
            </a:extLst>
          </p:cNvPr>
          <p:cNvSpPr>
            <a:spLocks noGrp="1"/>
          </p:cNvSpPr>
          <p:nvPr>
            <p:ph type="pic" sz="quarter" idx="13"/>
          </p:nvPr>
        </p:nvSpPr>
        <p:spPr bwMode="hidden">
          <a:xfrm>
            <a:off x="3483566" y="0"/>
            <a:ext cx="8708435" cy="6858000"/>
          </a:xfrm>
          <a:custGeom>
            <a:avLst/>
            <a:gdLst>
              <a:gd name="connsiteX0" fmla="*/ 8708435 w 8708435"/>
              <a:gd name="connsiteY0" fmla="*/ 0 h 6858000"/>
              <a:gd name="connsiteX1" fmla="*/ 8708435 w 8708435"/>
              <a:gd name="connsiteY1" fmla="*/ 6858000 h 6858000"/>
              <a:gd name="connsiteX2" fmla="*/ 0 w 8708435"/>
              <a:gd name="connsiteY2" fmla="*/ 6858000 h 6858000"/>
            </a:gdLst>
            <a:ahLst/>
            <a:cxnLst>
              <a:cxn ang="0">
                <a:pos x="connsiteX0" y="connsiteY0"/>
              </a:cxn>
              <a:cxn ang="0">
                <a:pos x="connsiteX1" y="connsiteY1"/>
              </a:cxn>
              <a:cxn ang="0">
                <a:pos x="connsiteX2" y="connsiteY2"/>
              </a:cxn>
            </a:cxnLst>
            <a:rect l="l" t="t" r="r" b="b"/>
            <a:pathLst>
              <a:path w="8708435" h="6858000">
                <a:moveTo>
                  <a:pt x="8708435" y="0"/>
                </a:moveTo>
                <a:lnTo>
                  <a:pt x="8708435" y="6858000"/>
                </a:lnTo>
                <a:lnTo>
                  <a:pt x="0" y="6858000"/>
                </a:lnTo>
                <a:close/>
              </a:path>
            </a:pathLst>
          </a:custGeom>
          <a:solidFill>
            <a:srgbClr val="FFFFFF"/>
          </a:solidFill>
        </p:spPr>
        <p:txBody>
          <a:bodyPr wrap="square" anchor="ctr" anchorCtr="0">
            <a:noAutofit/>
          </a:bodyPr>
          <a:lstStyle>
            <a:lvl1pPr marL="0" indent="0" algn="ctr">
              <a:buNone/>
              <a:defRPr sz="1400"/>
            </a:lvl1pPr>
          </a:lstStyle>
          <a:p>
            <a:r>
              <a:rPr lang="en-US"/>
              <a:t>Click icon to add picture</a:t>
            </a:r>
          </a:p>
        </p:txBody>
      </p:sp>
    </p:spTree>
    <p:extLst>
      <p:ext uri="{BB962C8B-B14F-4D97-AF65-F5344CB8AC3E}">
        <p14:creationId xmlns:p14="http://schemas.microsoft.com/office/powerpoint/2010/main" val="223413627"/>
      </p:ext>
    </p:extLst>
  </p:cSld>
  <p:clrMapOvr>
    <a:masterClrMapping/>
  </p:clrMapOvr>
  <p:extLst>
    <p:ext uri="{DCECCB84-F9BA-43D5-87BE-67443E8EF086}">
      <p15:sldGuideLst xmlns:p15="http://schemas.microsoft.com/office/powerpoint/2012/main">
        <p15:guide id="2" pos="3744">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Section Header 04">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F5DB0730-FEF7-4459-8C92-F2509C270482}"/>
              </a:ext>
              <a:ext uri="{C183D7F6-B498-43B3-948B-1728B52AA6E4}">
                <adec:decorative xmlns:adec="http://schemas.microsoft.com/office/drawing/2017/decorative" val="1"/>
              </a:ext>
            </a:extLst>
          </p:cNvPr>
          <p:cNvSpPr>
            <a:spLocks noChangeAspect="1" noEditPoints="1"/>
          </p:cNvSpPr>
          <p:nvPr userDrawn="1"/>
        </p:nvSpPr>
        <p:spPr bwMode="hidden">
          <a:xfrm>
            <a:off x="0" y="0"/>
            <a:ext cx="12192000" cy="6858000"/>
          </a:xfrm>
          <a:custGeom>
            <a:avLst/>
            <a:gdLst>
              <a:gd name="T0" fmla="*/ 6400 w 12800"/>
              <a:gd name="T1" fmla="*/ 0 h 7199"/>
              <a:gd name="T2" fmla="*/ 6400 w 12800"/>
              <a:gd name="T3" fmla="*/ 0 h 7199"/>
              <a:gd name="T4" fmla="*/ 0 w 12800"/>
              <a:gd name="T5" fmla="*/ 4799 h 7199"/>
              <a:gd name="T6" fmla="*/ 12800 w 12800"/>
              <a:gd name="T7" fmla="*/ 7199 h 7199"/>
              <a:gd name="T8" fmla="*/ 6400 w 12800"/>
              <a:gd name="T9" fmla="*/ 0 h 7199"/>
            </a:gdLst>
            <a:ahLst/>
            <a:cxnLst>
              <a:cxn ang="0">
                <a:pos x="T0" y="T1"/>
              </a:cxn>
              <a:cxn ang="0">
                <a:pos x="T2" y="T3"/>
              </a:cxn>
              <a:cxn ang="0">
                <a:pos x="T4" y="T5"/>
              </a:cxn>
              <a:cxn ang="0">
                <a:pos x="T6" y="T7"/>
              </a:cxn>
              <a:cxn ang="0">
                <a:pos x="T8" y="T9"/>
              </a:cxn>
            </a:cxnLst>
            <a:rect l="0" t="0" r="r" b="b"/>
            <a:pathLst>
              <a:path w="12800" h="7199">
                <a:moveTo>
                  <a:pt x="6400" y="0"/>
                </a:moveTo>
                <a:lnTo>
                  <a:pt x="6400" y="0"/>
                </a:lnTo>
                <a:lnTo>
                  <a:pt x="0" y="4799"/>
                </a:lnTo>
                <a:lnTo>
                  <a:pt x="12800" y="7199"/>
                </a:lnTo>
                <a:lnTo>
                  <a:pt x="6400" y="0"/>
                </a:lnTo>
                <a:close/>
              </a:path>
            </a:pathLst>
          </a:custGeom>
          <a:solidFill>
            <a:srgbClr val="FADC33"/>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42A20B57-9C1D-4E8F-B2A3-A6062F929C2D}"/>
              </a:ext>
            </a:extLst>
          </p:cNvPr>
          <p:cNvSpPr>
            <a:spLocks noGrp="1"/>
          </p:cNvSpPr>
          <p:nvPr userDrawn="1">
            <p:ph type="title" hasCustomPrompt="1"/>
          </p:nvPr>
        </p:nvSpPr>
        <p:spPr>
          <a:xfrm>
            <a:off x="457200" y="374648"/>
            <a:ext cx="5486400" cy="3429000"/>
          </a:xfrm>
        </p:spPr>
        <p:txBody>
          <a:bodyPr anchor="t" anchorCtr="0"/>
          <a:lstStyle>
            <a:lvl1pPr>
              <a:defRPr sz="4800" spc="-100" baseline="0"/>
            </a:lvl1pPr>
          </a:lstStyle>
          <a:p>
            <a:r>
              <a:rPr lang="en-US"/>
              <a:t>[Section title]</a:t>
            </a:r>
          </a:p>
        </p:txBody>
      </p:sp>
      <p:sp>
        <p:nvSpPr>
          <p:cNvPr id="5" name="Footer Placeholder 2">
            <a:extLst>
              <a:ext uri="{FF2B5EF4-FFF2-40B4-BE49-F238E27FC236}">
                <a16:creationId xmlns:a16="http://schemas.microsoft.com/office/drawing/2014/main" id="{7F9C3797-B4F9-481A-ADC7-21C0CA065530}"/>
              </a:ext>
            </a:extLst>
          </p:cNvPr>
          <p:cNvSpPr>
            <a:spLocks noGrp="1"/>
          </p:cNvSpPr>
          <p:nvPr userDrawn="1">
            <p:ph type="ftr" sz="quarter" idx="11"/>
          </p:nvPr>
        </p:nvSpPr>
        <p:spPr/>
        <p:txBody>
          <a:bodyPr/>
          <a:lstStyle/>
          <a:p>
            <a:r>
              <a:rPr lang="en-US"/>
              <a:t>[Optional presentation title]</a:t>
            </a:r>
          </a:p>
        </p:txBody>
      </p:sp>
      <p:sp>
        <p:nvSpPr>
          <p:cNvPr id="4" name="Date Placeholder 3">
            <a:extLst>
              <a:ext uri="{FF2B5EF4-FFF2-40B4-BE49-F238E27FC236}">
                <a16:creationId xmlns:a16="http://schemas.microsoft.com/office/drawing/2014/main" id="{AE7C35D4-00CA-4567-9558-A8ECCAC3D77E}"/>
              </a:ext>
            </a:extLst>
          </p:cNvPr>
          <p:cNvSpPr>
            <a:spLocks noGrp="1"/>
          </p:cNvSpPr>
          <p:nvPr userDrawn="1">
            <p:ph type="dt" sz="half" idx="10"/>
          </p:nvPr>
        </p:nvSpPr>
        <p:spPr/>
        <p:txBody>
          <a:bodyPr/>
          <a:lstStyle/>
          <a:p>
            <a:r>
              <a:rPr lang="en-US"/>
              <a:t>[Month 00, 0000]</a:t>
            </a:r>
          </a:p>
        </p:txBody>
      </p:sp>
      <p:sp>
        <p:nvSpPr>
          <p:cNvPr id="6" name="Slide Number Placeholder 4">
            <a:extLst>
              <a:ext uri="{FF2B5EF4-FFF2-40B4-BE49-F238E27FC236}">
                <a16:creationId xmlns:a16="http://schemas.microsoft.com/office/drawing/2014/main" id="{FDB1BE67-4AA2-4F98-8F15-39B4F53A1316}"/>
              </a:ext>
            </a:extLst>
          </p:cNvPr>
          <p:cNvSpPr>
            <a:spLocks noGrp="1"/>
          </p:cNvSpPr>
          <p:nvPr userDrawn="1">
            <p:ph type="sldNum" sz="quarter" idx="12"/>
          </p:nvPr>
        </p:nvSpPr>
        <p:spPr/>
        <p:txBody>
          <a:bodyPr/>
          <a:lstStyle/>
          <a:p>
            <a:fld id="{B58DE5F1-E0F9-4CCA-92B7-7A6FC4DFEE14}" type="slidenum">
              <a:rPr lang="en-US" smtClean="0"/>
              <a:t>‹#›</a:t>
            </a:fld>
            <a:endParaRPr lang="en-US"/>
          </a:p>
        </p:txBody>
      </p:sp>
    </p:spTree>
    <p:extLst>
      <p:ext uri="{BB962C8B-B14F-4D97-AF65-F5344CB8AC3E}">
        <p14:creationId xmlns:p14="http://schemas.microsoft.com/office/powerpoint/2010/main" val="2623613743"/>
      </p:ext>
    </p:extLst>
  </p:cSld>
  <p:clrMapOvr>
    <a:masterClrMapping/>
  </p:clrMapOvr>
  <p:extLst>
    <p:ext uri="{DCECCB84-F9BA-43D5-87BE-67443E8EF086}">
      <p15:sldGuideLst xmlns:p15="http://schemas.microsoft.com/office/powerpoint/2012/main">
        <p15:guide id="2" pos="3744" userDrawn="1">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Section Header 05">
    <p:bg>
      <p:bgPr>
        <a:solidFill>
          <a:srgbClr val="FADC33"/>
        </a:solidFill>
        <a:effectLst/>
      </p:bgPr>
    </p:bg>
    <p:spTree>
      <p:nvGrpSpPr>
        <p:cNvPr id="1" name=""/>
        <p:cNvGrpSpPr/>
        <p:nvPr/>
      </p:nvGrpSpPr>
      <p:grpSpPr>
        <a:xfrm>
          <a:off x="0" y="0"/>
          <a:ext cx="0" cy="0"/>
          <a:chOff x="0" y="0"/>
          <a:chExt cx="0" cy="0"/>
        </a:xfrm>
      </p:grpSpPr>
      <p:sp>
        <p:nvSpPr>
          <p:cNvPr id="16" name="Shape">
            <a:extLst>
              <a:ext uri="{FF2B5EF4-FFF2-40B4-BE49-F238E27FC236}">
                <a16:creationId xmlns:a16="http://schemas.microsoft.com/office/drawing/2014/main" id="{38D35756-AD20-8E49-9B4A-42A661022522}"/>
              </a:ext>
              <a:ext uri="{C183D7F6-B498-43B3-948B-1728B52AA6E4}">
                <adec:decorative xmlns:adec="http://schemas.microsoft.com/office/drawing/2017/decorative" val="1"/>
              </a:ext>
            </a:extLst>
          </p:cNvPr>
          <p:cNvSpPr>
            <a:spLocks noChangeAspect="1" noEditPoints="1"/>
          </p:cNvSpPr>
          <p:nvPr userDrawn="1"/>
        </p:nvSpPr>
        <p:spPr bwMode="hidden">
          <a:xfrm>
            <a:off x="0" y="0"/>
            <a:ext cx="12192000" cy="6858000"/>
          </a:xfrm>
          <a:custGeom>
            <a:avLst/>
            <a:gdLst>
              <a:gd name="T0" fmla="*/ 6400 w 12800"/>
              <a:gd name="T1" fmla="*/ 0 h 7199"/>
              <a:gd name="T2" fmla="*/ 6400 w 12800"/>
              <a:gd name="T3" fmla="*/ 0 h 7199"/>
              <a:gd name="T4" fmla="*/ 0 w 12800"/>
              <a:gd name="T5" fmla="*/ 4799 h 7199"/>
              <a:gd name="T6" fmla="*/ 12800 w 12800"/>
              <a:gd name="T7" fmla="*/ 7199 h 7199"/>
              <a:gd name="T8" fmla="*/ 6400 w 12800"/>
              <a:gd name="T9" fmla="*/ 0 h 7199"/>
            </a:gdLst>
            <a:ahLst/>
            <a:cxnLst>
              <a:cxn ang="0">
                <a:pos x="T0" y="T1"/>
              </a:cxn>
              <a:cxn ang="0">
                <a:pos x="T2" y="T3"/>
              </a:cxn>
              <a:cxn ang="0">
                <a:pos x="T4" y="T5"/>
              </a:cxn>
              <a:cxn ang="0">
                <a:pos x="T6" y="T7"/>
              </a:cxn>
              <a:cxn ang="0">
                <a:pos x="T8" y="T9"/>
              </a:cxn>
            </a:cxnLst>
            <a:rect l="0" t="0" r="r" b="b"/>
            <a:pathLst>
              <a:path w="12800" h="7199">
                <a:moveTo>
                  <a:pt x="6400" y="0"/>
                </a:moveTo>
                <a:lnTo>
                  <a:pt x="6400" y="0"/>
                </a:lnTo>
                <a:lnTo>
                  <a:pt x="0" y="4799"/>
                </a:lnTo>
                <a:lnTo>
                  <a:pt x="12800" y="7199"/>
                </a:lnTo>
                <a:lnTo>
                  <a:pt x="6400" y="0"/>
                </a:lnTo>
                <a:close/>
              </a:path>
            </a:pathLst>
          </a:custGeom>
          <a:solidFill>
            <a:srgbClr val="F4F4F4"/>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42A20B57-9C1D-4E8F-B2A3-A6062F929C2D}"/>
              </a:ext>
            </a:extLst>
          </p:cNvPr>
          <p:cNvSpPr>
            <a:spLocks noGrp="1"/>
          </p:cNvSpPr>
          <p:nvPr>
            <p:ph type="title" hasCustomPrompt="1"/>
          </p:nvPr>
        </p:nvSpPr>
        <p:spPr>
          <a:xfrm>
            <a:off x="457200" y="374648"/>
            <a:ext cx="5486400" cy="3429000"/>
          </a:xfrm>
        </p:spPr>
        <p:txBody>
          <a:bodyPr anchor="t" anchorCtr="0"/>
          <a:lstStyle>
            <a:lvl1pPr>
              <a:defRPr sz="4800" spc="-100" baseline="0"/>
            </a:lvl1pPr>
          </a:lstStyle>
          <a:p>
            <a:r>
              <a:rPr lang="en-US"/>
              <a:t>[Section title]</a:t>
            </a:r>
          </a:p>
        </p:txBody>
      </p:sp>
      <p:sp>
        <p:nvSpPr>
          <p:cNvPr id="5" name="Footer Placeholder 2">
            <a:extLst>
              <a:ext uri="{FF2B5EF4-FFF2-40B4-BE49-F238E27FC236}">
                <a16:creationId xmlns:a16="http://schemas.microsoft.com/office/drawing/2014/main" id="{7F9C3797-B4F9-481A-ADC7-21C0CA065530}"/>
              </a:ext>
            </a:extLst>
          </p:cNvPr>
          <p:cNvSpPr>
            <a:spLocks noGrp="1"/>
          </p:cNvSpPr>
          <p:nvPr>
            <p:ph type="ftr" sz="quarter" idx="11"/>
          </p:nvPr>
        </p:nvSpPr>
        <p:spPr/>
        <p:txBody>
          <a:bodyPr/>
          <a:lstStyle/>
          <a:p>
            <a:r>
              <a:rPr lang="en-US"/>
              <a:t>[Optional presentation title]</a:t>
            </a:r>
          </a:p>
        </p:txBody>
      </p:sp>
      <p:sp>
        <p:nvSpPr>
          <p:cNvPr id="4" name="Date Placeholder 3">
            <a:extLst>
              <a:ext uri="{FF2B5EF4-FFF2-40B4-BE49-F238E27FC236}">
                <a16:creationId xmlns:a16="http://schemas.microsoft.com/office/drawing/2014/main" id="{AE7C35D4-00CA-4567-9558-A8ECCAC3D77E}"/>
              </a:ext>
            </a:extLst>
          </p:cNvPr>
          <p:cNvSpPr>
            <a:spLocks noGrp="1"/>
          </p:cNvSpPr>
          <p:nvPr>
            <p:ph type="dt" sz="half" idx="10"/>
          </p:nvPr>
        </p:nvSpPr>
        <p:spPr/>
        <p:txBody>
          <a:bodyPr/>
          <a:lstStyle/>
          <a:p>
            <a:r>
              <a:rPr lang="en-US"/>
              <a:t>[Month 00, 0000]</a:t>
            </a:r>
          </a:p>
        </p:txBody>
      </p:sp>
      <p:sp>
        <p:nvSpPr>
          <p:cNvPr id="6" name="Slide Number Placeholder 4">
            <a:extLst>
              <a:ext uri="{FF2B5EF4-FFF2-40B4-BE49-F238E27FC236}">
                <a16:creationId xmlns:a16="http://schemas.microsoft.com/office/drawing/2014/main" id="{FDB1BE67-4AA2-4F98-8F15-39B4F53A1316}"/>
              </a:ext>
            </a:extLst>
          </p:cNvPr>
          <p:cNvSpPr>
            <a:spLocks noGrp="1"/>
          </p:cNvSpPr>
          <p:nvPr>
            <p:ph type="sldNum" sz="quarter" idx="12"/>
          </p:nvPr>
        </p:nvSpPr>
        <p:spPr/>
        <p:txBody>
          <a:bodyPr/>
          <a:lstStyle/>
          <a:p>
            <a:fld id="{B58DE5F1-E0F9-4CCA-92B7-7A6FC4DFEE14}" type="slidenum">
              <a:rPr lang="en-US" smtClean="0"/>
              <a:t>‹#›</a:t>
            </a:fld>
            <a:endParaRPr lang="en-US"/>
          </a:p>
        </p:txBody>
      </p:sp>
    </p:spTree>
    <p:extLst>
      <p:ext uri="{BB962C8B-B14F-4D97-AF65-F5344CB8AC3E}">
        <p14:creationId xmlns:p14="http://schemas.microsoft.com/office/powerpoint/2010/main" val="1835780405"/>
      </p:ext>
    </p:extLst>
  </p:cSld>
  <p:clrMapOvr>
    <a:masterClrMapping/>
  </p:clrMapOvr>
  <p:extLst>
    <p:ext uri="{DCECCB84-F9BA-43D5-87BE-67443E8EF086}">
      <p15:sldGuideLst xmlns:p15="http://schemas.microsoft.com/office/powerpoint/2012/main">
        <p15:guide id="2" pos="3744" userDrawn="1">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Section Header 06">
    <p:bg>
      <p:bgPr>
        <a:solidFill>
          <a:srgbClr val="F4F4F4"/>
        </a:solidFill>
        <a:effectLst/>
      </p:bgPr>
    </p:bg>
    <p:spTree>
      <p:nvGrpSpPr>
        <p:cNvPr id="1" name=""/>
        <p:cNvGrpSpPr/>
        <p:nvPr/>
      </p:nvGrpSpPr>
      <p:grpSpPr>
        <a:xfrm>
          <a:off x="0" y="0"/>
          <a:ext cx="0" cy="0"/>
          <a:chOff x="0" y="0"/>
          <a:chExt cx="0" cy="0"/>
        </a:xfrm>
      </p:grpSpPr>
      <p:sp>
        <p:nvSpPr>
          <p:cNvPr id="16" name="Shape">
            <a:extLst>
              <a:ext uri="{FF2B5EF4-FFF2-40B4-BE49-F238E27FC236}">
                <a16:creationId xmlns:a16="http://schemas.microsoft.com/office/drawing/2014/main" id="{5165E177-AFB8-8744-B4BB-F1F417C613E1}"/>
              </a:ext>
              <a:ext uri="{C183D7F6-B498-43B3-948B-1728B52AA6E4}">
                <adec:decorative xmlns:adec="http://schemas.microsoft.com/office/drawing/2017/decorative" val="1"/>
              </a:ext>
            </a:extLst>
          </p:cNvPr>
          <p:cNvSpPr>
            <a:spLocks noChangeAspect="1" noEditPoints="1"/>
          </p:cNvSpPr>
          <p:nvPr userDrawn="1"/>
        </p:nvSpPr>
        <p:spPr bwMode="hidden">
          <a:xfrm>
            <a:off x="0" y="0"/>
            <a:ext cx="12192000" cy="6858000"/>
          </a:xfrm>
          <a:custGeom>
            <a:avLst/>
            <a:gdLst>
              <a:gd name="T0" fmla="*/ 6400 w 12800"/>
              <a:gd name="T1" fmla="*/ 0 h 7199"/>
              <a:gd name="T2" fmla="*/ 6400 w 12800"/>
              <a:gd name="T3" fmla="*/ 0 h 7199"/>
              <a:gd name="T4" fmla="*/ 0 w 12800"/>
              <a:gd name="T5" fmla="*/ 4799 h 7199"/>
              <a:gd name="T6" fmla="*/ 12800 w 12800"/>
              <a:gd name="T7" fmla="*/ 7199 h 7199"/>
              <a:gd name="T8" fmla="*/ 6400 w 12800"/>
              <a:gd name="T9" fmla="*/ 0 h 7199"/>
            </a:gdLst>
            <a:ahLst/>
            <a:cxnLst>
              <a:cxn ang="0">
                <a:pos x="T0" y="T1"/>
              </a:cxn>
              <a:cxn ang="0">
                <a:pos x="T2" y="T3"/>
              </a:cxn>
              <a:cxn ang="0">
                <a:pos x="T4" y="T5"/>
              </a:cxn>
              <a:cxn ang="0">
                <a:pos x="T6" y="T7"/>
              </a:cxn>
              <a:cxn ang="0">
                <a:pos x="T8" y="T9"/>
              </a:cxn>
            </a:cxnLst>
            <a:rect l="0" t="0" r="r" b="b"/>
            <a:pathLst>
              <a:path w="12800" h="7199">
                <a:moveTo>
                  <a:pt x="6400" y="0"/>
                </a:moveTo>
                <a:lnTo>
                  <a:pt x="6400" y="0"/>
                </a:lnTo>
                <a:lnTo>
                  <a:pt x="0" y="4799"/>
                </a:lnTo>
                <a:lnTo>
                  <a:pt x="12800" y="7199"/>
                </a:lnTo>
                <a:lnTo>
                  <a:pt x="640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42A20B57-9C1D-4E8F-B2A3-A6062F929C2D}"/>
              </a:ext>
            </a:extLst>
          </p:cNvPr>
          <p:cNvSpPr>
            <a:spLocks noGrp="1"/>
          </p:cNvSpPr>
          <p:nvPr>
            <p:ph type="title" hasCustomPrompt="1"/>
          </p:nvPr>
        </p:nvSpPr>
        <p:spPr>
          <a:xfrm>
            <a:off x="457200" y="374648"/>
            <a:ext cx="5486400" cy="3429000"/>
          </a:xfrm>
        </p:spPr>
        <p:txBody>
          <a:bodyPr anchor="t" anchorCtr="0"/>
          <a:lstStyle>
            <a:lvl1pPr>
              <a:defRPr sz="4800" spc="-100" baseline="0"/>
            </a:lvl1pPr>
          </a:lstStyle>
          <a:p>
            <a:r>
              <a:rPr lang="en-US"/>
              <a:t>[Section title]</a:t>
            </a:r>
          </a:p>
        </p:txBody>
      </p:sp>
      <p:sp>
        <p:nvSpPr>
          <p:cNvPr id="5" name="Footer Placeholder 2">
            <a:extLst>
              <a:ext uri="{FF2B5EF4-FFF2-40B4-BE49-F238E27FC236}">
                <a16:creationId xmlns:a16="http://schemas.microsoft.com/office/drawing/2014/main" id="{7F9C3797-B4F9-481A-ADC7-21C0CA065530}"/>
              </a:ext>
            </a:extLst>
          </p:cNvPr>
          <p:cNvSpPr>
            <a:spLocks noGrp="1"/>
          </p:cNvSpPr>
          <p:nvPr>
            <p:ph type="ftr" sz="quarter" idx="11"/>
          </p:nvPr>
        </p:nvSpPr>
        <p:spPr/>
        <p:txBody>
          <a:bodyPr/>
          <a:lstStyle/>
          <a:p>
            <a:r>
              <a:rPr lang="en-US"/>
              <a:t>[Optional presentation title]</a:t>
            </a:r>
          </a:p>
        </p:txBody>
      </p:sp>
      <p:sp>
        <p:nvSpPr>
          <p:cNvPr id="4" name="Date Placeholder 3">
            <a:extLst>
              <a:ext uri="{FF2B5EF4-FFF2-40B4-BE49-F238E27FC236}">
                <a16:creationId xmlns:a16="http://schemas.microsoft.com/office/drawing/2014/main" id="{AE7C35D4-00CA-4567-9558-A8ECCAC3D77E}"/>
              </a:ext>
            </a:extLst>
          </p:cNvPr>
          <p:cNvSpPr>
            <a:spLocks noGrp="1"/>
          </p:cNvSpPr>
          <p:nvPr>
            <p:ph type="dt" sz="half" idx="10"/>
          </p:nvPr>
        </p:nvSpPr>
        <p:spPr/>
        <p:txBody>
          <a:bodyPr/>
          <a:lstStyle/>
          <a:p>
            <a:r>
              <a:rPr lang="en-US"/>
              <a:t>[Month 00, 0000]</a:t>
            </a:r>
          </a:p>
        </p:txBody>
      </p:sp>
      <p:sp>
        <p:nvSpPr>
          <p:cNvPr id="6" name="Slide Number Placeholder 4">
            <a:extLst>
              <a:ext uri="{FF2B5EF4-FFF2-40B4-BE49-F238E27FC236}">
                <a16:creationId xmlns:a16="http://schemas.microsoft.com/office/drawing/2014/main" id="{FDB1BE67-4AA2-4F98-8F15-39B4F53A1316}"/>
              </a:ext>
            </a:extLst>
          </p:cNvPr>
          <p:cNvSpPr>
            <a:spLocks noGrp="1"/>
          </p:cNvSpPr>
          <p:nvPr>
            <p:ph type="sldNum" sz="quarter" idx="12"/>
          </p:nvPr>
        </p:nvSpPr>
        <p:spPr/>
        <p:txBody>
          <a:bodyPr/>
          <a:lstStyle/>
          <a:p>
            <a:fld id="{B58DE5F1-E0F9-4CCA-92B7-7A6FC4DFEE14}" type="slidenum">
              <a:rPr lang="en-US" smtClean="0"/>
              <a:t>‹#›</a:t>
            </a:fld>
            <a:endParaRPr lang="en-US"/>
          </a:p>
        </p:txBody>
      </p:sp>
    </p:spTree>
    <p:extLst>
      <p:ext uri="{BB962C8B-B14F-4D97-AF65-F5344CB8AC3E}">
        <p14:creationId xmlns:p14="http://schemas.microsoft.com/office/powerpoint/2010/main" val="2164679439"/>
      </p:ext>
    </p:extLst>
  </p:cSld>
  <p:clrMapOvr>
    <a:masterClrMapping/>
  </p:clrMapOvr>
  <p:extLst>
    <p:ext uri="{DCECCB84-F9BA-43D5-87BE-67443E8EF086}">
      <p15:sldGuideLst xmlns:p15="http://schemas.microsoft.com/office/powerpoint/2012/main">
        <p15:guide id="2" pos="3744" userDrawn="1">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00D8B1-1581-4488-A1A4-886D01EEFD4F}"/>
              </a:ext>
            </a:extLst>
          </p:cNvPr>
          <p:cNvSpPr>
            <a:spLocks noGrp="1"/>
          </p:cNvSpPr>
          <p:nvPr>
            <p:ph type="title" hasCustomPrompt="1"/>
          </p:nvPr>
        </p:nvSpPr>
        <p:spPr/>
        <p:txBody>
          <a:bodyPr/>
          <a:lstStyle>
            <a:lvl1pPr>
              <a:defRPr/>
            </a:lvl1pPr>
          </a:lstStyle>
          <a:p>
            <a:r>
              <a:rPr lang="en-US"/>
              <a:t>[Slide title]</a:t>
            </a:r>
          </a:p>
        </p:txBody>
      </p:sp>
      <p:sp>
        <p:nvSpPr>
          <p:cNvPr id="4" name="Footer Placeholder 2">
            <a:extLst>
              <a:ext uri="{FF2B5EF4-FFF2-40B4-BE49-F238E27FC236}">
                <a16:creationId xmlns:a16="http://schemas.microsoft.com/office/drawing/2014/main" id="{095E3C3B-5A9E-4D96-BC39-7004AC22F9C7}"/>
              </a:ext>
            </a:extLst>
          </p:cNvPr>
          <p:cNvSpPr>
            <a:spLocks noGrp="1"/>
          </p:cNvSpPr>
          <p:nvPr>
            <p:ph type="ftr" sz="quarter" idx="11"/>
          </p:nvPr>
        </p:nvSpPr>
        <p:spPr/>
        <p:txBody>
          <a:bodyPr/>
          <a:lstStyle/>
          <a:p>
            <a:r>
              <a:rPr lang="en-US"/>
              <a:t>[Optional presentation title]</a:t>
            </a:r>
          </a:p>
        </p:txBody>
      </p:sp>
      <p:sp>
        <p:nvSpPr>
          <p:cNvPr id="3" name="Date Placeholder 3">
            <a:extLst>
              <a:ext uri="{FF2B5EF4-FFF2-40B4-BE49-F238E27FC236}">
                <a16:creationId xmlns:a16="http://schemas.microsoft.com/office/drawing/2014/main" id="{2B2D468F-F3E1-4AA3-B224-4ACA2CE00A55}"/>
              </a:ext>
            </a:extLst>
          </p:cNvPr>
          <p:cNvSpPr>
            <a:spLocks noGrp="1"/>
          </p:cNvSpPr>
          <p:nvPr>
            <p:ph type="dt" sz="half" idx="10"/>
          </p:nvPr>
        </p:nvSpPr>
        <p:spPr/>
        <p:txBody>
          <a:bodyPr/>
          <a:lstStyle/>
          <a:p>
            <a:r>
              <a:rPr lang="en-US"/>
              <a:t>[Month 00, 0000]</a:t>
            </a:r>
          </a:p>
        </p:txBody>
      </p:sp>
      <p:sp>
        <p:nvSpPr>
          <p:cNvPr id="5" name="Slide Number Placeholder 4">
            <a:extLst>
              <a:ext uri="{FF2B5EF4-FFF2-40B4-BE49-F238E27FC236}">
                <a16:creationId xmlns:a16="http://schemas.microsoft.com/office/drawing/2014/main" id="{6CF9CDAC-EC28-4BA6-9827-D58133E18874}"/>
              </a:ext>
            </a:extLst>
          </p:cNvPr>
          <p:cNvSpPr>
            <a:spLocks noGrp="1"/>
          </p:cNvSpPr>
          <p:nvPr>
            <p:ph type="sldNum" sz="quarter" idx="12"/>
          </p:nvPr>
        </p:nvSpPr>
        <p:spPr/>
        <p:txBody>
          <a:bodyPr/>
          <a:lstStyle/>
          <a:p>
            <a:fld id="{B58DE5F1-E0F9-4CCA-92B7-7A6FC4DFEE14}" type="slidenum">
              <a:rPr lang="en-US" smtClean="0"/>
              <a:t>‹#›</a:t>
            </a:fld>
            <a:endParaRPr lang="en-US"/>
          </a:p>
        </p:txBody>
      </p:sp>
    </p:spTree>
    <p:extLst>
      <p:ext uri="{BB962C8B-B14F-4D97-AF65-F5344CB8AC3E}">
        <p14:creationId xmlns:p14="http://schemas.microsoft.com/office/powerpoint/2010/main" val="1450968227"/>
      </p:ext>
    </p:extLst>
  </p:cSld>
  <p:clrMapOvr>
    <a:masterClrMapping/>
  </p:clrMapOvr>
  <p:extLst>
    <p:ext uri="{DCECCB84-F9BA-43D5-87BE-67443E8EF086}">
      <p15:sldGuideLst xmlns:p15="http://schemas.microsoft.com/office/powerpoint/2012/main">
        <p15:guide id="1" orient="horz" pos="1037" userDrawn="1">
          <p15:clr>
            <a:srgbClr val="FBAE40"/>
          </p15:clr>
        </p15:guide>
        <p15:guide id="2" orient="horz" pos="3830" userDrawn="1">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3F2CE42-BE30-499A-B8F3-F1CF9EBAFB2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1" cy="6858000"/>
          </a:xfrm>
          <a:prstGeom prst="rect">
            <a:avLst/>
          </a:prstGeom>
        </p:spPr>
      </p:pic>
      <p:sp>
        <p:nvSpPr>
          <p:cNvPr id="4" name="Slide Number Placeholder 3">
            <a:extLst>
              <a:ext uri="{FF2B5EF4-FFF2-40B4-BE49-F238E27FC236}">
                <a16:creationId xmlns:a16="http://schemas.microsoft.com/office/drawing/2014/main" id="{45BF3E53-7A3D-40D5-AE68-3CE44909F1CF}"/>
              </a:ext>
            </a:extLst>
          </p:cNvPr>
          <p:cNvSpPr>
            <a:spLocks noGrp="1"/>
          </p:cNvSpPr>
          <p:nvPr>
            <p:ph type="sldNum" sz="quarter" idx="12"/>
          </p:nvPr>
        </p:nvSpPr>
        <p:spPr/>
        <p:txBody>
          <a:bodyPr/>
          <a:lstStyle/>
          <a:p>
            <a:fld id="{B58DE5F1-E0F9-4CCA-92B7-7A6FC4DFEE14}" type="slidenum">
              <a:rPr lang="en-US" smtClean="0"/>
              <a:t>‹#›</a:t>
            </a:fld>
            <a:endParaRPr lang="en-US"/>
          </a:p>
        </p:txBody>
      </p:sp>
      <p:pic>
        <p:nvPicPr>
          <p:cNvPr id="7" name="Picture 6">
            <a:extLst>
              <a:ext uri="{FF2B5EF4-FFF2-40B4-BE49-F238E27FC236}">
                <a16:creationId xmlns:a16="http://schemas.microsoft.com/office/drawing/2014/main" id="{CE6AEE1C-D6DB-49CA-A2A9-5BA60BAB9607}"/>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366712" y="6183592"/>
            <a:ext cx="1062038" cy="268609"/>
          </a:xfrm>
          <a:prstGeom prst="rect">
            <a:avLst/>
          </a:prstGeom>
        </p:spPr>
      </p:pic>
    </p:spTree>
    <p:extLst>
      <p:ext uri="{BB962C8B-B14F-4D97-AF65-F5344CB8AC3E}">
        <p14:creationId xmlns:p14="http://schemas.microsoft.com/office/powerpoint/2010/main" val="394099036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Contact">
    <p:bg>
      <p:bgPr>
        <a:solidFill>
          <a:srgbClr val="93D500"/>
        </a:solidFill>
        <a:effectLst/>
      </p:bgPr>
    </p:bg>
    <p:spTree>
      <p:nvGrpSpPr>
        <p:cNvPr id="1" name=""/>
        <p:cNvGrpSpPr/>
        <p:nvPr/>
      </p:nvGrpSpPr>
      <p:grpSpPr>
        <a:xfrm>
          <a:off x="0" y="0"/>
          <a:ext cx="0" cy="0"/>
          <a:chOff x="0" y="0"/>
          <a:chExt cx="0" cy="0"/>
        </a:xfrm>
      </p:grpSpPr>
      <p:sp>
        <p:nvSpPr>
          <p:cNvPr id="6" name="Shape">
            <a:extLst>
              <a:ext uri="{FF2B5EF4-FFF2-40B4-BE49-F238E27FC236}">
                <a16:creationId xmlns:a16="http://schemas.microsoft.com/office/drawing/2014/main" id="{3B667D81-0197-4643-8B8D-98EFDFE91158}"/>
              </a:ext>
            </a:extLst>
          </p:cNvPr>
          <p:cNvSpPr>
            <a:spLocks noChangeAspect="1" noEditPoints="1"/>
          </p:cNvSpPr>
          <p:nvPr userDrawn="1"/>
        </p:nvSpPr>
        <p:spPr bwMode="hidden">
          <a:xfrm>
            <a:off x="1744885" y="0"/>
            <a:ext cx="10447115" cy="6858000"/>
          </a:xfrm>
          <a:custGeom>
            <a:avLst/>
            <a:gdLst>
              <a:gd name="T0" fmla="*/ 5485 w 10971"/>
              <a:gd name="T1" fmla="*/ 0 h 7199"/>
              <a:gd name="T2" fmla="*/ 5485 w 10971"/>
              <a:gd name="T3" fmla="*/ 0 h 7199"/>
              <a:gd name="T4" fmla="*/ 0 w 10971"/>
              <a:gd name="T5" fmla="*/ 7199 h 7199"/>
              <a:gd name="T6" fmla="*/ 10971 w 10971"/>
              <a:gd name="T7" fmla="*/ 4799 h 7199"/>
              <a:gd name="T8" fmla="*/ 5485 w 10971"/>
              <a:gd name="T9" fmla="*/ 0 h 7199"/>
            </a:gdLst>
            <a:ahLst/>
            <a:cxnLst>
              <a:cxn ang="0">
                <a:pos x="T0" y="T1"/>
              </a:cxn>
              <a:cxn ang="0">
                <a:pos x="T2" y="T3"/>
              </a:cxn>
              <a:cxn ang="0">
                <a:pos x="T4" y="T5"/>
              </a:cxn>
              <a:cxn ang="0">
                <a:pos x="T6" y="T7"/>
              </a:cxn>
              <a:cxn ang="0">
                <a:pos x="T8" y="T9"/>
              </a:cxn>
            </a:cxnLst>
            <a:rect l="0" t="0" r="r" b="b"/>
            <a:pathLst>
              <a:path w="10971" h="7199">
                <a:moveTo>
                  <a:pt x="5485" y="0"/>
                </a:moveTo>
                <a:lnTo>
                  <a:pt x="5485" y="0"/>
                </a:lnTo>
                <a:lnTo>
                  <a:pt x="0" y="7199"/>
                </a:lnTo>
                <a:lnTo>
                  <a:pt x="10971" y="4799"/>
                </a:lnTo>
                <a:lnTo>
                  <a:pt x="5485" y="0"/>
                </a:lnTo>
                <a:close/>
              </a:path>
            </a:pathLst>
          </a:custGeom>
          <a:solidFill>
            <a:srgbClr val="F4F4F4"/>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 name="Contact">
            <a:extLst>
              <a:ext uri="{FF2B5EF4-FFF2-40B4-BE49-F238E27FC236}">
                <a16:creationId xmlns:a16="http://schemas.microsoft.com/office/drawing/2014/main" id="{D94549FF-0AAD-5F4F-8AB4-53D19F7F294B}"/>
              </a:ext>
            </a:extLst>
          </p:cNvPr>
          <p:cNvSpPr txBox="1"/>
          <p:nvPr userDrawn="1"/>
        </p:nvSpPr>
        <p:spPr>
          <a:xfrm>
            <a:off x="457200" y="374650"/>
            <a:ext cx="5486400" cy="1374775"/>
          </a:xfrm>
          <a:prstGeom prst="rect">
            <a:avLst/>
          </a:prstGeom>
          <a:noFill/>
        </p:spPr>
        <p:txBody>
          <a:bodyPr wrap="square" lIns="0" tIns="0" rIns="0" bIns="0" rtlCol="0" anchor="t" anchorCtr="0">
            <a:noAutofit/>
          </a:bodyPr>
          <a:lstStyle/>
          <a:p>
            <a:pPr marL="0" indent="0">
              <a:lnSpc>
                <a:spcPct val="90000"/>
              </a:lnSpc>
              <a:spcBef>
                <a:spcPts val="0"/>
              </a:spcBef>
              <a:buSzPct val="100000"/>
              <a:buFontTx/>
              <a:buNone/>
            </a:pPr>
            <a:r>
              <a:rPr lang="en-US" sz="4800" b="1" spc="-100" baseline="0"/>
              <a:t>Contact</a:t>
            </a:r>
          </a:p>
        </p:txBody>
      </p:sp>
      <p:sp>
        <p:nvSpPr>
          <p:cNvPr id="9" name="Text Placeholder 1">
            <a:extLst>
              <a:ext uri="{FF2B5EF4-FFF2-40B4-BE49-F238E27FC236}">
                <a16:creationId xmlns:a16="http://schemas.microsoft.com/office/drawing/2014/main" id="{5C800EA8-6366-7F4C-B7F3-6DF82E498590}"/>
              </a:ext>
            </a:extLst>
          </p:cNvPr>
          <p:cNvSpPr>
            <a:spLocks noGrp="1"/>
          </p:cNvSpPr>
          <p:nvPr>
            <p:ph type="body" sz="quarter" idx="10" hasCustomPrompt="1"/>
          </p:nvPr>
        </p:nvSpPr>
        <p:spPr>
          <a:xfrm>
            <a:off x="457200" y="1463040"/>
            <a:ext cx="5486400" cy="365760"/>
          </a:xfrm>
        </p:spPr>
        <p:txBody>
          <a:bodyPr anchor="t" anchorCtr="0"/>
          <a:lstStyle>
            <a:lvl1pPr marL="0" indent="0">
              <a:spcBef>
                <a:spcPts val="1200"/>
              </a:spcBef>
              <a:buFontTx/>
              <a:buNone/>
              <a:defRPr b="1"/>
            </a:lvl1pPr>
            <a:lvl2pPr marL="0" indent="0">
              <a:spcBef>
                <a:spcPts val="0"/>
              </a:spcBef>
              <a:buFontTx/>
              <a:buNone/>
              <a:defRPr b="1"/>
            </a:lvl2pPr>
            <a:lvl3pPr marL="0" indent="0">
              <a:spcBef>
                <a:spcPts val="0"/>
              </a:spcBef>
              <a:buFontTx/>
              <a:buNone/>
              <a:defRPr b="1"/>
            </a:lvl3pPr>
            <a:lvl4pPr marL="0" indent="0">
              <a:spcBef>
                <a:spcPts val="0"/>
              </a:spcBef>
              <a:buFontTx/>
              <a:buNone/>
              <a:defRPr b="1"/>
            </a:lvl4pPr>
            <a:lvl5pPr marL="0" indent="0">
              <a:spcBef>
                <a:spcPts val="0"/>
              </a:spcBef>
              <a:buFontTx/>
              <a:buNone/>
              <a:defRPr b="1"/>
            </a:lvl5pPr>
            <a:lvl6pPr marL="0" indent="0">
              <a:spcBef>
                <a:spcPts val="0"/>
              </a:spcBef>
              <a:buFontTx/>
              <a:buNone/>
              <a:defRPr b="1"/>
            </a:lvl6pPr>
            <a:lvl7pPr marL="0" indent="0">
              <a:spcBef>
                <a:spcPts val="0"/>
              </a:spcBef>
              <a:buFontTx/>
              <a:buNone/>
              <a:defRPr b="1"/>
            </a:lvl7pPr>
            <a:lvl8pPr marL="0" indent="0">
              <a:spcBef>
                <a:spcPts val="0"/>
              </a:spcBef>
              <a:buFontTx/>
              <a:buNone/>
              <a:defRPr b="1"/>
            </a:lvl8pPr>
            <a:lvl9pPr marL="0" indent="0">
              <a:spcBef>
                <a:spcPts val="0"/>
              </a:spcBef>
              <a:buFontTx/>
              <a:buNone/>
              <a:defRPr b="1"/>
            </a:lvl9pPr>
          </a:lstStyle>
          <a:p>
            <a:pPr lvl="0"/>
            <a:r>
              <a:rPr lang="en-US"/>
              <a:t>[</a:t>
            </a:r>
            <a:r>
              <a:rPr lang="en-US" err="1"/>
              <a:t>Firstname</a:t>
            </a:r>
            <a:r>
              <a:rPr lang="en-US"/>
              <a:t> </a:t>
            </a:r>
            <a:r>
              <a:rPr lang="en-US" err="1"/>
              <a:t>Lastname</a:t>
            </a:r>
            <a:r>
              <a:rPr lang="en-US"/>
              <a:t>]</a:t>
            </a:r>
          </a:p>
        </p:txBody>
      </p:sp>
      <p:sp>
        <p:nvSpPr>
          <p:cNvPr id="8" name="Text Placeholder 2">
            <a:extLst>
              <a:ext uri="{FF2B5EF4-FFF2-40B4-BE49-F238E27FC236}">
                <a16:creationId xmlns:a16="http://schemas.microsoft.com/office/drawing/2014/main" id="{DA138FBC-DE4F-F447-BEF8-5429D53E090A}"/>
              </a:ext>
            </a:extLst>
          </p:cNvPr>
          <p:cNvSpPr>
            <a:spLocks noGrp="1"/>
          </p:cNvSpPr>
          <p:nvPr>
            <p:ph type="body" sz="quarter" idx="11" hasCustomPrompt="1"/>
          </p:nvPr>
        </p:nvSpPr>
        <p:spPr>
          <a:xfrm>
            <a:off x="457200" y="1888490"/>
            <a:ext cx="5486400" cy="1915158"/>
          </a:xfrm>
        </p:spPr>
        <p:txBody>
          <a:bodyPr anchor="t" anchorCtr="0"/>
          <a:lstStyle>
            <a:lvl1pPr marL="0" indent="0">
              <a:spcBef>
                <a:spcPts val="1200"/>
              </a:spcBef>
              <a:buFontTx/>
              <a:buNone/>
              <a:defRPr/>
            </a:lvl1pPr>
            <a:lvl2pPr marL="0" indent="0">
              <a:spcBef>
                <a:spcPts val="1200"/>
              </a:spcBef>
              <a:buFontTx/>
              <a:buNone/>
              <a:defRPr/>
            </a:lvl2pPr>
            <a:lvl3pPr marL="0" indent="0">
              <a:spcBef>
                <a:spcPts val="1200"/>
              </a:spcBef>
              <a:buFontTx/>
              <a:buNone/>
              <a:defRPr/>
            </a:lvl3pPr>
            <a:lvl4pPr marL="0" indent="0">
              <a:spcBef>
                <a:spcPts val="1200"/>
              </a:spcBef>
              <a:buFontTx/>
              <a:buNone/>
              <a:defRPr/>
            </a:lvl4pPr>
            <a:lvl5pPr marL="0" indent="0">
              <a:spcBef>
                <a:spcPts val="1200"/>
              </a:spcBef>
              <a:buFontTx/>
              <a:buNone/>
              <a:defRPr/>
            </a:lvl5pPr>
            <a:lvl6pPr marL="0" indent="0">
              <a:spcBef>
                <a:spcPts val="1200"/>
              </a:spcBef>
              <a:buFontTx/>
              <a:buNone/>
              <a:defRPr/>
            </a:lvl6pPr>
            <a:lvl7pPr marL="0" indent="0">
              <a:spcBef>
                <a:spcPts val="1200"/>
              </a:spcBef>
              <a:buFontTx/>
              <a:buNone/>
              <a:defRPr/>
            </a:lvl7pPr>
            <a:lvl8pPr marL="0" indent="0">
              <a:spcBef>
                <a:spcPts val="1200"/>
              </a:spcBef>
              <a:buFontTx/>
              <a:buNone/>
              <a:defRPr/>
            </a:lvl8pPr>
            <a:lvl9pPr marL="0" indent="0">
              <a:spcBef>
                <a:spcPts val="1200"/>
              </a:spcBef>
              <a:buFontTx/>
              <a:buNone/>
              <a:defRPr/>
            </a:lvl9pPr>
          </a:lstStyle>
          <a:p>
            <a:pPr lvl="0"/>
            <a:r>
              <a:rPr lang="en-US"/>
              <a:t>[Contact information]</a:t>
            </a:r>
          </a:p>
        </p:txBody>
      </p:sp>
    </p:spTree>
    <p:extLst>
      <p:ext uri="{BB962C8B-B14F-4D97-AF65-F5344CB8AC3E}">
        <p14:creationId xmlns:p14="http://schemas.microsoft.com/office/powerpoint/2010/main" val="3876399665"/>
      </p:ext>
    </p:extLst>
  </p:cSld>
  <p:clrMapOvr>
    <a:masterClrMapping/>
  </p:clrMapOvr>
  <p:extLst>
    <p:ext uri="{DCECCB84-F9BA-43D5-87BE-67443E8EF086}">
      <p15:sldGuideLst xmlns:p15="http://schemas.microsoft.com/office/powerpoint/2012/main">
        <p15:guide id="1" pos="3744">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7_Custom Layout">
    <p:bg>
      <p:bgPr>
        <a:solidFill>
          <a:schemeClr val="tx1">
            <a:lumMod val="75000"/>
          </a:schemeClr>
        </a:solidFill>
        <a:effectLst/>
      </p:bgPr>
    </p:bg>
    <p:spTree>
      <p:nvGrpSpPr>
        <p:cNvPr id="1" name=""/>
        <p:cNvGrpSpPr/>
        <p:nvPr/>
      </p:nvGrpSpPr>
      <p:grpSpPr>
        <a:xfrm>
          <a:off x="0" y="0"/>
          <a:ext cx="0" cy="0"/>
          <a:chOff x="0" y="0"/>
          <a:chExt cx="0" cy="0"/>
        </a:xfrm>
      </p:grpSpPr>
      <p:sp>
        <p:nvSpPr>
          <p:cNvPr id="5" name="Rectangle 4"/>
          <p:cNvSpPr/>
          <p:nvPr userDrawn="1"/>
        </p:nvSpPr>
        <p:spPr bwMode="auto">
          <a:xfrm>
            <a:off x="0" y="0"/>
            <a:ext cx="12192000" cy="6858000"/>
          </a:xfrm>
          <a:prstGeom prst="rect">
            <a:avLst/>
          </a:prstGeom>
          <a:solidFill>
            <a:schemeClr val="bg1"/>
          </a:solidFill>
          <a:ln w="12700" cap="flat" cmpd="sng" algn="ctr">
            <a:noFill/>
            <a:prstDash val="solid"/>
            <a:round/>
            <a:headEnd type="none" w="med" len="med"/>
            <a:tailEnd type="none" w="med" len="med"/>
          </a:ln>
          <a:effectLst/>
        </p:spPr>
        <p:txBody>
          <a:bodyPr vert="horz" wrap="square" lIns="109728" tIns="54864" rIns="109728" bIns="54864" numCol="1" rtlCol="0" anchor="t" anchorCtr="0" compatLnSpc="1">
            <a:prstTxWarp prst="textNoShape">
              <a:avLst/>
            </a:prstTxWarp>
          </a:bodyPr>
          <a:lstStyle/>
          <a:p>
            <a:pPr marL="0" marR="0" indent="0" algn="l" defTabSz="1097280" rtl="0" eaLnBrk="1" fontAlgn="base" latinLnBrk="0" hangingPunct="1">
              <a:lnSpc>
                <a:spcPct val="100000"/>
              </a:lnSpc>
              <a:spcBef>
                <a:spcPct val="0"/>
              </a:spcBef>
              <a:spcAft>
                <a:spcPct val="0"/>
              </a:spcAft>
              <a:buClrTx/>
              <a:buSzTx/>
              <a:buFontTx/>
              <a:buNone/>
              <a:tabLst/>
            </a:pPr>
            <a:endParaRPr kumimoji="0" lang="en-US" sz="2160" b="0" i="0" u="none" strike="noStrike" cap="none" normalizeH="0" baseline="0">
              <a:ln>
                <a:noFill/>
              </a:ln>
              <a:solidFill>
                <a:schemeClr val="tx1"/>
              </a:solidFill>
              <a:effectLst/>
              <a:latin typeface="Palatino Linotype" pitchFamily="18" charset="0"/>
            </a:endParaRPr>
          </a:p>
        </p:txBody>
      </p:sp>
      <p:sp>
        <p:nvSpPr>
          <p:cNvPr id="3" name="Rectangle 2"/>
          <p:cNvSpPr/>
          <p:nvPr userDrawn="1"/>
        </p:nvSpPr>
        <p:spPr bwMode="auto">
          <a:xfrm>
            <a:off x="116115" y="91441"/>
            <a:ext cx="11974287" cy="6648995"/>
          </a:xfrm>
          <a:prstGeom prst="rect">
            <a:avLst/>
          </a:prstGeom>
          <a:solidFill>
            <a:schemeClr val="accent1"/>
          </a:solidFill>
          <a:ln w="12700" cap="flat" cmpd="sng" algn="ctr">
            <a:noFill/>
            <a:prstDash val="solid"/>
            <a:round/>
            <a:headEnd type="none" w="med" len="med"/>
            <a:tailEnd type="none" w="med" len="med"/>
          </a:ln>
          <a:effectLst/>
        </p:spPr>
        <p:txBody>
          <a:bodyPr vert="horz" wrap="square" lIns="109728" tIns="54864" rIns="109728" bIns="54864" numCol="1" rtlCol="0" anchor="t" anchorCtr="0" compatLnSpc="1">
            <a:prstTxWarp prst="textNoShape">
              <a:avLst/>
            </a:prstTxWarp>
          </a:bodyPr>
          <a:lstStyle/>
          <a:p>
            <a:pPr marR="0" lvl="0" indent="0" fontAlgn="base">
              <a:lnSpc>
                <a:spcPct val="100000"/>
              </a:lnSpc>
              <a:spcBef>
                <a:spcPct val="0"/>
              </a:spcBef>
              <a:spcAft>
                <a:spcPct val="0"/>
              </a:spcAft>
              <a:buClrTx/>
              <a:buSzTx/>
              <a:buFontTx/>
              <a:buNone/>
              <a:tabLst/>
            </a:pPr>
            <a:endParaRPr kumimoji="0" lang="en-US" sz="2160" b="0" i="0" u="none" strike="noStrike" cap="none" normalizeH="0" baseline="0">
              <a:ln>
                <a:noFill/>
              </a:ln>
              <a:effectLst/>
              <a:latin typeface="Palatino Linotype" pitchFamily="18" charset="0"/>
            </a:endParaRPr>
          </a:p>
        </p:txBody>
      </p:sp>
    </p:spTree>
    <p:extLst>
      <p:ext uri="{BB962C8B-B14F-4D97-AF65-F5344CB8AC3E}">
        <p14:creationId xmlns:p14="http://schemas.microsoft.com/office/powerpoint/2010/main" val="235574364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8_Custom Layout">
    <p:bg>
      <p:bgPr>
        <a:solidFill>
          <a:schemeClr val="tx1">
            <a:lumMod val="75000"/>
          </a:schemeClr>
        </a:solidFill>
        <a:effectLst/>
      </p:bgPr>
    </p:bg>
    <p:spTree>
      <p:nvGrpSpPr>
        <p:cNvPr id="1" name=""/>
        <p:cNvGrpSpPr/>
        <p:nvPr/>
      </p:nvGrpSpPr>
      <p:grpSpPr>
        <a:xfrm>
          <a:off x="0" y="0"/>
          <a:ext cx="0" cy="0"/>
          <a:chOff x="0" y="0"/>
          <a:chExt cx="0" cy="0"/>
        </a:xfrm>
      </p:grpSpPr>
      <p:sp>
        <p:nvSpPr>
          <p:cNvPr id="5" name="Rectangle 4"/>
          <p:cNvSpPr/>
          <p:nvPr userDrawn="1"/>
        </p:nvSpPr>
        <p:spPr bwMode="auto">
          <a:xfrm>
            <a:off x="0" y="0"/>
            <a:ext cx="12192000" cy="6858000"/>
          </a:xfrm>
          <a:prstGeom prst="rect">
            <a:avLst/>
          </a:prstGeom>
          <a:solidFill>
            <a:schemeClr val="bg1"/>
          </a:solidFill>
          <a:ln w="12700" cap="flat" cmpd="sng" algn="ctr">
            <a:noFill/>
            <a:prstDash val="solid"/>
            <a:round/>
            <a:headEnd type="none" w="med" len="med"/>
            <a:tailEnd type="none" w="med" len="med"/>
          </a:ln>
          <a:effectLst/>
        </p:spPr>
        <p:txBody>
          <a:bodyPr vert="horz" wrap="square" lIns="109728" tIns="54864" rIns="109728" bIns="54864" numCol="1" rtlCol="0" anchor="t" anchorCtr="0" compatLnSpc="1">
            <a:prstTxWarp prst="textNoShape">
              <a:avLst/>
            </a:prstTxWarp>
          </a:bodyPr>
          <a:lstStyle/>
          <a:p>
            <a:pPr marL="0" marR="0" indent="0" algn="l" defTabSz="1097280" rtl="0" eaLnBrk="1" fontAlgn="base" latinLnBrk="0" hangingPunct="1">
              <a:lnSpc>
                <a:spcPct val="100000"/>
              </a:lnSpc>
              <a:spcBef>
                <a:spcPct val="0"/>
              </a:spcBef>
              <a:spcAft>
                <a:spcPct val="0"/>
              </a:spcAft>
              <a:buClrTx/>
              <a:buSzTx/>
              <a:buFontTx/>
              <a:buNone/>
              <a:tabLst/>
            </a:pPr>
            <a:endParaRPr kumimoji="0" lang="en-US" sz="2160" b="0" i="0" u="none" strike="noStrike" cap="none" normalizeH="0" baseline="0">
              <a:ln>
                <a:noFill/>
              </a:ln>
              <a:solidFill>
                <a:schemeClr val="tx1"/>
              </a:solidFill>
              <a:effectLst/>
              <a:latin typeface="Palatino Linotype" pitchFamily="18" charset="0"/>
            </a:endParaRPr>
          </a:p>
        </p:txBody>
      </p:sp>
      <p:sp>
        <p:nvSpPr>
          <p:cNvPr id="3" name="Rectangle 2"/>
          <p:cNvSpPr/>
          <p:nvPr userDrawn="1"/>
        </p:nvSpPr>
        <p:spPr bwMode="auto">
          <a:xfrm>
            <a:off x="116115" y="91441"/>
            <a:ext cx="11974287" cy="6648995"/>
          </a:xfrm>
          <a:prstGeom prst="rect">
            <a:avLst/>
          </a:prstGeom>
          <a:solidFill>
            <a:srgbClr val="E5E5E5"/>
          </a:solidFill>
          <a:ln w="12700" cap="flat" cmpd="sng" algn="ctr">
            <a:noFill/>
            <a:prstDash val="solid"/>
            <a:round/>
            <a:headEnd type="none" w="med" len="med"/>
            <a:tailEnd type="none" w="med" len="med"/>
          </a:ln>
          <a:effectLst/>
        </p:spPr>
        <p:txBody>
          <a:bodyPr vert="horz" wrap="square" lIns="109728" tIns="54864" rIns="109728" bIns="54864" numCol="1" rtlCol="0" anchor="t" anchorCtr="0" compatLnSpc="1">
            <a:prstTxWarp prst="textNoShape">
              <a:avLst/>
            </a:prstTxWarp>
          </a:bodyPr>
          <a:lstStyle/>
          <a:p>
            <a:pPr marR="0" lvl="0" indent="0" fontAlgn="base">
              <a:lnSpc>
                <a:spcPct val="100000"/>
              </a:lnSpc>
              <a:spcBef>
                <a:spcPct val="0"/>
              </a:spcBef>
              <a:spcAft>
                <a:spcPct val="0"/>
              </a:spcAft>
              <a:buClrTx/>
              <a:buSzTx/>
              <a:buFontTx/>
              <a:buNone/>
              <a:tabLst/>
            </a:pPr>
            <a:endParaRPr kumimoji="0" lang="en-US" sz="2160" b="0" i="0" u="none" strike="noStrike" cap="none" normalizeH="0" baseline="0">
              <a:ln>
                <a:noFill/>
              </a:ln>
              <a:effectLst/>
              <a:latin typeface="Palatino Linotype" pitchFamily="18" charset="0"/>
            </a:endParaRPr>
          </a:p>
        </p:txBody>
      </p:sp>
    </p:spTree>
    <p:extLst>
      <p:ext uri="{BB962C8B-B14F-4D97-AF65-F5344CB8AC3E}">
        <p14:creationId xmlns:p14="http://schemas.microsoft.com/office/powerpoint/2010/main" val="167009817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2_Gray Bar_Title and Content">
    <p:spTree>
      <p:nvGrpSpPr>
        <p:cNvPr id="1" name=""/>
        <p:cNvGrpSpPr/>
        <p:nvPr/>
      </p:nvGrpSpPr>
      <p:grpSpPr>
        <a:xfrm>
          <a:off x="0" y="0"/>
          <a:ext cx="0" cy="0"/>
          <a:chOff x="0" y="0"/>
          <a:chExt cx="0" cy="0"/>
        </a:xfrm>
      </p:grpSpPr>
      <p:sp>
        <p:nvSpPr>
          <p:cNvPr id="3" name="Rectangle 2"/>
          <p:cNvSpPr/>
          <p:nvPr userDrawn="1"/>
        </p:nvSpPr>
        <p:spPr bwMode="auto">
          <a:xfrm>
            <a:off x="0" y="0"/>
            <a:ext cx="12192000" cy="2018805"/>
          </a:xfrm>
          <a:prstGeom prst="rect">
            <a:avLst/>
          </a:prstGeom>
          <a:solidFill>
            <a:schemeClr val="bg1"/>
          </a:solidFill>
          <a:ln w="127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Palatino Linotype" pitchFamily="18" charset="0"/>
            </a:endParaRPr>
          </a:p>
        </p:txBody>
      </p:sp>
      <p:pic>
        <p:nvPicPr>
          <p:cNvPr id="5" name="Picture 4" descr="A picture containing toy&#10;&#10;Description automatically generated">
            <a:extLst>
              <a:ext uri="{FF2B5EF4-FFF2-40B4-BE49-F238E27FC236}">
                <a16:creationId xmlns:a16="http://schemas.microsoft.com/office/drawing/2014/main" id="{32364598-9248-468A-BCD1-B26C06371340}"/>
              </a:ext>
            </a:extLst>
          </p:cNvPr>
          <p:cNvPicPr>
            <a:picLocks noChangeAspect="1"/>
          </p:cNvPicPr>
          <p:nvPr userDrawn="1"/>
        </p:nvPicPr>
        <p:blipFill rotWithShape="1">
          <a:blip r:embed="rId2" cstate="email">
            <a:duotone>
              <a:schemeClr val="bg2">
                <a:shade val="45000"/>
                <a:satMod val="135000"/>
              </a:schemeClr>
              <a:prstClr val="white"/>
            </a:duotone>
            <a:extLst>
              <a:ext uri="{28A0092B-C50C-407E-A947-70E740481C1C}">
                <a14:useLocalDpi xmlns:a14="http://schemas.microsoft.com/office/drawing/2010/main"/>
              </a:ext>
            </a:extLst>
          </a:blip>
          <a:srcRect/>
          <a:stretch/>
        </p:blipFill>
        <p:spPr>
          <a:xfrm>
            <a:off x="4293992" y="0"/>
            <a:ext cx="7898008" cy="6858000"/>
          </a:xfrm>
          <a:prstGeom prst="rect">
            <a:avLst/>
          </a:prstGeom>
        </p:spPr>
      </p:pic>
      <p:sp>
        <p:nvSpPr>
          <p:cNvPr id="4" name="Rectangle: Rounded Corners 3">
            <a:extLst>
              <a:ext uri="{FF2B5EF4-FFF2-40B4-BE49-F238E27FC236}">
                <a16:creationId xmlns:a16="http://schemas.microsoft.com/office/drawing/2014/main" id="{EF1AF1D1-E437-468C-B10A-88A06A7AEE80}"/>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80272808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8BCB52D-820B-4886-993D-F1BD3CE0A1BF}"/>
              </a:ext>
            </a:extLst>
          </p:cNvPr>
          <p:cNvSpPr>
            <a:spLocks noGrp="1"/>
          </p:cNvSpPr>
          <p:nvPr>
            <p:ph idx="1"/>
          </p:nvPr>
        </p:nvSpPr>
        <p:spPr/>
        <p:txBody>
          <a:bodyPr>
            <a:noAutofit/>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3">
            <a:extLst>
              <a:ext uri="{FF2B5EF4-FFF2-40B4-BE49-F238E27FC236}">
                <a16:creationId xmlns:a16="http://schemas.microsoft.com/office/drawing/2014/main" id="{803D2708-6BA0-4A59-BB45-BA25910EB65C}"/>
              </a:ext>
            </a:extLst>
          </p:cNvPr>
          <p:cNvSpPr>
            <a:spLocks noGrp="1"/>
          </p:cNvSpPr>
          <p:nvPr>
            <p:ph type="ftr" sz="quarter" idx="11"/>
          </p:nvPr>
        </p:nvSpPr>
        <p:spPr>
          <a:xfrm>
            <a:off x="3352800" y="6243320"/>
            <a:ext cx="5486400" cy="182880"/>
          </a:xfrm>
          <a:prstGeom prst="rect">
            <a:avLst/>
          </a:prstGeom>
        </p:spPr>
        <p:txBody>
          <a:bodyPr/>
          <a:lstStyle/>
          <a:p>
            <a:r>
              <a:rPr lang="en-US"/>
              <a:t>[Optional presentation title]</a:t>
            </a:r>
          </a:p>
        </p:txBody>
      </p:sp>
      <p:sp>
        <p:nvSpPr>
          <p:cNvPr id="4" name="Date Placeholder 4">
            <a:extLst>
              <a:ext uri="{FF2B5EF4-FFF2-40B4-BE49-F238E27FC236}">
                <a16:creationId xmlns:a16="http://schemas.microsoft.com/office/drawing/2014/main" id="{54C96292-B167-4D1F-B080-251301C106DD}"/>
              </a:ext>
            </a:extLst>
          </p:cNvPr>
          <p:cNvSpPr>
            <a:spLocks noGrp="1"/>
          </p:cNvSpPr>
          <p:nvPr>
            <p:ph type="dt" sz="half" idx="10"/>
          </p:nvPr>
        </p:nvSpPr>
        <p:spPr>
          <a:xfrm>
            <a:off x="9174482" y="6243320"/>
            <a:ext cx="2240279" cy="182880"/>
          </a:xfrm>
          <a:prstGeom prst="rect">
            <a:avLst/>
          </a:prstGeom>
        </p:spPr>
        <p:txBody>
          <a:bodyPr/>
          <a:lstStyle/>
          <a:p>
            <a:r>
              <a:rPr lang="en-US"/>
              <a:t>[Month 00, 0000]</a:t>
            </a:r>
          </a:p>
        </p:txBody>
      </p:sp>
      <p:sp>
        <p:nvSpPr>
          <p:cNvPr id="6" name="Slide Number Placeholder 5">
            <a:extLst>
              <a:ext uri="{FF2B5EF4-FFF2-40B4-BE49-F238E27FC236}">
                <a16:creationId xmlns:a16="http://schemas.microsoft.com/office/drawing/2014/main" id="{A7A49372-BC99-44B1-93F3-52B055BA1B4C}"/>
              </a:ext>
            </a:extLst>
          </p:cNvPr>
          <p:cNvSpPr>
            <a:spLocks noGrp="1"/>
          </p:cNvSpPr>
          <p:nvPr>
            <p:ph type="sldNum" sz="quarter" idx="12"/>
          </p:nvPr>
        </p:nvSpPr>
        <p:spPr>
          <a:xfrm>
            <a:off x="11414760" y="6243320"/>
            <a:ext cx="320040" cy="182880"/>
          </a:xfrm>
          <a:prstGeom prst="rect">
            <a:avLst/>
          </a:prstGeom>
        </p:spPr>
        <p:txBody>
          <a:bodyPr/>
          <a:lstStyle/>
          <a:p>
            <a:fld id="{B58DE5F1-E0F9-4CCA-92B7-7A6FC4DFEE14}" type="slidenum">
              <a:rPr lang="en-US" smtClean="0"/>
              <a:t>‹#›</a:t>
            </a:fld>
            <a:endParaRPr lang="en-US"/>
          </a:p>
        </p:txBody>
      </p:sp>
      <p:sp>
        <p:nvSpPr>
          <p:cNvPr id="7" name="Title Placeholder 1">
            <a:extLst>
              <a:ext uri="{FF2B5EF4-FFF2-40B4-BE49-F238E27FC236}">
                <a16:creationId xmlns:a16="http://schemas.microsoft.com/office/drawing/2014/main" id="{306A5F74-19FF-46D6-A68E-584E3C808DF7}"/>
              </a:ext>
            </a:extLst>
          </p:cNvPr>
          <p:cNvSpPr>
            <a:spLocks noGrp="1"/>
          </p:cNvSpPr>
          <p:nvPr>
            <p:ph type="title"/>
          </p:nvPr>
        </p:nvSpPr>
        <p:spPr>
          <a:xfrm>
            <a:off x="457201" y="457201"/>
            <a:ext cx="11277599" cy="393261"/>
          </a:xfrm>
          <a:prstGeom prst="rect">
            <a:avLst/>
          </a:prstGeom>
        </p:spPr>
        <p:txBody>
          <a:bodyPr vert="horz" lIns="0" tIns="0" rIns="0" bIns="0" rtlCol="0" anchor="t" anchorCtr="0">
            <a:noAutofit/>
          </a:bodyPr>
          <a:lstStyle/>
          <a:p>
            <a:r>
              <a:rPr lang="en-US"/>
              <a:t>Click to edit Master title style</a:t>
            </a:r>
          </a:p>
        </p:txBody>
      </p:sp>
      <p:sp>
        <p:nvSpPr>
          <p:cNvPr id="9" name="Text Placeholder 7">
            <a:extLst>
              <a:ext uri="{FF2B5EF4-FFF2-40B4-BE49-F238E27FC236}">
                <a16:creationId xmlns:a16="http://schemas.microsoft.com/office/drawing/2014/main" id="{13A89924-9D28-4878-8118-BDCDFE1CEC6D}"/>
              </a:ext>
            </a:extLst>
          </p:cNvPr>
          <p:cNvSpPr>
            <a:spLocks noGrp="1"/>
          </p:cNvSpPr>
          <p:nvPr>
            <p:ph type="body" sz="quarter" idx="13"/>
          </p:nvPr>
        </p:nvSpPr>
        <p:spPr>
          <a:xfrm>
            <a:off x="457200" y="900650"/>
            <a:ext cx="11277600" cy="393261"/>
          </a:xfrm>
        </p:spPr>
        <p:txBody>
          <a:bodyPr>
            <a:noAutofit/>
          </a:bodyPr>
          <a:lstStyle>
            <a:lvl1pPr marL="0" indent="0">
              <a:spcBef>
                <a:spcPts val="0"/>
              </a:spcBef>
              <a:buFont typeface="Arial" charset="0"/>
              <a:buNone/>
              <a:tabLst/>
              <a:defRPr sz="2800" b="0" i="0">
                <a:latin typeface="+mj-lt"/>
                <a:ea typeface="Arial" charset="0"/>
                <a:cs typeface="Arial" charset="0"/>
              </a:defRPr>
            </a:lvl1pPr>
            <a:lvl2pPr marL="0" indent="0">
              <a:spcBef>
                <a:spcPts val="0"/>
              </a:spcBef>
              <a:buFont typeface="Arial" charset="0"/>
              <a:buNone/>
              <a:tabLst/>
              <a:defRPr sz="2400" b="0" i="0">
                <a:latin typeface="Neue Haas Grotesk Display Std 55 Roman" charset="0"/>
                <a:ea typeface="Neue Haas Grotesk Display Std 55 Roman" charset="0"/>
                <a:cs typeface="Neue Haas Grotesk Display Std 55 Roman" charset="0"/>
              </a:defRPr>
            </a:lvl2pPr>
            <a:lvl3pPr marL="0" indent="0">
              <a:spcBef>
                <a:spcPts val="0"/>
              </a:spcBef>
              <a:buNone/>
              <a:tabLst/>
              <a:defRPr sz="2400" b="0" i="0">
                <a:latin typeface="Neue Haas Grotesk Display Std 55 Roman" charset="0"/>
                <a:ea typeface="Neue Haas Grotesk Display Std 55 Roman" charset="0"/>
                <a:cs typeface="Neue Haas Grotesk Display Std 55 Roman" charset="0"/>
              </a:defRPr>
            </a:lvl3pPr>
            <a:lvl4pPr marL="0" indent="0">
              <a:spcBef>
                <a:spcPts val="0"/>
              </a:spcBef>
              <a:buNone/>
              <a:tabLst/>
              <a:defRPr sz="2400" b="0" i="0">
                <a:latin typeface="Neue Haas Grotesk Display Std 55 Roman" charset="0"/>
                <a:ea typeface="Neue Haas Grotesk Display Std 55 Roman" charset="0"/>
                <a:cs typeface="Neue Haas Grotesk Display Std 55 Roman" charset="0"/>
              </a:defRPr>
            </a:lvl4pPr>
            <a:lvl5pPr marL="0" indent="0">
              <a:spcBef>
                <a:spcPts val="0"/>
              </a:spcBef>
              <a:buNone/>
              <a:tabLst/>
              <a:defRPr sz="2400" b="0" i="0">
                <a:latin typeface="Neue Haas Grotesk Display Std 55 Roman" charset="0"/>
                <a:ea typeface="Neue Haas Grotesk Display Std 55 Roman" charset="0"/>
                <a:cs typeface="Neue Haas Grotesk Display Std 55 Roman" charset="0"/>
              </a:defRPr>
            </a:lvl5pPr>
          </a:lstStyle>
          <a:p>
            <a:pPr lvl="0"/>
            <a:r>
              <a:rPr lang="en-US"/>
              <a:t>Edit Master text styles</a:t>
            </a:r>
          </a:p>
        </p:txBody>
      </p:sp>
      <p:sp>
        <p:nvSpPr>
          <p:cNvPr id="10" name="Rectangle: Rounded Corners 9">
            <a:extLst>
              <a:ext uri="{FF2B5EF4-FFF2-40B4-BE49-F238E27FC236}">
                <a16:creationId xmlns:a16="http://schemas.microsoft.com/office/drawing/2014/main" id="{4F043486-FE7C-43AD-88F9-95C9C36E5C67}"/>
              </a:ext>
            </a:extLst>
          </p:cNvPr>
          <p:cNvSpPr/>
          <p:nvPr userDrawn="1"/>
        </p:nvSpPr>
        <p:spPr>
          <a:xfrm>
            <a:off x="0" y="2"/>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162344787"/>
      </p:ext>
    </p:extLst>
  </p:cSld>
  <p:clrMapOvr>
    <a:masterClrMapping/>
  </p:clrMapOvr>
  <p:extLst>
    <p:ext uri="{DCECCB84-F9BA-43D5-87BE-67443E8EF086}">
      <p15:sldGuideLst xmlns:p15="http://schemas.microsoft.com/office/powerpoint/2012/main">
        <p15:guide id="1" orient="horz" pos="1167">
          <p15:clr>
            <a:srgbClr val="FBAE40"/>
          </p15:clr>
        </p15:guide>
        <p15:guide id="2" orient="horz" pos="4085">
          <p15:clr>
            <a:srgbClr val="FBAE4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userDrawn="1">
  <p:cSld name="1_Title Slide">
    <p:spTree>
      <p:nvGrpSpPr>
        <p:cNvPr id="1" name=""/>
        <p:cNvGrpSpPr/>
        <p:nvPr/>
      </p:nvGrpSpPr>
      <p:grpSpPr>
        <a:xfrm>
          <a:off x="0" y="0"/>
          <a:ext cx="0" cy="0"/>
          <a:chOff x="0" y="0"/>
          <a:chExt cx="0" cy="0"/>
        </a:xfrm>
      </p:grpSpPr>
      <p:grpSp>
        <p:nvGrpSpPr>
          <p:cNvPr id="5" name="Shapes">
            <a:extLst>
              <a:ext uri="{FF2B5EF4-FFF2-40B4-BE49-F238E27FC236}">
                <a16:creationId xmlns:a16="http://schemas.microsoft.com/office/drawing/2014/main" id="{BAEB401E-5143-6042-9787-A0BD49D949C4}"/>
              </a:ext>
            </a:extLst>
          </p:cNvPr>
          <p:cNvGrpSpPr/>
          <p:nvPr userDrawn="1"/>
        </p:nvGrpSpPr>
        <p:grpSpPr>
          <a:xfrm>
            <a:off x="4955737" y="884940"/>
            <a:ext cx="6645718" cy="5448545"/>
            <a:chOff x="4484721" y="456312"/>
            <a:chExt cx="7250555" cy="5944426"/>
          </a:xfrm>
        </p:grpSpPr>
        <p:sp>
          <p:nvSpPr>
            <p:cNvPr id="10" name="Shape 1">
              <a:extLst>
                <a:ext uri="{FF2B5EF4-FFF2-40B4-BE49-F238E27FC236}">
                  <a16:creationId xmlns:a16="http://schemas.microsoft.com/office/drawing/2014/main" id="{DE3424D6-78F7-4144-A1E8-D56118CB908C}"/>
                </a:ext>
                <a:ext uri="{C183D7F6-B498-43B3-948B-1728B52AA6E4}">
                  <adec:decorative xmlns:adec="http://schemas.microsoft.com/office/drawing/2017/decorative" val="1"/>
                </a:ext>
              </a:extLst>
            </p:cNvPr>
            <p:cNvSpPr>
              <a:spLocks noChangeAspect="1" noEditPoints="1"/>
            </p:cNvSpPr>
            <p:nvPr userDrawn="1"/>
          </p:nvSpPr>
          <p:spPr bwMode="hidden">
            <a:xfrm>
              <a:off x="7707222" y="456567"/>
              <a:ext cx="4028054" cy="2896340"/>
            </a:xfrm>
            <a:custGeom>
              <a:avLst/>
              <a:gdLst>
                <a:gd name="T0" fmla="*/ 4228 w 4228"/>
                <a:gd name="T1" fmla="*/ 2080 h 3040"/>
                <a:gd name="T2" fmla="*/ 4228 w 4228"/>
                <a:gd name="T3" fmla="*/ 2080 h 3040"/>
                <a:gd name="T4" fmla="*/ 0 w 4228"/>
                <a:gd name="T5" fmla="*/ 0 h 3040"/>
                <a:gd name="T6" fmla="*/ 2472 w 4228"/>
                <a:gd name="T7" fmla="*/ 3040 h 3040"/>
                <a:gd name="T8" fmla="*/ 4228 w 4228"/>
                <a:gd name="T9" fmla="*/ 2080 h 3040"/>
              </a:gdLst>
              <a:ahLst/>
              <a:cxnLst>
                <a:cxn ang="0">
                  <a:pos x="T0" y="T1"/>
                </a:cxn>
                <a:cxn ang="0">
                  <a:pos x="T2" y="T3"/>
                </a:cxn>
                <a:cxn ang="0">
                  <a:pos x="T4" y="T5"/>
                </a:cxn>
                <a:cxn ang="0">
                  <a:pos x="T6" y="T7"/>
                </a:cxn>
                <a:cxn ang="0">
                  <a:pos x="T8" y="T9"/>
                </a:cxn>
              </a:cxnLst>
              <a:rect l="0" t="0" r="r" b="b"/>
              <a:pathLst>
                <a:path w="4228" h="3040">
                  <a:moveTo>
                    <a:pt x="4228" y="2080"/>
                  </a:moveTo>
                  <a:lnTo>
                    <a:pt x="4228" y="2080"/>
                  </a:lnTo>
                  <a:lnTo>
                    <a:pt x="0" y="0"/>
                  </a:lnTo>
                  <a:lnTo>
                    <a:pt x="2472" y="3040"/>
                  </a:lnTo>
                  <a:lnTo>
                    <a:pt x="4228" y="2080"/>
                  </a:lnTo>
                  <a:close/>
                </a:path>
              </a:pathLst>
            </a:custGeom>
            <a:solidFill>
              <a:srgbClr val="C3EC0C"/>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Shape 2">
              <a:extLst>
                <a:ext uri="{FF2B5EF4-FFF2-40B4-BE49-F238E27FC236}">
                  <a16:creationId xmlns:a16="http://schemas.microsoft.com/office/drawing/2014/main" id="{686489CF-E6D3-426A-A240-1655E80B023F}"/>
                </a:ext>
              </a:extLst>
            </p:cNvPr>
            <p:cNvSpPr>
              <a:spLocks noChangeAspect="1" noEditPoints="1"/>
            </p:cNvSpPr>
            <p:nvPr userDrawn="1"/>
          </p:nvSpPr>
          <p:spPr bwMode="hidden">
            <a:xfrm>
              <a:off x="4484721" y="456312"/>
              <a:ext cx="7250043" cy="5944426"/>
            </a:xfrm>
            <a:custGeom>
              <a:avLst/>
              <a:gdLst>
                <a:gd name="connsiteX0" fmla="*/ 3222559 w 7250043"/>
                <a:gd name="connsiteY0" fmla="*/ 0 h 5944426"/>
                <a:gd name="connsiteX1" fmla="*/ 7250043 w 7250043"/>
                <a:gd name="connsiteY1" fmla="*/ 4953688 h 5944426"/>
                <a:gd name="connsiteX2" fmla="*/ 0 w 7250043"/>
                <a:gd name="connsiteY2" fmla="*/ 5944426 h 5944426"/>
              </a:gdLst>
              <a:ahLst/>
              <a:cxnLst>
                <a:cxn ang="0">
                  <a:pos x="connsiteX0" y="connsiteY0"/>
                </a:cxn>
                <a:cxn ang="0">
                  <a:pos x="connsiteX1" y="connsiteY1"/>
                </a:cxn>
                <a:cxn ang="0">
                  <a:pos x="connsiteX2" y="connsiteY2"/>
                </a:cxn>
              </a:cxnLst>
              <a:rect l="l" t="t" r="r" b="b"/>
              <a:pathLst>
                <a:path w="7250043" h="5944426">
                  <a:moveTo>
                    <a:pt x="3222559" y="0"/>
                  </a:moveTo>
                  <a:lnTo>
                    <a:pt x="7250043" y="4953688"/>
                  </a:lnTo>
                  <a:lnTo>
                    <a:pt x="0" y="5944426"/>
                  </a:lnTo>
                  <a:close/>
                </a:path>
              </a:pathLst>
            </a:custGeom>
            <a:ln>
              <a:noFill/>
            </a:ln>
          </p:spPr>
          <p:style>
            <a:lnRef idx="0">
              <a:schemeClr val="accent1"/>
            </a:lnRef>
            <a:fillRef idx="1">
              <a:schemeClr val="accent1"/>
            </a:fillRef>
            <a:effectRef idx="0">
              <a:srgbClr val="000000"/>
            </a:effectRef>
            <a:fontRef idx="minor">
              <a:schemeClr val="lt1"/>
            </a:fontRef>
          </p:style>
          <p:txBody>
            <a:bodyPr wrap="square" rtlCol="0" anchor="ctr">
              <a:noAutofit/>
            </a:bodyPr>
            <a:lstStyle/>
            <a:p>
              <a:pPr algn="ctr">
                <a:lnSpc>
                  <a:spcPct val="100000"/>
                </a:lnSpc>
              </a:pPr>
              <a:endParaRPr lang="en-US" sz="1800"/>
            </a:p>
          </p:txBody>
        </p:sp>
      </p:grpSp>
      <p:pic>
        <p:nvPicPr>
          <p:cNvPr id="4" name="Guidehouse Logo" descr="Guidehouse">
            <a:extLst>
              <a:ext uri="{FF2B5EF4-FFF2-40B4-BE49-F238E27FC236}">
                <a16:creationId xmlns:a16="http://schemas.microsoft.com/office/drawing/2014/main" id="{FA2772B8-B63F-594C-AD84-89D9237E071C}"/>
              </a:ext>
            </a:extLst>
          </p:cNvPr>
          <p:cNvPicPr>
            <a:picLocks noChangeAspect="1"/>
          </p:cNvPicPr>
          <p:nvPr userDrawn="1"/>
        </p:nvPicPr>
        <p:blipFill>
          <a:blip r:embed="rId2"/>
          <a:stretch>
            <a:fillRect/>
          </a:stretch>
        </p:blipFill>
        <p:spPr bwMode="gray">
          <a:xfrm>
            <a:off x="360367" y="229237"/>
            <a:ext cx="2547112" cy="981456"/>
          </a:xfrm>
          <a:prstGeom prst="rect">
            <a:avLst/>
          </a:prstGeom>
        </p:spPr>
      </p:pic>
    </p:spTree>
    <p:extLst>
      <p:ext uri="{BB962C8B-B14F-4D97-AF65-F5344CB8AC3E}">
        <p14:creationId xmlns:p14="http://schemas.microsoft.com/office/powerpoint/2010/main" val="166914098"/>
      </p:ext>
    </p:extLst>
  </p:cSld>
  <p:clrMapOvr>
    <a:masterClrMapping/>
  </p:clrMapOvr>
  <p:extLst>
    <p:ext uri="{DCECCB84-F9BA-43D5-87BE-67443E8EF086}">
      <p15:sldGuideLst xmlns:p15="http://schemas.microsoft.com/office/powerpoint/2012/main">
        <p15:guide id="1" pos="3744">
          <p15:clr>
            <a:srgbClr val="FBAE40"/>
          </p15:clr>
        </p15:guide>
      </p15:sldGuideLst>
    </p:ext>
  </p:extLst>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theme" Target="../theme/theme1.xml"/><Relationship Id="rId50" Type="http://schemas.openxmlformats.org/officeDocument/2006/relationships/image" Target="../media/image1.emf"/><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oleObject" Target="../embeddings/oleObject1.bin"/><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tags" Target="../tags/tag2.xml"/><Relationship Id="rId8" Type="http://schemas.openxmlformats.org/officeDocument/2006/relationships/slideLayout" Target="../slideLayouts/slideLayout8.xml"/><Relationship Id="rId51" Type="http://schemas.openxmlformats.org/officeDocument/2006/relationships/image" Target="../media/image2.png"/><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aphicFrame>
        <p:nvGraphicFramePr>
          <p:cNvPr id="10" name="Object 9" hidden="1">
            <a:extLst>
              <a:ext uri="{FF2B5EF4-FFF2-40B4-BE49-F238E27FC236}">
                <a16:creationId xmlns:a16="http://schemas.microsoft.com/office/drawing/2014/main" id="{E384D4FB-80D5-425E-908A-4A1E668608ED}"/>
              </a:ext>
            </a:extLst>
          </p:cNvPr>
          <p:cNvGraphicFramePr>
            <a:graphicFrameLocks noChangeAspect="1"/>
          </p:cNvGraphicFramePr>
          <p:nvPr userDrawn="1">
            <p:custDataLst>
              <p:tags r:id="rId48"/>
            </p:custDataLst>
            <p:extLst>
              <p:ext uri="{D42A27DB-BD31-4B8C-83A1-F6EECF244321}">
                <p14:modId xmlns:p14="http://schemas.microsoft.com/office/powerpoint/2010/main" val="220445544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9" imgW="395" imgH="394" progId="TCLayout.ActiveDocument.1">
                  <p:embed/>
                </p:oleObj>
              </mc:Choice>
              <mc:Fallback>
                <p:oleObj name="think-cell Slide" r:id="rId49" imgW="395" imgH="394" progId="TCLayout.ActiveDocument.1">
                  <p:embed/>
                  <p:pic>
                    <p:nvPicPr>
                      <p:cNvPr id="10" name="Object 9" hidden="1">
                        <a:extLst>
                          <a:ext uri="{FF2B5EF4-FFF2-40B4-BE49-F238E27FC236}">
                            <a16:creationId xmlns:a16="http://schemas.microsoft.com/office/drawing/2014/main" id="{E384D4FB-80D5-425E-908A-4A1E668608ED}"/>
                          </a:ext>
                        </a:extLst>
                      </p:cNvPr>
                      <p:cNvPicPr/>
                      <p:nvPr/>
                    </p:nvPicPr>
                    <p:blipFill>
                      <a:blip r:embed="rId50"/>
                      <a:stretch>
                        <a:fillRect/>
                      </a:stretch>
                    </p:blipFill>
                    <p:spPr>
                      <a:xfrm>
                        <a:off x="1588" y="1588"/>
                        <a:ext cx="1588" cy="1588"/>
                      </a:xfrm>
                      <a:prstGeom prst="rect">
                        <a:avLst/>
                      </a:prstGeom>
                    </p:spPr>
                  </p:pic>
                </p:oleObj>
              </mc:Fallback>
            </mc:AlternateContent>
          </a:graphicData>
        </a:graphic>
      </p:graphicFrame>
      <p:sp>
        <p:nvSpPr>
          <p:cNvPr id="2" name="Title Placeholder 1">
            <a:extLst>
              <a:ext uri="{FF2B5EF4-FFF2-40B4-BE49-F238E27FC236}">
                <a16:creationId xmlns:a16="http://schemas.microsoft.com/office/drawing/2014/main" id="{410C88FF-867A-4400-B205-E69EFB354EF3}"/>
              </a:ext>
            </a:extLst>
          </p:cNvPr>
          <p:cNvSpPr>
            <a:spLocks noGrp="1"/>
          </p:cNvSpPr>
          <p:nvPr>
            <p:ph type="title"/>
          </p:nvPr>
        </p:nvSpPr>
        <p:spPr>
          <a:xfrm>
            <a:off x="457200" y="403226"/>
            <a:ext cx="11277600" cy="914400"/>
          </a:xfrm>
          <a:prstGeom prst="rect">
            <a:avLst/>
          </a:prstGeom>
        </p:spPr>
        <p:txBody>
          <a:bodyPr vert="horz" lIns="0" tIns="0" rIns="0" bIns="0" rtlCol="0" anchor="t" anchorCtr="0">
            <a:noAutofit/>
          </a:bodyPr>
          <a:lstStyle/>
          <a:p>
            <a:r>
              <a:rPr lang="en-US"/>
              <a:t>[Slide title]</a:t>
            </a:r>
          </a:p>
        </p:txBody>
      </p:sp>
      <p:sp>
        <p:nvSpPr>
          <p:cNvPr id="3" name="Text Placeholder 2">
            <a:extLst>
              <a:ext uri="{FF2B5EF4-FFF2-40B4-BE49-F238E27FC236}">
                <a16:creationId xmlns:a16="http://schemas.microsoft.com/office/drawing/2014/main" id="{CFDE4FC5-C208-4061-8E32-8B795BC19E6E}"/>
              </a:ext>
            </a:extLst>
          </p:cNvPr>
          <p:cNvSpPr>
            <a:spLocks noGrp="1"/>
          </p:cNvSpPr>
          <p:nvPr>
            <p:ph type="body" idx="1"/>
          </p:nvPr>
        </p:nvSpPr>
        <p:spPr>
          <a:xfrm>
            <a:off x="457200" y="1737360"/>
            <a:ext cx="11277600" cy="4343400"/>
          </a:xfrm>
          <a:prstGeom prst="rect">
            <a:avLst/>
          </a:prstGeom>
        </p:spPr>
        <p:txBody>
          <a:bodyPr vert="horz" lIns="0" tIns="0" rIns="0" bIns="0" spcCol="301752"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3">
            <a:extLst>
              <a:ext uri="{FF2B5EF4-FFF2-40B4-BE49-F238E27FC236}">
                <a16:creationId xmlns:a16="http://schemas.microsoft.com/office/drawing/2014/main" id="{7149E2E3-DDD2-4884-B20C-8C7AE6FDE6DD}"/>
              </a:ext>
            </a:extLst>
          </p:cNvPr>
          <p:cNvSpPr>
            <a:spLocks noGrp="1"/>
          </p:cNvSpPr>
          <p:nvPr>
            <p:ph type="ftr" sz="quarter" idx="3"/>
          </p:nvPr>
        </p:nvSpPr>
        <p:spPr>
          <a:xfrm>
            <a:off x="3352800" y="6240145"/>
            <a:ext cx="5486400" cy="182880"/>
          </a:xfrm>
          <a:prstGeom prst="rect">
            <a:avLst/>
          </a:prstGeom>
        </p:spPr>
        <p:txBody>
          <a:bodyPr vert="horz" wrap="none" lIns="0" tIns="0" rIns="0" bIns="0" rtlCol="0" anchor="b" anchorCtr="0"/>
          <a:lstStyle>
            <a:lvl1pPr algn="ctr">
              <a:defRPr sz="800">
                <a:solidFill>
                  <a:schemeClr val="tx1"/>
                </a:solidFill>
              </a:defRPr>
            </a:lvl1pPr>
          </a:lstStyle>
          <a:p>
            <a:r>
              <a:rPr lang="en-US"/>
              <a:t>[Optional presentation title]</a:t>
            </a:r>
          </a:p>
        </p:txBody>
      </p:sp>
      <p:sp>
        <p:nvSpPr>
          <p:cNvPr id="4" name="Date Placeholder 4">
            <a:extLst>
              <a:ext uri="{FF2B5EF4-FFF2-40B4-BE49-F238E27FC236}">
                <a16:creationId xmlns:a16="http://schemas.microsoft.com/office/drawing/2014/main" id="{4D35E30C-8B67-40E8-BE12-38393DE39799}"/>
              </a:ext>
            </a:extLst>
          </p:cNvPr>
          <p:cNvSpPr>
            <a:spLocks noGrp="1"/>
          </p:cNvSpPr>
          <p:nvPr>
            <p:ph type="dt" sz="half" idx="2"/>
          </p:nvPr>
        </p:nvSpPr>
        <p:spPr>
          <a:xfrm>
            <a:off x="9174480" y="6240145"/>
            <a:ext cx="2240279" cy="182880"/>
          </a:xfrm>
          <a:prstGeom prst="rect">
            <a:avLst/>
          </a:prstGeom>
        </p:spPr>
        <p:txBody>
          <a:bodyPr vert="horz" wrap="none" lIns="0" tIns="0" rIns="0" bIns="0" rtlCol="0" anchor="b" anchorCtr="0"/>
          <a:lstStyle>
            <a:lvl1pPr algn="r">
              <a:defRPr sz="800">
                <a:solidFill>
                  <a:schemeClr val="tx1"/>
                </a:solidFill>
              </a:defRPr>
            </a:lvl1pPr>
          </a:lstStyle>
          <a:p>
            <a:r>
              <a:rPr lang="en-US"/>
              <a:t>[Month 00, 0000]</a:t>
            </a:r>
          </a:p>
        </p:txBody>
      </p:sp>
      <p:sp>
        <p:nvSpPr>
          <p:cNvPr id="6" name="Slide Number Placeholder 5">
            <a:extLst>
              <a:ext uri="{FF2B5EF4-FFF2-40B4-BE49-F238E27FC236}">
                <a16:creationId xmlns:a16="http://schemas.microsoft.com/office/drawing/2014/main" id="{79012A93-F35D-41B8-A960-2FAFDF3C47A5}"/>
              </a:ext>
            </a:extLst>
          </p:cNvPr>
          <p:cNvSpPr>
            <a:spLocks noGrp="1"/>
          </p:cNvSpPr>
          <p:nvPr>
            <p:ph type="sldNum" sz="quarter" idx="4"/>
          </p:nvPr>
        </p:nvSpPr>
        <p:spPr>
          <a:xfrm>
            <a:off x="11414760" y="6240145"/>
            <a:ext cx="320040" cy="182880"/>
          </a:xfrm>
          <a:prstGeom prst="rect">
            <a:avLst/>
          </a:prstGeom>
        </p:spPr>
        <p:txBody>
          <a:bodyPr vert="horz" wrap="none" lIns="0" tIns="0" rIns="0" bIns="0" rtlCol="0" anchor="b" anchorCtr="0"/>
          <a:lstStyle>
            <a:lvl1pPr algn="r">
              <a:defRPr sz="800" b="1">
                <a:solidFill>
                  <a:schemeClr val="tx1"/>
                </a:solidFill>
              </a:defRPr>
            </a:lvl1pPr>
          </a:lstStyle>
          <a:p>
            <a:fld id="{B58DE5F1-E0F9-4CCA-92B7-7A6FC4DFEE14}" type="slidenum">
              <a:rPr lang="en-US" smtClean="0"/>
              <a:pPr/>
              <a:t>‹#›</a:t>
            </a:fld>
            <a:endParaRPr lang="en-US"/>
          </a:p>
        </p:txBody>
      </p:sp>
      <p:pic>
        <p:nvPicPr>
          <p:cNvPr id="9" name="Picture 8">
            <a:extLst>
              <a:ext uri="{FF2B5EF4-FFF2-40B4-BE49-F238E27FC236}">
                <a16:creationId xmlns:a16="http://schemas.microsoft.com/office/drawing/2014/main" id="{87597376-EB07-414A-867B-F5932C9E3A3D}"/>
              </a:ext>
            </a:extLst>
          </p:cNvPr>
          <p:cNvPicPr>
            <a:picLocks noChangeAspect="1"/>
          </p:cNvPicPr>
          <p:nvPr userDrawn="1"/>
        </p:nvPicPr>
        <p:blipFill>
          <a:blip r:embed="rId51" cstate="print">
            <a:extLst>
              <a:ext uri="{28A0092B-C50C-407E-A947-70E740481C1C}">
                <a14:useLocalDpi xmlns:a14="http://schemas.microsoft.com/office/drawing/2010/main"/>
              </a:ext>
            </a:extLst>
          </a:blip>
          <a:stretch>
            <a:fillRect/>
          </a:stretch>
        </p:blipFill>
        <p:spPr>
          <a:xfrm>
            <a:off x="366712" y="6183592"/>
            <a:ext cx="1062038" cy="268609"/>
          </a:xfrm>
          <a:prstGeom prst="rect">
            <a:avLst/>
          </a:prstGeom>
        </p:spPr>
      </p:pic>
    </p:spTree>
    <p:extLst>
      <p:ext uri="{BB962C8B-B14F-4D97-AF65-F5344CB8AC3E}">
        <p14:creationId xmlns:p14="http://schemas.microsoft.com/office/powerpoint/2010/main" val="842204006"/>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49" r:id="rId3"/>
    <p:sldLayoutId id="2147483681" r:id="rId4"/>
    <p:sldLayoutId id="2147483687" r:id="rId5"/>
    <p:sldLayoutId id="2147483671" r:id="rId6"/>
    <p:sldLayoutId id="2147483699" r:id="rId7"/>
    <p:sldLayoutId id="2147483672" r:id="rId8"/>
    <p:sldLayoutId id="2147483667" r:id="rId9"/>
    <p:sldLayoutId id="2147483688" r:id="rId10"/>
    <p:sldLayoutId id="2147483689" r:id="rId11"/>
    <p:sldLayoutId id="2147483668" r:id="rId12"/>
    <p:sldLayoutId id="2147483682" r:id="rId13"/>
    <p:sldLayoutId id="2147483669" r:id="rId14"/>
    <p:sldLayoutId id="2147483670" r:id="rId15"/>
    <p:sldLayoutId id="2147483663" r:id="rId16"/>
    <p:sldLayoutId id="2147483662" r:id="rId17"/>
    <p:sldLayoutId id="2147483696" r:id="rId18"/>
    <p:sldLayoutId id="2147483679" r:id="rId19"/>
    <p:sldLayoutId id="2147483650" r:id="rId20"/>
    <p:sldLayoutId id="2147483652" r:id="rId21"/>
    <p:sldLayoutId id="2147483656" r:id="rId22"/>
    <p:sldLayoutId id="2147483657" r:id="rId23"/>
    <p:sldLayoutId id="2147483660" r:id="rId24"/>
    <p:sldLayoutId id="2147483661" r:id="rId25"/>
    <p:sldLayoutId id="2147483666" r:id="rId26"/>
    <p:sldLayoutId id="2147483677" r:id="rId27"/>
    <p:sldLayoutId id="2147483678" r:id="rId28"/>
    <p:sldLayoutId id="2147483665" r:id="rId29"/>
    <p:sldLayoutId id="2147483651" r:id="rId30"/>
    <p:sldLayoutId id="2147483673" r:id="rId31"/>
    <p:sldLayoutId id="2147483683" r:id="rId32"/>
    <p:sldLayoutId id="2147483659" r:id="rId33"/>
    <p:sldLayoutId id="2147483684" r:id="rId34"/>
    <p:sldLayoutId id="2147483686" r:id="rId35"/>
    <p:sldLayoutId id="2147483674" r:id="rId36"/>
    <p:sldLayoutId id="2147483675" r:id="rId37"/>
    <p:sldLayoutId id="2147483676" r:id="rId38"/>
    <p:sldLayoutId id="2147483654" r:id="rId39"/>
    <p:sldLayoutId id="2147483655" r:id="rId40"/>
    <p:sldLayoutId id="2147483680" r:id="rId41"/>
    <p:sldLayoutId id="2147483692" r:id="rId42"/>
    <p:sldLayoutId id="2147483693" r:id="rId43"/>
    <p:sldLayoutId id="2147483700" r:id="rId44"/>
    <p:sldLayoutId id="2147483701" r:id="rId45"/>
    <p:sldLayoutId id="2147483702" r:id="rId46"/>
  </p:sldLayoutIdLst>
  <p:hf hdr="0" ftr="0" dt="0"/>
  <p:txStyles>
    <p:titleStyle>
      <a:lvl1pPr algn="l" defTabSz="914400" rtl="0" eaLnBrk="1" latinLnBrk="0" hangingPunct="1">
        <a:lnSpc>
          <a:spcPct val="90000"/>
        </a:lnSpc>
        <a:spcBef>
          <a:spcPct val="0"/>
        </a:spcBef>
        <a:buNone/>
        <a:defRPr sz="3200" b="1" kern="1200">
          <a:solidFill>
            <a:schemeClr val="tx1"/>
          </a:solidFill>
          <a:latin typeface="+mj-lt"/>
          <a:ea typeface="+mj-ea"/>
          <a:cs typeface="+mj-cs"/>
        </a:defRPr>
      </a:lvl1pPr>
    </p:titleStyle>
    <p:bodyStyle>
      <a:lvl1pPr marL="182880" indent="-182880" algn="l" defTabSz="914400" rtl="0" eaLnBrk="1" latinLnBrk="0" hangingPunct="1">
        <a:lnSpc>
          <a:spcPct val="100000"/>
        </a:lnSpc>
        <a:spcBef>
          <a:spcPts val="1200"/>
        </a:spcBef>
        <a:buFont typeface="Arial" panose="020B0604020202020204" pitchFamily="34" charset="0"/>
        <a:buChar char="•"/>
        <a:defRPr sz="1800" kern="1200">
          <a:solidFill>
            <a:schemeClr val="tx1"/>
          </a:solidFill>
          <a:latin typeface="+mn-lt"/>
          <a:ea typeface="+mn-ea"/>
          <a:cs typeface="+mn-cs"/>
        </a:defRPr>
      </a:lvl1pPr>
      <a:lvl2pPr marL="36576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2pPr>
      <a:lvl3pPr marL="54864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3pPr>
      <a:lvl4pPr marL="73152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4pPr>
      <a:lvl5pPr marL="91440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5pPr>
      <a:lvl6pPr marL="109728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6pPr>
      <a:lvl7pPr marL="128016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7pPr>
      <a:lvl8pPr marL="146304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8pPr>
      <a:lvl9pPr marL="164592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88" userDrawn="1">
          <p15:clr>
            <a:srgbClr val="F26B43"/>
          </p15:clr>
        </p15:guide>
        <p15:guide id="2" pos="288" userDrawn="1">
          <p15:clr>
            <a:srgbClr val="F26B43"/>
          </p15:clr>
        </p15:guide>
        <p15:guide id="3" pos="7392" userDrawn="1">
          <p15:clr>
            <a:srgbClr val="F26B43"/>
          </p15:clr>
        </p15:guide>
        <p15:guide id="4" orient="horz" pos="4032"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3" Type="http://schemas.openxmlformats.org/officeDocument/2006/relationships/tags" Target="../tags/tag5.xml"/><Relationship Id="rId7" Type="http://schemas.openxmlformats.org/officeDocument/2006/relationships/hyperlink" Target="https://www.energy.ca.gov/energy-rd-reports-n-publications/energy-research-and-development-investment-plans-and-annual" TargetMode="External"/><Relationship Id="rId2" Type="http://schemas.openxmlformats.org/officeDocument/2006/relationships/tags" Target="../tags/tag4.xml"/><Relationship Id="rId1" Type="http://schemas.openxmlformats.org/officeDocument/2006/relationships/tags" Target="../tags/tag3.xml"/><Relationship Id="rId6" Type="http://schemas.openxmlformats.org/officeDocument/2006/relationships/notesSlide" Target="../notesSlides/notesSlide4.xml"/><Relationship Id="rId5" Type="http://schemas.openxmlformats.org/officeDocument/2006/relationships/slideLayout" Target="../slideLayouts/slideLayout20.xml"/><Relationship Id="rId4" Type="http://schemas.openxmlformats.org/officeDocument/2006/relationships/tags" Target="../tags/tag6.xml"/></Relationships>
</file>

<file path=ppt/slides/_rels/slide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20.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slides/_rels/slide6.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jpeg"/><Relationship Id="rId7" Type="http://schemas.openxmlformats.org/officeDocument/2006/relationships/image" Target="../media/image18.png"/><Relationship Id="rId12" Type="http://schemas.openxmlformats.org/officeDocument/2006/relationships/image" Target="../media/image23.png"/><Relationship Id="rId2" Type="http://schemas.openxmlformats.org/officeDocument/2006/relationships/notesSlide" Target="../notesSlides/notesSlide6.xml"/><Relationship Id="rId1" Type="http://schemas.openxmlformats.org/officeDocument/2006/relationships/slideLayout" Target="../slideLayouts/slideLayout20.xml"/><Relationship Id="rId6" Type="http://schemas.openxmlformats.org/officeDocument/2006/relationships/image" Target="../media/image17.png"/><Relationship Id="rId11" Type="http://schemas.openxmlformats.org/officeDocument/2006/relationships/image" Target="../media/image22.png"/><Relationship Id="rId5" Type="http://schemas.openxmlformats.org/officeDocument/2006/relationships/image" Target="../media/image16.png"/><Relationship Id="rId10" Type="http://schemas.openxmlformats.org/officeDocument/2006/relationships/image" Target="../media/image21.png"/><Relationship Id="rId4" Type="http://schemas.openxmlformats.org/officeDocument/2006/relationships/image" Target="../media/image15.png"/><Relationship Id="rId9" Type="http://schemas.openxmlformats.org/officeDocument/2006/relationships/image" Target="../media/image20.jpeg"/></Relationships>
</file>

<file path=ppt/slides/_rels/slide7.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4.png"/><Relationship Id="rId7"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20.xml"/><Relationship Id="rId6" Type="http://schemas.openxmlformats.org/officeDocument/2006/relationships/image" Target="../media/image27.png"/><Relationship Id="rId11" Type="http://schemas.openxmlformats.org/officeDocument/2006/relationships/image" Target="../media/image30.png"/><Relationship Id="rId5" Type="http://schemas.openxmlformats.org/officeDocument/2006/relationships/image" Target="../media/image26.png"/><Relationship Id="rId10" Type="http://schemas.openxmlformats.org/officeDocument/2006/relationships/image" Target="../media/image29.png"/><Relationship Id="rId4" Type="http://schemas.openxmlformats.org/officeDocument/2006/relationships/image" Target="../media/image25.png"/><Relationship Id="rId9" Type="http://schemas.openxmlformats.org/officeDocument/2006/relationships/image" Target="../media/image17.png"/></Relationships>
</file>

<file path=ppt/slides/_rels/slide8.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image" Target="../media/image31.png"/><Relationship Id="rId7"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20.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 Id="rId9" Type="http://schemas.openxmlformats.org/officeDocument/2006/relationships/image" Target="../media/image36.jpeg"/></Relationships>
</file>

<file path=ppt/slides/_rels/slide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9.xml"/><Relationship Id="rId1" Type="http://schemas.openxmlformats.org/officeDocument/2006/relationships/slideLayout" Target="../slideLayouts/slideLayout20.xml"/><Relationship Id="rId5" Type="http://schemas.openxmlformats.org/officeDocument/2006/relationships/hyperlink" Target="https://ww2.energy.ca.gov/2020publications/CEC-500-2020-050/CEC-500-2020-050.pdf" TargetMode="External"/><Relationship Id="rId4" Type="http://schemas.openxmlformats.org/officeDocument/2006/relationships/hyperlink" Target="https://www.energy.ca.gov/publications/2020/ventilation-and-air-quality-new-california-homes-gas-appliances-and-mechanical"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0.xml"/><Relationship Id="rId1" Type="http://schemas.openxmlformats.org/officeDocument/2006/relationships/slideLayout" Target="../slideLayouts/slideLayout20.xml"/><Relationship Id="rId4" Type="http://schemas.openxmlformats.org/officeDocument/2006/relationships/hyperlink" Target="https://www.energy.ca.gov/publications/2021/effective-kitchen-ventilation-healthy-zero-net-energy-homes-natural-gas" TargetMode="External"/></Relationships>
</file>

<file path=ppt/slides/_rels/slide11.xml.rels><?xml version="1.0" encoding="UTF-8" standalone="yes"?>
<Relationships xmlns="http://schemas.openxmlformats.org/package/2006/relationships"><Relationship Id="rId8" Type="http://schemas.openxmlformats.org/officeDocument/2006/relationships/image" Target="../media/image44.svg"/><Relationship Id="rId3" Type="http://schemas.openxmlformats.org/officeDocument/2006/relationships/image" Target="../media/image39.png"/><Relationship Id="rId7" Type="http://schemas.openxmlformats.org/officeDocument/2006/relationships/image" Target="../media/image43.png"/><Relationship Id="rId12" Type="http://schemas.openxmlformats.org/officeDocument/2006/relationships/image" Target="../media/image48.svg"/><Relationship Id="rId2" Type="http://schemas.openxmlformats.org/officeDocument/2006/relationships/notesSlide" Target="../notesSlides/notesSlide11.xml"/><Relationship Id="rId1" Type="http://schemas.openxmlformats.org/officeDocument/2006/relationships/slideLayout" Target="../slideLayouts/slideLayout20.xml"/><Relationship Id="rId6" Type="http://schemas.openxmlformats.org/officeDocument/2006/relationships/image" Target="../media/image42.svg"/><Relationship Id="rId11" Type="http://schemas.openxmlformats.org/officeDocument/2006/relationships/image" Target="../media/image47.png"/><Relationship Id="rId5" Type="http://schemas.openxmlformats.org/officeDocument/2006/relationships/image" Target="../media/image41.png"/><Relationship Id="rId10" Type="http://schemas.openxmlformats.org/officeDocument/2006/relationships/image" Target="../media/image46.svg"/><Relationship Id="rId4" Type="http://schemas.openxmlformats.org/officeDocument/2006/relationships/image" Target="../media/image40.svg"/><Relationship Id="rId9" Type="http://schemas.openxmlformats.org/officeDocument/2006/relationships/image" Target="../media/image45.png"/></Relationships>
</file>

<file path=ppt/slides/_rels/slide12.xml.rels><?xml version="1.0" encoding="UTF-8" standalone="yes"?>
<Relationships xmlns="http://schemas.openxmlformats.org/package/2006/relationships"><Relationship Id="rId3" Type="http://schemas.openxmlformats.org/officeDocument/2006/relationships/hyperlink" Target="https://docs.google.com/forms/d/e/1FAIpQLSfbRYgs6xvdO6uQ9knc-R4kJoV_e5CVed_I2ZEVbDgWToMhJw/viewform?usp=sf_link" TargetMode="External"/><Relationship Id="rId2" Type="http://schemas.openxmlformats.org/officeDocument/2006/relationships/notesSlide" Target="../notesSlides/notesSlide12.xml"/><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8" Type="http://schemas.openxmlformats.org/officeDocument/2006/relationships/image" Target="../media/image52.svg"/><Relationship Id="rId3" Type="http://schemas.openxmlformats.org/officeDocument/2006/relationships/image" Target="../media/image49.jpeg"/><Relationship Id="rId7" Type="http://schemas.openxmlformats.org/officeDocument/2006/relationships/image" Target="../media/image51.png"/><Relationship Id="rId2" Type="http://schemas.openxmlformats.org/officeDocument/2006/relationships/notesSlide" Target="../notesSlides/notesSlide15.xml"/><Relationship Id="rId1" Type="http://schemas.openxmlformats.org/officeDocument/2006/relationships/slideLayout" Target="../slideLayouts/slideLayout20.xml"/><Relationship Id="rId6" Type="http://schemas.openxmlformats.org/officeDocument/2006/relationships/hyperlink" Target="https://www.imt.org/stronger-together-why-efficiency-with-electrification-catalyzes-systems-change/" TargetMode="External"/><Relationship Id="rId5" Type="http://schemas.openxmlformats.org/officeDocument/2006/relationships/image" Target="../media/image50.png"/><Relationship Id="rId10" Type="http://schemas.openxmlformats.org/officeDocument/2006/relationships/image" Target="../media/image54.svg"/><Relationship Id="rId4" Type="http://schemas.openxmlformats.org/officeDocument/2006/relationships/hyperlink" Target="https://www.irena.org/newsroom/pressreleases/2019/Apr/Deep-Electrification-Powered-by-Renewables-Key-for-a-Climate-Safe-Future" TargetMode="External"/><Relationship Id="rId9" Type="http://schemas.openxmlformats.org/officeDocument/2006/relationships/image" Target="../media/image53.png"/></Relationships>
</file>

<file path=ppt/slides/_rels/slide16.xml.rels><?xml version="1.0" encoding="UTF-8" standalone="yes"?>
<Relationships xmlns="http://schemas.openxmlformats.org/package/2006/relationships"><Relationship Id="rId8" Type="http://schemas.openxmlformats.org/officeDocument/2006/relationships/image" Target="../media/image52.svg"/><Relationship Id="rId3" Type="http://schemas.openxmlformats.org/officeDocument/2006/relationships/image" Target="../media/image55.jpeg"/><Relationship Id="rId7" Type="http://schemas.openxmlformats.org/officeDocument/2006/relationships/image" Target="../media/image51.png"/><Relationship Id="rId2" Type="http://schemas.openxmlformats.org/officeDocument/2006/relationships/notesSlide" Target="../notesSlides/notesSlide16.xml"/><Relationship Id="rId1" Type="http://schemas.openxmlformats.org/officeDocument/2006/relationships/slideLayout" Target="../slideLayouts/slideLayout20.xml"/><Relationship Id="rId6" Type="http://schemas.openxmlformats.org/officeDocument/2006/relationships/hyperlink" Target="https://sciencebusiness.net/climate-news/news/clean-hydrogen-smoke-screen-or-future-energy" TargetMode="External"/><Relationship Id="rId5" Type="http://schemas.openxmlformats.org/officeDocument/2006/relationships/image" Target="../media/image56.jpeg"/><Relationship Id="rId10" Type="http://schemas.openxmlformats.org/officeDocument/2006/relationships/image" Target="../media/image54.svg"/><Relationship Id="rId4" Type="http://schemas.openxmlformats.org/officeDocument/2006/relationships/hyperlink" Target="https://alj.com/en/perspective/hydrogen-energy-a-green-revolution-hiding-in-plain-sight/" TargetMode="External"/><Relationship Id="rId9" Type="http://schemas.openxmlformats.org/officeDocument/2006/relationships/image" Target="../media/image53.png"/></Relationships>
</file>

<file path=ppt/slides/_rels/slide17.xml.rels><?xml version="1.0" encoding="UTF-8" standalone="yes"?>
<Relationships xmlns="http://schemas.openxmlformats.org/package/2006/relationships"><Relationship Id="rId8" Type="http://schemas.openxmlformats.org/officeDocument/2006/relationships/hyperlink" Target="https://eustafor.eu/event/biodiversity-and-woody-biomass-the-benefits-of-a-bio-based-economy-to-biodiversity-and-sustainable-forest-management/" TargetMode="External"/><Relationship Id="rId3" Type="http://schemas.openxmlformats.org/officeDocument/2006/relationships/image" Target="../media/image57.jpeg"/><Relationship Id="rId7" Type="http://schemas.openxmlformats.org/officeDocument/2006/relationships/image" Target="../media/image58.jpeg"/><Relationship Id="rId2" Type="http://schemas.openxmlformats.org/officeDocument/2006/relationships/notesSlide" Target="../notesSlides/notesSlide17.xml"/><Relationship Id="rId1" Type="http://schemas.openxmlformats.org/officeDocument/2006/relationships/slideLayout" Target="../slideLayouts/slideLayout20.xml"/><Relationship Id="rId6" Type="http://schemas.openxmlformats.org/officeDocument/2006/relationships/image" Target="../media/image52.svg"/><Relationship Id="rId5" Type="http://schemas.openxmlformats.org/officeDocument/2006/relationships/image" Target="../media/image51.png"/><Relationship Id="rId10" Type="http://schemas.openxmlformats.org/officeDocument/2006/relationships/image" Target="../media/image54.svg"/><Relationship Id="rId4" Type="http://schemas.openxmlformats.org/officeDocument/2006/relationships/hyperlink" Target="https://www.fortisbc.com/services/sustainable-energy-options/renewable-natural-gas/what-is-renewable-natural-gas-and-how-is-it-made" TargetMode="External"/><Relationship Id="rId9" Type="http://schemas.openxmlformats.org/officeDocument/2006/relationships/image" Target="../media/image53.png"/></Relationships>
</file>

<file path=ppt/slides/_rels/slide18.xml.rels><?xml version="1.0" encoding="UTF-8" standalone="yes"?>
<Relationships xmlns="http://schemas.openxmlformats.org/package/2006/relationships"><Relationship Id="rId8" Type="http://schemas.openxmlformats.org/officeDocument/2006/relationships/hyperlink" Target="https://pubs.rsc.org/en/content/articlelanding/2013/ee/c3ee41151f" TargetMode="External"/><Relationship Id="rId3" Type="http://schemas.openxmlformats.org/officeDocument/2006/relationships/image" Target="../media/image59.jpeg"/><Relationship Id="rId7" Type="http://schemas.openxmlformats.org/officeDocument/2006/relationships/image" Target="../media/image60.gif"/><Relationship Id="rId2" Type="http://schemas.openxmlformats.org/officeDocument/2006/relationships/notesSlide" Target="../notesSlides/notesSlide18.xml"/><Relationship Id="rId1" Type="http://schemas.openxmlformats.org/officeDocument/2006/relationships/slideLayout" Target="../slideLayouts/slideLayout20.xml"/><Relationship Id="rId6" Type="http://schemas.openxmlformats.org/officeDocument/2006/relationships/image" Target="../media/image52.svg"/><Relationship Id="rId5" Type="http://schemas.openxmlformats.org/officeDocument/2006/relationships/image" Target="../media/image51.png"/><Relationship Id="rId10" Type="http://schemas.openxmlformats.org/officeDocument/2006/relationships/image" Target="../media/image54.svg"/><Relationship Id="rId4" Type="http://schemas.openxmlformats.org/officeDocument/2006/relationships/hyperlink" Target="https://www.researchdive.com/blog/how-carbon-capture-utilization-and-storage-ccus-technology-utilization-productively-makes-the-earth-greener" TargetMode="External"/><Relationship Id="rId9" Type="http://schemas.openxmlformats.org/officeDocument/2006/relationships/image" Target="../media/image53.png"/></Relationships>
</file>

<file path=ppt/slides/_rels/slide19.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19.xml"/><Relationship Id="rId1" Type="http://schemas.openxmlformats.org/officeDocument/2006/relationships/slideLayout" Target="../slideLayouts/slideLayout20.xml"/><Relationship Id="rId5" Type="http://schemas.openxmlformats.org/officeDocument/2006/relationships/image" Target="../media/image63.jpeg"/><Relationship Id="rId4" Type="http://schemas.openxmlformats.org/officeDocument/2006/relationships/image" Target="../media/image62.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0.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8.xml"/></Relationships>
</file>

<file path=ppt/slides/_rels/slide22.xml.rels><?xml version="1.0" encoding="UTF-8" standalone="yes"?>
<Relationships xmlns="http://schemas.openxmlformats.org/package/2006/relationships"><Relationship Id="rId8" Type="http://schemas.openxmlformats.org/officeDocument/2006/relationships/image" Target="../media/image69.svg"/><Relationship Id="rId13" Type="http://schemas.openxmlformats.org/officeDocument/2006/relationships/image" Target="../media/image74.png"/><Relationship Id="rId18" Type="http://schemas.openxmlformats.org/officeDocument/2006/relationships/image" Target="../media/image79.svg"/><Relationship Id="rId3" Type="http://schemas.openxmlformats.org/officeDocument/2006/relationships/image" Target="../media/image64.png"/><Relationship Id="rId21" Type="http://schemas.openxmlformats.org/officeDocument/2006/relationships/image" Target="../media/image82.png"/><Relationship Id="rId7" Type="http://schemas.openxmlformats.org/officeDocument/2006/relationships/image" Target="../media/image68.png"/><Relationship Id="rId12" Type="http://schemas.openxmlformats.org/officeDocument/2006/relationships/image" Target="../media/image73.svg"/><Relationship Id="rId17" Type="http://schemas.openxmlformats.org/officeDocument/2006/relationships/image" Target="../media/image78.png"/><Relationship Id="rId2" Type="http://schemas.openxmlformats.org/officeDocument/2006/relationships/notesSlide" Target="../notesSlides/notesSlide22.xml"/><Relationship Id="rId16" Type="http://schemas.openxmlformats.org/officeDocument/2006/relationships/image" Target="../media/image77.svg"/><Relationship Id="rId20" Type="http://schemas.openxmlformats.org/officeDocument/2006/relationships/image" Target="../media/image81.svg"/><Relationship Id="rId1" Type="http://schemas.openxmlformats.org/officeDocument/2006/relationships/slideLayout" Target="../slideLayouts/slideLayout20.xml"/><Relationship Id="rId6" Type="http://schemas.openxmlformats.org/officeDocument/2006/relationships/image" Target="../media/image67.svg"/><Relationship Id="rId11" Type="http://schemas.openxmlformats.org/officeDocument/2006/relationships/image" Target="../media/image72.png"/><Relationship Id="rId5" Type="http://schemas.openxmlformats.org/officeDocument/2006/relationships/image" Target="../media/image66.png"/><Relationship Id="rId15" Type="http://schemas.openxmlformats.org/officeDocument/2006/relationships/image" Target="../media/image76.png"/><Relationship Id="rId10" Type="http://schemas.openxmlformats.org/officeDocument/2006/relationships/image" Target="../media/image71.svg"/><Relationship Id="rId19" Type="http://schemas.openxmlformats.org/officeDocument/2006/relationships/image" Target="../media/image80.png"/><Relationship Id="rId4" Type="http://schemas.openxmlformats.org/officeDocument/2006/relationships/image" Target="../media/image65.svg"/><Relationship Id="rId9" Type="http://schemas.openxmlformats.org/officeDocument/2006/relationships/image" Target="../media/image70.png"/><Relationship Id="rId14" Type="http://schemas.openxmlformats.org/officeDocument/2006/relationships/image" Target="../media/image75.svg"/><Relationship Id="rId22" Type="http://schemas.openxmlformats.org/officeDocument/2006/relationships/image" Target="../media/image83.svg"/></Relationships>
</file>

<file path=ppt/slides/_rels/slide23.xml.rels><?xml version="1.0" encoding="UTF-8" standalone="yes"?>
<Relationships xmlns="http://schemas.openxmlformats.org/package/2006/relationships"><Relationship Id="rId8" Type="http://schemas.openxmlformats.org/officeDocument/2006/relationships/image" Target="../media/image89.svg"/><Relationship Id="rId3" Type="http://schemas.openxmlformats.org/officeDocument/2006/relationships/image" Target="../media/image84.png"/><Relationship Id="rId7" Type="http://schemas.openxmlformats.org/officeDocument/2006/relationships/image" Target="../media/image88.png"/><Relationship Id="rId2" Type="http://schemas.openxmlformats.org/officeDocument/2006/relationships/notesSlide" Target="../notesSlides/notesSlide23.xml"/><Relationship Id="rId1" Type="http://schemas.openxmlformats.org/officeDocument/2006/relationships/slideLayout" Target="../slideLayouts/slideLayout45.xml"/><Relationship Id="rId6" Type="http://schemas.openxmlformats.org/officeDocument/2006/relationships/image" Target="../media/image87.svg"/><Relationship Id="rId5" Type="http://schemas.openxmlformats.org/officeDocument/2006/relationships/image" Target="../media/image86.png"/><Relationship Id="rId10" Type="http://schemas.openxmlformats.org/officeDocument/2006/relationships/image" Target="../media/image91.svg"/><Relationship Id="rId4" Type="http://schemas.openxmlformats.org/officeDocument/2006/relationships/image" Target="../media/image85.svg"/><Relationship Id="rId9" Type="http://schemas.openxmlformats.org/officeDocument/2006/relationships/image" Target="../media/image90.png"/></Relationships>
</file>

<file path=ppt/slides/_rels/slide24.xml.rels><?xml version="1.0" encoding="UTF-8" standalone="yes"?>
<Relationships xmlns="http://schemas.openxmlformats.org/package/2006/relationships"><Relationship Id="rId8" Type="http://schemas.openxmlformats.org/officeDocument/2006/relationships/image" Target="../media/image97.svg"/><Relationship Id="rId3" Type="http://schemas.openxmlformats.org/officeDocument/2006/relationships/image" Target="../media/image92.png"/><Relationship Id="rId7" Type="http://schemas.openxmlformats.org/officeDocument/2006/relationships/image" Target="../media/image96.png"/><Relationship Id="rId2" Type="http://schemas.openxmlformats.org/officeDocument/2006/relationships/notesSlide" Target="../notesSlides/notesSlide24.xml"/><Relationship Id="rId1" Type="http://schemas.openxmlformats.org/officeDocument/2006/relationships/slideLayout" Target="../slideLayouts/slideLayout45.xml"/><Relationship Id="rId6" Type="http://schemas.openxmlformats.org/officeDocument/2006/relationships/image" Target="../media/image95.svg"/><Relationship Id="rId5" Type="http://schemas.openxmlformats.org/officeDocument/2006/relationships/image" Target="../media/image94.png"/><Relationship Id="rId4" Type="http://schemas.openxmlformats.org/officeDocument/2006/relationships/image" Target="../media/image93.svg"/></Relationships>
</file>

<file path=ppt/slides/_rels/slide25.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notesSlide" Target="../notesSlides/notesSlide25.xml"/><Relationship Id="rId1" Type="http://schemas.openxmlformats.org/officeDocument/2006/relationships/slideLayout" Target="../slideLayouts/slideLayout45.xml"/><Relationship Id="rId4" Type="http://schemas.openxmlformats.org/officeDocument/2006/relationships/image" Target="../media/image87.svg"/></Relationships>
</file>

<file path=ppt/slides/_rels/slide26.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26.xml"/><Relationship Id="rId1" Type="http://schemas.openxmlformats.org/officeDocument/2006/relationships/slideLayout" Target="../slideLayouts/slideLayout45.xml"/><Relationship Id="rId6" Type="http://schemas.openxmlformats.org/officeDocument/2006/relationships/image" Target="../media/image101.svg"/><Relationship Id="rId5" Type="http://schemas.openxmlformats.org/officeDocument/2006/relationships/image" Target="../media/image100.png"/><Relationship Id="rId4" Type="http://schemas.openxmlformats.org/officeDocument/2006/relationships/image" Target="../media/image99.svg"/></Relationships>
</file>

<file path=ppt/slides/_rels/slide27.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notesSlide" Target="../notesSlides/notesSlide27.xml"/><Relationship Id="rId1" Type="http://schemas.openxmlformats.org/officeDocument/2006/relationships/slideLayout" Target="../slideLayouts/slideLayout20.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0.xml"/></Relationships>
</file>

<file path=ppt/slides/_rels/slide29.xml.rels><?xml version="1.0" encoding="UTF-8" standalone="yes"?>
<Relationships xmlns="http://schemas.openxmlformats.org/package/2006/relationships"><Relationship Id="rId3" Type="http://schemas.openxmlformats.org/officeDocument/2006/relationships/hyperlink" Target="https://docs.google.com/forms/d/e/1FAIpQLSfbRYgs6xvdO6uQ9knc-R4kJoV_e5CVed_I2ZEVbDgWToMhJw/viewform?usp=sf_link" TargetMode="External"/><Relationship Id="rId2" Type="http://schemas.openxmlformats.org/officeDocument/2006/relationships/notesSlide" Target="../notesSlides/notesSlide29.xml"/><Relationship Id="rId1" Type="http://schemas.openxmlformats.org/officeDocument/2006/relationships/slideLayout" Target="../slideLayouts/slideLayout20.xml"/><Relationship Id="rId4" Type="http://schemas.openxmlformats.org/officeDocument/2006/relationships/hyperlink" Target="https://efiling.energy.ca.gov/EComment/EComment.aspx?docketnumber=19-ERDD-01" TargetMode="External"/></Relationships>
</file>

<file path=ppt/slides/_rels/slide30.xml.rels><?xml version="1.0" encoding="UTF-8" standalone="yes"?>
<Relationships xmlns="http://schemas.openxmlformats.org/package/2006/relationships"><Relationship Id="rId8" Type="http://schemas.openxmlformats.org/officeDocument/2006/relationships/hyperlink" Target="mailto:mchill@guidehouse.com" TargetMode="External"/><Relationship Id="rId3" Type="http://schemas.openxmlformats.org/officeDocument/2006/relationships/hyperlink" Target="mailto:Harrison.Reynolds@energy.ca.gov" TargetMode="External"/><Relationship Id="rId7" Type="http://schemas.openxmlformats.org/officeDocument/2006/relationships/hyperlink" Target="mailto:wwang@guidehouse.com" TargetMode="External"/><Relationship Id="rId2" Type="http://schemas.openxmlformats.org/officeDocument/2006/relationships/notesSlide" Target="../notesSlides/notesSlide30.xml"/><Relationship Id="rId1" Type="http://schemas.openxmlformats.org/officeDocument/2006/relationships/slideLayout" Target="../slideLayouts/slideLayout20.xml"/><Relationship Id="rId6" Type="http://schemas.openxmlformats.org/officeDocument/2006/relationships/hyperlink" Target="mailto:jluna@guidehouse.com" TargetMode="External"/><Relationship Id="rId5" Type="http://schemas.openxmlformats.org/officeDocument/2006/relationships/hyperlink" Target="mailto:wgoetzler@guidehouse.com" TargetMode="External"/><Relationship Id="rId10" Type="http://schemas.openxmlformats.org/officeDocument/2006/relationships/hyperlink" Target="mailto:rick@gcgreen.com" TargetMode="External"/><Relationship Id="rId4" Type="http://schemas.openxmlformats.org/officeDocument/2006/relationships/hyperlink" Target="mailto:kevin.uy@energy.ca.gov" TargetMode="External"/><Relationship Id="rId9" Type="http://schemas.openxmlformats.org/officeDocument/2006/relationships/hyperlink" Target="mailto:liz@gcgreen.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3B2114-4B9F-4B2A-9233-3B0740D0C9B4}"/>
              </a:ext>
            </a:extLst>
          </p:cNvPr>
          <p:cNvSpPr>
            <a:spLocks noGrp="1"/>
          </p:cNvSpPr>
          <p:nvPr>
            <p:ph type="ctrTitle" idx="4294967295"/>
          </p:nvPr>
        </p:nvSpPr>
        <p:spPr>
          <a:xfrm>
            <a:off x="528640" y="3147918"/>
            <a:ext cx="5486400" cy="2057400"/>
          </a:xfrm>
        </p:spPr>
        <p:txBody>
          <a:bodyPr vert="horz"/>
          <a:lstStyle/>
          <a:p>
            <a:pPr fontAlgn="t" hangingPunct="0">
              <a:lnSpc>
                <a:spcPct val="100000"/>
              </a:lnSpc>
            </a:pPr>
            <a:r>
              <a:rPr lang="en-US" sz="2600" b="0"/>
              <a:t>Establishing a Long-Term Gas Research Strategy to Achieve Aggressive Statewide Carbon Neutrality Goals</a:t>
            </a:r>
            <a:br>
              <a:rPr lang="en-US" sz="3200"/>
            </a:br>
            <a:endParaRPr lang="en-US" sz="3200"/>
          </a:p>
        </p:txBody>
      </p:sp>
      <p:sp>
        <p:nvSpPr>
          <p:cNvPr id="3" name="TextBox 2">
            <a:extLst>
              <a:ext uri="{FF2B5EF4-FFF2-40B4-BE49-F238E27FC236}">
                <a16:creationId xmlns:a16="http://schemas.microsoft.com/office/drawing/2014/main" id="{F289AC5F-9B04-402E-99F0-FEFB47D692A3}"/>
              </a:ext>
              <a:ext uri="{C183D7F6-B498-43B3-948B-1728B52AA6E4}">
                <adec:decorative xmlns:adec="http://schemas.microsoft.com/office/drawing/2017/decorative" val="0"/>
              </a:ext>
            </a:extLst>
          </p:cNvPr>
          <p:cNvSpPr txBox="1"/>
          <p:nvPr/>
        </p:nvSpPr>
        <p:spPr>
          <a:xfrm>
            <a:off x="524014" y="1375776"/>
            <a:ext cx="6719753" cy="538842"/>
          </a:xfrm>
          <a:prstGeom prst="rect">
            <a:avLst/>
          </a:prstGeom>
          <a:noFill/>
        </p:spPr>
        <p:txBody>
          <a:bodyPr wrap="square" lIns="0" tIns="0" rIns="0" bIns="0" rtlCol="0">
            <a:noAutofit/>
          </a:bodyPr>
          <a:lstStyle/>
          <a:p>
            <a:pPr>
              <a:lnSpc>
                <a:spcPct val="100000"/>
              </a:lnSpc>
              <a:spcBef>
                <a:spcPts val="1200"/>
              </a:spcBef>
              <a:buSzPct val="100000"/>
            </a:pPr>
            <a:r>
              <a:rPr lang="en-US" sz="3400" b="1">
                <a:effectLst/>
                <a:latin typeface="+mj-lt"/>
                <a:ea typeface="Calibri" panose="020F0502020204030204" pitchFamily="34" charset="0"/>
                <a:cs typeface="Times New Roman" panose="02020603050405020304" pitchFamily="18" charset="0"/>
              </a:rPr>
              <a:t>Communities, Equity, and Environmental Stakeholder Workshop </a:t>
            </a:r>
            <a:endParaRPr lang="en-US" sz="3400" b="1">
              <a:latin typeface="+mj-lt"/>
            </a:endParaRPr>
          </a:p>
        </p:txBody>
      </p:sp>
      <p:sp>
        <p:nvSpPr>
          <p:cNvPr id="6" name="Text Placeholder 3">
            <a:extLst>
              <a:ext uri="{FF2B5EF4-FFF2-40B4-BE49-F238E27FC236}">
                <a16:creationId xmlns:a16="http://schemas.microsoft.com/office/drawing/2014/main" id="{48F847D8-D0AB-49FB-98F7-E1537BB4890A}"/>
              </a:ext>
            </a:extLst>
          </p:cNvPr>
          <p:cNvSpPr>
            <a:spLocks noGrp="1"/>
          </p:cNvSpPr>
          <p:nvPr>
            <p:ph type="body" sz="quarter" idx="4294967295"/>
          </p:nvPr>
        </p:nvSpPr>
        <p:spPr>
          <a:xfrm>
            <a:off x="542928" y="5773047"/>
            <a:ext cx="5486400" cy="638868"/>
          </a:xfrm>
        </p:spPr>
        <p:txBody>
          <a:bodyPr>
            <a:normAutofit/>
          </a:bodyPr>
          <a:lstStyle/>
          <a:p>
            <a:pPr marL="0" indent="0">
              <a:lnSpc>
                <a:spcPts val="1300"/>
              </a:lnSpc>
              <a:buNone/>
            </a:pPr>
            <a:r>
              <a:rPr lang="en-US" b="1"/>
              <a:t>June 9, 2022</a:t>
            </a:r>
          </a:p>
          <a:p>
            <a:pPr marL="0" indent="0">
              <a:lnSpc>
                <a:spcPts val="1300"/>
              </a:lnSpc>
              <a:buNone/>
            </a:pPr>
            <a:r>
              <a:rPr lang="en-US" b="1"/>
              <a:t>Contractor Presentation </a:t>
            </a:r>
          </a:p>
        </p:txBody>
      </p:sp>
    </p:spTree>
    <p:extLst>
      <p:ext uri="{BB962C8B-B14F-4D97-AF65-F5344CB8AC3E}">
        <p14:creationId xmlns:p14="http://schemas.microsoft.com/office/powerpoint/2010/main" val="109003857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0D2F93-33DA-445D-8D56-288238F6EAC0}"/>
              </a:ext>
            </a:extLst>
          </p:cNvPr>
          <p:cNvSpPr>
            <a:spLocks noGrp="1"/>
          </p:cNvSpPr>
          <p:nvPr>
            <p:ph type="title"/>
          </p:nvPr>
        </p:nvSpPr>
        <p:spPr/>
        <p:txBody>
          <a:bodyPr vert="horz"/>
          <a:lstStyle/>
          <a:p>
            <a:r>
              <a:rPr lang="en-US" sz="4000" b="0">
                <a:latin typeface="Arial Black" panose="020B0A04020102020204" pitchFamily="34" charset="0"/>
              </a:rPr>
              <a:t>Today’s Agenda</a:t>
            </a:r>
          </a:p>
        </p:txBody>
      </p:sp>
      <p:graphicFrame>
        <p:nvGraphicFramePr>
          <p:cNvPr id="5" name="Table 9">
            <a:extLst>
              <a:ext uri="{FF2B5EF4-FFF2-40B4-BE49-F238E27FC236}">
                <a16:creationId xmlns:a16="http://schemas.microsoft.com/office/drawing/2014/main" id="{45B2DF57-DBF1-4CF4-93F4-0B4571913A28}"/>
              </a:ext>
            </a:extLst>
          </p:cNvPr>
          <p:cNvGraphicFramePr>
            <a:graphicFrameLocks noGrp="1"/>
          </p:cNvGraphicFramePr>
          <p:nvPr>
            <p:extLst>
              <p:ext uri="{D42A27DB-BD31-4B8C-83A1-F6EECF244321}">
                <p14:modId xmlns:p14="http://schemas.microsoft.com/office/powerpoint/2010/main" val="2259992926"/>
              </p:ext>
            </p:extLst>
          </p:nvPr>
        </p:nvGraphicFramePr>
        <p:xfrm>
          <a:off x="457200" y="1428752"/>
          <a:ext cx="11277600" cy="4057649"/>
        </p:xfrm>
        <a:graphic>
          <a:graphicData uri="http://schemas.openxmlformats.org/drawingml/2006/table">
            <a:tbl>
              <a:tblPr firstRow="1" bandRow="1">
                <a:tableStyleId>{5C22544A-7EE6-4342-B048-85BDC9FD1C3A}</a:tableStyleId>
              </a:tblPr>
              <a:tblGrid>
                <a:gridCol w="2993028">
                  <a:extLst>
                    <a:ext uri="{9D8B030D-6E8A-4147-A177-3AD203B41FA5}">
                      <a16:colId xmlns:a16="http://schemas.microsoft.com/office/drawing/2014/main" val="31110514"/>
                    </a:ext>
                  </a:extLst>
                </a:gridCol>
                <a:gridCol w="8284572">
                  <a:extLst>
                    <a:ext uri="{9D8B030D-6E8A-4147-A177-3AD203B41FA5}">
                      <a16:colId xmlns:a16="http://schemas.microsoft.com/office/drawing/2014/main" val="2573512431"/>
                    </a:ext>
                  </a:extLst>
                </a:gridCol>
              </a:tblGrid>
              <a:tr h="399809">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r>
                        <a:rPr lang="en-US" sz="1800">
                          <a:solidFill>
                            <a:schemeClr val="tx1"/>
                          </a:solidFill>
                          <a:latin typeface="+mn-lt"/>
                        </a:rPr>
                        <a:t>Time </a:t>
                      </a:r>
                      <a:endParaRPr lang="en-US" sz="1800">
                        <a:solidFill>
                          <a:schemeClr val="tx1"/>
                        </a:solidFill>
                        <a:latin typeface="+mn-lt"/>
                        <a:cs typeface="Arial" panose="020B0604020202020204" pitchFamily="34" charset="0"/>
                      </a:endParaRPr>
                    </a:p>
                  </a:txBody>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r>
                        <a:rPr lang="en-US" sz="1800">
                          <a:solidFill>
                            <a:schemeClr val="tx1"/>
                          </a:solidFill>
                          <a:latin typeface="+mn-lt"/>
                        </a:rPr>
                        <a:t>Items</a:t>
                      </a:r>
                      <a:endParaRPr lang="en-US" sz="1800">
                        <a:solidFill>
                          <a:schemeClr val="tx1"/>
                        </a:solidFill>
                        <a:latin typeface="+mn-lt"/>
                        <a:cs typeface="Arial" panose="020B0604020202020204" pitchFamily="34" charset="0"/>
                      </a:endParaRPr>
                    </a:p>
                  </a:txBody>
                  <a:tcPr/>
                </a:tc>
                <a:extLst>
                  <a:ext uri="{0D108BD9-81ED-4DB2-BD59-A6C34878D82A}">
                    <a16:rowId xmlns:a16="http://schemas.microsoft.com/office/drawing/2014/main" val="548301147"/>
                  </a:ext>
                </a:extLst>
              </a:tr>
              <a:tr h="1298765">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1800">
                          <a:latin typeface="+mn-lt"/>
                          <a:cs typeface="Calibri" panose="020F0502020204030204" pitchFamily="34" charset="0"/>
                        </a:rPr>
                        <a:t>20 minutes</a:t>
                      </a:r>
                    </a:p>
                  </a:txBody>
                  <a:tcPr>
                    <a:solidFill>
                      <a:schemeClr val="accent1">
                        <a:lumMod val="20000"/>
                        <a:lumOff val="80000"/>
                      </a:scheme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457200" marR="0" lvl="1" indent="-457200" algn="l">
                        <a:lnSpc>
                          <a:spcPct val="100000"/>
                        </a:lnSpc>
                        <a:spcBef>
                          <a:spcPts val="0"/>
                        </a:spcBef>
                        <a:spcAft>
                          <a:spcPts val="0"/>
                        </a:spcAft>
                        <a:buNone/>
                      </a:pPr>
                      <a:r>
                        <a:rPr lang="en-US" sz="1800" b="1" i="0" u="none" strike="noStrike" noProof="0">
                          <a:latin typeface="+mn-lt"/>
                        </a:rPr>
                        <a:t>Background</a:t>
                      </a:r>
                      <a:endParaRPr lang="en-US" sz="1800" b="0" i="0" u="none" strike="noStrike" noProof="0">
                        <a:latin typeface="+mn-lt"/>
                      </a:endParaRPr>
                    </a:p>
                    <a:p>
                      <a:pPr marL="800100" marR="0" lvl="1" indent="-342900" algn="l">
                        <a:lnSpc>
                          <a:spcPct val="100000"/>
                        </a:lnSpc>
                        <a:spcBef>
                          <a:spcPts val="0"/>
                        </a:spcBef>
                        <a:spcAft>
                          <a:spcPts val="0"/>
                        </a:spcAft>
                        <a:buClr>
                          <a:srgbClr val="000000"/>
                        </a:buClr>
                        <a:buFont typeface="Arial,Sans-Serif"/>
                        <a:buChar char="•"/>
                      </a:pPr>
                      <a:r>
                        <a:rPr lang="en-US" sz="1600" b="0" i="0" u="none" strike="noStrike" noProof="0">
                          <a:latin typeface="+mn-lt"/>
                        </a:rPr>
                        <a:t>Describe the purpose and background of this effort  </a:t>
                      </a:r>
                    </a:p>
                    <a:p>
                      <a:pPr marL="800100" marR="0" lvl="1" indent="-342900" algn="l">
                        <a:lnSpc>
                          <a:spcPct val="100000"/>
                        </a:lnSpc>
                        <a:spcBef>
                          <a:spcPts val="0"/>
                        </a:spcBef>
                        <a:spcAft>
                          <a:spcPts val="0"/>
                        </a:spcAft>
                        <a:buClr>
                          <a:srgbClr val="000000"/>
                        </a:buClr>
                        <a:buFont typeface="Arial,Sans-Serif"/>
                        <a:buChar char="•"/>
                      </a:pPr>
                      <a:r>
                        <a:rPr lang="en-US" sz="1600" b="0" i="0" u="none" strike="noStrike" noProof="0">
                          <a:latin typeface="+mn-lt"/>
                        </a:rPr>
                        <a:t>Walk through the objectives for this workshop</a:t>
                      </a:r>
                    </a:p>
                    <a:p>
                      <a:pPr marL="800100" marR="0" lvl="1" indent="-342900" algn="l">
                        <a:lnSpc>
                          <a:spcPct val="100000"/>
                        </a:lnSpc>
                        <a:spcBef>
                          <a:spcPts val="0"/>
                        </a:spcBef>
                        <a:spcAft>
                          <a:spcPts val="0"/>
                        </a:spcAft>
                        <a:buClr>
                          <a:srgbClr val="000000"/>
                        </a:buClr>
                        <a:buFont typeface="Arial,Sans-Serif"/>
                        <a:buChar char="•"/>
                      </a:pPr>
                      <a:r>
                        <a:rPr lang="en-US" sz="1600" b="0" i="0" u="none" strike="noStrike" noProof="0">
                          <a:latin typeface="+mn-lt"/>
                        </a:rPr>
                        <a:t>Highlight past R&amp;D initiatives and community benefits of decarbonization</a:t>
                      </a:r>
                    </a:p>
                  </a:txBody>
                  <a:tcPr>
                    <a:solidFill>
                      <a:schemeClr val="accent1">
                        <a:lumMod val="20000"/>
                        <a:lumOff val="80000"/>
                      </a:schemeClr>
                    </a:solidFill>
                  </a:tcPr>
                </a:tc>
                <a:extLst>
                  <a:ext uri="{0D108BD9-81ED-4DB2-BD59-A6C34878D82A}">
                    <a16:rowId xmlns:a16="http://schemas.microsoft.com/office/drawing/2014/main" val="2120482264"/>
                  </a:ext>
                </a:extLst>
              </a:tr>
              <a:tr h="1226027">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1800">
                          <a:latin typeface="+mn-lt"/>
                          <a:cs typeface="Calibri" panose="020F0502020204030204" pitchFamily="34" charset="0"/>
                        </a:rPr>
                        <a:t>50 minutes</a:t>
                      </a:r>
                    </a:p>
                  </a:txBody>
                  <a:tcPr>
                    <a:solidFill>
                      <a:schemeClr val="bg2"/>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457200" marR="0" lvl="1" indent="-45720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800" b="1">
                          <a:latin typeface="+mn-lt"/>
                        </a:rPr>
                        <a:t>Gas Decarbonization Strategies</a:t>
                      </a:r>
                    </a:p>
                    <a:p>
                      <a:pPr marL="800100" marR="0" lvl="1" indent="-342900" algn="l">
                        <a:lnSpc>
                          <a:spcPct val="100000"/>
                        </a:lnSpc>
                        <a:spcBef>
                          <a:spcPts val="0"/>
                        </a:spcBef>
                        <a:spcAft>
                          <a:spcPts val="0"/>
                        </a:spcAft>
                        <a:buClr>
                          <a:srgbClr val="000000"/>
                        </a:buClr>
                        <a:buFont typeface="Arial,Sans-Serif"/>
                        <a:buChar char="•"/>
                      </a:pPr>
                      <a:r>
                        <a:rPr lang="en-US" sz="1600" b="0" i="0" u="none" strike="noStrike" kern="1200" noProof="0">
                          <a:solidFill>
                            <a:schemeClr val="dk1"/>
                          </a:solidFill>
                          <a:latin typeface="+mn-lt"/>
                          <a:ea typeface="+mn-ea"/>
                          <a:cs typeface="+mn-cs"/>
                        </a:rPr>
                        <a:t>Summarize strategies and associated community benefits and concerns</a:t>
                      </a:r>
                    </a:p>
                    <a:p>
                      <a:pPr marL="800100" marR="0" lvl="1" indent="-342900" algn="l">
                        <a:lnSpc>
                          <a:spcPct val="100000"/>
                        </a:lnSpc>
                        <a:spcBef>
                          <a:spcPts val="0"/>
                        </a:spcBef>
                        <a:spcAft>
                          <a:spcPts val="0"/>
                        </a:spcAft>
                        <a:buClr>
                          <a:srgbClr val="000000"/>
                        </a:buClr>
                        <a:buFont typeface="Arial,Sans-Serif"/>
                        <a:buChar char="•"/>
                      </a:pPr>
                      <a:r>
                        <a:rPr lang="en-US" sz="1600" b="0" i="0" u="none" strike="noStrike" kern="1200" noProof="0">
                          <a:solidFill>
                            <a:schemeClr val="dk1"/>
                          </a:solidFill>
                          <a:latin typeface="+mn-lt"/>
                          <a:ea typeface="+mn-ea"/>
                          <a:cs typeface="+mn-cs"/>
                        </a:rPr>
                        <a:t>Conduct panel discussion with leaders and experts</a:t>
                      </a:r>
                    </a:p>
                    <a:p>
                      <a:pPr marL="800100" marR="0" lvl="1" indent="-342900" algn="l">
                        <a:lnSpc>
                          <a:spcPct val="100000"/>
                        </a:lnSpc>
                        <a:spcBef>
                          <a:spcPts val="0"/>
                        </a:spcBef>
                        <a:spcAft>
                          <a:spcPts val="0"/>
                        </a:spcAft>
                        <a:buClr>
                          <a:srgbClr val="000000"/>
                        </a:buClr>
                        <a:buFont typeface="Arial,Sans-Serif"/>
                        <a:buChar char="•"/>
                      </a:pPr>
                      <a:r>
                        <a:rPr lang="en-US" sz="1600" b="0" i="0" u="none" strike="noStrike" kern="1200" noProof="0">
                          <a:solidFill>
                            <a:schemeClr val="dk1"/>
                          </a:solidFill>
                          <a:latin typeface="+mn-lt"/>
                          <a:ea typeface="+mn-ea"/>
                          <a:cs typeface="+mn-cs"/>
                        </a:rPr>
                        <a:t>Q&amp;A with audience</a:t>
                      </a:r>
                    </a:p>
                  </a:txBody>
                  <a:tcPr>
                    <a:solidFill>
                      <a:schemeClr val="bg2"/>
                    </a:solidFill>
                  </a:tcPr>
                </a:tc>
                <a:extLst>
                  <a:ext uri="{0D108BD9-81ED-4DB2-BD59-A6C34878D82A}">
                    <a16:rowId xmlns:a16="http://schemas.microsoft.com/office/drawing/2014/main" val="1466034193"/>
                  </a:ext>
                </a:extLst>
              </a:tr>
              <a:tr h="1133048">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1800">
                          <a:latin typeface="+mn-lt"/>
                          <a:cs typeface="Calibri" panose="020F0502020204030204" pitchFamily="34" charset="0"/>
                        </a:rPr>
                        <a:t>50 minutes</a:t>
                      </a:r>
                    </a:p>
                  </a:txBody>
                  <a:tcPr>
                    <a:solidFill>
                      <a:schemeClr val="accent1">
                        <a:lumMod val="20000"/>
                        <a:lumOff val="80000"/>
                      </a:scheme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indent="0"/>
                      <a:r>
                        <a:rPr lang="en-US" sz="1800" b="1">
                          <a:latin typeface="+mn-lt"/>
                          <a:cs typeface="Calibri" panose="020F0502020204030204" pitchFamily="34" charset="0"/>
                        </a:rPr>
                        <a:t>Community Considerations for Research  </a:t>
                      </a:r>
                      <a:endParaRPr lang="en-US" sz="1800" b="1">
                        <a:solidFill>
                          <a:srgbClr val="C00000"/>
                        </a:solidFill>
                        <a:latin typeface="+mn-lt"/>
                        <a:cs typeface="Calibri" panose="020F0502020204030204" pitchFamily="34" charset="0"/>
                      </a:endParaRPr>
                    </a:p>
                    <a:p>
                      <a:pPr marL="800100" marR="0" lvl="1" indent="-342900" algn="l">
                        <a:lnSpc>
                          <a:spcPct val="100000"/>
                        </a:lnSpc>
                        <a:spcBef>
                          <a:spcPts val="0"/>
                        </a:spcBef>
                        <a:spcAft>
                          <a:spcPts val="0"/>
                        </a:spcAft>
                        <a:buClr>
                          <a:srgbClr val="000000"/>
                        </a:buClr>
                        <a:buFont typeface="Arial,Sans-Serif"/>
                        <a:buChar char="•"/>
                      </a:pPr>
                      <a:r>
                        <a:rPr lang="en-US" sz="1600" b="0" i="0" u="none" strike="noStrike" kern="1200" noProof="0">
                          <a:solidFill>
                            <a:schemeClr val="dk1"/>
                          </a:solidFill>
                          <a:latin typeface="+mn-lt"/>
                          <a:ea typeface="+mn-ea"/>
                          <a:cs typeface="+mn-cs"/>
                        </a:rPr>
                        <a:t>Discuss what’s included in gas system research and community considerations</a:t>
                      </a:r>
                    </a:p>
                    <a:p>
                      <a:pPr marL="800100" marR="0" lvl="1" indent="-342900" algn="l">
                        <a:lnSpc>
                          <a:spcPct val="100000"/>
                        </a:lnSpc>
                        <a:spcBef>
                          <a:spcPts val="0"/>
                        </a:spcBef>
                        <a:spcAft>
                          <a:spcPts val="0"/>
                        </a:spcAft>
                        <a:buClr>
                          <a:srgbClr val="000000"/>
                        </a:buClr>
                        <a:buFont typeface="Arial,Sans-Serif"/>
                        <a:buChar char="•"/>
                      </a:pPr>
                      <a:r>
                        <a:rPr lang="en-US" sz="1600" b="0" i="0" u="none" strike="noStrike" kern="1200" noProof="0">
                          <a:solidFill>
                            <a:schemeClr val="dk1"/>
                          </a:solidFill>
                          <a:latin typeface="+mn-lt"/>
                          <a:ea typeface="+mn-ea"/>
                          <a:cs typeface="+mn-cs"/>
                        </a:rPr>
                        <a:t>Conduct interactive exercise and group discussion </a:t>
                      </a:r>
                    </a:p>
                    <a:p>
                      <a:pPr marL="800100" marR="0" lvl="1" indent="-342900" algn="l">
                        <a:lnSpc>
                          <a:spcPct val="100000"/>
                        </a:lnSpc>
                        <a:spcBef>
                          <a:spcPts val="0"/>
                        </a:spcBef>
                        <a:spcAft>
                          <a:spcPts val="600"/>
                        </a:spcAft>
                        <a:buClr>
                          <a:srgbClr val="000000"/>
                        </a:buClr>
                        <a:buFont typeface="Arial,Sans-Serif"/>
                        <a:buChar char="•"/>
                      </a:pPr>
                      <a:r>
                        <a:rPr lang="en-US" sz="1600" b="0" i="0" u="none" strike="noStrike" kern="1200" noProof="0">
                          <a:solidFill>
                            <a:schemeClr val="dk1"/>
                          </a:solidFill>
                          <a:latin typeface="+mn-lt"/>
                          <a:ea typeface="+mn-ea"/>
                          <a:cs typeface="+mn-cs"/>
                        </a:rPr>
                        <a:t>Closing remarks</a:t>
                      </a:r>
                    </a:p>
                  </a:txBody>
                  <a:tcPr>
                    <a:solidFill>
                      <a:schemeClr val="accent1">
                        <a:lumMod val="20000"/>
                        <a:lumOff val="80000"/>
                      </a:schemeClr>
                    </a:solidFill>
                  </a:tcPr>
                </a:tc>
                <a:extLst>
                  <a:ext uri="{0D108BD9-81ED-4DB2-BD59-A6C34878D82A}">
                    <a16:rowId xmlns:a16="http://schemas.microsoft.com/office/drawing/2014/main" val="805770955"/>
                  </a:ext>
                </a:extLst>
              </a:tr>
            </a:tbl>
          </a:graphicData>
        </a:graphic>
      </p:graphicFrame>
      <p:sp>
        <p:nvSpPr>
          <p:cNvPr id="4" name="Slide Number Placeholder 3">
            <a:extLst>
              <a:ext uri="{FF2B5EF4-FFF2-40B4-BE49-F238E27FC236}">
                <a16:creationId xmlns:a16="http://schemas.microsoft.com/office/drawing/2014/main" id="{2F78BB4C-E500-4ED9-BD62-DD9B57ED01D7}"/>
              </a:ext>
              <a:ext uri="{C183D7F6-B498-43B3-948B-1728B52AA6E4}">
                <adec:decorative xmlns:adec="http://schemas.microsoft.com/office/drawing/2017/decorative" val="1"/>
              </a:ext>
            </a:extLst>
          </p:cNvPr>
          <p:cNvSpPr>
            <a:spLocks noGrp="1"/>
          </p:cNvSpPr>
          <p:nvPr>
            <p:ph type="sldNum" sz="quarter" idx="12"/>
          </p:nvPr>
        </p:nvSpPr>
        <p:spPr/>
        <p:txBody>
          <a:bodyPr/>
          <a:lstStyle/>
          <a:p>
            <a:fld id="{B58DE5F1-E0F9-4CCA-92B7-7A6FC4DFEE14}" type="slidenum">
              <a:rPr lang="en-US" smtClean="0"/>
              <a:t>2</a:t>
            </a:fld>
            <a:endParaRPr lang="en-US"/>
          </a:p>
        </p:txBody>
      </p:sp>
    </p:spTree>
    <p:extLst>
      <p:ext uri="{BB962C8B-B14F-4D97-AF65-F5344CB8AC3E}">
        <p14:creationId xmlns:p14="http://schemas.microsoft.com/office/powerpoint/2010/main" val="1158085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B27C3C-6ECB-4D49-B8C7-6C613F90DA51}"/>
              </a:ext>
            </a:extLst>
          </p:cNvPr>
          <p:cNvSpPr>
            <a:spLocks noGrp="1"/>
          </p:cNvSpPr>
          <p:nvPr>
            <p:ph type="title"/>
          </p:nvPr>
        </p:nvSpPr>
        <p:spPr/>
        <p:txBody>
          <a:bodyPr vert="horz"/>
          <a:lstStyle/>
          <a:p>
            <a:r>
              <a:rPr lang="en-US" sz="4000">
                <a:latin typeface="Arial Black" panose="020B0A04020102020204" pitchFamily="34" charset="0"/>
                <a:cs typeface="Arial"/>
              </a:rPr>
              <a:t>Purpose of Gas R&amp;D Strategy Project</a:t>
            </a:r>
            <a:endParaRPr lang="en-US" sz="4000">
              <a:latin typeface="Arial Black" panose="020B0A04020102020204" pitchFamily="34" charset="0"/>
            </a:endParaRPr>
          </a:p>
        </p:txBody>
      </p:sp>
      <p:sp>
        <p:nvSpPr>
          <p:cNvPr id="8" name="TextBox 7">
            <a:extLst>
              <a:ext uri="{FF2B5EF4-FFF2-40B4-BE49-F238E27FC236}">
                <a16:creationId xmlns:a16="http://schemas.microsoft.com/office/drawing/2014/main" id="{B0CC2797-125C-4272-842C-5D46C20617AD}"/>
              </a:ext>
            </a:extLst>
          </p:cNvPr>
          <p:cNvSpPr txBox="1"/>
          <p:nvPr/>
        </p:nvSpPr>
        <p:spPr>
          <a:xfrm>
            <a:off x="457200" y="1101968"/>
            <a:ext cx="10985500" cy="685800"/>
          </a:xfrm>
          <a:prstGeom prst="rect">
            <a:avLst/>
          </a:prstGeom>
          <a:noFill/>
        </p:spPr>
        <p:txBody>
          <a:bodyPr wrap="square" lIns="0" tIns="0" rIns="0" bIns="0" rtlCol="0">
            <a:noAutofit/>
          </a:bodyPr>
          <a:lstStyle/>
          <a:p>
            <a:pPr>
              <a:lnSpc>
                <a:spcPct val="100000"/>
              </a:lnSpc>
              <a:spcBef>
                <a:spcPts val="1200"/>
              </a:spcBef>
              <a:buSzPct val="100000"/>
            </a:pPr>
            <a:r>
              <a:rPr lang="en-US"/>
              <a:t>This program has an annual budget of $24 million to support CA’s gas decarbonization strategy, focused on addressing strategic technology challenges.</a:t>
            </a:r>
          </a:p>
        </p:txBody>
      </p:sp>
      <p:sp>
        <p:nvSpPr>
          <p:cNvPr id="3" name="Content Placeholder 2">
            <a:extLst>
              <a:ext uri="{FF2B5EF4-FFF2-40B4-BE49-F238E27FC236}">
                <a16:creationId xmlns:a16="http://schemas.microsoft.com/office/drawing/2014/main" id="{5E27AF1E-39ED-4A23-B12C-5A437EBE577B}"/>
              </a:ext>
            </a:extLst>
          </p:cNvPr>
          <p:cNvSpPr>
            <a:spLocks noGrp="1"/>
          </p:cNvSpPr>
          <p:nvPr>
            <p:ph idx="1"/>
          </p:nvPr>
        </p:nvSpPr>
        <p:spPr>
          <a:xfrm>
            <a:off x="457200" y="2016368"/>
            <a:ext cx="11277600" cy="4343400"/>
          </a:xfrm>
        </p:spPr>
        <p:txBody>
          <a:bodyPr>
            <a:normAutofit/>
          </a:bodyPr>
          <a:lstStyle/>
          <a:p>
            <a:pPr>
              <a:spcAft>
                <a:spcPts val="1200"/>
              </a:spcAft>
            </a:pPr>
            <a:r>
              <a:rPr lang="en-US" sz="2400"/>
              <a:t>The purpose of this project is to produce a long-term research strategy to help decarbonize California’s gas system by 2045.</a:t>
            </a:r>
          </a:p>
          <a:p>
            <a:pPr>
              <a:spcAft>
                <a:spcPts val="1200"/>
              </a:spcAft>
            </a:pPr>
            <a:r>
              <a:rPr lang="en-US" sz="2400"/>
              <a:t>The strategy is expected to produce prioritized research recommendations that include all stages in the supply chain (production, transmission, storage, and distribution for low carbon fuels) and all gas end use sectors, except for utility-scale power generation.</a:t>
            </a:r>
          </a:p>
          <a:p>
            <a:pPr>
              <a:spcAft>
                <a:spcPts val="1200"/>
              </a:spcAft>
            </a:pPr>
            <a:r>
              <a:rPr lang="en-US" sz="2400"/>
              <a:t>These recommendations will inform future research on technology development, deployment, and demonstration in the CEC’s Gas Research Program to help transition to a net-zero carbon gas system.</a:t>
            </a:r>
          </a:p>
          <a:p>
            <a:pPr marL="0" indent="0">
              <a:buNone/>
            </a:pPr>
            <a:endParaRPr lang="en-US" sz="2400"/>
          </a:p>
        </p:txBody>
      </p:sp>
      <p:sp>
        <p:nvSpPr>
          <p:cNvPr id="4" name="Slide Number Placeholder 3">
            <a:extLst>
              <a:ext uri="{FF2B5EF4-FFF2-40B4-BE49-F238E27FC236}">
                <a16:creationId xmlns:a16="http://schemas.microsoft.com/office/drawing/2014/main" id="{C9A850E4-7332-46A8-8172-AFD657D1815E}"/>
              </a:ext>
              <a:ext uri="{C183D7F6-B498-43B3-948B-1728B52AA6E4}">
                <adec:decorative xmlns:adec="http://schemas.microsoft.com/office/drawing/2017/decorative" val="1"/>
              </a:ext>
            </a:extLst>
          </p:cNvPr>
          <p:cNvSpPr>
            <a:spLocks noGrp="1"/>
          </p:cNvSpPr>
          <p:nvPr>
            <p:ph type="sldNum" sz="quarter" idx="12"/>
          </p:nvPr>
        </p:nvSpPr>
        <p:spPr>
          <a:xfrm>
            <a:off x="11414760" y="6240145"/>
            <a:ext cx="320040" cy="182880"/>
          </a:xfrm>
        </p:spPr>
        <p:txBody>
          <a:bodyPr/>
          <a:lstStyle/>
          <a:p>
            <a:fld id="{B58DE5F1-E0F9-4CCA-92B7-7A6FC4DFEE14}" type="slidenum">
              <a:rPr lang="en-US" smtClean="0"/>
              <a:t>3</a:t>
            </a:fld>
            <a:endParaRPr lang="en-US"/>
          </a:p>
        </p:txBody>
      </p:sp>
    </p:spTree>
    <p:extLst>
      <p:ext uri="{BB962C8B-B14F-4D97-AF65-F5344CB8AC3E}">
        <p14:creationId xmlns:p14="http://schemas.microsoft.com/office/powerpoint/2010/main" val="40156724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B27C3C-6ECB-4D49-B8C7-6C613F90DA51}"/>
              </a:ext>
            </a:extLst>
          </p:cNvPr>
          <p:cNvSpPr>
            <a:spLocks noGrp="1"/>
          </p:cNvSpPr>
          <p:nvPr>
            <p:ph type="title"/>
          </p:nvPr>
        </p:nvSpPr>
        <p:spPr/>
        <p:txBody>
          <a:bodyPr vert="horz"/>
          <a:lstStyle/>
          <a:p>
            <a:r>
              <a:rPr lang="en-US" sz="4000">
                <a:latin typeface="Arial Black" panose="020B0A04020102020204" pitchFamily="34" charset="0"/>
                <a:cs typeface="Arial" panose="020B0604020202020204" pitchFamily="34" charset="0"/>
              </a:rPr>
              <a:t>RD&amp;D Supported and Research Areas</a:t>
            </a:r>
            <a:endParaRPr lang="en-US" sz="4000">
              <a:latin typeface="Arial Black" panose="020B0A04020102020204" pitchFamily="34" charset="0"/>
            </a:endParaRPr>
          </a:p>
        </p:txBody>
      </p:sp>
      <p:sp>
        <p:nvSpPr>
          <p:cNvPr id="12" name="Rectangle 14">
            <a:extLst>
              <a:ext uri="{FF2B5EF4-FFF2-40B4-BE49-F238E27FC236}">
                <a16:creationId xmlns:a16="http://schemas.microsoft.com/office/drawing/2014/main" id="{0FC19D05-04AB-4734-8E19-9E3216E7E161}"/>
              </a:ext>
            </a:extLst>
          </p:cNvPr>
          <p:cNvSpPr>
            <a:spLocks/>
          </p:cNvSpPr>
          <p:nvPr>
            <p:custDataLst>
              <p:tags r:id="rId1"/>
            </p:custDataLst>
          </p:nvPr>
        </p:nvSpPr>
        <p:spPr bwMode="gray">
          <a:xfrm>
            <a:off x="668564" y="1396139"/>
            <a:ext cx="5622428" cy="384000"/>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110400" rtlCol="0" anchor="b" anchorCtr="0">
            <a:noAutofit/>
          </a:bodyPr>
          <a:lstStyle/>
          <a:p>
            <a:pPr marL="0" marR="0" lvl="0" indent="0" algn="l" defTabSz="1219170" rtl="0" eaLnBrk="1" fontAlgn="auto" latinLnBrk="0" hangingPunct="1">
              <a:lnSpc>
                <a:spcPct val="100000"/>
              </a:lnSpc>
              <a:spcBef>
                <a:spcPts val="800"/>
              </a:spcBef>
              <a:spcAft>
                <a:spcPts val="0"/>
              </a:spcAft>
              <a:buClrTx/>
              <a:buSzTx/>
              <a:buFontTx/>
              <a:buNone/>
              <a:tabLst/>
              <a:defRPr/>
            </a:pPr>
            <a:r>
              <a:rPr kumimoji="0" lang="en-US" sz="2400" b="1" i="0" u="none" strike="noStrike" kern="1200" cap="none" spc="0" normalizeH="0" baseline="0" noProof="0">
                <a:ln>
                  <a:noFill/>
                </a:ln>
                <a:solidFill>
                  <a:schemeClr val="accent2"/>
                </a:solidFill>
                <a:effectLst/>
                <a:uLnTx/>
                <a:uFillTx/>
                <a:latin typeface="Arial"/>
                <a:ea typeface="+mn-ea"/>
                <a:cs typeface="+mn-cs"/>
              </a:rPr>
              <a:t> Types of RD&amp;D CEC Supports</a:t>
            </a:r>
          </a:p>
        </p:txBody>
      </p:sp>
      <p:cxnSp>
        <p:nvCxnSpPr>
          <p:cNvPr id="13" name="Gerade Verbindung 5">
            <a:extLst>
              <a:ext uri="{FF2B5EF4-FFF2-40B4-BE49-F238E27FC236}">
                <a16:creationId xmlns:a16="http://schemas.microsoft.com/office/drawing/2014/main" id="{AD6010FA-FA96-4ABB-8BFB-8B6E8C3D81DC}"/>
              </a:ext>
              <a:ext uri="{C183D7F6-B498-43B3-948B-1728B52AA6E4}">
                <adec:decorative xmlns:adec="http://schemas.microsoft.com/office/drawing/2017/decorative" val="1"/>
              </a:ext>
            </a:extLst>
          </p:cNvPr>
          <p:cNvCxnSpPr>
            <a:cxnSpLocks/>
          </p:cNvCxnSpPr>
          <p:nvPr>
            <p:custDataLst>
              <p:tags r:id="rId2"/>
            </p:custDataLst>
          </p:nvPr>
        </p:nvCxnSpPr>
        <p:spPr bwMode="gray">
          <a:xfrm>
            <a:off x="675699" y="1752338"/>
            <a:ext cx="5146307" cy="0"/>
          </a:xfrm>
          <a:prstGeom prst="line">
            <a:avLst/>
          </a:prstGeom>
          <a:ln w="25400" cap="rnd">
            <a:solidFill>
              <a:schemeClr val="tx2"/>
            </a:solidFill>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8ADD1ED0-77AB-474C-8D4C-6066E1850031}"/>
              </a:ext>
            </a:extLst>
          </p:cNvPr>
          <p:cNvSpPr txBox="1"/>
          <p:nvPr/>
        </p:nvSpPr>
        <p:spPr>
          <a:xfrm>
            <a:off x="601186" y="1825741"/>
            <a:ext cx="5325178" cy="3323987"/>
          </a:xfrm>
          <a:prstGeom prst="rect">
            <a:avLst/>
          </a:prstGeom>
          <a:noFill/>
        </p:spPr>
        <p:txBody>
          <a:bodyPr wrap="square">
            <a:spAutoFit/>
          </a:bodyPr>
          <a:lstStyle/>
          <a:p>
            <a:r>
              <a:rPr lang="en-US" sz="1500"/>
              <a:t>Research recommendations produced by the project will include the following:</a:t>
            </a:r>
          </a:p>
          <a:p>
            <a:endParaRPr lang="en-US" sz="1500"/>
          </a:p>
          <a:p>
            <a:pPr lvl="1" indent="-285750">
              <a:buFont typeface="Arial" panose="020B0604020202020204" pitchFamily="34" charset="0"/>
              <a:buChar char="•"/>
            </a:pPr>
            <a:r>
              <a:rPr lang="en-US" sz="1500" b="1"/>
              <a:t>Scientific, Social, and Techno-Economic Analysis </a:t>
            </a:r>
            <a:r>
              <a:rPr lang="en-US" sz="1500"/>
              <a:t>- Developing new knowledge and tools that can inform energy policy and planning decisions.</a:t>
            </a:r>
          </a:p>
          <a:p>
            <a:pPr lvl="1" indent="-285750">
              <a:buFont typeface="Arial" panose="020B0604020202020204" pitchFamily="34" charset="0"/>
              <a:buChar char="•"/>
            </a:pPr>
            <a:endParaRPr lang="en-US" sz="1500"/>
          </a:p>
          <a:p>
            <a:pPr lvl="1" indent="-285750">
              <a:buFont typeface="Arial" panose="020B0604020202020204" pitchFamily="34" charset="0"/>
              <a:buChar char="•"/>
            </a:pPr>
            <a:r>
              <a:rPr lang="en-US" sz="1500" b="1"/>
              <a:t>Technology Development </a:t>
            </a:r>
            <a:r>
              <a:rPr lang="en-US" sz="1500"/>
              <a:t>- Developing early-stage technologies at lab or prototype level.</a:t>
            </a:r>
          </a:p>
          <a:p>
            <a:pPr lvl="1" indent="-285750">
              <a:buFont typeface="Arial" panose="020B0604020202020204" pitchFamily="34" charset="0"/>
              <a:buChar char="•"/>
            </a:pPr>
            <a:endParaRPr lang="en-US" sz="1500"/>
          </a:p>
          <a:p>
            <a:pPr lvl="1" indent="-285750">
              <a:buFont typeface="Arial" panose="020B0604020202020204" pitchFamily="34" charset="0"/>
              <a:buChar char="•"/>
            </a:pPr>
            <a:r>
              <a:rPr lang="en-US" sz="1500" b="1"/>
              <a:t>Technology Demonstration and Deployment </a:t>
            </a:r>
            <a:r>
              <a:rPr lang="en-US" sz="1500"/>
              <a:t>-  Demonstrating later stage technologies or systems at a scale that will reflect actual operating, performance, and financial characteristics and risk. </a:t>
            </a:r>
          </a:p>
        </p:txBody>
      </p:sp>
      <p:sp>
        <p:nvSpPr>
          <p:cNvPr id="14" name="Rectangle 14">
            <a:extLst>
              <a:ext uri="{FF2B5EF4-FFF2-40B4-BE49-F238E27FC236}">
                <a16:creationId xmlns:a16="http://schemas.microsoft.com/office/drawing/2014/main" id="{FDDD73D3-0B06-40F5-BFDF-EDC417D4791F}"/>
              </a:ext>
            </a:extLst>
          </p:cNvPr>
          <p:cNvSpPr>
            <a:spLocks/>
          </p:cNvSpPr>
          <p:nvPr>
            <p:custDataLst>
              <p:tags r:id="rId3"/>
            </p:custDataLst>
          </p:nvPr>
        </p:nvSpPr>
        <p:spPr bwMode="gray">
          <a:xfrm>
            <a:off x="6096000" y="1396139"/>
            <a:ext cx="5622428" cy="384000"/>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110400" rtlCol="0" anchor="b" anchorCtr="0">
            <a:noAutofit/>
          </a:bodyPr>
          <a:lstStyle/>
          <a:p>
            <a:pPr marL="0" marR="0" lvl="0" indent="0" algn="l" defTabSz="1219170" rtl="0" eaLnBrk="1" fontAlgn="auto" latinLnBrk="0" hangingPunct="1">
              <a:lnSpc>
                <a:spcPct val="100000"/>
              </a:lnSpc>
              <a:spcBef>
                <a:spcPts val="800"/>
              </a:spcBef>
              <a:spcAft>
                <a:spcPts val="0"/>
              </a:spcAft>
              <a:buClrTx/>
              <a:buSzTx/>
              <a:buFontTx/>
              <a:buNone/>
              <a:tabLst/>
              <a:defRPr/>
            </a:pPr>
            <a:r>
              <a:rPr kumimoji="0" lang="en-US" sz="2400" b="1" i="0" u="none" strike="noStrike" kern="1200" cap="none" spc="0" normalizeH="0" baseline="0" noProof="0">
                <a:ln>
                  <a:noFill/>
                </a:ln>
                <a:solidFill>
                  <a:schemeClr val="accent2"/>
                </a:solidFill>
                <a:effectLst/>
                <a:uLnTx/>
                <a:uFillTx/>
                <a:latin typeface="Arial"/>
                <a:ea typeface="+mn-ea"/>
                <a:cs typeface="+mn-cs"/>
              </a:rPr>
              <a:t>Research Areas  </a:t>
            </a:r>
          </a:p>
        </p:txBody>
      </p:sp>
      <p:cxnSp>
        <p:nvCxnSpPr>
          <p:cNvPr id="15" name="Gerade Verbindung 5">
            <a:extLst>
              <a:ext uri="{FF2B5EF4-FFF2-40B4-BE49-F238E27FC236}">
                <a16:creationId xmlns:a16="http://schemas.microsoft.com/office/drawing/2014/main" id="{EAF83A91-D3FA-4730-B7CA-D1066B675AED}"/>
              </a:ext>
              <a:ext uri="{C183D7F6-B498-43B3-948B-1728B52AA6E4}">
                <adec:decorative xmlns:adec="http://schemas.microsoft.com/office/drawing/2017/decorative" val="1"/>
              </a:ext>
            </a:extLst>
          </p:cNvPr>
          <p:cNvCxnSpPr>
            <a:cxnSpLocks/>
          </p:cNvCxnSpPr>
          <p:nvPr>
            <p:custDataLst>
              <p:tags r:id="rId4"/>
            </p:custDataLst>
          </p:nvPr>
        </p:nvCxnSpPr>
        <p:spPr bwMode="gray">
          <a:xfrm>
            <a:off x="6118057" y="1752338"/>
            <a:ext cx="5146307" cy="0"/>
          </a:xfrm>
          <a:prstGeom prst="line">
            <a:avLst/>
          </a:prstGeom>
          <a:ln w="25400" cap="rnd">
            <a:solidFill>
              <a:schemeClr val="tx2"/>
            </a:solidFill>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A6609FE8-1B8B-4726-8476-85A71CDADF53}"/>
              </a:ext>
            </a:extLst>
          </p:cNvPr>
          <p:cNvSpPr txBox="1"/>
          <p:nvPr/>
        </p:nvSpPr>
        <p:spPr>
          <a:xfrm>
            <a:off x="6028622" y="1825741"/>
            <a:ext cx="5325178" cy="553998"/>
          </a:xfrm>
          <a:prstGeom prst="rect">
            <a:avLst/>
          </a:prstGeom>
          <a:noFill/>
        </p:spPr>
        <p:txBody>
          <a:bodyPr wrap="square">
            <a:spAutoFit/>
          </a:bodyPr>
          <a:lstStyle/>
          <a:p>
            <a:r>
              <a:rPr lang="en-US" sz="1500"/>
              <a:t>Research recommendations produced by the project must be within the following Research Areas:</a:t>
            </a:r>
          </a:p>
        </p:txBody>
      </p:sp>
      <p:sp>
        <p:nvSpPr>
          <p:cNvPr id="18" name="TextBox 17">
            <a:extLst>
              <a:ext uri="{FF2B5EF4-FFF2-40B4-BE49-F238E27FC236}">
                <a16:creationId xmlns:a16="http://schemas.microsoft.com/office/drawing/2014/main" id="{3BD25073-7F59-4BBF-8B9F-24F5C68E9F0F}"/>
              </a:ext>
            </a:extLst>
          </p:cNvPr>
          <p:cNvSpPr txBox="1"/>
          <p:nvPr/>
        </p:nvSpPr>
        <p:spPr>
          <a:xfrm>
            <a:off x="6028621" y="2386146"/>
            <a:ext cx="4769517" cy="2785378"/>
          </a:xfrm>
          <a:prstGeom prst="rect">
            <a:avLst/>
          </a:prstGeom>
          <a:noFill/>
        </p:spPr>
        <p:txBody>
          <a:bodyPr wrap="square">
            <a:spAutoFit/>
          </a:bodyPr>
          <a:lstStyle/>
          <a:p>
            <a:pPr marL="114300" lvl="1"/>
            <a:endParaRPr lang="en-US" sz="1500"/>
          </a:p>
          <a:p>
            <a:pPr marL="114300" lvl="1">
              <a:spcAft>
                <a:spcPts val="30"/>
              </a:spcAft>
            </a:pPr>
            <a:r>
              <a:rPr lang="en-US" sz="1500" b="1"/>
              <a:t>Research Areas:</a:t>
            </a:r>
          </a:p>
          <a:p>
            <a:pPr marL="114300" lvl="1">
              <a:spcAft>
                <a:spcPts val="30"/>
              </a:spcAft>
            </a:pPr>
            <a:endParaRPr lang="en-US" sz="1500"/>
          </a:p>
          <a:p>
            <a:pPr lvl="1" indent="-342900">
              <a:spcAft>
                <a:spcPts val="600"/>
              </a:spcAft>
              <a:buFont typeface="+mj-lt"/>
              <a:buAutoNum type="arabicPeriod"/>
            </a:pPr>
            <a:r>
              <a:rPr lang="en-US" sz="1500"/>
              <a:t>Building Decarbonization</a:t>
            </a:r>
          </a:p>
          <a:p>
            <a:pPr lvl="1" indent="-342900">
              <a:spcAft>
                <a:spcPts val="600"/>
              </a:spcAft>
              <a:buFont typeface="+mj-lt"/>
              <a:buAutoNum type="arabicPeriod"/>
            </a:pPr>
            <a:r>
              <a:rPr lang="en-US" sz="1500"/>
              <a:t>Energy-related Environmental Research</a:t>
            </a:r>
          </a:p>
          <a:p>
            <a:pPr lvl="1" indent="-342900">
              <a:spcAft>
                <a:spcPts val="600"/>
              </a:spcAft>
              <a:buFont typeface="+mj-lt"/>
              <a:buAutoNum type="arabicPeriod"/>
            </a:pPr>
            <a:r>
              <a:rPr lang="en-US" sz="1500"/>
              <a:t>Gas Infrastructure Integrity, Sustainability, and Security</a:t>
            </a:r>
          </a:p>
          <a:p>
            <a:pPr lvl="1" indent="-342900">
              <a:spcAft>
                <a:spcPts val="600"/>
              </a:spcAft>
              <a:buFont typeface="+mj-lt"/>
              <a:buAutoNum type="arabicPeriod"/>
            </a:pPr>
            <a:r>
              <a:rPr lang="en-US" sz="1500"/>
              <a:t>Industrial and Agricultural Innovation</a:t>
            </a:r>
          </a:p>
          <a:p>
            <a:pPr lvl="1" indent="-342900">
              <a:spcAft>
                <a:spcPts val="600"/>
              </a:spcAft>
              <a:buFont typeface="+mj-lt"/>
              <a:buAutoNum type="arabicPeriod"/>
            </a:pPr>
            <a:r>
              <a:rPr lang="en-US" sz="1500"/>
              <a:t>Renewable Energy and Advanced Generation</a:t>
            </a:r>
          </a:p>
          <a:p>
            <a:pPr lvl="1" indent="-342900">
              <a:spcAft>
                <a:spcPts val="600"/>
              </a:spcAft>
              <a:buFont typeface="+mj-lt"/>
              <a:buAutoNum type="arabicPeriod"/>
            </a:pPr>
            <a:r>
              <a:rPr lang="en-US" sz="1500"/>
              <a:t>Transportation</a:t>
            </a:r>
          </a:p>
        </p:txBody>
      </p:sp>
      <p:sp>
        <p:nvSpPr>
          <p:cNvPr id="17" name="TextBox 16">
            <a:extLst>
              <a:ext uri="{FF2B5EF4-FFF2-40B4-BE49-F238E27FC236}">
                <a16:creationId xmlns:a16="http://schemas.microsoft.com/office/drawing/2014/main" id="{50608300-BB96-49FC-AF95-4CE2D4B2162C}"/>
              </a:ext>
            </a:extLst>
          </p:cNvPr>
          <p:cNvSpPr txBox="1"/>
          <p:nvPr/>
        </p:nvSpPr>
        <p:spPr>
          <a:xfrm>
            <a:off x="1733535" y="6094854"/>
            <a:ext cx="9530830" cy="461665"/>
          </a:xfrm>
          <a:prstGeom prst="rect">
            <a:avLst/>
          </a:prstGeom>
          <a:noFill/>
        </p:spPr>
        <p:txBody>
          <a:bodyPr wrap="square">
            <a:spAutoFit/>
          </a:bodyPr>
          <a:lstStyle/>
          <a:p>
            <a:r>
              <a:rPr lang="en-US" sz="1200">
                <a:latin typeface="Arial" panose="020B0604020202020204" pitchFamily="34" charset="0"/>
                <a:cs typeface="Arial" panose="020B0604020202020204" pitchFamily="34" charset="0"/>
              </a:rPr>
              <a:t>Recent annual reports and investment plans available at:  </a:t>
            </a:r>
          </a:p>
          <a:p>
            <a:r>
              <a:rPr lang="en-US" sz="1200">
                <a:latin typeface="Arial" panose="020B0604020202020204" pitchFamily="34" charset="0"/>
                <a:cs typeface="Arial" panose="020B0604020202020204" pitchFamily="34" charset="0"/>
                <a:hlinkClick r:id="rId7">
                  <a:extLst>
                    <a:ext uri="{A12FA001-AC4F-418D-AE19-62706E023703}">
                      <ahyp:hlinkClr xmlns:ahyp="http://schemas.microsoft.com/office/drawing/2018/hyperlinkcolor" val="tx"/>
                    </a:ext>
                  </a:extLst>
                </a:hlinkClick>
              </a:rPr>
              <a:t>https://www.energy.ca.gov/energy-rd-reports-n-publications/energy-research-and-development-investment-plans-and-annual</a:t>
            </a:r>
            <a:r>
              <a:rPr lang="en-US" sz="1200">
                <a:latin typeface="Arial" panose="020B0604020202020204" pitchFamily="34" charset="0"/>
                <a:cs typeface="Arial" panose="020B0604020202020204" pitchFamily="34" charset="0"/>
              </a:rPr>
              <a:t> </a:t>
            </a:r>
          </a:p>
        </p:txBody>
      </p:sp>
      <p:sp>
        <p:nvSpPr>
          <p:cNvPr id="4" name="Slide Number Placeholder 3">
            <a:extLst>
              <a:ext uri="{FF2B5EF4-FFF2-40B4-BE49-F238E27FC236}">
                <a16:creationId xmlns:a16="http://schemas.microsoft.com/office/drawing/2014/main" id="{C9A850E4-7332-46A8-8172-AFD657D1815E}"/>
              </a:ext>
              <a:ext uri="{C183D7F6-B498-43B3-948B-1728B52AA6E4}">
                <adec:decorative xmlns:adec="http://schemas.microsoft.com/office/drawing/2017/decorative" val="1"/>
              </a:ext>
            </a:extLst>
          </p:cNvPr>
          <p:cNvSpPr>
            <a:spLocks noGrp="1"/>
          </p:cNvSpPr>
          <p:nvPr>
            <p:ph type="sldNum" sz="quarter" idx="12"/>
          </p:nvPr>
        </p:nvSpPr>
        <p:spPr>
          <a:xfrm>
            <a:off x="11414760" y="6240145"/>
            <a:ext cx="320040" cy="182880"/>
          </a:xfrm>
        </p:spPr>
        <p:txBody>
          <a:bodyPr/>
          <a:lstStyle/>
          <a:p>
            <a:fld id="{B58DE5F1-E0F9-4CCA-92B7-7A6FC4DFEE14}" type="slidenum">
              <a:rPr lang="en-US" smtClean="0"/>
              <a:t>4</a:t>
            </a:fld>
            <a:endParaRPr lang="en-US"/>
          </a:p>
        </p:txBody>
      </p:sp>
    </p:spTree>
    <p:extLst>
      <p:ext uri="{BB962C8B-B14F-4D97-AF65-F5344CB8AC3E}">
        <p14:creationId xmlns:p14="http://schemas.microsoft.com/office/powerpoint/2010/main" val="4707782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0360FB-E26F-4A01-ACED-9D8EB6051D74}"/>
              </a:ext>
            </a:extLst>
          </p:cNvPr>
          <p:cNvSpPr>
            <a:spLocks noGrp="1"/>
          </p:cNvSpPr>
          <p:nvPr>
            <p:ph type="title"/>
          </p:nvPr>
        </p:nvSpPr>
        <p:spPr>
          <a:xfrm>
            <a:off x="457200" y="434975"/>
            <a:ext cx="11277600" cy="914400"/>
          </a:xfrm>
        </p:spPr>
        <p:txBody>
          <a:bodyPr vert="horz"/>
          <a:lstStyle/>
          <a:p>
            <a:r>
              <a:rPr lang="en-US" sz="4000">
                <a:latin typeface="Arial Black" panose="020B0A04020102020204" pitchFamily="34" charset="0"/>
              </a:rPr>
              <a:t>Objectives for this Workshop</a:t>
            </a:r>
          </a:p>
        </p:txBody>
      </p:sp>
      <p:sp>
        <p:nvSpPr>
          <p:cNvPr id="5" name="TextBox 4">
            <a:extLst>
              <a:ext uri="{FF2B5EF4-FFF2-40B4-BE49-F238E27FC236}">
                <a16:creationId xmlns:a16="http://schemas.microsoft.com/office/drawing/2014/main" id="{84578789-5BC6-47FE-9812-AC23F398F482}"/>
              </a:ext>
            </a:extLst>
          </p:cNvPr>
          <p:cNvSpPr txBox="1"/>
          <p:nvPr/>
        </p:nvSpPr>
        <p:spPr>
          <a:xfrm>
            <a:off x="457200" y="1101968"/>
            <a:ext cx="10985500" cy="685800"/>
          </a:xfrm>
          <a:prstGeom prst="rect">
            <a:avLst/>
          </a:prstGeom>
          <a:noFill/>
        </p:spPr>
        <p:txBody>
          <a:bodyPr wrap="square" lIns="0" tIns="0" rIns="0" bIns="0" rtlCol="0">
            <a:noAutofit/>
          </a:bodyPr>
          <a:lstStyle/>
          <a:p>
            <a:pPr>
              <a:lnSpc>
                <a:spcPct val="100000"/>
              </a:lnSpc>
              <a:spcBef>
                <a:spcPts val="1200"/>
              </a:spcBef>
              <a:buSzPct val="100000"/>
            </a:pPr>
            <a:r>
              <a:rPr lang="en-US"/>
              <a:t>This is the first of two stakeholder workshops on this initiative. The second workshop will take place on June 16</a:t>
            </a:r>
            <a:r>
              <a:rPr lang="en-US" baseline="30000"/>
              <a:t>th</a:t>
            </a:r>
            <a:r>
              <a:rPr lang="en-US"/>
              <a:t> and will be technology-focused.</a:t>
            </a:r>
          </a:p>
        </p:txBody>
      </p:sp>
      <p:sp>
        <p:nvSpPr>
          <p:cNvPr id="12" name="Rectangle 11">
            <a:extLst>
              <a:ext uri="{FF2B5EF4-FFF2-40B4-BE49-F238E27FC236}">
                <a16:creationId xmlns:a16="http://schemas.microsoft.com/office/drawing/2014/main" id="{8D8A459B-89C5-498E-94ED-262FEEEF3C5F}"/>
              </a:ext>
              <a:ext uri="{C183D7F6-B498-43B3-948B-1728B52AA6E4}">
                <adec:decorative xmlns:adec="http://schemas.microsoft.com/office/drawing/2017/decorative" val="1"/>
              </a:ext>
            </a:extLst>
          </p:cNvPr>
          <p:cNvSpPr/>
          <p:nvPr/>
        </p:nvSpPr>
        <p:spPr>
          <a:xfrm>
            <a:off x="1111442" y="1891837"/>
            <a:ext cx="10331259" cy="1083733"/>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11" name="Oval 10">
            <a:extLst>
              <a:ext uri="{FF2B5EF4-FFF2-40B4-BE49-F238E27FC236}">
                <a16:creationId xmlns:a16="http://schemas.microsoft.com/office/drawing/2014/main" id="{92FDF5AC-716C-45FB-8599-81BE6C30D9D5}"/>
              </a:ext>
              <a:ext uri="{C183D7F6-B498-43B3-948B-1728B52AA6E4}">
                <adec:decorative xmlns:adec="http://schemas.microsoft.com/office/drawing/2017/decorative" val="1"/>
              </a:ext>
            </a:extLst>
          </p:cNvPr>
          <p:cNvSpPr/>
          <p:nvPr/>
        </p:nvSpPr>
        <p:spPr>
          <a:xfrm>
            <a:off x="457199" y="1849941"/>
            <a:ext cx="1176464" cy="1176464"/>
          </a:xfrm>
          <a:prstGeom prst="ellipse">
            <a:avLst/>
          </a:prstGeom>
          <a:ln w="76200"/>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n-US"/>
          </a:p>
        </p:txBody>
      </p:sp>
      <p:pic>
        <p:nvPicPr>
          <p:cNvPr id="28" name="Graphic 27" descr="Chat outline">
            <a:extLst>
              <a:ext uri="{FF2B5EF4-FFF2-40B4-BE49-F238E27FC236}">
                <a16:creationId xmlns:a16="http://schemas.microsoft.com/office/drawing/2014/main" id="{BC4E3DEB-C4DB-477F-A4CB-C3AAC146457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85821" y="1988977"/>
            <a:ext cx="913231" cy="913231"/>
          </a:xfrm>
          <a:prstGeom prst="rect">
            <a:avLst/>
          </a:prstGeom>
        </p:spPr>
      </p:pic>
      <p:sp>
        <p:nvSpPr>
          <p:cNvPr id="13" name="TextBox 12">
            <a:extLst>
              <a:ext uri="{FF2B5EF4-FFF2-40B4-BE49-F238E27FC236}">
                <a16:creationId xmlns:a16="http://schemas.microsoft.com/office/drawing/2014/main" id="{91D3CED9-D01B-48EE-9F1F-E8766D9192AB}"/>
              </a:ext>
            </a:extLst>
          </p:cNvPr>
          <p:cNvSpPr txBox="1"/>
          <p:nvPr/>
        </p:nvSpPr>
        <p:spPr>
          <a:xfrm>
            <a:off x="1111442" y="1891837"/>
            <a:ext cx="10331259" cy="108373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60213" tIns="149860" rIns="149860" bIns="149860" numCol="1" spcCol="1270" anchor="ctr" anchorCtr="0">
            <a:noAutofit/>
          </a:bodyPr>
          <a:lstStyle/>
          <a:p>
            <a:pPr defTabSz="2622550">
              <a:lnSpc>
                <a:spcPct val="90000"/>
              </a:lnSpc>
              <a:spcBef>
                <a:spcPct val="0"/>
              </a:spcBef>
              <a:spcAft>
                <a:spcPct val="35000"/>
              </a:spcAft>
            </a:pPr>
            <a:r>
              <a:rPr lang="en-US">
                <a:solidFill>
                  <a:schemeClr val="tx1"/>
                </a:solidFill>
              </a:rPr>
              <a:t>Obtain feedback on</a:t>
            </a:r>
            <a:r>
              <a:rPr lang="en-US" b="1">
                <a:solidFill>
                  <a:schemeClr val="tx1"/>
                </a:solidFill>
              </a:rPr>
              <a:t> equity and environmental </a:t>
            </a:r>
            <a:r>
              <a:rPr lang="en-US">
                <a:solidFill>
                  <a:schemeClr val="tx1"/>
                </a:solidFill>
              </a:rPr>
              <a:t>benefits, concerns, and considerations of gas decarbonization that affect Californians, especially under-resourced communities.</a:t>
            </a:r>
          </a:p>
        </p:txBody>
      </p:sp>
      <p:sp>
        <p:nvSpPr>
          <p:cNvPr id="17" name="Rectangle 16">
            <a:extLst>
              <a:ext uri="{FF2B5EF4-FFF2-40B4-BE49-F238E27FC236}">
                <a16:creationId xmlns:a16="http://schemas.microsoft.com/office/drawing/2014/main" id="{FEBF7ADE-933B-441A-A737-B5C28E08EA53}"/>
              </a:ext>
              <a:ext uri="{C183D7F6-B498-43B3-948B-1728B52AA6E4}">
                <adec:decorative xmlns:adec="http://schemas.microsoft.com/office/drawing/2017/decorative" val="1"/>
              </a:ext>
            </a:extLst>
          </p:cNvPr>
          <p:cNvSpPr/>
          <p:nvPr/>
        </p:nvSpPr>
        <p:spPr>
          <a:xfrm>
            <a:off x="1111441" y="3415859"/>
            <a:ext cx="10331259" cy="1083733"/>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19" name="Oval 18">
            <a:extLst>
              <a:ext uri="{FF2B5EF4-FFF2-40B4-BE49-F238E27FC236}">
                <a16:creationId xmlns:a16="http://schemas.microsoft.com/office/drawing/2014/main" id="{3A45444F-C3BA-4702-85D3-F81C1BAF6ADD}"/>
              </a:ext>
              <a:ext uri="{C183D7F6-B498-43B3-948B-1728B52AA6E4}">
                <adec:decorative xmlns:adec="http://schemas.microsoft.com/office/drawing/2017/decorative" val="1"/>
              </a:ext>
            </a:extLst>
          </p:cNvPr>
          <p:cNvSpPr/>
          <p:nvPr/>
        </p:nvSpPr>
        <p:spPr>
          <a:xfrm>
            <a:off x="454204" y="3374015"/>
            <a:ext cx="1176464" cy="1176464"/>
          </a:xfrm>
          <a:prstGeom prst="ellipse">
            <a:avLst/>
          </a:prstGeom>
          <a:ln w="76200"/>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n-US"/>
          </a:p>
        </p:txBody>
      </p:sp>
      <p:pic>
        <p:nvPicPr>
          <p:cNvPr id="33" name="Graphic 32" descr="Megaphone outline">
            <a:extLst>
              <a:ext uri="{FF2B5EF4-FFF2-40B4-BE49-F238E27FC236}">
                <a16:creationId xmlns:a16="http://schemas.microsoft.com/office/drawing/2014/main" id="{B9897145-0C6B-412C-84DF-FB6101E97C4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83633" y="3415807"/>
            <a:ext cx="914400" cy="914400"/>
          </a:xfrm>
          <a:prstGeom prst="rect">
            <a:avLst/>
          </a:prstGeom>
        </p:spPr>
      </p:pic>
      <p:sp>
        <p:nvSpPr>
          <p:cNvPr id="18" name="TextBox 17">
            <a:extLst>
              <a:ext uri="{FF2B5EF4-FFF2-40B4-BE49-F238E27FC236}">
                <a16:creationId xmlns:a16="http://schemas.microsoft.com/office/drawing/2014/main" id="{C5B61F30-CC9B-46EB-A625-FAB1B186E0F1}"/>
              </a:ext>
            </a:extLst>
          </p:cNvPr>
          <p:cNvSpPr txBox="1"/>
          <p:nvPr/>
        </p:nvSpPr>
        <p:spPr>
          <a:xfrm>
            <a:off x="1111441" y="3415859"/>
            <a:ext cx="10331259" cy="108373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60213" tIns="149860" rIns="149860" bIns="149860" numCol="1" spcCol="1270" anchor="ctr" anchorCtr="0">
            <a:noAutofit/>
          </a:bodyPr>
          <a:lstStyle/>
          <a:p>
            <a:pPr defTabSz="2622550">
              <a:lnSpc>
                <a:spcPct val="90000"/>
              </a:lnSpc>
              <a:spcBef>
                <a:spcPct val="0"/>
              </a:spcBef>
              <a:spcAft>
                <a:spcPct val="35000"/>
              </a:spcAft>
            </a:pPr>
            <a:r>
              <a:rPr lang="en-US" b="1">
                <a:solidFill>
                  <a:schemeClr val="tx1"/>
                </a:solidFill>
              </a:rPr>
              <a:t>Increase awareness </a:t>
            </a:r>
            <a:r>
              <a:rPr lang="en-US">
                <a:solidFill>
                  <a:schemeClr val="tx1"/>
                </a:solidFill>
              </a:rPr>
              <a:t>and obtain input on </a:t>
            </a:r>
            <a:r>
              <a:rPr lang="en-US" b="1">
                <a:solidFill>
                  <a:schemeClr val="tx1"/>
                </a:solidFill>
              </a:rPr>
              <a:t>high-level research considerations</a:t>
            </a:r>
            <a:r>
              <a:rPr lang="en-US">
                <a:solidFill>
                  <a:schemeClr val="tx1"/>
                </a:solidFill>
              </a:rPr>
              <a:t> that are being discussed.</a:t>
            </a:r>
          </a:p>
        </p:txBody>
      </p:sp>
      <p:sp>
        <p:nvSpPr>
          <p:cNvPr id="21" name="Rectangle 20">
            <a:extLst>
              <a:ext uri="{FF2B5EF4-FFF2-40B4-BE49-F238E27FC236}">
                <a16:creationId xmlns:a16="http://schemas.microsoft.com/office/drawing/2014/main" id="{4909BD02-A7A7-48A4-8829-1476EA6DE47A}"/>
              </a:ext>
              <a:ext uri="{C183D7F6-B498-43B3-948B-1728B52AA6E4}">
                <adec:decorative xmlns:adec="http://schemas.microsoft.com/office/drawing/2017/decorative" val="1"/>
              </a:ext>
            </a:extLst>
          </p:cNvPr>
          <p:cNvSpPr/>
          <p:nvPr/>
        </p:nvSpPr>
        <p:spPr>
          <a:xfrm>
            <a:off x="1111441" y="4939881"/>
            <a:ext cx="10331259" cy="1083733"/>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23" name="Oval 22">
            <a:extLst>
              <a:ext uri="{FF2B5EF4-FFF2-40B4-BE49-F238E27FC236}">
                <a16:creationId xmlns:a16="http://schemas.microsoft.com/office/drawing/2014/main" id="{410C36CC-E219-449F-9784-99FA6CB694AF}"/>
              </a:ext>
              <a:ext uri="{C183D7F6-B498-43B3-948B-1728B52AA6E4}">
                <adec:decorative xmlns:adec="http://schemas.microsoft.com/office/drawing/2017/decorative" val="1"/>
              </a:ext>
            </a:extLst>
          </p:cNvPr>
          <p:cNvSpPr/>
          <p:nvPr/>
        </p:nvSpPr>
        <p:spPr>
          <a:xfrm>
            <a:off x="457199" y="4898089"/>
            <a:ext cx="1176463" cy="1176463"/>
          </a:xfrm>
          <a:prstGeom prst="ellipse">
            <a:avLst/>
          </a:prstGeom>
          <a:ln w="76200"/>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n-US"/>
          </a:p>
        </p:txBody>
      </p:sp>
      <p:pic>
        <p:nvPicPr>
          <p:cNvPr id="24" name="Graphic 23" descr="Route (Two Pins With A Path) outline">
            <a:extLst>
              <a:ext uri="{FF2B5EF4-FFF2-40B4-BE49-F238E27FC236}">
                <a16:creationId xmlns:a16="http://schemas.microsoft.com/office/drawing/2014/main" id="{F5DA6BD4-1C8A-46DB-85A0-CD5AF2D7B11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84803" y="5003208"/>
            <a:ext cx="913230" cy="913230"/>
          </a:xfrm>
          <a:prstGeom prst="rect">
            <a:avLst/>
          </a:prstGeom>
        </p:spPr>
      </p:pic>
      <p:sp>
        <p:nvSpPr>
          <p:cNvPr id="22" name="TextBox 21">
            <a:extLst>
              <a:ext uri="{FF2B5EF4-FFF2-40B4-BE49-F238E27FC236}">
                <a16:creationId xmlns:a16="http://schemas.microsoft.com/office/drawing/2014/main" id="{00DBE92B-6A77-446B-983F-547F6A359714}"/>
              </a:ext>
            </a:extLst>
          </p:cNvPr>
          <p:cNvSpPr txBox="1"/>
          <p:nvPr/>
        </p:nvSpPr>
        <p:spPr>
          <a:xfrm>
            <a:off x="1111441" y="4939881"/>
            <a:ext cx="10331259" cy="108373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60213" tIns="149860" rIns="149860" bIns="149860" numCol="1" spcCol="1270" anchor="ctr" anchorCtr="0">
            <a:noAutofit/>
          </a:bodyPr>
          <a:lstStyle/>
          <a:p>
            <a:pPr defTabSz="2622550">
              <a:lnSpc>
                <a:spcPct val="90000"/>
              </a:lnSpc>
              <a:spcBef>
                <a:spcPct val="0"/>
              </a:spcBef>
              <a:spcAft>
                <a:spcPct val="35000"/>
              </a:spcAft>
            </a:pPr>
            <a:r>
              <a:rPr lang="en-US">
                <a:solidFill>
                  <a:schemeClr val="tx1"/>
                </a:solidFill>
              </a:rPr>
              <a:t>Consider how communities can </a:t>
            </a:r>
            <a:r>
              <a:rPr lang="en-US" b="1">
                <a:solidFill>
                  <a:schemeClr val="tx1"/>
                </a:solidFill>
              </a:rPr>
              <a:t>capture benefits</a:t>
            </a:r>
            <a:r>
              <a:rPr lang="en-US">
                <a:solidFill>
                  <a:schemeClr val="tx1"/>
                </a:solidFill>
              </a:rPr>
              <a:t> from this transition while </a:t>
            </a:r>
            <a:r>
              <a:rPr lang="en-US" b="1">
                <a:solidFill>
                  <a:schemeClr val="tx1"/>
                </a:solidFill>
              </a:rPr>
              <a:t>mitigating cost, safety concerns, and other impacts </a:t>
            </a:r>
            <a:r>
              <a:rPr lang="en-US">
                <a:solidFill>
                  <a:schemeClr val="tx1"/>
                </a:solidFill>
              </a:rPr>
              <a:t>on communities.</a:t>
            </a:r>
          </a:p>
        </p:txBody>
      </p:sp>
      <p:sp>
        <p:nvSpPr>
          <p:cNvPr id="27" name="Slide Number Placeholder 3">
            <a:extLst>
              <a:ext uri="{FF2B5EF4-FFF2-40B4-BE49-F238E27FC236}">
                <a16:creationId xmlns:a16="http://schemas.microsoft.com/office/drawing/2014/main" id="{2F3434EF-4594-439F-B2A0-058C4F1DE11B}"/>
              </a:ext>
              <a:ext uri="{C183D7F6-B498-43B3-948B-1728B52AA6E4}">
                <adec:decorative xmlns:adec="http://schemas.microsoft.com/office/drawing/2017/decorative" val="1"/>
              </a:ext>
            </a:extLst>
          </p:cNvPr>
          <p:cNvSpPr txBox="1">
            <a:spLocks/>
          </p:cNvSpPr>
          <p:nvPr/>
        </p:nvSpPr>
        <p:spPr>
          <a:xfrm>
            <a:off x="11414760" y="6240145"/>
            <a:ext cx="320040" cy="182880"/>
          </a:xfrm>
          <a:prstGeom prst="rect">
            <a:avLst/>
          </a:prstGeom>
        </p:spPr>
        <p:txBody>
          <a:bodyPr vert="horz" wrap="none" lIns="0" tIns="0" rIns="0" bIns="0" rtlCol="0" anchor="b" anchorCtr="0"/>
          <a:lstStyle>
            <a:defPPr>
              <a:defRPr lang="en-US"/>
            </a:defPPr>
            <a:lvl1pPr marL="0" algn="r" defTabSz="914400" rtl="0" eaLnBrk="1" latinLnBrk="0" hangingPunct="1">
              <a:defRPr sz="800" b="1"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58DE5F1-E0F9-4CCA-92B7-7A6FC4DFEE14}" type="slidenum">
              <a:rPr lang="en-US" smtClean="0"/>
              <a:pPr/>
              <a:t>5</a:t>
            </a:fld>
            <a:endParaRPr lang="en-US"/>
          </a:p>
        </p:txBody>
      </p:sp>
    </p:spTree>
    <p:extLst>
      <p:ext uri="{BB962C8B-B14F-4D97-AF65-F5344CB8AC3E}">
        <p14:creationId xmlns:p14="http://schemas.microsoft.com/office/powerpoint/2010/main" val="20889311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B27C3C-6ECB-4D49-B8C7-6C613F90DA51}"/>
              </a:ext>
            </a:extLst>
          </p:cNvPr>
          <p:cNvSpPr>
            <a:spLocks noGrp="1"/>
          </p:cNvSpPr>
          <p:nvPr>
            <p:ph type="title"/>
          </p:nvPr>
        </p:nvSpPr>
        <p:spPr/>
        <p:txBody>
          <a:bodyPr vert="horz"/>
          <a:lstStyle/>
          <a:p>
            <a:r>
              <a:rPr lang="en-US" sz="4000">
                <a:latin typeface="Arial Black" panose="020B0A04020102020204" pitchFamily="34" charset="0"/>
              </a:rPr>
              <a:t>Hydrogen Fuel Cells for Rail</a:t>
            </a:r>
          </a:p>
        </p:txBody>
      </p:sp>
      <p:pic>
        <p:nvPicPr>
          <p:cNvPr id="6147" name="Picture 2" descr="Fuel cell locomotive figure&#10;">
            <a:extLst>
              <a:ext uri="{FF2B5EF4-FFF2-40B4-BE49-F238E27FC236}">
                <a16:creationId xmlns:a16="http://schemas.microsoft.com/office/drawing/2014/main" id="{8A0EDE5A-893F-F0CE-37D0-44A6AD607F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7710" y="1200605"/>
            <a:ext cx="4705927" cy="2410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descr="Image of GTI Energy Logo.">
            <a:extLst>
              <a:ext uri="{FF2B5EF4-FFF2-40B4-BE49-F238E27FC236}">
                <a16:creationId xmlns:a16="http://schemas.microsoft.com/office/drawing/2014/main" id="{1677BD1E-23B3-329A-FF1F-E0172A227EE9}"/>
              </a:ext>
            </a:extLst>
          </p:cNvPr>
          <p:cNvPicPr>
            <a:picLocks noChangeAspect="1"/>
          </p:cNvPicPr>
          <p:nvPr/>
        </p:nvPicPr>
        <p:blipFill>
          <a:blip r:embed="rId4"/>
          <a:stretch>
            <a:fillRect/>
          </a:stretch>
        </p:blipFill>
        <p:spPr>
          <a:xfrm>
            <a:off x="6549980" y="1452826"/>
            <a:ext cx="1154524" cy="518887"/>
          </a:xfrm>
          <a:prstGeom prst="rect">
            <a:avLst/>
          </a:prstGeom>
        </p:spPr>
      </p:pic>
      <p:pic>
        <p:nvPicPr>
          <p:cNvPr id="7" name="Picture 6" descr="Image of Sierra Northern logo.">
            <a:extLst>
              <a:ext uri="{FF2B5EF4-FFF2-40B4-BE49-F238E27FC236}">
                <a16:creationId xmlns:a16="http://schemas.microsoft.com/office/drawing/2014/main" id="{D6EDB9E4-61D1-C430-A0D3-D3608E8624A0}"/>
              </a:ext>
            </a:extLst>
          </p:cNvPr>
          <p:cNvPicPr>
            <a:picLocks noChangeAspect="1"/>
          </p:cNvPicPr>
          <p:nvPr/>
        </p:nvPicPr>
        <p:blipFill>
          <a:blip r:embed="rId5"/>
          <a:stretch>
            <a:fillRect/>
          </a:stretch>
        </p:blipFill>
        <p:spPr>
          <a:xfrm>
            <a:off x="7976242" y="1460601"/>
            <a:ext cx="1720311" cy="538814"/>
          </a:xfrm>
          <a:prstGeom prst="rect">
            <a:avLst/>
          </a:prstGeom>
        </p:spPr>
      </p:pic>
      <p:pic>
        <p:nvPicPr>
          <p:cNvPr id="23" name="Picture 22" descr="Image of SoCalGas Logo.">
            <a:extLst>
              <a:ext uri="{FF2B5EF4-FFF2-40B4-BE49-F238E27FC236}">
                <a16:creationId xmlns:a16="http://schemas.microsoft.com/office/drawing/2014/main" id="{C6CE81C3-5A02-6202-6896-859869DED43E}"/>
              </a:ext>
            </a:extLst>
          </p:cNvPr>
          <p:cNvPicPr>
            <a:picLocks noChangeAspect="1"/>
          </p:cNvPicPr>
          <p:nvPr/>
        </p:nvPicPr>
        <p:blipFill>
          <a:blip r:embed="rId6"/>
          <a:stretch>
            <a:fillRect/>
          </a:stretch>
        </p:blipFill>
        <p:spPr>
          <a:xfrm>
            <a:off x="10040407" y="1452826"/>
            <a:ext cx="1222159" cy="503677"/>
          </a:xfrm>
          <a:prstGeom prst="rect">
            <a:avLst/>
          </a:prstGeom>
        </p:spPr>
      </p:pic>
      <p:pic>
        <p:nvPicPr>
          <p:cNvPr id="2050" name="Picture 2" descr="Frontier Energy | Energy Consulting &amp; Development">
            <a:extLst>
              <a:ext uri="{FF2B5EF4-FFF2-40B4-BE49-F238E27FC236}">
                <a16:creationId xmlns:a16="http://schemas.microsoft.com/office/drawing/2014/main" id="{BAA9AF1E-C878-9FB1-503A-11DDE62551F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528390" y="2249094"/>
            <a:ext cx="1048703" cy="377231"/>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descr="Image of OptiFuel Systems Logo.">
            <a:extLst>
              <a:ext uri="{FF2B5EF4-FFF2-40B4-BE49-F238E27FC236}">
                <a16:creationId xmlns:a16="http://schemas.microsoft.com/office/drawing/2014/main" id="{33E5D896-0695-B86C-B7C3-2E9365A999AC}"/>
              </a:ext>
            </a:extLst>
          </p:cNvPr>
          <p:cNvPicPr>
            <a:picLocks noChangeAspect="1"/>
          </p:cNvPicPr>
          <p:nvPr/>
        </p:nvPicPr>
        <p:blipFill>
          <a:blip r:embed="rId8"/>
          <a:stretch>
            <a:fillRect/>
          </a:stretch>
        </p:blipFill>
        <p:spPr>
          <a:xfrm>
            <a:off x="8178298" y="2178267"/>
            <a:ext cx="1316200" cy="518887"/>
          </a:xfrm>
          <a:prstGeom prst="rect">
            <a:avLst/>
          </a:prstGeom>
        </p:spPr>
      </p:pic>
      <p:pic>
        <p:nvPicPr>
          <p:cNvPr id="29702" name="Picture 6" descr="Sac Metro Air District (@AQMD) / Twitter">
            <a:extLst>
              <a:ext uri="{FF2B5EF4-FFF2-40B4-BE49-F238E27FC236}">
                <a16:creationId xmlns:a16="http://schemas.microsoft.com/office/drawing/2014/main" id="{31D0C4E7-D55C-D8AE-E066-22D16CADFEAD}"/>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6250" t="23477" r="4793" b="23212"/>
          <a:stretch/>
        </p:blipFill>
        <p:spPr bwMode="auto">
          <a:xfrm>
            <a:off x="10199252" y="2155120"/>
            <a:ext cx="904470" cy="542034"/>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descr="Image of Ballard Logo.">
            <a:extLst>
              <a:ext uri="{FF2B5EF4-FFF2-40B4-BE49-F238E27FC236}">
                <a16:creationId xmlns:a16="http://schemas.microsoft.com/office/drawing/2014/main" id="{BE27857E-C001-7048-AC4F-13769847AE1E}"/>
              </a:ext>
            </a:extLst>
          </p:cNvPr>
          <p:cNvPicPr>
            <a:picLocks noChangeAspect="1"/>
          </p:cNvPicPr>
          <p:nvPr/>
        </p:nvPicPr>
        <p:blipFill>
          <a:blip r:embed="rId10"/>
          <a:stretch>
            <a:fillRect/>
          </a:stretch>
        </p:blipFill>
        <p:spPr>
          <a:xfrm>
            <a:off x="6445342" y="2823420"/>
            <a:ext cx="1259162" cy="423162"/>
          </a:xfrm>
          <a:prstGeom prst="rect">
            <a:avLst/>
          </a:prstGeom>
        </p:spPr>
      </p:pic>
      <p:pic>
        <p:nvPicPr>
          <p:cNvPr id="16" name="Picture 15" descr="Image of Railpower Tech LLC Logo.">
            <a:extLst>
              <a:ext uri="{FF2B5EF4-FFF2-40B4-BE49-F238E27FC236}">
                <a16:creationId xmlns:a16="http://schemas.microsoft.com/office/drawing/2014/main" id="{9B3F99EA-F97B-F866-9DB9-A2F6AE6F7409}"/>
              </a:ext>
            </a:extLst>
          </p:cNvPr>
          <p:cNvPicPr>
            <a:picLocks noChangeAspect="1"/>
          </p:cNvPicPr>
          <p:nvPr/>
        </p:nvPicPr>
        <p:blipFill>
          <a:blip r:embed="rId11"/>
          <a:stretch>
            <a:fillRect/>
          </a:stretch>
        </p:blipFill>
        <p:spPr>
          <a:xfrm>
            <a:off x="7878267" y="2907487"/>
            <a:ext cx="1916262" cy="231806"/>
          </a:xfrm>
          <a:prstGeom prst="rect">
            <a:avLst/>
          </a:prstGeom>
        </p:spPr>
      </p:pic>
      <p:pic>
        <p:nvPicPr>
          <p:cNvPr id="12" name="Picture 11" descr="Image of Valley Vision Logo.">
            <a:extLst>
              <a:ext uri="{FF2B5EF4-FFF2-40B4-BE49-F238E27FC236}">
                <a16:creationId xmlns:a16="http://schemas.microsoft.com/office/drawing/2014/main" id="{AA27F211-9F99-3E75-EB8C-3FCF5F4EC3C3}"/>
              </a:ext>
            </a:extLst>
          </p:cNvPr>
          <p:cNvPicPr>
            <a:picLocks noChangeAspect="1"/>
          </p:cNvPicPr>
          <p:nvPr/>
        </p:nvPicPr>
        <p:blipFill>
          <a:blip r:embed="rId12"/>
          <a:stretch>
            <a:fillRect/>
          </a:stretch>
        </p:blipFill>
        <p:spPr>
          <a:xfrm>
            <a:off x="9945170" y="2823367"/>
            <a:ext cx="1510519" cy="400046"/>
          </a:xfrm>
          <a:prstGeom prst="rect">
            <a:avLst/>
          </a:prstGeom>
        </p:spPr>
      </p:pic>
      <p:sp>
        <p:nvSpPr>
          <p:cNvPr id="8" name="Content Placeholder 7">
            <a:extLst>
              <a:ext uri="{FF2B5EF4-FFF2-40B4-BE49-F238E27FC236}">
                <a16:creationId xmlns:a16="http://schemas.microsoft.com/office/drawing/2014/main" id="{DB838F22-8BEC-4D22-A75D-344AD090BE0B}"/>
              </a:ext>
            </a:extLst>
          </p:cNvPr>
          <p:cNvSpPr>
            <a:spLocks noGrp="1"/>
          </p:cNvSpPr>
          <p:nvPr>
            <p:ph idx="1"/>
          </p:nvPr>
        </p:nvSpPr>
        <p:spPr>
          <a:xfrm>
            <a:off x="457200" y="3810153"/>
            <a:ext cx="11277600" cy="2202642"/>
          </a:xfrm>
        </p:spPr>
        <p:txBody>
          <a:bodyPr vert="horz" lIns="0" tIns="0" rIns="0" bIns="0" spcCol="301752" rtlCol="0" anchor="t">
            <a:normAutofit/>
          </a:bodyPr>
          <a:lstStyle/>
          <a:p>
            <a:r>
              <a:rPr lang="en-US" b="1"/>
              <a:t>Technology Demonstration and Deployment</a:t>
            </a:r>
          </a:p>
          <a:p>
            <a:pPr lvl="1"/>
            <a:r>
              <a:rPr lang="en-US"/>
              <a:t>Demonstrate a hydrogen fuel cell-powered switcher locomotive at the Port of West Sacramento.</a:t>
            </a:r>
          </a:p>
          <a:p>
            <a:pPr lvl="1"/>
            <a:r>
              <a:rPr lang="en-US"/>
              <a:t>Develop multi-modal hydrogen refueling station to support both locomotives and on-road vehicles.</a:t>
            </a:r>
          </a:p>
          <a:p>
            <a:r>
              <a:rPr lang="en-US" b="1"/>
              <a:t>Benefits</a:t>
            </a:r>
          </a:p>
          <a:p>
            <a:pPr lvl="1"/>
            <a:r>
              <a:rPr lang="en-US"/>
              <a:t>Locomotives contribute to 12% of statewide NOx and 8% of statewide PM2.5 emissions.</a:t>
            </a:r>
          </a:p>
          <a:p>
            <a:pPr lvl="1"/>
            <a:r>
              <a:rPr lang="en-US"/>
              <a:t>Establish a pathway to decarbonize locomotives and improve air quality around ports and railyards.</a:t>
            </a:r>
            <a:endParaRPr lang="en-US">
              <a:cs typeface="Arial"/>
            </a:endParaRPr>
          </a:p>
          <a:p>
            <a:pPr lvl="1"/>
            <a:endParaRPr lang="en-US"/>
          </a:p>
        </p:txBody>
      </p:sp>
      <p:sp>
        <p:nvSpPr>
          <p:cNvPr id="4" name="Slide Number Placeholder 3">
            <a:extLst>
              <a:ext uri="{FF2B5EF4-FFF2-40B4-BE49-F238E27FC236}">
                <a16:creationId xmlns:a16="http://schemas.microsoft.com/office/drawing/2014/main" id="{C9A850E4-7332-46A8-8172-AFD657D1815E}"/>
              </a:ext>
              <a:ext uri="{C183D7F6-B498-43B3-948B-1728B52AA6E4}">
                <adec:decorative xmlns:adec="http://schemas.microsoft.com/office/drawing/2017/decorative" val="1"/>
              </a:ext>
            </a:extLst>
          </p:cNvPr>
          <p:cNvSpPr>
            <a:spLocks noGrp="1"/>
          </p:cNvSpPr>
          <p:nvPr>
            <p:ph type="sldNum" sz="quarter" idx="12"/>
          </p:nvPr>
        </p:nvSpPr>
        <p:spPr>
          <a:xfrm>
            <a:off x="11414760" y="6240145"/>
            <a:ext cx="320040" cy="18288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58DE5F1-E0F9-4CCA-92B7-7A6FC4DFEE14}" type="slidenum">
              <a:rPr kumimoji="0" lang="en-US" sz="800" b="1"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800" b="1"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3529807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B27C3C-6ECB-4D49-B8C7-6C613F90DA51}"/>
              </a:ext>
            </a:extLst>
          </p:cNvPr>
          <p:cNvSpPr>
            <a:spLocks noGrp="1"/>
          </p:cNvSpPr>
          <p:nvPr>
            <p:ph type="title"/>
          </p:nvPr>
        </p:nvSpPr>
        <p:spPr/>
        <p:txBody>
          <a:bodyPr vert="horz"/>
          <a:lstStyle/>
          <a:p>
            <a:r>
              <a:rPr lang="en-US" sz="4000">
                <a:latin typeface="Arial Black" panose="020B0A04020102020204" pitchFamily="34" charset="0"/>
              </a:rPr>
              <a:t>Hydrogen Fuel Cells for Marine</a:t>
            </a:r>
          </a:p>
        </p:txBody>
      </p:sp>
      <p:pic>
        <p:nvPicPr>
          <p:cNvPr id="5" name="Picture 4" descr="A boat in the water&#10;">
            <a:extLst>
              <a:ext uri="{FF2B5EF4-FFF2-40B4-BE49-F238E27FC236}">
                <a16:creationId xmlns:a16="http://schemas.microsoft.com/office/drawing/2014/main" id="{B365F3B7-55AD-A3E1-5CC4-8B1147173E9D}"/>
              </a:ext>
            </a:extLst>
          </p:cNvPr>
          <p:cNvPicPr>
            <a:picLocks noChangeAspect="1"/>
          </p:cNvPicPr>
          <p:nvPr/>
        </p:nvPicPr>
        <p:blipFill>
          <a:blip r:embed="rId3"/>
          <a:stretch>
            <a:fillRect/>
          </a:stretch>
        </p:blipFill>
        <p:spPr>
          <a:xfrm>
            <a:off x="1608580" y="1120475"/>
            <a:ext cx="4272179" cy="2403101"/>
          </a:xfrm>
          <a:prstGeom prst="rect">
            <a:avLst/>
          </a:prstGeom>
        </p:spPr>
      </p:pic>
      <p:pic>
        <p:nvPicPr>
          <p:cNvPr id="10" name="Picture 9" descr="Image of CALSTART Logo.">
            <a:extLst>
              <a:ext uri="{FF2B5EF4-FFF2-40B4-BE49-F238E27FC236}">
                <a16:creationId xmlns:a16="http://schemas.microsoft.com/office/drawing/2014/main" id="{6D11BFAB-FC6F-0B4E-811E-6095313656E8}"/>
              </a:ext>
            </a:extLst>
          </p:cNvPr>
          <p:cNvPicPr>
            <a:picLocks noChangeAspect="1"/>
          </p:cNvPicPr>
          <p:nvPr/>
        </p:nvPicPr>
        <p:blipFill>
          <a:blip r:embed="rId4"/>
          <a:stretch>
            <a:fillRect/>
          </a:stretch>
        </p:blipFill>
        <p:spPr>
          <a:xfrm>
            <a:off x="6723323" y="1325656"/>
            <a:ext cx="802888" cy="914400"/>
          </a:xfrm>
          <a:prstGeom prst="rect">
            <a:avLst/>
          </a:prstGeom>
        </p:spPr>
      </p:pic>
      <p:pic>
        <p:nvPicPr>
          <p:cNvPr id="14" name="Picture 13" descr="Image of Crowley Logo.">
            <a:extLst>
              <a:ext uri="{FF2B5EF4-FFF2-40B4-BE49-F238E27FC236}">
                <a16:creationId xmlns:a16="http://schemas.microsoft.com/office/drawing/2014/main" id="{04B15D7A-A5F9-D7BC-93F6-81BCD598071C}"/>
              </a:ext>
            </a:extLst>
          </p:cNvPr>
          <p:cNvPicPr>
            <a:picLocks noChangeAspect="1"/>
          </p:cNvPicPr>
          <p:nvPr/>
        </p:nvPicPr>
        <p:blipFill>
          <a:blip r:embed="rId5"/>
          <a:stretch>
            <a:fillRect/>
          </a:stretch>
        </p:blipFill>
        <p:spPr>
          <a:xfrm>
            <a:off x="7843341" y="1603862"/>
            <a:ext cx="1525822" cy="396015"/>
          </a:xfrm>
          <a:prstGeom prst="rect">
            <a:avLst/>
          </a:prstGeom>
        </p:spPr>
      </p:pic>
      <p:pic>
        <p:nvPicPr>
          <p:cNvPr id="16" name="Picture 15" descr="Image of The Port of Los Angeles Logo.">
            <a:extLst>
              <a:ext uri="{FF2B5EF4-FFF2-40B4-BE49-F238E27FC236}">
                <a16:creationId xmlns:a16="http://schemas.microsoft.com/office/drawing/2014/main" id="{276F314E-7371-B98D-FA18-820FD50C63CE}"/>
              </a:ext>
            </a:extLst>
          </p:cNvPr>
          <p:cNvPicPr>
            <a:picLocks noChangeAspect="1"/>
          </p:cNvPicPr>
          <p:nvPr/>
        </p:nvPicPr>
        <p:blipFill>
          <a:blip r:embed="rId6"/>
          <a:stretch>
            <a:fillRect/>
          </a:stretch>
        </p:blipFill>
        <p:spPr>
          <a:xfrm>
            <a:off x="9760869" y="1482187"/>
            <a:ext cx="651161" cy="675278"/>
          </a:xfrm>
          <a:prstGeom prst="rect">
            <a:avLst/>
          </a:prstGeom>
        </p:spPr>
      </p:pic>
      <p:pic>
        <p:nvPicPr>
          <p:cNvPr id="17" name="Picture 16" descr="Image of Ballard Logo.">
            <a:extLst>
              <a:ext uri="{FF2B5EF4-FFF2-40B4-BE49-F238E27FC236}">
                <a16:creationId xmlns:a16="http://schemas.microsoft.com/office/drawing/2014/main" id="{49899126-8534-DBEC-D97D-11441F0E247F}"/>
              </a:ext>
            </a:extLst>
          </p:cNvPr>
          <p:cNvPicPr>
            <a:picLocks noChangeAspect="1"/>
          </p:cNvPicPr>
          <p:nvPr/>
        </p:nvPicPr>
        <p:blipFill>
          <a:blip r:embed="rId7"/>
          <a:stretch>
            <a:fillRect/>
          </a:stretch>
        </p:blipFill>
        <p:spPr>
          <a:xfrm>
            <a:off x="6505906" y="2380672"/>
            <a:ext cx="1178383" cy="396015"/>
          </a:xfrm>
          <a:prstGeom prst="rect">
            <a:avLst/>
          </a:prstGeom>
        </p:spPr>
      </p:pic>
      <p:pic>
        <p:nvPicPr>
          <p:cNvPr id="12" name="Picture 11" descr="Image of DNV Logo.">
            <a:extLst>
              <a:ext uri="{FF2B5EF4-FFF2-40B4-BE49-F238E27FC236}">
                <a16:creationId xmlns:a16="http://schemas.microsoft.com/office/drawing/2014/main" id="{2D64275F-DC8A-2735-8925-9D7F4300583D}"/>
              </a:ext>
            </a:extLst>
          </p:cNvPr>
          <p:cNvPicPr>
            <a:picLocks noChangeAspect="1"/>
          </p:cNvPicPr>
          <p:nvPr/>
        </p:nvPicPr>
        <p:blipFill>
          <a:blip r:embed="rId8"/>
          <a:stretch>
            <a:fillRect/>
          </a:stretch>
        </p:blipFill>
        <p:spPr>
          <a:xfrm>
            <a:off x="8045324" y="2340245"/>
            <a:ext cx="1000265" cy="495369"/>
          </a:xfrm>
          <a:prstGeom prst="rect">
            <a:avLst/>
          </a:prstGeom>
        </p:spPr>
      </p:pic>
      <p:pic>
        <p:nvPicPr>
          <p:cNvPr id="19" name="Picture 18" descr="Image of SoCalGas Logo.">
            <a:extLst>
              <a:ext uri="{FF2B5EF4-FFF2-40B4-BE49-F238E27FC236}">
                <a16:creationId xmlns:a16="http://schemas.microsoft.com/office/drawing/2014/main" id="{AD9CC7A4-2994-F2FC-C18A-84AE3F0BB5E5}"/>
              </a:ext>
            </a:extLst>
          </p:cNvPr>
          <p:cNvPicPr>
            <a:picLocks noChangeAspect="1"/>
          </p:cNvPicPr>
          <p:nvPr/>
        </p:nvPicPr>
        <p:blipFill>
          <a:blip r:embed="rId9"/>
          <a:stretch>
            <a:fillRect/>
          </a:stretch>
        </p:blipFill>
        <p:spPr>
          <a:xfrm>
            <a:off x="9406625" y="2322027"/>
            <a:ext cx="1176795" cy="484982"/>
          </a:xfrm>
          <a:prstGeom prst="rect">
            <a:avLst/>
          </a:prstGeom>
        </p:spPr>
      </p:pic>
      <p:pic>
        <p:nvPicPr>
          <p:cNvPr id="6149" name="Picture 5" descr="Image of Chart Logo.">
            <a:extLst>
              <a:ext uri="{FF2B5EF4-FFF2-40B4-BE49-F238E27FC236}">
                <a16:creationId xmlns:a16="http://schemas.microsoft.com/office/drawing/2014/main" id="{96008106-BEF6-0AD0-4BFF-B613C002C89E}"/>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311243" y="2989586"/>
            <a:ext cx="1567708" cy="398092"/>
          </a:xfrm>
          <a:prstGeom prst="rect">
            <a:avLst/>
          </a:prstGeom>
          <a:noFill/>
          <a:extLst>
            <a:ext uri="{909E8E84-426E-40DD-AFC4-6F175D3DCCD1}">
              <a14:hiddenFill xmlns:a14="http://schemas.microsoft.com/office/drawing/2010/main">
                <a:solidFill>
                  <a:srgbClr val="FFFFFF"/>
                </a:solidFill>
              </a14:hiddenFill>
            </a:ext>
          </a:extLst>
        </p:spPr>
      </p:pic>
      <p:pic>
        <p:nvPicPr>
          <p:cNvPr id="6151" name="Picture 7" descr="Image of ABB Logo.">
            <a:extLst>
              <a:ext uri="{FF2B5EF4-FFF2-40B4-BE49-F238E27FC236}">
                <a16:creationId xmlns:a16="http://schemas.microsoft.com/office/drawing/2014/main" id="{0B8AABB8-AF38-3242-3B37-3FEA8D217A3D}"/>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192915" y="3031361"/>
            <a:ext cx="826674" cy="328732"/>
          </a:xfrm>
          <a:prstGeom prst="rect">
            <a:avLst/>
          </a:prstGeom>
          <a:noFill/>
          <a:extLst>
            <a:ext uri="{909E8E84-426E-40DD-AFC4-6F175D3DCCD1}">
              <a14:hiddenFill xmlns:a14="http://schemas.microsoft.com/office/drawing/2010/main">
                <a:solidFill>
                  <a:srgbClr val="FFFFFF"/>
                </a:solidFill>
              </a14:hiddenFill>
            </a:ext>
          </a:extLst>
        </p:spPr>
      </p:pic>
      <p:sp>
        <p:nvSpPr>
          <p:cNvPr id="8" name="Content Placeholder 7">
            <a:extLst>
              <a:ext uri="{FF2B5EF4-FFF2-40B4-BE49-F238E27FC236}">
                <a16:creationId xmlns:a16="http://schemas.microsoft.com/office/drawing/2014/main" id="{DB838F22-8BEC-4D22-A75D-344AD090BE0B}"/>
              </a:ext>
            </a:extLst>
          </p:cNvPr>
          <p:cNvSpPr>
            <a:spLocks noGrp="1"/>
          </p:cNvSpPr>
          <p:nvPr>
            <p:ph idx="1"/>
          </p:nvPr>
        </p:nvSpPr>
        <p:spPr>
          <a:xfrm>
            <a:off x="457200" y="3825323"/>
            <a:ext cx="11277600" cy="2126107"/>
          </a:xfrm>
        </p:spPr>
        <p:txBody>
          <a:bodyPr>
            <a:normAutofit/>
          </a:bodyPr>
          <a:lstStyle/>
          <a:p>
            <a:r>
              <a:rPr lang="en-US" b="1"/>
              <a:t>Scientific, Social, and Techno-Economic Analysis</a:t>
            </a:r>
          </a:p>
          <a:p>
            <a:pPr lvl="1"/>
            <a:r>
              <a:rPr lang="en-US"/>
              <a:t>Design a hydrogen fuel cell-powered harbor tug for future implementation at the Port of Los Angeles.</a:t>
            </a:r>
          </a:p>
          <a:p>
            <a:pPr lvl="1"/>
            <a:r>
              <a:rPr lang="en-US"/>
              <a:t>Evaluate liquid hydrogen fuel systems and bunkering solutions.</a:t>
            </a:r>
          </a:p>
          <a:p>
            <a:r>
              <a:rPr lang="en-US" b="1"/>
              <a:t>Benefits</a:t>
            </a:r>
          </a:p>
          <a:p>
            <a:pPr lvl="1"/>
            <a:r>
              <a:rPr lang="en-US"/>
              <a:t>Marine vessels contribute to 60% of diesel PM, and 62% of NOx at the Port of Los Angeles.</a:t>
            </a:r>
          </a:p>
          <a:p>
            <a:pPr lvl="1"/>
            <a:r>
              <a:rPr lang="en-US"/>
              <a:t>Establish a pathway to decarbonize marine vessels and improve air quality for portside communities.</a:t>
            </a:r>
          </a:p>
        </p:txBody>
      </p:sp>
      <p:sp>
        <p:nvSpPr>
          <p:cNvPr id="4" name="Slide Number Placeholder 3">
            <a:extLst>
              <a:ext uri="{FF2B5EF4-FFF2-40B4-BE49-F238E27FC236}">
                <a16:creationId xmlns:a16="http://schemas.microsoft.com/office/drawing/2014/main" id="{C9A850E4-7332-46A8-8172-AFD657D1815E}"/>
              </a:ext>
              <a:ext uri="{C183D7F6-B498-43B3-948B-1728B52AA6E4}">
                <adec:decorative xmlns:adec="http://schemas.microsoft.com/office/drawing/2017/decorative" val="1"/>
              </a:ext>
            </a:extLst>
          </p:cNvPr>
          <p:cNvSpPr>
            <a:spLocks noGrp="1"/>
          </p:cNvSpPr>
          <p:nvPr>
            <p:ph type="sldNum" sz="quarter" idx="12"/>
          </p:nvPr>
        </p:nvSpPr>
        <p:spPr>
          <a:xfrm>
            <a:off x="11414760" y="6240145"/>
            <a:ext cx="320040" cy="18288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58DE5F1-E0F9-4CCA-92B7-7A6FC4DFEE14}" type="slidenum">
              <a:rPr kumimoji="0" lang="en-US" sz="800" b="1"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800" b="1"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11115717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B27C3C-6ECB-4D49-B8C7-6C613F90DA51}"/>
              </a:ext>
            </a:extLst>
          </p:cNvPr>
          <p:cNvSpPr>
            <a:spLocks noGrp="1"/>
          </p:cNvSpPr>
          <p:nvPr>
            <p:ph type="title"/>
          </p:nvPr>
        </p:nvSpPr>
        <p:spPr/>
        <p:txBody>
          <a:bodyPr vert="horz"/>
          <a:lstStyle/>
          <a:p>
            <a:r>
              <a:rPr lang="en-US" sz="4000">
                <a:latin typeface="Arial Black" panose="020B0A04020102020204" pitchFamily="34" charset="0"/>
              </a:rPr>
              <a:t>Hydrogen Fuel Cells for HD Trucks</a:t>
            </a:r>
          </a:p>
        </p:txBody>
      </p:sp>
      <p:pic>
        <p:nvPicPr>
          <p:cNvPr id="1030" name="Picture 6" descr="Cummins - Wikipedia">
            <a:extLst>
              <a:ext uri="{FF2B5EF4-FFF2-40B4-BE49-F238E27FC236}">
                <a16:creationId xmlns:a16="http://schemas.microsoft.com/office/drawing/2014/main" id="{D54D4186-F9B5-081A-B38C-D0B132A6F5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0221" y="1304624"/>
            <a:ext cx="520350" cy="49038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Diagram illustrating the various components of a Fuel Cell HD Truck System.">
            <a:extLst>
              <a:ext uri="{FF2B5EF4-FFF2-40B4-BE49-F238E27FC236}">
                <a16:creationId xmlns:a16="http://schemas.microsoft.com/office/drawing/2014/main" id="{71F6DFDB-E2F9-4842-7CC0-544A2C32947A}"/>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69453" y="1273434"/>
            <a:ext cx="3925675" cy="2155566"/>
          </a:xfrm>
          <a:prstGeom prst="rect">
            <a:avLst/>
          </a:prstGeom>
          <a:noFill/>
          <a:ln>
            <a:noFill/>
          </a:ln>
        </p:spPr>
      </p:pic>
      <p:pic>
        <p:nvPicPr>
          <p:cNvPr id="11" name="Picture 10" descr="Map of Central Valley Express route">
            <a:extLst>
              <a:ext uri="{FF2B5EF4-FFF2-40B4-BE49-F238E27FC236}">
                <a16:creationId xmlns:a16="http://schemas.microsoft.com/office/drawing/2014/main" id="{CEB8EB98-F75A-949E-96F0-84B2D0EDBF4A}"/>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8519" t="8499"/>
          <a:stretch/>
        </p:blipFill>
        <p:spPr bwMode="auto">
          <a:xfrm>
            <a:off x="6380727" y="1264920"/>
            <a:ext cx="3579592" cy="2155566"/>
          </a:xfrm>
          <a:prstGeom prst="rect">
            <a:avLst/>
          </a:prstGeom>
          <a:ln>
            <a:noFill/>
          </a:ln>
          <a:extLst>
            <a:ext uri="{53640926-AAD7-44D8-BBD7-CCE9431645EC}">
              <a14:shadowObscured xmlns:a14="http://schemas.microsoft.com/office/drawing/2010/main"/>
            </a:ext>
          </a:extLst>
        </p:spPr>
      </p:pic>
      <p:pic>
        <p:nvPicPr>
          <p:cNvPr id="13" name="Picture 12" descr="Image of Symbio H2 Central Valley Express Project Logo with visually enhancing backdrop.">
            <a:extLst>
              <a:ext uri="{FF2B5EF4-FFF2-40B4-BE49-F238E27FC236}">
                <a16:creationId xmlns:a16="http://schemas.microsoft.com/office/drawing/2014/main" id="{E3C837BC-2AB3-0EC2-ED4B-32F1BFAFC2FD}"/>
              </a:ext>
            </a:extLst>
          </p:cNvPr>
          <p:cNvPicPr>
            <a:picLocks noChangeAspect="1"/>
          </p:cNvPicPr>
          <p:nvPr/>
        </p:nvPicPr>
        <p:blipFill>
          <a:blip r:embed="rId6"/>
          <a:stretch>
            <a:fillRect/>
          </a:stretch>
        </p:blipFill>
        <p:spPr>
          <a:xfrm>
            <a:off x="6380727" y="1774515"/>
            <a:ext cx="1178313" cy="1645971"/>
          </a:xfrm>
          <a:prstGeom prst="rect">
            <a:avLst/>
          </a:prstGeom>
        </p:spPr>
      </p:pic>
      <p:pic>
        <p:nvPicPr>
          <p:cNvPr id="10" name="Picture 9" descr="Image of GTI Energy Logo.">
            <a:extLst>
              <a:ext uri="{FF2B5EF4-FFF2-40B4-BE49-F238E27FC236}">
                <a16:creationId xmlns:a16="http://schemas.microsoft.com/office/drawing/2014/main" id="{6FD514C4-7D41-2A6B-8398-54EBA4C8838B}"/>
              </a:ext>
            </a:extLst>
          </p:cNvPr>
          <p:cNvPicPr>
            <a:picLocks noChangeAspect="1"/>
          </p:cNvPicPr>
          <p:nvPr/>
        </p:nvPicPr>
        <p:blipFill>
          <a:blip r:embed="rId7"/>
          <a:stretch>
            <a:fillRect/>
          </a:stretch>
        </p:blipFill>
        <p:spPr>
          <a:xfrm>
            <a:off x="10105125" y="1273722"/>
            <a:ext cx="886654" cy="398496"/>
          </a:xfrm>
          <a:prstGeom prst="rect">
            <a:avLst/>
          </a:prstGeom>
        </p:spPr>
      </p:pic>
      <p:pic>
        <p:nvPicPr>
          <p:cNvPr id="1026" name="Picture 2" descr="Symbio - YouTube">
            <a:extLst>
              <a:ext uri="{FF2B5EF4-FFF2-40B4-BE49-F238E27FC236}">
                <a16:creationId xmlns:a16="http://schemas.microsoft.com/office/drawing/2014/main" id="{0AE6EF3C-F6C3-2851-BBF7-1EA4C3AFBF5F}"/>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18001" t="15667" r="17999" b="17111"/>
          <a:stretch/>
        </p:blipFill>
        <p:spPr bwMode="auto">
          <a:xfrm>
            <a:off x="11053158" y="1236292"/>
            <a:ext cx="502697" cy="52800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ymbio A Faurecia Michelin Hydrogen Company Archives - Tyrepress">
            <a:extLst>
              <a:ext uri="{FF2B5EF4-FFF2-40B4-BE49-F238E27FC236}">
                <a16:creationId xmlns:a16="http://schemas.microsoft.com/office/drawing/2014/main" id="{A0D15341-E9D2-DA57-2263-DC93C991F990}"/>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10876" t="25694" r="11500" b="26329"/>
          <a:stretch/>
        </p:blipFill>
        <p:spPr bwMode="auto">
          <a:xfrm>
            <a:off x="9971348" y="1856378"/>
            <a:ext cx="1771072" cy="540479"/>
          </a:xfrm>
          <a:prstGeom prst="rect">
            <a:avLst/>
          </a:prstGeom>
          <a:noFill/>
          <a:extLst>
            <a:ext uri="{909E8E84-426E-40DD-AFC4-6F175D3DCCD1}">
              <a14:hiddenFill xmlns:a14="http://schemas.microsoft.com/office/drawing/2010/main">
                <a:solidFill>
                  <a:srgbClr val="FFFFFF"/>
                </a:solidFill>
              </a14:hiddenFill>
            </a:ext>
          </a:extLst>
        </p:spPr>
      </p:pic>
      <p:sp>
        <p:nvSpPr>
          <p:cNvPr id="8" name="Content Placeholder 7">
            <a:extLst>
              <a:ext uri="{FF2B5EF4-FFF2-40B4-BE49-F238E27FC236}">
                <a16:creationId xmlns:a16="http://schemas.microsoft.com/office/drawing/2014/main" id="{DB838F22-8BEC-4D22-A75D-344AD090BE0B}"/>
              </a:ext>
            </a:extLst>
          </p:cNvPr>
          <p:cNvSpPr>
            <a:spLocks noGrp="1"/>
          </p:cNvSpPr>
          <p:nvPr>
            <p:ph idx="1"/>
          </p:nvPr>
        </p:nvSpPr>
        <p:spPr>
          <a:xfrm>
            <a:off x="457200" y="3580765"/>
            <a:ext cx="11148447" cy="2341134"/>
          </a:xfrm>
        </p:spPr>
        <p:txBody>
          <a:bodyPr vert="horz" lIns="0" tIns="0" rIns="0" bIns="0" spcCol="301752" rtlCol="0" anchor="t">
            <a:normAutofit/>
          </a:bodyPr>
          <a:lstStyle/>
          <a:p>
            <a:r>
              <a:rPr lang="en-US" b="1"/>
              <a:t>Technology Demonstration and Deployment</a:t>
            </a:r>
          </a:p>
          <a:p>
            <a:pPr lvl="1"/>
            <a:r>
              <a:rPr lang="en-US"/>
              <a:t>Demonstrate hydrogen fuel cell trucks for bulk gas delivery and extended regional haul operations.</a:t>
            </a:r>
          </a:p>
          <a:p>
            <a:pPr lvl="1"/>
            <a:r>
              <a:rPr lang="en-US"/>
              <a:t>Improve fuel cell vehicle efficiency, lower costs, and assess feasibility of liquid hydrogen on-board storage.</a:t>
            </a:r>
          </a:p>
          <a:p>
            <a:r>
              <a:rPr lang="en-US" b="1"/>
              <a:t>Benefits</a:t>
            </a:r>
          </a:p>
          <a:p>
            <a:pPr lvl="1"/>
            <a:r>
              <a:rPr lang="en-US"/>
              <a:t>Around 27,000 CA semi-trucks travel 300+ mi/day – transitioning these trucks can reduce annual GHG emissions by 4.2 MMT CO2e and NOx emissions by 1,100 MT.</a:t>
            </a:r>
            <a:endParaRPr lang="en-US">
              <a:cs typeface="Arial"/>
            </a:endParaRPr>
          </a:p>
          <a:p>
            <a:pPr lvl="1"/>
            <a:r>
              <a:rPr lang="en-US"/>
              <a:t>Engage community college students and service/repair facilities with hydrogen fuel cell technology.</a:t>
            </a:r>
            <a:endParaRPr lang="en-US">
              <a:cs typeface="Arial"/>
            </a:endParaRPr>
          </a:p>
        </p:txBody>
      </p:sp>
      <p:sp>
        <p:nvSpPr>
          <p:cNvPr id="4" name="Slide Number Placeholder 3">
            <a:extLst>
              <a:ext uri="{FF2B5EF4-FFF2-40B4-BE49-F238E27FC236}">
                <a16:creationId xmlns:a16="http://schemas.microsoft.com/office/drawing/2014/main" id="{C9A850E4-7332-46A8-8172-AFD657D1815E}"/>
              </a:ext>
              <a:ext uri="{C183D7F6-B498-43B3-948B-1728B52AA6E4}">
                <adec:decorative xmlns:adec="http://schemas.microsoft.com/office/drawing/2017/decorative" val="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58DE5F1-E0F9-4CCA-92B7-7A6FC4DFEE14}" type="slidenum">
              <a:rPr kumimoji="0" lang="en-US" sz="800" b="1"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800" b="1"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19234682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175F54-422C-4ACE-8E59-35C8534EEFC8}"/>
              </a:ext>
            </a:extLst>
          </p:cNvPr>
          <p:cNvSpPr>
            <a:spLocks noGrp="1"/>
          </p:cNvSpPr>
          <p:nvPr>
            <p:ph type="title"/>
          </p:nvPr>
        </p:nvSpPr>
        <p:spPr/>
        <p:txBody>
          <a:bodyPr vert="horz"/>
          <a:lstStyle/>
          <a:p>
            <a:r>
              <a:rPr lang="en-US">
                <a:latin typeface="Arial Black" panose="020B0A04020102020204" pitchFamily="34" charset="0"/>
              </a:rPr>
              <a:t>Assessment of Ventilation in California Homes</a:t>
            </a:r>
          </a:p>
        </p:txBody>
      </p:sp>
      <p:pic>
        <p:nvPicPr>
          <p:cNvPr id="10" name="Picture 9" descr="Image of a ventilation unit.">
            <a:extLst>
              <a:ext uri="{FF2B5EF4-FFF2-40B4-BE49-F238E27FC236}">
                <a16:creationId xmlns:a16="http://schemas.microsoft.com/office/drawing/2014/main" id="{4A085B85-B6B8-4E7D-9D84-D6BFD68E6315}"/>
              </a:ext>
            </a:extLst>
          </p:cNvPr>
          <p:cNvPicPr>
            <a:picLocks noChangeAspect="1"/>
          </p:cNvPicPr>
          <p:nvPr/>
        </p:nvPicPr>
        <p:blipFill>
          <a:blip r:embed="rId3"/>
          <a:stretch>
            <a:fillRect/>
          </a:stretch>
        </p:blipFill>
        <p:spPr>
          <a:xfrm>
            <a:off x="457200" y="2124343"/>
            <a:ext cx="3913971" cy="2609314"/>
          </a:xfrm>
          <a:prstGeom prst="rect">
            <a:avLst/>
          </a:prstGeom>
          <a:effectLst>
            <a:outerShdw blurRad="50800" dist="38100" dir="2700000" algn="tl" rotWithShape="0">
              <a:prstClr val="black">
                <a:alpha val="40000"/>
              </a:prstClr>
            </a:outerShdw>
          </a:effectLst>
        </p:spPr>
      </p:pic>
      <p:sp>
        <p:nvSpPr>
          <p:cNvPr id="3" name="Content Placeholder 2">
            <a:extLst>
              <a:ext uri="{FF2B5EF4-FFF2-40B4-BE49-F238E27FC236}">
                <a16:creationId xmlns:a16="http://schemas.microsoft.com/office/drawing/2014/main" id="{A9D9B32C-8D6F-4701-9C77-4E53E42E18FE}"/>
              </a:ext>
            </a:extLst>
          </p:cNvPr>
          <p:cNvSpPr>
            <a:spLocks noGrp="1"/>
          </p:cNvSpPr>
          <p:nvPr>
            <p:ph idx="1"/>
          </p:nvPr>
        </p:nvSpPr>
        <p:spPr>
          <a:xfrm>
            <a:off x="4964326" y="1871625"/>
            <a:ext cx="6450434" cy="3604124"/>
          </a:xfrm>
        </p:spPr>
        <p:txBody>
          <a:bodyPr vert="horz" lIns="0" tIns="0" rIns="0" bIns="0" spcCol="301752" rtlCol="0" anchor="t">
            <a:noAutofit/>
          </a:bodyPr>
          <a:lstStyle/>
          <a:p>
            <a:pPr marL="0" indent="0">
              <a:spcBef>
                <a:spcPts val="600"/>
              </a:spcBef>
              <a:buNone/>
            </a:pPr>
            <a:r>
              <a:rPr lang="en-US" b="1" i="0">
                <a:solidFill>
                  <a:srgbClr val="242424"/>
                </a:solidFill>
                <a:effectLst/>
              </a:rPr>
              <a:t>Scientific, </a:t>
            </a:r>
            <a:r>
              <a:rPr lang="en-US" b="1">
                <a:solidFill>
                  <a:srgbClr val="242424"/>
                </a:solidFill>
              </a:rPr>
              <a:t>Behavioral</a:t>
            </a:r>
            <a:r>
              <a:rPr lang="en-US" b="1" i="0">
                <a:solidFill>
                  <a:srgbClr val="242424"/>
                </a:solidFill>
                <a:effectLst/>
              </a:rPr>
              <a:t>, and Techno-Economic Analysis:</a:t>
            </a:r>
            <a:endParaRPr lang="en-US">
              <a:solidFill>
                <a:srgbClr val="242424"/>
              </a:solidFill>
            </a:endParaRPr>
          </a:p>
          <a:p>
            <a:pPr lvl="1">
              <a:spcBef>
                <a:spcPts val="600"/>
              </a:spcBef>
            </a:pPr>
            <a:r>
              <a:rPr lang="en-US" b="0" i="0">
                <a:solidFill>
                  <a:srgbClr val="242424"/>
                </a:solidFill>
                <a:effectLst/>
              </a:rPr>
              <a:t>Evaluate real world ventilation use in California homes</a:t>
            </a:r>
            <a:endParaRPr lang="en-US" b="0" i="0">
              <a:solidFill>
                <a:srgbClr val="242424"/>
              </a:solidFill>
              <a:effectLst/>
              <a:cs typeface="Arial"/>
            </a:endParaRPr>
          </a:p>
          <a:p>
            <a:pPr lvl="1">
              <a:spcBef>
                <a:spcPts val="600"/>
              </a:spcBef>
            </a:pPr>
            <a:r>
              <a:rPr lang="en-US" b="0" i="0">
                <a:solidFill>
                  <a:srgbClr val="242424"/>
                </a:solidFill>
                <a:effectLst/>
              </a:rPr>
              <a:t>Develop energy efficient ventilation strategies that protect health and are used by people</a:t>
            </a:r>
            <a:endParaRPr lang="en-US" b="0" i="0">
              <a:solidFill>
                <a:srgbClr val="242424"/>
              </a:solidFill>
              <a:effectLst/>
              <a:cs typeface="Arial"/>
            </a:endParaRPr>
          </a:p>
          <a:p>
            <a:pPr marL="0" indent="0">
              <a:spcBef>
                <a:spcPts val="600"/>
              </a:spcBef>
              <a:buNone/>
            </a:pPr>
            <a:r>
              <a:rPr lang="en-US" b="1" i="0">
                <a:solidFill>
                  <a:srgbClr val="242424"/>
                </a:solidFill>
                <a:effectLst/>
              </a:rPr>
              <a:t>Benefits:</a:t>
            </a:r>
            <a:endParaRPr lang="en-US">
              <a:solidFill>
                <a:srgbClr val="242424"/>
              </a:solidFill>
            </a:endParaRPr>
          </a:p>
          <a:p>
            <a:pPr lvl="1">
              <a:spcBef>
                <a:spcPts val="600"/>
              </a:spcBef>
            </a:pPr>
            <a:r>
              <a:rPr lang="en-US" b="0" i="0">
                <a:solidFill>
                  <a:srgbClr val="242424"/>
                </a:solidFill>
                <a:effectLst/>
              </a:rPr>
              <a:t>Public health benefits of kitchen ventilation standards are substantial but dependent on ventilation use</a:t>
            </a:r>
            <a:endParaRPr lang="en-US" b="0" i="0">
              <a:solidFill>
                <a:srgbClr val="242424"/>
              </a:solidFill>
              <a:effectLst/>
              <a:cs typeface="Arial"/>
            </a:endParaRPr>
          </a:p>
          <a:p>
            <a:pPr lvl="1">
              <a:spcBef>
                <a:spcPts val="600"/>
              </a:spcBef>
            </a:pPr>
            <a:r>
              <a:rPr lang="en-US" sz="1800"/>
              <a:t>Simple, inexpensive controls could reduce ventilation-associated energy use by ≥50% for California homes</a:t>
            </a:r>
            <a:endParaRPr lang="en-US" sz="1800">
              <a:cs typeface="Arial"/>
            </a:endParaRPr>
          </a:p>
        </p:txBody>
      </p:sp>
      <p:sp>
        <p:nvSpPr>
          <p:cNvPr id="8" name="TextBox 7">
            <a:extLst>
              <a:ext uri="{FF2B5EF4-FFF2-40B4-BE49-F238E27FC236}">
                <a16:creationId xmlns:a16="http://schemas.microsoft.com/office/drawing/2014/main" id="{9FD93761-361E-4935-AD17-4C7599CEC502}"/>
              </a:ext>
            </a:extLst>
          </p:cNvPr>
          <p:cNvSpPr txBox="1"/>
          <p:nvPr/>
        </p:nvSpPr>
        <p:spPr>
          <a:xfrm>
            <a:off x="1691148" y="5686146"/>
            <a:ext cx="9723612" cy="110799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Arial"/>
                <a:ea typeface="+mn-ea"/>
                <a:cs typeface="+mn-cs"/>
              </a:rPr>
              <a:t>Sources: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100" b="0" i="0" u="none" strike="noStrike" kern="1200" cap="none" spc="0" normalizeH="0" baseline="0" noProof="0">
                <a:ln>
                  <a:noFill/>
                </a:ln>
                <a:solidFill>
                  <a:srgbClr val="000000"/>
                </a:solidFill>
                <a:effectLst/>
                <a:uLnTx/>
                <a:uFillTx/>
                <a:latin typeface="Arial"/>
                <a:ea typeface="+mn-ea"/>
                <a:cs typeface="+mn-cs"/>
              </a:rPr>
              <a:t>Chan, Wanyu R.; Kim, Yang-Seon; Less, Brennan B.; Singer, Brett C.; Walker, Iain S. (Lawrence Berkeley National Laboratory). 2020. Ventilation and Indoor Air Quality in New California Homes with Gas Appliances and Mechanical Ventilation. CEC-500-2020-023. </a:t>
            </a:r>
            <a:r>
              <a:rPr kumimoji="0" lang="en-US" sz="1100" b="0" i="0" u="none" strike="noStrike" kern="1200" cap="none" spc="0" normalizeH="0" baseline="0" noProof="0">
                <a:ln>
                  <a:noFill/>
                </a:ln>
                <a:solidFill>
                  <a:srgbClr val="000000"/>
                </a:solidFill>
                <a:effectLst/>
                <a:uLnTx/>
                <a:uFillTx/>
                <a:latin typeface="Arial"/>
                <a:ea typeface="+mn-ea"/>
                <a:cs typeface="+mn-cs"/>
                <a:hlinkClick r:id="rId4"/>
              </a:rPr>
              <a:t>https://www.energy.ca.gov/publications/2020/ventilation-and-air-quality-new-california-homes-gas-appliances-and-mechanical</a:t>
            </a:r>
            <a:r>
              <a:rPr kumimoji="0" lang="en-US" sz="1100" b="0" i="0" u="none" strike="noStrike" kern="1200" cap="none" spc="0" normalizeH="0" baseline="0" noProof="0">
                <a:ln>
                  <a:noFill/>
                </a:ln>
                <a:solidFill>
                  <a:srgbClr val="000000"/>
                </a:solidFill>
                <a:effectLst/>
                <a:uLnTx/>
                <a:uFillTx/>
                <a:latin typeface="Arial"/>
                <a:ea typeface="+mn-ea"/>
                <a:cs typeface="+mn-cs"/>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100" b="0" i="0" u="none" strike="noStrike" kern="1200" cap="none" spc="0" normalizeH="0" baseline="0" noProof="0">
                <a:ln>
                  <a:noFill/>
                </a:ln>
                <a:solidFill>
                  <a:srgbClr val="000000"/>
                </a:solidFill>
                <a:effectLst/>
                <a:uLnTx/>
                <a:uFillTx/>
                <a:latin typeface="Arial"/>
                <a:ea typeface="+mn-ea"/>
                <a:cs typeface="+mn-cs"/>
              </a:rPr>
              <a:t>Walker, Iain, Brennan Less, Spencer Dutton, David Lorenzetti, Michael Sohn (2020). Smart Ventilation for Advanced California Homes. CEC-500-2020-050. </a:t>
            </a:r>
            <a:r>
              <a:rPr kumimoji="0" lang="en-US" sz="1100" b="0" i="0" u="none" strike="noStrike" kern="1200" cap="none" spc="0" normalizeH="0" baseline="0" noProof="0">
                <a:ln>
                  <a:noFill/>
                </a:ln>
                <a:solidFill>
                  <a:srgbClr val="000000"/>
                </a:solidFill>
                <a:effectLst/>
                <a:uLnTx/>
                <a:uFillTx/>
                <a:latin typeface="Arial"/>
                <a:ea typeface="+mn-ea"/>
                <a:cs typeface="+mn-cs"/>
                <a:hlinkClick r:id="rId5"/>
              </a:rPr>
              <a:t>https://ww2.energy.ca.gov/2020publications/CEC-500-2020-050/CEC-500-2020-050.pdf</a:t>
            </a:r>
            <a:r>
              <a:rPr kumimoji="0" lang="en-US" sz="1100" b="0" i="0" u="none" strike="noStrike" kern="1200" cap="none" spc="0" normalizeH="0" baseline="0" noProof="0">
                <a:ln>
                  <a:noFill/>
                </a:ln>
                <a:solidFill>
                  <a:srgbClr val="000000"/>
                </a:solidFill>
                <a:effectLst/>
                <a:uLnTx/>
                <a:uFillTx/>
                <a:latin typeface="Arial"/>
                <a:ea typeface="+mn-ea"/>
                <a:cs typeface="+mn-cs"/>
              </a:rPr>
              <a:t>. See also: https://svach.lbl.gov/ </a:t>
            </a:r>
          </a:p>
        </p:txBody>
      </p:sp>
      <p:sp>
        <p:nvSpPr>
          <p:cNvPr id="4" name="Slide Number Placeholder 3">
            <a:extLst>
              <a:ext uri="{FF2B5EF4-FFF2-40B4-BE49-F238E27FC236}">
                <a16:creationId xmlns:a16="http://schemas.microsoft.com/office/drawing/2014/main" id="{5BC75182-4E7B-47CE-8907-83EF0F82F6F9}"/>
              </a:ext>
              <a:ext uri="{C183D7F6-B498-43B3-948B-1728B52AA6E4}">
                <adec:decorative xmlns:adec="http://schemas.microsoft.com/office/drawing/2017/decorative" val="1"/>
              </a:ext>
            </a:extLst>
          </p:cNvPr>
          <p:cNvSpPr>
            <a:spLocks noGrp="1"/>
          </p:cNvSpPr>
          <p:nvPr>
            <p:ph type="sldNum" sz="quarter" idx="12"/>
          </p:nvPr>
        </p:nvSpPr>
        <p:spPr>
          <a:xfrm>
            <a:off x="11414760" y="6240145"/>
            <a:ext cx="320040" cy="18288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58DE5F1-E0F9-4CCA-92B7-7A6FC4DFEE14}" type="slidenum">
              <a:rPr kumimoji="0" lang="en-US" sz="800" b="1"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800" b="1"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16045004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175F54-422C-4ACE-8E59-35C8534EEFC8}"/>
              </a:ext>
            </a:extLst>
          </p:cNvPr>
          <p:cNvSpPr>
            <a:spLocks noGrp="1"/>
          </p:cNvSpPr>
          <p:nvPr>
            <p:ph type="title"/>
          </p:nvPr>
        </p:nvSpPr>
        <p:spPr/>
        <p:txBody>
          <a:bodyPr vert="horz"/>
          <a:lstStyle/>
          <a:p>
            <a:r>
              <a:rPr lang="en-US">
                <a:latin typeface="Arial Black" panose="020B0A04020102020204" pitchFamily="34" charset="0"/>
              </a:rPr>
              <a:t>Health-Based Approach to Ventilation Standards</a:t>
            </a:r>
          </a:p>
        </p:txBody>
      </p:sp>
      <p:pic>
        <p:nvPicPr>
          <p:cNvPr id="8" name="Picture 7" descr="Image of two people cooking on a stove top to represent some of the kitchen ventilation standards considered via this initiative.">
            <a:extLst>
              <a:ext uri="{FF2B5EF4-FFF2-40B4-BE49-F238E27FC236}">
                <a16:creationId xmlns:a16="http://schemas.microsoft.com/office/drawing/2014/main" id="{7D3B5960-40E5-4AB4-8D5D-29FB91E94A51}"/>
              </a:ext>
            </a:extLst>
          </p:cNvPr>
          <p:cNvPicPr>
            <a:picLocks noChangeAspect="1"/>
          </p:cNvPicPr>
          <p:nvPr/>
        </p:nvPicPr>
        <p:blipFill>
          <a:blip r:embed="rId3"/>
          <a:stretch>
            <a:fillRect/>
          </a:stretch>
        </p:blipFill>
        <p:spPr>
          <a:xfrm>
            <a:off x="457200" y="2159945"/>
            <a:ext cx="4011516" cy="2706859"/>
          </a:xfrm>
          <a:prstGeom prst="rect">
            <a:avLst/>
          </a:prstGeom>
        </p:spPr>
      </p:pic>
      <p:sp>
        <p:nvSpPr>
          <p:cNvPr id="3" name="Content Placeholder 2">
            <a:extLst>
              <a:ext uri="{FF2B5EF4-FFF2-40B4-BE49-F238E27FC236}">
                <a16:creationId xmlns:a16="http://schemas.microsoft.com/office/drawing/2014/main" id="{A9D9B32C-8D6F-4701-9C77-4E53E42E18FE}"/>
              </a:ext>
            </a:extLst>
          </p:cNvPr>
          <p:cNvSpPr>
            <a:spLocks noGrp="1"/>
          </p:cNvSpPr>
          <p:nvPr>
            <p:ph idx="1"/>
          </p:nvPr>
        </p:nvSpPr>
        <p:spPr>
          <a:xfrm>
            <a:off x="4773289" y="1966236"/>
            <a:ext cx="6961511" cy="3328753"/>
          </a:xfrm>
        </p:spPr>
        <p:txBody>
          <a:bodyPr vert="horz" lIns="0" tIns="0" rIns="0" bIns="0" spcCol="301752" rtlCol="0" anchor="t">
            <a:normAutofit/>
          </a:bodyPr>
          <a:lstStyle/>
          <a:p>
            <a:pPr marL="0" indent="0">
              <a:spcBef>
                <a:spcPts val="600"/>
              </a:spcBef>
              <a:buNone/>
            </a:pPr>
            <a:r>
              <a:rPr lang="en-US" b="1" i="0">
                <a:solidFill>
                  <a:srgbClr val="242424"/>
                </a:solidFill>
                <a:effectLst/>
              </a:rPr>
              <a:t>   Scientific, Social, and Techno-Economic Analysis:</a:t>
            </a:r>
            <a:endParaRPr lang="en-US">
              <a:solidFill>
                <a:srgbClr val="242424"/>
              </a:solidFill>
            </a:endParaRPr>
          </a:p>
          <a:p>
            <a:pPr lvl="1">
              <a:spcBef>
                <a:spcPts val="600"/>
              </a:spcBef>
            </a:pPr>
            <a:r>
              <a:rPr lang="en-US" b="0" i="0">
                <a:solidFill>
                  <a:srgbClr val="242424"/>
                </a:solidFill>
                <a:effectLst/>
              </a:rPr>
              <a:t>Evaluate pollutant concentrations in kitchens </a:t>
            </a:r>
          </a:p>
          <a:p>
            <a:pPr lvl="1">
              <a:spcBef>
                <a:spcPts val="600"/>
              </a:spcBef>
            </a:pPr>
            <a:r>
              <a:rPr lang="en-US" sz="1800"/>
              <a:t>Design improved metrics for measuring range hood performance</a:t>
            </a:r>
          </a:p>
          <a:p>
            <a:pPr marL="182880" lvl="1" indent="0">
              <a:spcBef>
                <a:spcPts val="600"/>
              </a:spcBef>
              <a:buNone/>
            </a:pPr>
            <a:r>
              <a:rPr lang="en-US" b="1" i="0">
                <a:solidFill>
                  <a:srgbClr val="242424"/>
                </a:solidFill>
                <a:effectLst/>
              </a:rPr>
              <a:t>Benefits:</a:t>
            </a:r>
            <a:endParaRPr lang="en-US">
              <a:solidFill>
                <a:srgbClr val="242424"/>
              </a:solidFill>
            </a:endParaRPr>
          </a:p>
          <a:p>
            <a:pPr lvl="1">
              <a:spcBef>
                <a:spcPts val="600"/>
              </a:spcBef>
            </a:pPr>
            <a:r>
              <a:rPr lang="en-US"/>
              <a:t>Study findings resulted in improved Title 24 ventilation standards </a:t>
            </a:r>
          </a:p>
          <a:p>
            <a:pPr lvl="1">
              <a:spcBef>
                <a:spcPts val="600"/>
              </a:spcBef>
            </a:pPr>
            <a:r>
              <a:rPr lang="en-US">
                <a:ea typeface="+mn-lt"/>
                <a:cs typeface="+mn-lt"/>
              </a:rPr>
              <a:t>Updated health-protective kitchen ventilation requirements designed to address issues in smaller homes</a:t>
            </a:r>
          </a:p>
          <a:p>
            <a:pPr lvl="1">
              <a:spcBef>
                <a:spcPts val="600"/>
              </a:spcBef>
            </a:pPr>
            <a:r>
              <a:rPr lang="en-US" b="0" i="0">
                <a:solidFill>
                  <a:srgbClr val="242424"/>
                </a:solidFill>
                <a:effectLst/>
              </a:rPr>
              <a:t>Substantial health benefits expected: if high-capture hoods are installed and used more consistently, benefits could exceed $200M</a:t>
            </a:r>
          </a:p>
        </p:txBody>
      </p:sp>
      <p:sp>
        <p:nvSpPr>
          <p:cNvPr id="9" name="TextBox 8">
            <a:extLst>
              <a:ext uri="{FF2B5EF4-FFF2-40B4-BE49-F238E27FC236}">
                <a16:creationId xmlns:a16="http://schemas.microsoft.com/office/drawing/2014/main" id="{E889B63E-051C-4D6E-9BB6-8F77047068EF}"/>
              </a:ext>
            </a:extLst>
          </p:cNvPr>
          <p:cNvSpPr txBox="1"/>
          <p:nvPr/>
        </p:nvSpPr>
        <p:spPr>
          <a:xfrm>
            <a:off x="1691640" y="5943600"/>
            <a:ext cx="9723120" cy="60016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Arial"/>
                <a:ea typeface="+mn-ea"/>
                <a:cs typeface="+mn-cs"/>
              </a:rPr>
              <a:t>Source: Singer, Brett C.; Wanyu Rengie Chan; William W. Delp; Iain S. Walker; Haoran Zhao. 2021. Effective Kitchen Ventilation for Healthy Zero Net Energy Homes with Natural Gas. CEC-500-2021-005. </a:t>
            </a:r>
            <a:r>
              <a:rPr kumimoji="0" lang="en-US" sz="1100" b="0" i="0" u="none" strike="noStrike" kern="1200" cap="none" spc="0" normalizeH="0" baseline="0" noProof="0">
                <a:ln>
                  <a:noFill/>
                </a:ln>
                <a:solidFill>
                  <a:srgbClr val="000000"/>
                </a:solidFill>
                <a:effectLst/>
                <a:uLnTx/>
                <a:uFillTx/>
                <a:latin typeface="Arial"/>
                <a:ea typeface="+mn-ea"/>
                <a:cs typeface="+mn-cs"/>
                <a:hlinkClick r:id="rId4"/>
              </a:rPr>
              <a:t>https://www.energy.ca.gov/publications/2021/effective-kitchen-ventilation-healthy-zero-net-energy-homes-natural-gas</a:t>
            </a:r>
            <a:r>
              <a:rPr kumimoji="0" lang="en-US" sz="1100" b="0" i="0" u="none" strike="noStrike" kern="1200" cap="none" spc="0" normalizeH="0" baseline="0" noProof="0">
                <a:ln>
                  <a:noFill/>
                </a:ln>
                <a:solidFill>
                  <a:srgbClr val="000000"/>
                </a:solidFill>
                <a:effectLst/>
                <a:uLnTx/>
                <a:uFillTx/>
                <a:latin typeface="Arial"/>
                <a:ea typeface="+mn-ea"/>
                <a:cs typeface="+mn-cs"/>
              </a:rPr>
              <a:t> </a:t>
            </a:r>
          </a:p>
        </p:txBody>
      </p:sp>
      <p:sp>
        <p:nvSpPr>
          <p:cNvPr id="4" name="Slide Number Placeholder 3">
            <a:extLst>
              <a:ext uri="{FF2B5EF4-FFF2-40B4-BE49-F238E27FC236}">
                <a16:creationId xmlns:a16="http://schemas.microsoft.com/office/drawing/2014/main" id="{5BC75182-4E7B-47CE-8907-83EF0F82F6F9}"/>
              </a:ext>
              <a:ext uri="{C183D7F6-B498-43B3-948B-1728B52AA6E4}">
                <adec:decorative xmlns:adec="http://schemas.microsoft.com/office/drawing/2017/decorative" val="1"/>
              </a:ext>
            </a:extLst>
          </p:cNvPr>
          <p:cNvSpPr>
            <a:spLocks noGrp="1"/>
          </p:cNvSpPr>
          <p:nvPr>
            <p:ph type="sldNum" sz="quarter" idx="12"/>
          </p:nvPr>
        </p:nvSpPr>
        <p:spPr>
          <a:xfrm>
            <a:off x="11414760" y="6240145"/>
            <a:ext cx="320040" cy="18288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58DE5F1-E0F9-4CCA-92B7-7A6FC4DFEE14}" type="slidenum">
              <a:rPr kumimoji="0" lang="en-US" sz="800" b="1"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800" b="1"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13679498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0360FB-E26F-4A01-ACED-9D8EB6051D74}"/>
              </a:ext>
            </a:extLst>
          </p:cNvPr>
          <p:cNvSpPr>
            <a:spLocks noGrp="1"/>
          </p:cNvSpPr>
          <p:nvPr>
            <p:ph type="title"/>
          </p:nvPr>
        </p:nvSpPr>
        <p:spPr>
          <a:xfrm>
            <a:off x="457200" y="434975"/>
            <a:ext cx="11277600" cy="914400"/>
          </a:xfrm>
        </p:spPr>
        <p:txBody>
          <a:bodyPr vert="horz"/>
          <a:lstStyle/>
          <a:p>
            <a:r>
              <a:rPr lang="en-US" sz="4000">
                <a:latin typeface="Arial Black" panose="020B0A04020102020204" pitchFamily="34" charset="0"/>
              </a:rPr>
              <a:t>Benefits of Decarbonization</a:t>
            </a:r>
          </a:p>
        </p:txBody>
      </p:sp>
      <p:sp>
        <p:nvSpPr>
          <p:cNvPr id="31" name="Oval 43">
            <a:extLst>
              <a:ext uri="{FF2B5EF4-FFF2-40B4-BE49-F238E27FC236}">
                <a16:creationId xmlns:a16="http://schemas.microsoft.com/office/drawing/2014/main" id="{BD600A44-FECB-4B3C-B18F-4FE19AE4F176}"/>
              </a:ext>
              <a:ext uri="{C183D7F6-B498-43B3-948B-1728B52AA6E4}">
                <adec:decorative xmlns:adec="http://schemas.microsoft.com/office/drawing/2017/decorative" val="1"/>
              </a:ext>
            </a:extLst>
          </p:cNvPr>
          <p:cNvSpPr>
            <a:spLocks noChangeArrowheads="1"/>
          </p:cNvSpPr>
          <p:nvPr/>
        </p:nvSpPr>
        <p:spPr bwMode="auto">
          <a:xfrm>
            <a:off x="1064268" y="1895879"/>
            <a:ext cx="1635124" cy="1635124"/>
          </a:xfrm>
          <a:prstGeom prst="ellipse">
            <a:avLst/>
          </a:prstGeom>
          <a:noFill/>
          <a:ln w="76200">
            <a:solidFill>
              <a:schemeClr val="accent1"/>
            </a:solidFill>
          </a:ln>
        </p:spPr>
        <p:txBody>
          <a:bodyPr vert="horz" wrap="square" lIns="91440" tIns="45720" rIns="91440" bIns="45720" numCol="1" anchor="t" anchorCtr="0" compatLnSpc="1">
            <a:prstTxWarp prst="textNoShape">
              <a:avLst/>
            </a:prstTxWarp>
          </a:bodyPr>
          <a:lstStyle/>
          <a:p>
            <a:endParaRPr lang="en-US" sz="800"/>
          </a:p>
        </p:txBody>
      </p:sp>
      <p:sp>
        <p:nvSpPr>
          <p:cNvPr id="32" name="Freeform 44" descr="Icon representing improved air quality">
            <a:extLst>
              <a:ext uri="{FF2B5EF4-FFF2-40B4-BE49-F238E27FC236}">
                <a16:creationId xmlns:a16="http://schemas.microsoft.com/office/drawing/2014/main" id="{80F2B7D9-A521-4DFF-AB4B-989B3AD4AE30}"/>
              </a:ext>
            </a:extLst>
          </p:cNvPr>
          <p:cNvSpPr>
            <a:spLocks noEditPoints="1"/>
          </p:cNvSpPr>
          <p:nvPr/>
        </p:nvSpPr>
        <p:spPr bwMode="auto">
          <a:xfrm>
            <a:off x="1341684" y="2052538"/>
            <a:ext cx="1070500" cy="1142302"/>
          </a:xfrm>
          <a:custGeom>
            <a:avLst/>
            <a:gdLst>
              <a:gd name="T0" fmla="*/ 127 w 165"/>
              <a:gd name="T1" fmla="*/ 158 h 176"/>
              <a:gd name="T2" fmla="*/ 154 w 165"/>
              <a:gd name="T3" fmla="*/ 145 h 176"/>
              <a:gd name="T4" fmla="*/ 115 w 165"/>
              <a:gd name="T5" fmla="*/ 158 h 176"/>
              <a:gd name="T6" fmla="*/ 88 w 165"/>
              <a:gd name="T7" fmla="*/ 145 h 176"/>
              <a:gd name="T8" fmla="*/ 115 w 165"/>
              <a:gd name="T9" fmla="*/ 158 h 176"/>
              <a:gd name="T10" fmla="*/ 49 w 165"/>
              <a:gd name="T11" fmla="*/ 158 h 176"/>
              <a:gd name="T12" fmla="*/ 76 w 165"/>
              <a:gd name="T13" fmla="*/ 145 h 176"/>
              <a:gd name="T14" fmla="*/ 38 w 165"/>
              <a:gd name="T15" fmla="*/ 158 h 176"/>
              <a:gd name="T16" fmla="*/ 10 w 165"/>
              <a:gd name="T17" fmla="*/ 145 h 176"/>
              <a:gd name="T18" fmla="*/ 38 w 165"/>
              <a:gd name="T19" fmla="*/ 158 h 176"/>
              <a:gd name="T20" fmla="*/ 165 w 165"/>
              <a:gd name="T21" fmla="*/ 96 h 176"/>
              <a:gd name="T22" fmla="*/ 121 w 165"/>
              <a:gd name="T23" fmla="*/ 96 h 176"/>
              <a:gd name="T24" fmla="*/ 73 w 165"/>
              <a:gd name="T25" fmla="*/ 130 h 176"/>
              <a:gd name="T26" fmla="*/ 64 w 165"/>
              <a:gd name="T27" fmla="*/ 127 h 176"/>
              <a:gd name="T28" fmla="*/ 70 w 165"/>
              <a:gd name="T29" fmla="*/ 86 h 176"/>
              <a:gd name="T30" fmla="*/ 59 w 165"/>
              <a:gd name="T31" fmla="*/ 82 h 176"/>
              <a:gd name="T32" fmla="*/ 50 w 165"/>
              <a:gd name="T33" fmla="*/ 130 h 176"/>
              <a:gd name="T34" fmla="*/ 33 w 165"/>
              <a:gd name="T35" fmla="*/ 56 h 176"/>
              <a:gd name="T36" fmla="*/ 22 w 165"/>
              <a:gd name="T37" fmla="*/ 51 h 176"/>
              <a:gd name="T38" fmla="*/ 9 w 165"/>
              <a:gd name="T39" fmla="*/ 130 h 176"/>
              <a:gd name="T40" fmla="*/ 0 w 165"/>
              <a:gd name="T41" fmla="*/ 135 h 176"/>
              <a:gd name="T42" fmla="*/ 5 w 165"/>
              <a:gd name="T43" fmla="*/ 176 h 176"/>
              <a:gd name="T44" fmla="*/ 165 w 165"/>
              <a:gd name="T45" fmla="*/ 171 h 176"/>
              <a:gd name="T46" fmla="*/ 165 w 165"/>
              <a:gd name="T47" fmla="*/ 135 h 176"/>
              <a:gd name="T48" fmla="*/ 74 w 165"/>
              <a:gd name="T49" fmla="*/ 0 h 176"/>
              <a:gd name="T50" fmla="*/ 64 w 165"/>
              <a:gd name="T51" fmla="*/ 17 h 176"/>
              <a:gd name="T52" fmla="*/ 53 w 165"/>
              <a:gd name="T53" fmla="*/ 21 h 176"/>
              <a:gd name="T54" fmla="*/ 53 w 165"/>
              <a:gd name="T55" fmla="*/ 31 h 176"/>
              <a:gd name="T56" fmla="*/ 71 w 165"/>
              <a:gd name="T57" fmla="*/ 24 h 176"/>
              <a:gd name="T58" fmla="*/ 125 w 165"/>
              <a:gd name="T59" fmla="*/ 17 h 176"/>
              <a:gd name="T60" fmla="*/ 93 w 165"/>
              <a:gd name="T61" fmla="*/ 48 h 176"/>
              <a:gd name="T62" fmla="*/ 79 w 165"/>
              <a:gd name="T63" fmla="*/ 63 h 176"/>
              <a:gd name="T64" fmla="*/ 79 w 165"/>
              <a:gd name="T65" fmla="*/ 73 h 176"/>
              <a:gd name="T66" fmla="*/ 130 w 165"/>
              <a:gd name="T67" fmla="*/ 22 h 176"/>
              <a:gd name="T68" fmla="*/ 62 w 165"/>
              <a:gd name="T69" fmla="*/ 5 h 176"/>
              <a:gd name="T70" fmla="*/ 20 w 165"/>
              <a:gd name="T71" fmla="*/ 37 h 176"/>
              <a:gd name="T72" fmla="*/ 30 w 165"/>
              <a:gd name="T73" fmla="*/ 37 h 176"/>
              <a:gd name="T74" fmla="*/ 62 w 165"/>
              <a:gd name="T75" fmla="*/ 5 h 176"/>
              <a:gd name="T76" fmla="*/ 62 w 165"/>
              <a:gd name="T77" fmla="*/ 73 h 176"/>
              <a:gd name="T78" fmla="*/ 94 w 165"/>
              <a:gd name="T79" fmla="*/ 27 h 176"/>
              <a:gd name="T80" fmla="*/ 130 w 165"/>
              <a:gd name="T81" fmla="*/ 5 h 176"/>
              <a:gd name="T82" fmla="*/ 104 w 165"/>
              <a:gd name="T83" fmla="*/ 32 h 176"/>
              <a:gd name="T84" fmla="*/ 98 w 165"/>
              <a:gd name="T85" fmla="*/ 37 h 176"/>
              <a:gd name="T86" fmla="*/ 67 w 165"/>
              <a:gd name="T87" fmla="*/ 68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5" h="176">
                <a:moveTo>
                  <a:pt x="154" y="158"/>
                </a:moveTo>
                <a:cubicBezTo>
                  <a:pt x="127" y="158"/>
                  <a:pt x="127" y="158"/>
                  <a:pt x="127" y="158"/>
                </a:cubicBezTo>
                <a:cubicBezTo>
                  <a:pt x="127" y="145"/>
                  <a:pt x="127" y="145"/>
                  <a:pt x="127" y="145"/>
                </a:cubicBezTo>
                <a:cubicBezTo>
                  <a:pt x="154" y="145"/>
                  <a:pt x="154" y="145"/>
                  <a:pt x="154" y="145"/>
                </a:cubicBezTo>
                <a:lnTo>
                  <a:pt x="154" y="158"/>
                </a:lnTo>
                <a:close/>
                <a:moveTo>
                  <a:pt x="115" y="158"/>
                </a:moveTo>
                <a:cubicBezTo>
                  <a:pt x="88" y="158"/>
                  <a:pt x="88" y="158"/>
                  <a:pt x="88" y="158"/>
                </a:cubicBezTo>
                <a:cubicBezTo>
                  <a:pt x="88" y="145"/>
                  <a:pt x="88" y="145"/>
                  <a:pt x="88" y="145"/>
                </a:cubicBezTo>
                <a:cubicBezTo>
                  <a:pt x="115" y="145"/>
                  <a:pt x="115" y="145"/>
                  <a:pt x="115" y="145"/>
                </a:cubicBezTo>
                <a:lnTo>
                  <a:pt x="115" y="158"/>
                </a:lnTo>
                <a:close/>
                <a:moveTo>
                  <a:pt x="76" y="158"/>
                </a:moveTo>
                <a:cubicBezTo>
                  <a:pt x="49" y="158"/>
                  <a:pt x="49" y="158"/>
                  <a:pt x="49" y="158"/>
                </a:cubicBezTo>
                <a:cubicBezTo>
                  <a:pt x="49" y="145"/>
                  <a:pt x="49" y="145"/>
                  <a:pt x="49" y="145"/>
                </a:cubicBezTo>
                <a:cubicBezTo>
                  <a:pt x="76" y="145"/>
                  <a:pt x="76" y="145"/>
                  <a:pt x="76" y="145"/>
                </a:cubicBezTo>
                <a:lnTo>
                  <a:pt x="76" y="158"/>
                </a:lnTo>
                <a:close/>
                <a:moveTo>
                  <a:pt x="38" y="158"/>
                </a:moveTo>
                <a:cubicBezTo>
                  <a:pt x="10" y="158"/>
                  <a:pt x="10" y="158"/>
                  <a:pt x="10" y="158"/>
                </a:cubicBezTo>
                <a:cubicBezTo>
                  <a:pt x="10" y="145"/>
                  <a:pt x="10" y="145"/>
                  <a:pt x="10" y="145"/>
                </a:cubicBezTo>
                <a:cubicBezTo>
                  <a:pt x="38" y="145"/>
                  <a:pt x="38" y="145"/>
                  <a:pt x="38" y="145"/>
                </a:cubicBezTo>
                <a:lnTo>
                  <a:pt x="38" y="158"/>
                </a:lnTo>
                <a:close/>
                <a:moveTo>
                  <a:pt x="165" y="135"/>
                </a:moveTo>
                <a:cubicBezTo>
                  <a:pt x="165" y="96"/>
                  <a:pt x="165" y="96"/>
                  <a:pt x="165" y="96"/>
                </a:cubicBezTo>
                <a:cubicBezTo>
                  <a:pt x="121" y="129"/>
                  <a:pt x="121" y="129"/>
                  <a:pt x="121" y="129"/>
                </a:cubicBezTo>
                <a:cubicBezTo>
                  <a:pt x="121" y="96"/>
                  <a:pt x="121" y="96"/>
                  <a:pt x="121" y="96"/>
                </a:cubicBezTo>
                <a:cubicBezTo>
                  <a:pt x="77" y="130"/>
                  <a:pt x="77" y="130"/>
                  <a:pt x="77" y="130"/>
                </a:cubicBezTo>
                <a:cubicBezTo>
                  <a:pt x="73" y="130"/>
                  <a:pt x="73" y="130"/>
                  <a:pt x="73" y="130"/>
                </a:cubicBezTo>
                <a:cubicBezTo>
                  <a:pt x="60" y="130"/>
                  <a:pt x="60" y="130"/>
                  <a:pt x="60" y="130"/>
                </a:cubicBezTo>
                <a:cubicBezTo>
                  <a:pt x="64" y="127"/>
                  <a:pt x="64" y="127"/>
                  <a:pt x="64" y="127"/>
                </a:cubicBezTo>
                <a:cubicBezTo>
                  <a:pt x="73" y="121"/>
                  <a:pt x="73" y="121"/>
                  <a:pt x="73" y="121"/>
                </a:cubicBezTo>
                <a:cubicBezTo>
                  <a:pt x="70" y="86"/>
                  <a:pt x="70" y="86"/>
                  <a:pt x="70" y="86"/>
                </a:cubicBezTo>
                <a:cubicBezTo>
                  <a:pt x="70" y="84"/>
                  <a:pt x="67" y="82"/>
                  <a:pt x="65" y="82"/>
                </a:cubicBezTo>
                <a:cubicBezTo>
                  <a:pt x="59" y="82"/>
                  <a:pt x="59" y="82"/>
                  <a:pt x="59" y="82"/>
                </a:cubicBezTo>
                <a:cubicBezTo>
                  <a:pt x="56" y="82"/>
                  <a:pt x="54" y="84"/>
                  <a:pt x="54" y="86"/>
                </a:cubicBezTo>
                <a:cubicBezTo>
                  <a:pt x="50" y="130"/>
                  <a:pt x="50" y="130"/>
                  <a:pt x="50" y="130"/>
                </a:cubicBezTo>
                <a:cubicBezTo>
                  <a:pt x="41" y="130"/>
                  <a:pt x="41" y="130"/>
                  <a:pt x="41" y="130"/>
                </a:cubicBezTo>
                <a:cubicBezTo>
                  <a:pt x="33" y="56"/>
                  <a:pt x="33" y="56"/>
                  <a:pt x="33" y="56"/>
                </a:cubicBezTo>
                <a:cubicBezTo>
                  <a:pt x="33" y="53"/>
                  <a:pt x="30" y="51"/>
                  <a:pt x="28" y="51"/>
                </a:cubicBezTo>
                <a:cubicBezTo>
                  <a:pt x="22" y="51"/>
                  <a:pt x="22" y="51"/>
                  <a:pt x="22" y="51"/>
                </a:cubicBezTo>
                <a:cubicBezTo>
                  <a:pt x="19" y="51"/>
                  <a:pt x="17" y="53"/>
                  <a:pt x="17" y="56"/>
                </a:cubicBezTo>
                <a:cubicBezTo>
                  <a:pt x="9" y="130"/>
                  <a:pt x="9" y="130"/>
                  <a:pt x="9" y="130"/>
                </a:cubicBezTo>
                <a:cubicBezTo>
                  <a:pt x="5" y="130"/>
                  <a:pt x="5" y="130"/>
                  <a:pt x="5" y="130"/>
                </a:cubicBezTo>
                <a:cubicBezTo>
                  <a:pt x="2" y="130"/>
                  <a:pt x="0" y="132"/>
                  <a:pt x="0" y="135"/>
                </a:cubicBezTo>
                <a:cubicBezTo>
                  <a:pt x="0" y="171"/>
                  <a:pt x="0" y="171"/>
                  <a:pt x="0" y="171"/>
                </a:cubicBezTo>
                <a:cubicBezTo>
                  <a:pt x="0" y="174"/>
                  <a:pt x="2" y="176"/>
                  <a:pt x="5" y="176"/>
                </a:cubicBezTo>
                <a:cubicBezTo>
                  <a:pt x="160" y="176"/>
                  <a:pt x="160" y="176"/>
                  <a:pt x="160" y="176"/>
                </a:cubicBezTo>
                <a:cubicBezTo>
                  <a:pt x="162" y="176"/>
                  <a:pt x="165" y="174"/>
                  <a:pt x="165" y="171"/>
                </a:cubicBezTo>
                <a:cubicBezTo>
                  <a:pt x="165" y="135"/>
                  <a:pt x="165" y="135"/>
                  <a:pt x="165" y="135"/>
                </a:cubicBezTo>
                <a:cubicBezTo>
                  <a:pt x="165" y="135"/>
                  <a:pt x="165" y="135"/>
                  <a:pt x="165" y="135"/>
                </a:cubicBezTo>
                <a:moveTo>
                  <a:pt x="79" y="5"/>
                </a:moveTo>
                <a:cubicBezTo>
                  <a:pt x="79" y="3"/>
                  <a:pt x="77" y="0"/>
                  <a:pt x="74" y="0"/>
                </a:cubicBezTo>
                <a:cubicBezTo>
                  <a:pt x="71" y="0"/>
                  <a:pt x="69" y="3"/>
                  <a:pt x="69" y="5"/>
                </a:cubicBezTo>
                <a:cubicBezTo>
                  <a:pt x="69" y="10"/>
                  <a:pt x="67" y="14"/>
                  <a:pt x="64" y="17"/>
                </a:cubicBezTo>
                <a:cubicBezTo>
                  <a:pt x="61" y="20"/>
                  <a:pt x="57" y="21"/>
                  <a:pt x="53" y="21"/>
                </a:cubicBezTo>
                <a:cubicBezTo>
                  <a:pt x="53" y="21"/>
                  <a:pt x="53" y="21"/>
                  <a:pt x="53" y="21"/>
                </a:cubicBezTo>
                <a:cubicBezTo>
                  <a:pt x="50" y="21"/>
                  <a:pt x="48" y="24"/>
                  <a:pt x="48" y="26"/>
                </a:cubicBezTo>
                <a:cubicBezTo>
                  <a:pt x="48" y="29"/>
                  <a:pt x="50" y="31"/>
                  <a:pt x="53" y="31"/>
                </a:cubicBezTo>
                <a:cubicBezTo>
                  <a:pt x="53" y="31"/>
                  <a:pt x="53" y="31"/>
                  <a:pt x="53" y="31"/>
                </a:cubicBezTo>
                <a:cubicBezTo>
                  <a:pt x="60" y="31"/>
                  <a:pt x="66" y="29"/>
                  <a:pt x="71" y="24"/>
                </a:cubicBezTo>
                <a:cubicBezTo>
                  <a:pt x="76" y="19"/>
                  <a:pt x="79" y="12"/>
                  <a:pt x="79" y="5"/>
                </a:cubicBezTo>
                <a:moveTo>
                  <a:pt x="125" y="17"/>
                </a:moveTo>
                <a:cubicBezTo>
                  <a:pt x="122" y="17"/>
                  <a:pt x="120" y="19"/>
                  <a:pt x="120" y="22"/>
                </a:cubicBezTo>
                <a:cubicBezTo>
                  <a:pt x="120" y="37"/>
                  <a:pt x="108" y="48"/>
                  <a:pt x="93" y="48"/>
                </a:cubicBezTo>
                <a:cubicBezTo>
                  <a:pt x="90" y="48"/>
                  <a:pt x="88" y="51"/>
                  <a:pt x="88" y="53"/>
                </a:cubicBezTo>
                <a:cubicBezTo>
                  <a:pt x="88" y="59"/>
                  <a:pt x="84" y="63"/>
                  <a:pt x="79" y="63"/>
                </a:cubicBezTo>
                <a:cubicBezTo>
                  <a:pt x="76" y="63"/>
                  <a:pt x="74" y="65"/>
                  <a:pt x="74" y="68"/>
                </a:cubicBezTo>
                <a:cubicBezTo>
                  <a:pt x="74" y="71"/>
                  <a:pt x="76" y="73"/>
                  <a:pt x="79" y="73"/>
                </a:cubicBezTo>
                <a:cubicBezTo>
                  <a:pt x="88" y="73"/>
                  <a:pt x="95" y="67"/>
                  <a:pt x="98" y="58"/>
                </a:cubicBezTo>
                <a:cubicBezTo>
                  <a:pt x="116" y="56"/>
                  <a:pt x="130" y="41"/>
                  <a:pt x="130" y="22"/>
                </a:cubicBezTo>
                <a:cubicBezTo>
                  <a:pt x="130" y="19"/>
                  <a:pt x="127" y="17"/>
                  <a:pt x="125" y="17"/>
                </a:cubicBezTo>
                <a:moveTo>
                  <a:pt x="62" y="5"/>
                </a:moveTo>
                <a:cubicBezTo>
                  <a:pt x="62" y="3"/>
                  <a:pt x="60" y="0"/>
                  <a:pt x="57" y="0"/>
                </a:cubicBezTo>
                <a:cubicBezTo>
                  <a:pt x="36" y="0"/>
                  <a:pt x="20" y="17"/>
                  <a:pt x="20" y="37"/>
                </a:cubicBezTo>
                <a:cubicBezTo>
                  <a:pt x="20" y="40"/>
                  <a:pt x="22" y="42"/>
                  <a:pt x="25" y="42"/>
                </a:cubicBezTo>
                <a:cubicBezTo>
                  <a:pt x="28" y="42"/>
                  <a:pt x="30" y="40"/>
                  <a:pt x="30" y="37"/>
                </a:cubicBezTo>
                <a:cubicBezTo>
                  <a:pt x="30" y="23"/>
                  <a:pt x="42" y="10"/>
                  <a:pt x="57" y="10"/>
                </a:cubicBezTo>
                <a:cubicBezTo>
                  <a:pt x="60" y="10"/>
                  <a:pt x="62" y="8"/>
                  <a:pt x="62" y="5"/>
                </a:cubicBezTo>
                <a:moveTo>
                  <a:pt x="67" y="68"/>
                </a:moveTo>
                <a:cubicBezTo>
                  <a:pt x="67" y="71"/>
                  <a:pt x="65" y="73"/>
                  <a:pt x="62" y="73"/>
                </a:cubicBezTo>
                <a:cubicBezTo>
                  <a:pt x="59" y="73"/>
                  <a:pt x="57" y="71"/>
                  <a:pt x="57" y="68"/>
                </a:cubicBezTo>
                <a:cubicBezTo>
                  <a:pt x="57" y="47"/>
                  <a:pt x="73" y="29"/>
                  <a:pt x="94" y="27"/>
                </a:cubicBezTo>
                <a:cubicBezTo>
                  <a:pt x="96" y="12"/>
                  <a:pt x="109" y="0"/>
                  <a:pt x="125" y="0"/>
                </a:cubicBezTo>
                <a:cubicBezTo>
                  <a:pt x="127" y="0"/>
                  <a:pt x="130" y="3"/>
                  <a:pt x="130" y="5"/>
                </a:cubicBezTo>
                <a:cubicBezTo>
                  <a:pt x="130" y="8"/>
                  <a:pt x="127" y="10"/>
                  <a:pt x="125" y="10"/>
                </a:cubicBezTo>
                <a:cubicBezTo>
                  <a:pt x="113" y="10"/>
                  <a:pt x="104" y="20"/>
                  <a:pt x="104" y="32"/>
                </a:cubicBezTo>
                <a:cubicBezTo>
                  <a:pt x="104" y="34"/>
                  <a:pt x="101" y="37"/>
                  <a:pt x="99" y="37"/>
                </a:cubicBezTo>
                <a:cubicBezTo>
                  <a:pt x="99" y="37"/>
                  <a:pt x="98" y="37"/>
                  <a:pt x="98" y="37"/>
                </a:cubicBezTo>
                <a:cubicBezTo>
                  <a:pt x="98" y="37"/>
                  <a:pt x="98" y="37"/>
                  <a:pt x="98" y="37"/>
                </a:cubicBezTo>
                <a:cubicBezTo>
                  <a:pt x="81" y="37"/>
                  <a:pt x="67" y="51"/>
                  <a:pt x="67" y="68"/>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800"/>
          </a:p>
        </p:txBody>
      </p:sp>
      <p:sp>
        <p:nvSpPr>
          <p:cNvPr id="22" name="Oval 4">
            <a:extLst>
              <a:ext uri="{FF2B5EF4-FFF2-40B4-BE49-F238E27FC236}">
                <a16:creationId xmlns:a16="http://schemas.microsoft.com/office/drawing/2014/main" id="{50620A23-7C51-430D-BEF3-0D70247BF3C0}"/>
              </a:ext>
            </a:extLst>
          </p:cNvPr>
          <p:cNvSpPr txBox="1"/>
          <p:nvPr/>
        </p:nvSpPr>
        <p:spPr>
          <a:xfrm>
            <a:off x="1303726" y="3320566"/>
            <a:ext cx="1156208" cy="115620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4450" tIns="44450" rIns="44450" bIns="44450" numCol="1" spcCol="1270" anchor="ctr" anchorCtr="0">
            <a:noAutofit/>
          </a:bodyPr>
          <a:lstStyle/>
          <a:p>
            <a:pPr marL="0" lvl="0" indent="0" algn="ctr" defTabSz="1555750">
              <a:lnSpc>
                <a:spcPct val="90000"/>
              </a:lnSpc>
              <a:spcBef>
                <a:spcPct val="0"/>
              </a:spcBef>
              <a:spcAft>
                <a:spcPct val="35000"/>
              </a:spcAft>
              <a:buNone/>
            </a:pPr>
            <a:r>
              <a:rPr lang="en-US" kern="1200">
                <a:solidFill>
                  <a:schemeClr val="tx1"/>
                </a:solidFill>
              </a:rPr>
              <a:t>Improved Air Quality</a:t>
            </a:r>
          </a:p>
        </p:txBody>
      </p:sp>
      <p:sp>
        <p:nvSpPr>
          <p:cNvPr id="25" name="Oval 205">
            <a:extLst>
              <a:ext uri="{FF2B5EF4-FFF2-40B4-BE49-F238E27FC236}">
                <a16:creationId xmlns:a16="http://schemas.microsoft.com/office/drawing/2014/main" id="{D718700B-DB06-4557-9BAF-2D0C493B1247}"/>
              </a:ext>
              <a:ext uri="{C183D7F6-B498-43B3-948B-1728B52AA6E4}">
                <adec:decorative xmlns:adec="http://schemas.microsoft.com/office/drawing/2017/decorative" val="1"/>
              </a:ext>
            </a:extLst>
          </p:cNvPr>
          <p:cNvSpPr>
            <a:spLocks noChangeArrowheads="1"/>
          </p:cNvSpPr>
          <p:nvPr/>
        </p:nvSpPr>
        <p:spPr bwMode="auto">
          <a:xfrm>
            <a:off x="5278438" y="1873524"/>
            <a:ext cx="1635124" cy="1635124"/>
          </a:xfrm>
          <a:prstGeom prst="ellipse">
            <a:avLst/>
          </a:prstGeom>
          <a:solidFill>
            <a:schemeClr val="bg1"/>
          </a:solidFill>
          <a:ln w="76200">
            <a:solidFill>
              <a:schemeClr val="accent1"/>
            </a:solidFill>
          </a:ln>
        </p:spPr>
        <p:txBody>
          <a:bodyPr vert="horz" wrap="square" lIns="91440" tIns="45720" rIns="91440" bIns="45720" numCol="1" anchor="t" anchorCtr="0" compatLnSpc="1">
            <a:prstTxWarp prst="textNoShape">
              <a:avLst/>
            </a:prstTxWarp>
          </a:bodyPr>
          <a:lstStyle/>
          <a:p>
            <a:endParaRPr lang="en-US" sz="800"/>
          </a:p>
        </p:txBody>
      </p:sp>
      <p:pic>
        <p:nvPicPr>
          <p:cNvPr id="26" name="Graphic 25" descr="Icon representing a reduction in negative environmental impacts">
            <a:extLst>
              <a:ext uri="{FF2B5EF4-FFF2-40B4-BE49-F238E27FC236}">
                <a16:creationId xmlns:a16="http://schemas.microsoft.com/office/drawing/2014/main" id="{26D2A87B-7FF9-41A3-8E9B-BA37521BFC7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490670" y="2214052"/>
            <a:ext cx="1198566" cy="914161"/>
          </a:xfrm>
          <a:prstGeom prst="rect">
            <a:avLst/>
          </a:prstGeom>
        </p:spPr>
      </p:pic>
      <p:sp>
        <p:nvSpPr>
          <p:cNvPr id="14" name="Oval 12">
            <a:extLst>
              <a:ext uri="{FF2B5EF4-FFF2-40B4-BE49-F238E27FC236}">
                <a16:creationId xmlns:a16="http://schemas.microsoft.com/office/drawing/2014/main" id="{46E4C760-3150-42EE-BE8C-FBB0280146F8}"/>
              </a:ext>
            </a:extLst>
          </p:cNvPr>
          <p:cNvSpPr txBox="1"/>
          <p:nvPr/>
        </p:nvSpPr>
        <p:spPr>
          <a:xfrm>
            <a:off x="5029177" y="3663366"/>
            <a:ext cx="2133363" cy="61706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4450" tIns="44450" rIns="44450" bIns="44450" numCol="1" spcCol="1270" anchor="ctr" anchorCtr="0">
            <a:noAutofit/>
          </a:bodyPr>
          <a:lstStyle/>
          <a:p>
            <a:pPr marL="0" lvl="0" indent="0" algn="ctr" defTabSz="1555750">
              <a:lnSpc>
                <a:spcPct val="90000"/>
              </a:lnSpc>
              <a:spcBef>
                <a:spcPct val="0"/>
              </a:spcBef>
              <a:spcAft>
                <a:spcPct val="35000"/>
              </a:spcAft>
              <a:buNone/>
            </a:pPr>
            <a:r>
              <a:rPr lang="en-US" kern="1200">
                <a:solidFill>
                  <a:schemeClr val="tx1"/>
                </a:solidFill>
              </a:rPr>
              <a:t>Reduced Environmental Impact</a:t>
            </a:r>
          </a:p>
        </p:txBody>
      </p:sp>
      <p:sp>
        <p:nvSpPr>
          <p:cNvPr id="38" name="Oval 205">
            <a:extLst>
              <a:ext uri="{FF2B5EF4-FFF2-40B4-BE49-F238E27FC236}">
                <a16:creationId xmlns:a16="http://schemas.microsoft.com/office/drawing/2014/main" id="{C23721BD-4116-4E1C-88A3-983639EE03D9}"/>
              </a:ext>
              <a:ext uri="{C183D7F6-B498-43B3-948B-1728B52AA6E4}">
                <adec:decorative xmlns:adec="http://schemas.microsoft.com/office/drawing/2017/decorative" val="1"/>
              </a:ext>
            </a:extLst>
          </p:cNvPr>
          <p:cNvSpPr>
            <a:spLocks noChangeArrowheads="1"/>
          </p:cNvSpPr>
          <p:nvPr/>
        </p:nvSpPr>
        <p:spPr bwMode="auto">
          <a:xfrm>
            <a:off x="9492608" y="1873524"/>
            <a:ext cx="1635124" cy="1635124"/>
          </a:xfrm>
          <a:prstGeom prst="ellipse">
            <a:avLst/>
          </a:prstGeom>
          <a:solidFill>
            <a:schemeClr val="bg1"/>
          </a:solidFill>
          <a:ln w="76200">
            <a:solidFill>
              <a:schemeClr val="accent1"/>
            </a:solidFill>
          </a:ln>
        </p:spPr>
        <p:txBody>
          <a:bodyPr vert="horz" wrap="square" lIns="91440" tIns="45720" rIns="91440" bIns="45720" numCol="1" anchor="t" anchorCtr="0" compatLnSpc="1">
            <a:prstTxWarp prst="textNoShape">
              <a:avLst/>
            </a:prstTxWarp>
          </a:bodyPr>
          <a:lstStyle/>
          <a:p>
            <a:endParaRPr lang="en-US" sz="800"/>
          </a:p>
        </p:txBody>
      </p:sp>
      <p:grpSp>
        <p:nvGrpSpPr>
          <p:cNvPr id="8" name="Group 7" descr="Icon representing increased energy security without relying on fossil gas.">
            <a:extLst>
              <a:ext uri="{FF2B5EF4-FFF2-40B4-BE49-F238E27FC236}">
                <a16:creationId xmlns:a16="http://schemas.microsoft.com/office/drawing/2014/main" id="{96A72303-2D58-499D-9713-E6FEAEBDBF1F}"/>
              </a:ext>
            </a:extLst>
          </p:cNvPr>
          <p:cNvGrpSpPr/>
          <p:nvPr/>
        </p:nvGrpSpPr>
        <p:grpSpPr>
          <a:xfrm>
            <a:off x="9731783" y="2060633"/>
            <a:ext cx="1198566" cy="1198566"/>
            <a:chOff x="9731783" y="2060633"/>
            <a:chExt cx="1198566" cy="1198566"/>
          </a:xfrm>
        </p:grpSpPr>
        <p:pic>
          <p:nvPicPr>
            <p:cNvPr id="35" name="Graphic 34" descr="Icon representing energy security">
              <a:extLst>
                <a:ext uri="{FF2B5EF4-FFF2-40B4-BE49-F238E27FC236}">
                  <a16:creationId xmlns:a16="http://schemas.microsoft.com/office/drawing/2014/main" id="{7FA5710A-1BB2-4E30-9669-1EF402B3CDC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731783" y="2060633"/>
              <a:ext cx="1198566" cy="1198566"/>
            </a:xfrm>
            <a:prstGeom prst="rect">
              <a:avLst/>
            </a:prstGeom>
          </p:spPr>
        </p:pic>
        <p:sp>
          <p:nvSpPr>
            <p:cNvPr id="36" name="Rectangle 35">
              <a:extLst>
                <a:ext uri="{FF2B5EF4-FFF2-40B4-BE49-F238E27FC236}">
                  <a16:creationId xmlns:a16="http://schemas.microsoft.com/office/drawing/2014/main" id="{E25F71EF-FCE8-42CF-AB7D-77CF3A4E7ECE}"/>
                </a:ext>
                <a:ext uri="{C183D7F6-B498-43B3-948B-1728B52AA6E4}">
                  <adec:decorative xmlns:adec="http://schemas.microsoft.com/office/drawing/2017/decorative" val="1"/>
                </a:ext>
              </a:extLst>
            </p:cNvPr>
            <p:cNvSpPr/>
            <p:nvPr/>
          </p:nvSpPr>
          <p:spPr>
            <a:xfrm>
              <a:off x="10052781" y="2715604"/>
              <a:ext cx="556570" cy="288478"/>
            </a:xfrm>
            <a:prstGeom prst="rect">
              <a:avLst/>
            </a:prstGeom>
            <a:solidFill>
              <a:srgbClr val="000000"/>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pic>
          <p:nvPicPr>
            <p:cNvPr id="44" name="Graphic 43" descr="Icon representing energy security">
              <a:extLst>
                <a:ext uri="{FF2B5EF4-FFF2-40B4-BE49-F238E27FC236}">
                  <a16:creationId xmlns:a16="http://schemas.microsoft.com/office/drawing/2014/main" id="{3D0B158F-0FFC-4934-BF20-9C0755F68B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124101" y="2672292"/>
              <a:ext cx="413929" cy="413929"/>
            </a:xfrm>
            <a:prstGeom prst="rect">
              <a:avLst/>
            </a:prstGeom>
          </p:spPr>
        </p:pic>
      </p:grpSp>
      <p:sp>
        <p:nvSpPr>
          <p:cNvPr id="20" name="Oval 6">
            <a:extLst>
              <a:ext uri="{FF2B5EF4-FFF2-40B4-BE49-F238E27FC236}">
                <a16:creationId xmlns:a16="http://schemas.microsoft.com/office/drawing/2014/main" id="{6D0D3CD6-5E08-4B36-A373-61123B286675}"/>
              </a:ext>
            </a:extLst>
          </p:cNvPr>
          <p:cNvSpPr txBox="1"/>
          <p:nvPr/>
        </p:nvSpPr>
        <p:spPr>
          <a:xfrm>
            <a:off x="9731783" y="3292856"/>
            <a:ext cx="1156208" cy="115620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4450" tIns="44450" rIns="44450" bIns="44450" numCol="1" spcCol="1270" anchor="ctr" anchorCtr="0">
            <a:noAutofit/>
          </a:bodyPr>
          <a:lstStyle/>
          <a:p>
            <a:pPr marL="0" lvl="0" indent="0" algn="ctr" defTabSz="1555750">
              <a:lnSpc>
                <a:spcPct val="90000"/>
              </a:lnSpc>
              <a:spcBef>
                <a:spcPct val="0"/>
              </a:spcBef>
              <a:spcAft>
                <a:spcPct val="35000"/>
              </a:spcAft>
              <a:buNone/>
            </a:pPr>
            <a:r>
              <a:rPr lang="en-US" kern="1200">
                <a:solidFill>
                  <a:schemeClr val="tx1"/>
                </a:solidFill>
              </a:rPr>
              <a:t>Energy Security</a:t>
            </a:r>
          </a:p>
        </p:txBody>
      </p:sp>
      <p:sp>
        <p:nvSpPr>
          <p:cNvPr id="47" name="Oval 178">
            <a:extLst>
              <a:ext uri="{FF2B5EF4-FFF2-40B4-BE49-F238E27FC236}">
                <a16:creationId xmlns:a16="http://schemas.microsoft.com/office/drawing/2014/main" id="{CA658A6A-77CC-4FFC-A6B4-381A19A9DB7A}"/>
              </a:ext>
              <a:ext uri="{C183D7F6-B498-43B3-948B-1728B52AA6E4}">
                <adec:decorative xmlns:adec="http://schemas.microsoft.com/office/drawing/2017/decorative" val="1"/>
              </a:ext>
            </a:extLst>
          </p:cNvPr>
          <p:cNvSpPr>
            <a:spLocks noChangeArrowheads="1"/>
          </p:cNvSpPr>
          <p:nvPr/>
        </p:nvSpPr>
        <p:spPr bwMode="auto">
          <a:xfrm>
            <a:off x="3303401" y="4010365"/>
            <a:ext cx="1635124" cy="1635124"/>
          </a:xfrm>
          <a:prstGeom prst="ellipse">
            <a:avLst/>
          </a:prstGeom>
          <a:solidFill>
            <a:schemeClr val="bg1"/>
          </a:solidFill>
          <a:ln w="76200">
            <a:solidFill>
              <a:schemeClr val="accent1"/>
            </a:solidFill>
          </a:ln>
        </p:spPr>
        <p:txBody>
          <a:bodyPr vert="horz" wrap="square" lIns="91440" tIns="45720" rIns="91440" bIns="45720" numCol="1" anchor="t" anchorCtr="0" compatLnSpc="1">
            <a:prstTxWarp prst="textNoShape">
              <a:avLst/>
            </a:prstTxWarp>
          </a:bodyPr>
          <a:lstStyle/>
          <a:p>
            <a:endParaRPr lang="en-US" sz="800"/>
          </a:p>
        </p:txBody>
      </p:sp>
      <p:pic>
        <p:nvPicPr>
          <p:cNvPr id="48" name="Graphic 47" descr="Icon indicating positive economic development.">
            <a:extLst>
              <a:ext uri="{FF2B5EF4-FFF2-40B4-BE49-F238E27FC236}">
                <a16:creationId xmlns:a16="http://schemas.microsoft.com/office/drawing/2014/main" id="{E5A5EB41-1E79-4486-80BF-C7AC18FA60BD}"/>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501149" y="4204235"/>
            <a:ext cx="1235926" cy="1235926"/>
          </a:xfrm>
          <a:prstGeom prst="rect">
            <a:avLst/>
          </a:prstGeom>
        </p:spPr>
      </p:pic>
      <p:sp>
        <p:nvSpPr>
          <p:cNvPr id="16" name="Oval 10">
            <a:extLst>
              <a:ext uri="{FF2B5EF4-FFF2-40B4-BE49-F238E27FC236}">
                <a16:creationId xmlns:a16="http://schemas.microsoft.com/office/drawing/2014/main" id="{1056000D-0B3B-400C-9B21-F091714A9DC7}"/>
              </a:ext>
            </a:extLst>
          </p:cNvPr>
          <p:cNvSpPr txBox="1"/>
          <p:nvPr/>
        </p:nvSpPr>
        <p:spPr>
          <a:xfrm>
            <a:off x="3372089" y="5570715"/>
            <a:ext cx="1576009" cy="88154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4450" tIns="44450" rIns="44450" bIns="44450" numCol="1" spcCol="1270" anchor="ctr" anchorCtr="0">
            <a:noAutofit/>
          </a:bodyPr>
          <a:lstStyle/>
          <a:p>
            <a:pPr marL="0" lvl="0" indent="0" algn="ctr" defTabSz="1555750">
              <a:lnSpc>
                <a:spcPct val="90000"/>
              </a:lnSpc>
              <a:spcBef>
                <a:spcPct val="0"/>
              </a:spcBef>
              <a:spcAft>
                <a:spcPct val="35000"/>
              </a:spcAft>
              <a:buNone/>
            </a:pPr>
            <a:r>
              <a:rPr lang="en-US" kern="1200">
                <a:solidFill>
                  <a:schemeClr val="tx1"/>
                </a:solidFill>
              </a:rPr>
              <a:t>Economic Development</a:t>
            </a:r>
          </a:p>
        </p:txBody>
      </p:sp>
      <p:sp>
        <p:nvSpPr>
          <p:cNvPr id="50" name="Oval 178">
            <a:extLst>
              <a:ext uri="{FF2B5EF4-FFF2-40B4-BE49-F238E27FC236}">
                <a16:creationId xmlns:a16="http://schemas.microsoft.com/office/drawing/2014/main" id="{6475E442-1301-4C6D-95E3-C689A0D2E365}"/>
              </a:ext>
              <a:ext uri="{C183D7F6-B498-43B3-948B-1728B52AA6E4}">
                <adec:decorative xmlns:adec="http://schemas.microsoft.com/office/drawing/2017/decorative" val="1"/>
              </a:ext>
            </a:extLst>
          </p:cNvPr>
          <p:cNvSpPr>
            <a:spLocks noChangeArrowheads="1"/>
          </p:cNvSpPr>
          <p:nvPr/>
        </p:nvSpPr>
        <p:spPr bwMode="auto">
          <a:xfrm>
            <a:off x="7540503" y="4004636"/>
            <a:ext cx="1635124" cy="1635124"/>
          </a:xfrm>
          <a:prstGeom prst="ellipse">
            <a:avLst/>
          </a:prstGeom>
          <a:solidFill>
            <a:schemeClr val="bg1"/>
          </a:solidFill>
          <a:ln w="76200">
            <a:solidFill>
              <a:schemeClr val="accent1"/>
            </a:solidFill>
          </a:ln>
        </p:spPr>
        <p:txBody>
          <a:bodyPr vert="horz" wrap="square" lIns="91440" tIns="45720" rIns="91440" bIns="45720" numCol="1" anchor="t" anchorCtr="0" compatLnSpc="1">
            <a:prstTxWarp prst="textNoShape">
              <a:avLst/>
            </a:prstTxWarp>
          </a:bodyPr>
          <a:lstStyle/>
          <a:p>
            <a:endParaRPr lang="en-US" sz="800"/>
          </a:p>
        </p:txBody>
      </p:sp>
      <p:pic>
        <p:nvPicPr>
          <p:cNvPr id="52" name="Graphic 51" descr="Icon representing increased resiliency">
            <a:extLst>
              <a:ext uri="{FF2B5EF4-FFF2-40B4-BE49-F238E27FC236}">
                <a16:creationId xmlns:a16="http://schemas.microsoft.com/office/drawing/2014/main" id="{D12F7524-1B6C-460F-9AFD-C314489E5FB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7568037" y="4055457"/>
            <a:ext cx="1580501" cy="1580501"/>
          </a:xfrm>
          <a:prstGeom prst="rect">
            <a:avLst/>
          </a:prstGeom>
        </p:spPr>
      </p:pic>
      <p:sp>
        <p:nvSpPr>
          <p:cNvPr id="18" name="Oval 8">
            <a:extLst>
              <a:ext uri="{FF2B5EF4-FFF2-40B4-BE49-F238E27FC236}">
                <a16:creationId xmlns:a16="http://schemas.microsoft.com/office/drawing/2014/main" id="{FD89FC38-F60E-4F06-8EC7-81642F8FC690}"/>
              </a:ext>
            </a:extLst>
          </p:cNvPr>
          <p:cNvSpPr txBox="1"/>
          <p:nvPr/>
        </p:nvSpPr>
        <p:spPr>
          <a:xfrm>
            <a:off x="7779961" y="5433382"/>
            <a:ext cx="1156208" cy="115620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4450" tIns="44450" rIns="44450" bIns="44450" numCol="1" spcCol="1270" anchor="ctr" anchorCtr="0">
            <a:noAutofit/>
          </a:bodyPr>
          <a:lstStyle/>
          <a:p>
            <a:pPr marL="0" lvl="0" indent="0" algn="ctr" defTabSz="1555750">
              <a:lnSpc>
                <a:spcPct val="90000"/>
              </a:lnSpc>
              <a:spcBef>
                <a:spcPct val="0"/>
              </a:spcBef>
              <a:spcAft>
                <a:spcPct val="35000"/>
              </a:spcAft>
              <a:buNone/>
            </a:pPr>
            <a:r>
              <a:rPr lang="en-US" kern="1200">
                <a:solidFill>
                  <a:schemeClr val="tx1"/>
                </a:solidFill>
              </a:rPr>
              <a:t>Increased Resiliency</a:t>
            </a:r>
          </a:p>
        </p:txBody>
      </p:sp>
      <p:sp>
        <p:nvSpPr>
          <p:cNvPr id="4" name="Slide Number Placeholder 3">
            <a:extLst>
              <a:ext uri="{FF2B5EF4-FFF2-40B4-BE49-F238E27FC236}">
                <a16:creationId xmlns:a16="http://schemas.microsoft.com/office/drawing/2014/main" id="{4FD02B76-6990-472F-808B-167DBEE5535E}"/>
              </a:ext>
              <a:ext uri="{C183D7F6-B498-43B3-948B-1728B52AA6E4}">
                <adec:decorative xmlns:adec="http://schemas.microsoft.com/office/drawing/2017/decorative" val="1"/>
              </a:ext>
            </a:extLst>
          </p:cNvPr>
          <p:cNvSpPr>
            <a:spLocks noGrp="1"/>
          </p:cNvSpPr>
          <p:nvPr>
            <p:ph type="sldNum" sz="quarter" idx="12"/>
          </p:nvPr>
        </p:nvSpPr>
        <p:spPr>
          <a:xfrm>
            <a:off x="11414760" y="6240145"/>
            <a:ext cx="320040" cy="182880"/>
          </a:xfrm>
        </p:spPr>
        <p:txBody>
          <a:bodyPr/>
          <a:lstStyle/>
          <a:p>
            <a:fld id="{B58DE5F1-E0F9-4CCA-92B7-7A6FC4DFEE14}" type="slidenum">
              <a:rPr lang="en-US" smtClean="0"/>
              <a:t>11</a:t>
            </a:fld>
            <a:endParaRPr lang="en-US"/>
          </a:p>
        </p:txBody>
      </p:sp>
    </p:spTree>
    <p:extLst>
      <p:ext uri="{BB962C8B-B14F-4D97-AF65-F5344CB8AC3E}">
        <p14:creationId xmlns:p14="http://schemas.microsoft.com/office/powerpoint/2010/main" val="12404459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B27C3C-6ECB-4D49-B8C7-6C613F90DA51}"/>
              </a:ext>
            </a:extLst>
          </p:cNvPr>
          <p:cNvSpPr>
            <a:spLocks noGrp="1"/>
          </p:cNvSpPr>
          <p:nvPr>
            <p:ph type="title"/>
          </p:nvPr>
        </p:nvSpPr>
        <p:spPr>
          <a:xfrm>
            <a:off x="457200" y="457200"/>
            <a:ext cx="11277600" cy="914400"/>
          </a:xfrm>
        </p:spPr>
        <p:txBody>
          <a:bodyPr vert="horz"/>
          <a:lstStyle/>
          <a:p>
            <a:r>
              <a:rPr lang="en-US" sz="4000">
                <a:latin typeface="Arial Black" panose="020B0A04020102020204" pitchFamily="34" charset="0"/>
              </a:rPr>
              <a:t>Pre-Workshop Form Responses</a:t>
            </a:r>
          </a:p>
        </p:txBody>
      </p:sp>
      <p:sp>
        <p:nvSpPr>
          <p:cNvPr id="16" name="Content Placeholder 2">
            <a:extLst>
              <a:ext uri="{FF2B5EF4-FFF2-40B4-BE49-F238E27FC236}">
                <a16:creationId xmlns:a16="http://schemas.microsoft.com/office/drawing/2014/main" id="{2502293A-AFD0-4A6D-863B-5E00C736254D}"/>
              </a:ext>
            </a:extLst>
          </p:cNvPr>
          <p:cNvSpPr>
            <a:spLocks noGrp="1"/>
          </p:cNvSpPr>
          <p:nvPr>
            <p:ph idx="1"/>
          </p:nvPr>
        </p:nvSpPr>
        <p:spPr>
          <a:xfrm>
            <a:off x="457200" y="1737360"/>
            <a:ext cx="11277600" cy="3656573"/>
          </a:xfrm>
        </p:spPr>
        <p:txBody>
          <a:bodyPr>
            <a:normAutofit/>
          </a:bodyPr>
          <a:lstStyle/>
          <a:p>
            <a:pPr marL="0" indent="0">
              <a:buNone/>
            </a:pPr>
            <a:r>
              <a:rPr lang="en-US" sz="2800"/>
              <a:t>This slide will be populated immediately prior to the meeting based on responses received to the </a:t>
            </a:r>
            <a:r>
              <a:rPr lang="en-US" sz="2800">
                <a:hlinkClick r:id="rId3"/>
              </a:rPr>
              <a:t>Google form</a:t>
            </a:r>
            <a:r>
              <a:rPr lang="en-US" sz="2800"/>
              <a:t>.</a:t>
            </a:r>
          </a:p>
        </p:txBody>
      </p:sp>
      <p:sp>
        <p:nvSpPr>
          <p:cNvPr id="7" name="TextBox 6">
            <a:extLst>
              <a:ext uri="{FF2B5EF4-FFF2-40B4-BE49-F238E27FC236}">
                <a16:creationId xmlns:a16="http://schemas.microsoft.com/office/drawing/2014/main" id="{B61C2A48-A549-4D2F-B38A-D55499409817}"/>
              </a:ext>
            </a:extLst>
          </p:cNvPr>
          <p:cNvSpPr txBox="1"/>
          <p:nvPr/>
        </p:nvSpPr>
        <p:spPr>
          <a:xfrm>
            <a:off x="457200" y="5669059"/>
            <a:ext cx="11277600" cy="523220"/>
          </a:xfrm>
          <a:prstGeom prst="rect">
            <a:avLst/>
          </a:prstGeom>
          <a:noFill/>
        </p:spPr>
        <p:txBody>
          <a:bodyPr wrap="square" lIns="0" tIns="0" rIns="0" bIns="0" rtlCol="0">
            <a:noAutofit/>
          </a:bodyPr>
          <a:lstStyle/>
          <a:p>
            <a:pPr>
              <a:lnSpc>
                <a:spcPct val="100000"/>
              </a:lnSpc>
              <a:spcBef>
                <a:spcPts val="1200"/>
              </a:spcBef>
              <a:buSzPct val="100000"/>
            </a:pPr>
            <a:r>
              <a:rPr lang="en-US" sz="1600">
                <a:hlinkClick r:id="rId3"/>
              </a:rPr>
              <a:t>The Google form </a:t>
            </a:r>
            <a:r>
              <a:rPr lang="en-US" sz="1600"/>
              <a:t>will remain open for the week following this workshop. If you have not had the chance to fill it out, we would greatly appreciate your input. </a:t>
            </a:r>
          </a:p>
        </p:txBody>
      </p:sp>
      <p:sp>
        <p:nvSpPr>
          <p:cNvPr id="4" name="Slide Number Placeholder 3">
            <a:extLst>
              <a:ext uri="{FF2B5EF4-FFF2-40B4-BE49-F238E27FC236}">
                <a16:creationId xmlns:a16="http://schemas.microsoft.com/office/drawing/2014/main" id="{C9A850E4-7332-46A8-8172-AFD657D1815E}"/>
              </a:ext>
              <a:ext uri="{C183D7F6-B498-43B3-948B-1728B52AA6E4}">
                <adec:decorative xmlns:adec="http://schemas.microsoft.com/office/drawing/2017/decorative" val="1"/>
              </a:ext>
            </a:extLst>
          </p:cNvPr>
          <p:cNvSpPr>
            <a:spLocks noGrp="1"/>
          </p:cNvSpPr>
          <p:nvPr>
            <p:ph type="sldNum" sz="quarter" idx="12"/>
          </p:nvPr>
        </p:nvSpPr>
        <p:spPr>
          <a:xfrm>
            <a:off x="11414760" y="6240145"/>
            <a:ext cx="320040" cy="182880"/>
          </a:xfrm>
        </p:spPr>
        <p:txBody>
          <a:bodyPr/>
          <a:lstStyle/>
          <a:p>
            <a:fld id="{B58DE5F1-E0F9-4CCA-92B7-7A6FC4DFEE14}" type="slidenum">
              <a:rPr lang="en-US" smtClean="0"/>
              <a:t>12</a:t>
            </a:fld>
            <a:endParaRPr lang="en-US"/>
          </a:p>
        </p:txBody>
      </p:sp>
    </p:spTree>
    <p:extLst>
      <p:ext uri="{BB962C8B-B14F-4D97-AF65-F5344CB8AC3E}">
        <p14:creationId xmlns:p14="http://schemas.microsoft.com/office/powerpoint/2010/main" val="28273436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B9DB62-7740-4015-9623-764DF9201FC5}"/>
              </a:ext>
            </a:extLst>
          </p:cNvPr>
          <p:cNvSpPr>
            <a:spLocks noGrp="1"/>
          </p:cNvSpPr>
          <p:nvPr>
            <p:ph type="title"/>
          </p:nvPr>
        </p:nvSpPr>
        <p:spPr>
          <a:xfrm>
            <a:off x="3214007" y="2754217"/>
            <a:ext cx="5763986" cy="1512983"/>
          </a:xfrm>
        </p:spPr>
        <p:txBody>
          <a:bodyPr vert="horz"/>
          <a:lstStyle/>
          <a:p>
            <a:pPr algn="ctr"/>
            <a:r>
              <a:rPr lang="en-US"/>
              <a:t>Gas Decarbonization Strategies </a:t>
            </a:r>
          </a:p>
        </p:txBody>
      </p:sp>
    </p:spTree>
    <p:extLst>
      <p:ext uri="{BB962C8B-B14F-4D97-AF65-F5344CB8AC3E}">
        <p14:creationId xmlns:p14="http://schemas.microsoft.com/office/powerpoint/2010/main" val="326616680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0360FB-E26F-4A01-ACED-9D8EB6051D74}"/>
              </a:ext>
            </a:extLst>
          </p:cNvPr>
          <p:cNvSpPr>
            <a:spLocks noGrp="1"/>
          </p:cNvSpPr>
          <p:nvPr>
            <p:ph type="title"/>
          </p:nvPr>
        </p:nvSpPr>
        <p:spPr>
          <a:xfrm>
            <a:off x="457200" y="434975"/>
            <a:ext cx="11277600" cy="581110"/>
          </a:xfrm>
        </p:spPr>
        <p:txBody>
          <a:bodyPr vert="horz"/>
          <a:lstStyle/>
          <a:p>
            <a:r>
              <a:rPr lang="en-US" sz="4000">
                <a:latin typeface="Arial Black" panose="020B0A04020102020204" pitchFamily="34" charset="0"/>
              </a:rPr>
              <a:t>Gas Decarbonization Strategies</a:t>
            </a:r>
          </a:p>
        </p:txBody>
      </p:sp>
      <p:sp>
        <p:nvSpPr>
          <p:cNvPr id="51" name="Rectangle 50">
            <a:extLst>
              <a:ext uri="{FF2B5EF4-FFF2-40B4-BE49-F238E27FC236}">
                <a16:creationId xmlns:a16="http://schemas.microsoft.com/office/drawing/2014/main" id="{A052F464-635F-4594-88ED-C95565415918}"/>
              </a:ext>
            </a:extLst>
          </p:cNvPr>
          <p:cNvSpPr/>
          <p:nvPr/>
        </p:nvSpPr>
        <p:spPr>
          <a:xfrm>
            <a:off x="669107" y="1376141"/>
            <a:ext cx="2588127" cy="467037"/>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r>
              <a:rPr lang="en-US" sz="1600" b="1" i="0" spc="30" baseline="0">
                <a:solidFill>
                  <a:schemeClr val="bg1"/>
                </a:solidFill>
                <a:latin typeface="+mn-lt"/>
                <a:ea typeface="Neue Haas Grotesk Display Std 55 Roman" charset="0"/>
                <a:cs typeface="Neue Haas Grotesk Display Std 55 Roman" charset="0"/>
              </a:rPr>
              <a:t>Electrification</a:t>
            </a:r>
          </a:p>
        </p:txBody>
      </p:sp>
      <p:sp>
        <p:nvSpPr>
          <p:cNvPr id="24" name="AutoShape 3">
            <a:extLst>
              <a:ext uri="{FF2B5EF4-FFF2-40B4-BE49-F238E27FC236}">
                <a16:creationId xmlns:a16="http://schemas.microsoft.com/office/drawing/2014/main" id="{8331EDAB-A854-4ACB-B338-0A7A1E3A9AA3}"/>
              </a:ext>
            </a:extLst>
          </p:cNvPr>
          <p:cNvSpPr>
            <a:spLocks noChangeArrowheads="1"/>
          </p:cNvSpPr>
          <p:nvPr/>
        </p:nvSpPr>
        <p:spPr bwMode="auto">
          <a:xfrm rot="16200000" flipH="1">
            <a:off x="1495879" y="1035872"/>
            <a:ext cx="936066" cy="2586166"/>
          </a:xfrm>
          <a:custGeom>
            <a:avLst/>
            <a:gdLst>
              <a:gd name="connsiteX0" fmla="*/ 0 w 541355"/>
              <a:gd name="connsiteY0" fmla="*/ 0 h 1477802"/>
              <a:gd name="connsiteX1" fmla="*/ 373838 w 541355"/>
              <a:gd name="connsiteY1" fmla="*/ 0 h 1477802"/>
              <a:gd name="connsiteX2" fmla="*/ 541355 w 541355"/>
              <a:gd name="connsiteY2" fmla="*/ 738901 h 1477802"/>
              <a:gd name="connsiteX3" fmla="*/ 373838 w 541355"/>
              <a:gd name="connsiteY3" fmla="*/ 1477802 h 1477802"/>
              <a:gd name="connsiteX4" fmla="*/ 0 w 541355"/>
              <a:gd name="connsiteY4" fmla="*/ 1477802 h 1477802"/>
              <a:gd name="connsiteX5" fmla="*/ 0 w 541355"/>
              <a:gd name="connsiteY5" fmla="*/ 0 h 1477802"/>
              <a:gd name="connsiteX0" fmla="*/ 0 w 593609"/>
              <a:gd name="connsiteY0" fmla="*/ 0 h 1477802"/>
              <a:gd name="connsiteX1" fmla="*/ 373838 w 593609"/>
              <a:gd name="connsiteY1" fmla="*/ 0 h 1477802"/>
              <a:gd name="connsiteX2" fmla="*/ 593609 w 593609"/>
              <a:gd name="connsiteY2" fmla="*/ 747613 h 1477802"/>
              <a:gd name="connsiteX3" fmla="*/ 373838 w 593609"/>
              <a:gd name="connsiteY3" fmla="*/ 1477802 h 1477802"/>
              <a:gd name="connsiteX4" fmla="*/ 0 w 593609"/>
              <a:gd name="connsiteY4" fmla="*/ 1477802 h 1477802"/>
              <a:gd name="connsiteX5" fmla="*/ 0 w 593609"/>
              <a:gd name="connsiteY5" fmla="*/ 0 h 14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93609" h="1477802">
                <a:moveTo>
                  <a:pt x="0" y="0"/>
                </a:moveTo>
                <a:lnTo>
                  <a:pt x="373838" y="0"/>
                </a:lnTo>
                <a:lnTo>
                  <a:pt x="593609" y="747613"/>
                </a:lnTo>
                <a:lnTo>
                  <a:pt x="373838" y="1477802"/>
                </a:lnTo>
                <a:lnTo>
                  <a:pt x="0" y="1477802"/>
                </a:lnTo>
                <a:lnTo>
                  <a:pt x="0" y="0"/>
                </a:lnTo>
                <a:close/>
              </a:path>
            </a:pathLst>
          </a:custGeom>
          <a:solidFill>
            <a:schemeClr val="bg2">
              <a:lumMod val="90000"/>
            </a:schemeClr>
          </a:solidFill>
          <a:ln w="12700">
            <a:noFill/>
            <a:miter lim="800000"/>
            <a:headEnd/>
            <a:tailEnd/>
          </a:ln>
        </p:spPr>
        <p:txBody>
          <a:bodyPr vert="eaVert" lIns="44596" tIns="44596" rIns="44596" bIns="44596" anchor="t">
            <a:noAutofit/>
          </a:bodyPr>
          <a:lstStyle/>
          <a:p>
            <a:pPr algn="ctr" defTabSz="891859" eaLnBrk="0" hangingPunct="0">
              <a:spcAft>
                <a:spcPts val="342"/>
              </a:spcAft>
            </a:pPr>
            <a:r>
              <a:rPr lang="en-GB" sz="1200" i="1">
                <a:solidFill>
                  <a:srgbClr val="000000"/>
                </a:solidFill>
                <a:cs typeface="Arial" pitchFamily="34" charset="0"/>
              </a:rPr>
              <a:t>Using electricity to fuel technologies that currently use fossil gas</a:t>
            </a:r>
          </a:p>
          <a:p>
            <a:pPr algn="ctr" defTabSz="891859" eaLnBrk="0" hangingPunct="0">
              <a:spcAft>
                <a:spcPts val="342"/>
              </a:spcAft>
            </a:pPr>
            <a:endParaRPr lang="en-GB" sz="1500" b="1" i="1">
              <a:solidFill>
                <a:srgbClr val="000000"/>
              </a:solidFill>
              <a:cs typeface="Arial" pitchFamily="34" charset="0"/>
            </a:endParaRPr>
          </a:p>
        </p:txBody>
      </p:sp>
      <p:sp>
        <p:nvSpPr>
          <p:cNvPr id="25" name="Freeform 4">
            <a:extLst>
              <a:ext uri="{FF2B5EF4-FFF2-40B4-BE49-F238E27FC236}">
                <a16:creationId xmlns:a16="http://schemas.microsoft.com/office/drawing/2014/main" id="{D67CAF79-CB9C-420E-9AB4-C66281D64776}"/>
              </a:ext>
              <a:ext uri="{C183D7F6-B498-43B3-948B-1728B52AA6E4}">
                <adec:decorative xmlns:adec="http://schemas.microsoft.com/office/drawing/2017/decorative" val="1"/>
              </a:ext>
            </a:extLst>
          </p:cNvPr>
          <p:cNvSpPr>
            <a:spLocks/>
          </p:cNvSpPr>
          <p:nvPr/>
        </p:nvSpPr>
        <p:spPr bwMode="auto">
          <a:xfrm>
            <a:off x="642259" y="2217728"/>
            <a:ext cx="2614976" cy="3474428"/>
          </a:xfrm>
          <a:custGeom>
            <a:avLst/>
            <a:gdLst>
              <a:gd name="T0" fmla="*/ 2147483647 w 1590"/>
              <a:gd name="T1" fmla="*/ 0 h 1901"/>
              <a:gd name="T2" fmla="*/ 2147483647 w 1590"/>
              <a:gd name="T3" fmla="*/ 2147483647 h 1901"/>
              <a:gd name="T4" fmla="*/ 2147483647 w 1590"/>
              <a:gd name="T5" fmla="*/ 0 h 1901"/>
              <a:gd name="T6" fmla="*/ 2147483647 w 1590"/>
              <a:gd name="T7" fmla="*/ 2147483647 h 1901"/>
              <a:gd name="T8" fmla="*/ 0 w 1590"/>
              <a:gd name="T9" fmla="*/ 2147483647 h 1901"/>
              <a:gd name="T10" fmla="*/ 2147483647 w 1590"/>
              <a:gd name="T11" fmla="*/ 2147483647 h 1901"/>
              <a:gd name="T12" fmla="*/ 2147483647 w 1590"/>
              <a:gd name="T13" fmla="*/ 2147483647 h 1901"/>
              <a:gd name="T14" fmla="*/ 2147483647 w 1590"/>
              <a:gd name="T15" fmla="*/ 2147483647 h 1901"/>
              <a:gd name="T16" fmla="*/ 2147483647 w 1590"/>
              <a:gd name="T17" fmla="*/ 0 h 190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90"/>
              <a:gd name="T28" fmla="*/ 0 h 1901"/>
              <a:gd name="T29" fmla="*/ 1590 w 1590"/>
              <a:gd name="T30" fmla="*/ 1901 h 1901"/>
              <a:gd name="connsiteX0" fmla="*/ 25 w 9994"/>
              <a:gd name="connsiteY0" fmla="*/ 0 h 9995"/>
              <a:gd name="connsiteX1" fmla="*/ 5013 w 9994"/>
              <a:gd name="connsiteY1" fmla="*/ 1273 h 9995"/>
              <a:gd name="connsiteX2" fmla="*/ 9994 w 9994"/>
              <a:gd name="connsiteY2" fmla="*/ 0 h 9995"/>
              <a:gd name="connsiteX3" fmla="*/ 9994 w 9994"/>
              <a:gd name="connsiteY3" fmla="*/ 9995 h 9995"/>
              <a:gd name="connsiteX4" fmla="*/ 0 w 9994"/>
              <a:gd name="connsiteY4" fmla="*/ 9995 h 9995"/>
              <a:gd name="connsiteX5" fmla="*/ 151 w 9994"/>
              <a:gd name="connsiteY5" fmla="*/ 9995 h 9995"/>
              <a:gd name="connsiteX6" fmla="*/ 50 w 9994"/>
              <a:gd name="connsiteY6" fmla="*/ 9995 h 9995"/>
              <a:gd name="connsiteX7" fmla="*/ 25 w 9994"/>
              <a:gd name="connsiteY7" fmla="*/ 9995 h 9995"/>
              <a:gd name="connsiteX8" fmla="*/ 25 w 9994"/>
              <a:gd name="connsiteY8" fmla="*/ 0 h 9995"/>
              <a:gd name="connsiteX0" fmla="*/ 25 w 10000"/>
              <a:gd name="connsiteY0" fmla="*/ 0 h 10000"/>
              <a:gd name="connsiteX1" fmla="*/ 5075 w 10000"/>
              <a:gd name="connsiteY1" fmla="*/ 1516 h 10000"/>
              <a:gd name="connsiteX2" fmla="*/ 10000 w 10000"/>
              <a:gd name="connsiteY2" fmla="*/ 0 h 10000"/>
              <a:gd name="connsiteX3" fmla="*/ 10000 w 10000"/>
              <a:gd name="connsiteY3" fmla="*/ 10000 h 10000"/>
              <a:gd name="connsiteX4" fmla="*/ 0 w 10000"/>
              <a:gd name="connsiteY4" fmla="*/ 10000 h 10000"/>
              <a:gd name="connsiteX5" fmla="*/ 151 w 10000"/>
              <a:gd name="connsiteY5" fmla="*/ 10000 h 10000"/>
              <a:gd name="connsiteX6" fmla="*/ 50 w 10000"/>
              <a:gd name="connsiteY6" fmla="*/ 10000 h 10000"/>
              <a:gd name="connsiteX7" fmla="*/ 25 w 10000"/>
              <a:gd name="connsiteY7" fmla="*/ 10000 h 10000"/>
              <a:gd name="connsiteX8" fmla="*/ 25 w 10000"/>
              <a:gd name="connsiteY8"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00" h="10000">
                <a:moveTo>
                  <a:pt x="25" y="0"/>
                </a:moveTo>
                <a:lnTo>
                  <a:pt x="5075" y="1516"/>
                </a:lnTo>
                <a:lnTo>
                  <a:pt x="10000" y="0"/>
                </a:lnTo>
                <a:lnTo>
                  <a:pt x="10000" y="10000"/>
                </a:lnTo>
                <a:lnTo>
                  <a:pt x="0" y="10000"/>
                </a:lnTo>
                <a:lnTo>
                  <a:pt x="151" y="10000"/>
                </a:lnTo>
                <a:lnTo>
                  <a:pt x="50" y="10000"/>
                </a:lnTo>
                <a:lnTo>
                  <a:pt x="25" y="10000"/>
                </a:lnTo>
                <a:lnTo>
                  <a:pt x="25" y="0"/>
                </a:lnTo>
              </a:path>
            </a:pathLst>
          </a:custGeom>
          <a:solidFill>
            <a:schemeClr val="bg1">
              <a:lumMod val="95000"/>
            </a:schemeClr>
          </a:solidFill>
          <a:ln w="12700" cap="rnd">
            <a:noFill/>
            <a:round/>
            <a:headEnd/>
            <a:tailEnd/>
          </a:ln>
        </p:spPr>
        <p:txBody>
          <a:bodyPr lIns="44596" tIns="44596" rIns="44596" bIns="44596">
            <a:noAutofit/>
          </a:bodyPr>
          <a:lstStyle/>
          <a:p>
            <a:pPr defTabSz="891859">
              <a:spcAft>
                <a:spcPts val="342"/>
              </a:spcAft>
            </a:pPr>
            <a:endParaRPr lang="en-GB" sz="1050">
              <a:solidFill>
                <a:schemeClr val="bg1"/>
              </a:solidFill>
              <a:cs typeface="Arial" pitchFamily="34" charset="0"/>
            </a:endParaRPr>
          </a:p>
        </p:txBody>
      </p:sp>
      <p:sp>
        <p:nvSpPr>
          <p:cNvPr id="26" name="Rectangle 11">
            <a:extLst>
              <a:ext uri="{FF2B5EF4-FFF2-40B4-BE49-F238E27FC236}">
                <a16:creationId xmlns:a16="http://schemas.microsoft.com/office/drawing/2014/main" id="{5B5E9DC0-2003-452C-9A03-8062003611BC}"/>
              </a:ext>
            </a:extLst>
          </p:cNvPr>
          <p:cNvSpPr>
            <a:spLocks noChangeArrowheads="1"/>
          </p:cNvSpPr>
          <p:nvPr/>
        </p:nvSpPr>
        <p:spPr bwMode="auto">
          <a:xfrm>
            <a:off x="775558" y="2828167"/>
            <a:ext cx="2466420" cy="2120028"/>
          </a:xfrm>
          <a:prstGeom prst="rect">
            <a:avLst/>
          </a:prstGeom>
          <a:noFill/>
          <a:ln w="12700">
            <a:noFill/>
            <a:miter lim="800000"/>
            <a:headEnd/>
            <a:tailEnd/>
          </a:ln>
          <a:effectLst/>
        </p:spPr>
        <p:txBody>
          <a:bodyPr lIns="0" tIns="0" rIns="0" bIns="0" numCol="1" anchor="t">
            <a:noAutofit/>
          </a:bodyPr>
          <a:lstStyle/>
          <a:p>
            <a:pPr indent="-156845" defTabSz="851135">
              <a:spcAft>
                <a:spcPts val="342"/>
              </a:spcAft>
            </a:pPr>
            <a:r>
              <a:rPr lang="en-US" sz="1300">
                <a:solidFill>
                  <a:srgbClr val="000000"/>
                </a:solidFill>
                <a:cs typeface="Arial"/>
              </a:rPr>
              <a:t>CEC electricity research program (EPIC) leads work in this area</a:t>
            </a:r>
          </a:p>
          <a:p>
            <a:pPr indent="-156845" defTabSz="851135">
              <a:spcAft>
                <a:spcPts val="342"/>
              </a:spcAft>
            </a:pPr>
            <a:endParaRPr lang="en-US" sz="1300">
              <a:solidFill>
                <a:srgbClr val="000000"/>
              </a:solidFill>
              <a:cs typeface="Arial" pitchFamily="34" charset="0"/>
            </a:endParaRPr>
          </a:p>
          <a:p>
            <a:pPr indent="-156845" defTabSz="851135">
              <a:spcAft>
                <a:spcPts val="342"/>
              </a:spcAft>
            </a:pPr>
            <a:r>
              <a:rPr lang="en-US" sz="1300" b="1">
                <a:solidFill>
                  <a:srgbClr val="000000"/>
                </a:solidFill>
                <a:cs typeface="Arial"/>
              </a:rPr>
              <a:t>Emissions highly dependent </a:t>
            </a:r>
            <a:r>
              <a:rPr lang="en-US" sz="1300">
                <a:solidFill>
                  <a:srgbClr val="000000"/>
                </a:solidFill>
                <a:cs typeface="Arial"/>
              </a:rPr>
              <a:t>upon electricity generation mix</a:t>
            </a:r>
          </a:p>
          <a:p>
            <a:pPr indent="-156845" defTabSz="851135">
              <a:spcAft>
                <a:spcPts val="342"/>
              </a:spcAft>
            </a:pPr>
            <a:endParaRPr lang="en-US" sz="1300">
              <a:solidFill>
                <a:srgbClr val="000000"/>
              </a:solidFill>
              <a:cs typeface="Arial"/>
            </a:endParaRPr>
          </a:p>
          <a:p>
            <a:pPr indent="-156845" defTabSz="851135">
              <a:spcAft>
                <a:spcPts val="342"/>
              </a:spcAft>
            </a:pPr>
            <a:r>
              <a:rPr lang="en-US" sz="1300">
                <a:solidFill>
                  <a:srgbClr val="000000"/>
                </a:solidFill>
                <a:cs typeface="Arial"/>
              </a:rPr>
              <a:t>Preferred solution for most:</a:t>
            </a:r>
          </a:p>
          <a:p>
            <a:pPr marL="128905" indent="-285750" defTabSz="851135">
              <a:spcAft>
                <a:spcPts val="342"/>
              </a:spcAft>
              <a:buFont typeface="Arial" panose="020B0604020202020204" pitchFamily="34" charset="0"/>
              <a:buChar char="•"/>
            </a:pPr>
            <a:r>
              <a:rPr lang="en-US" sz="1300">
                <a:solidFill>
                  <a:srgbClr val="000000"/>
                </a:solidFill>
                <a:cs typeface="Arial"/>
              </a:rPr>
              <a:t>New residential and small commercial buildings</a:t>
            </a:r>
          </a:p>
          <a:p>
            <a:pPr marL="128905" indent="-285750" defTabSz="851135">
              <a:spcAft>
                <a:spcPts val="342"/>
              </a:spcAft>
              <a:buFont typeface="Arial" panose="020B0604020202020204" pitchFamily="34" charset="0"/>
              <a:buChar char="•"/>
            </a:pPr>
            <a:r>
              <a:rPr lang="en-US" sz="1300">
                <a:solidFill>
                  <a:srgbClr val="000000"/>
                </a:solidFill>
                <a:cs typeface="Arial"/>
              </a:rPr>
              <a:t>Light &amp; medium duty vehicles  </a:t>
            </a:r>
          </a:p>
          <a:p>
            <a:pPr marL="128905" indent="-285750" defTabSz="851135">
              <a:spcAft>
                <a:spcPts val="342"/>
              </a:spcAft>
              <a:buFont typeface="Arial" panose="020B0604020202020204" pitchFamily="34" charset="0"/>
              <a:buChar char="•"/>
            </a:pPr>
            <a:r>
              <a:rPr lang="en-US" sz="1300">
                <a:solidFill>
                  <a:srgbClr val="000000"/>
                </a:solidFill>
                <a:cs typeface="Arial"/>
              </a:rPr>
              <a:t>Commuter rail</a:t>
            </a:r>
          </a:p>
        </p:txBody>
      </p:sp>
      <p:sp>
        <p:nvSpPr>
          <p:cNvPr id="56" name="Rectangle 55">
            <a:extLst>
              <a:ext uri="{FF2B5EF4-FFF2-40B4-BE49-F238E27FC236}">
                <a16:creationId xmlns:a16="http://schemas.microsoft.com/office/drawing/2014/main" id="{5B6464DD-7BC5-4D4A-B19A-0699879FFE6B}"/>
              </a:ext>
            </a:extLst>
          </p:cNvPr>
          <p:cNvSpPr/>
          <p:nvPr/>
        </p:nvSpPr>
        <p:spPr>
          <a:xfrm>
            <a:off x="3460396" y="1376142"/>
            <a:ext cx="2578160" cy="46703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r>
              <a:rPr lang="en-US" sz="1600" b="1" i="0" spc="30" baseline="0">
                <a:solidFill>
                  <a:schemeClr val="bg1"/>
                </a:solidFill>
                <a:latin typeface="+mn-lt"/>
                <a:ea typeface="Neue Haas Grotesk Display Std 55 Roman" charset="0"/>
                <a:cs typeface="Neue Haas Grotesk Display Std 55 Roman" charset="0"/>
              </a:rPr>
              <a:t>Clean Hydrogen</a:t>
            </a:r>
          </a:p>
        </p:txBody>
      </p:sp>
      <p:sp>
        <p:nvSpPr>
          <p:cNvPr id="28" name="AutoShape 3">
            <a:extLst>
              <a:ext uri="{FF2B5EF4-FFF2-40B4-BE49-F238E27FC236}">
                <a16:creationId xmlns:a16="http://schemas.microsoft.com/office/drawing/2014/main" id="{7160B7F0-4934-4B19-958F-4ED9A3CE169A}"/>
              </a:ext>
            </a:extLst>
          </p:cNvPr>
          <p:cNvSpPr>
            <a:spLocks noChangeArrowheads="1"/>
          </p:cNvSpPr>
          <p:nvPr/>
        </p:nvSpPr>
        <p:spPr bwMode="auto">
          <a:xfrm rot="16200000" flipH="1">
            <a:off x="4281444" y="1039877"/>
            <a:ext cx="936066" cy="2578159"/>
          </a:xfrm>
          <a:custGeom>
            <a:avLst/>
            <a:gdLst>
              <a:gd name="connsiteX0" fmla="*/ 0 w 541355"/>
              <a:gd name="connsiteY0" fmla="*/ 0 h 1477802"/>
              <a:gd name="connsiteX1" fmla="*/ 373838 w 541355"/>
              <a:gd name="connsiteY1" fmla="*/ 0 h 1477802"/>
              <a:gd name="connsiteX2" fmla="*/ 541355 w 541355"/>
              <a:gd name="connsiteY2" fmla="*/ 738901 h 1477802"/>
              <a:gd name="connsiteX3" fmla="*/ 373838 w 541355"/>
              <a:gd name="connsiteY3" fmla="*/ 1477802 h 1477802"/>
              <a:gd name="connsiteX4" fmla="*/ 0 w 541355"/>
              <a:gd name="connsiteY4" fmla="*/ 1477802 h 1477802"/>
              <a:gd name="connsiteX5" fmla="*/ 0 w 541355"/>
              <a:gd name="connsiteY5" fmla="*/ 0 h 1477802"/>
              <a:gd name="connsiteX0" fmla="*/ 0 w 593609"/>
              <a:gd name="connsiteY0" fmla="*/ 0 h 1477802"/>
              <a:gd name="connsiteX1" fmla="*/ 373838 w 593609"/>
              <a:gd name="connsiteY1" fmla="*/ 0 h 1477802"/>
              <a:gd name="connsiteX2" fmla="*/ 593609 w 593609"/>
              <a:gd name="connsiteY2" fmla="*/ 747613 h 1477802"/>
              <a:gd name="connsiteX3" fmla="*/ 373838 w 593609"/>
              <a:gd name="connsiteY3" fmla="*/ 1477802 h 1477802"/>
              <a:gd name="connsiteX4" fmla="*/ 0 w 593609"/>
              <a:gd name="connsiteY4" fmla="*/ 1477802 h 1477802"/>
              <a:gd name="connsiteX5" fmla="*/ 0 w 593609"/>
              <a:gd name="connsiteY5" fmla="*/ 0 h 14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93609" h="1477802">
                <a:moveTo>
                  <a:pt x="0" y="0"/>
                </a:moveTo>
                <a:lnTo>
                  <a:pt x="373838" y="0"/>
                </a:lnTo>
                <a:lnTo>
                  <a:pt x="593609" y="747613"/>
                </a:lnTo>
                <a:lnTo>
                  <a:pt x="373838" y="1477802"/>
                </a:lnTo>
                <a:lnTo>
                  <a:pt x="0" y="1477802"/>
                </a:lnTo>
                <a:lnTo>
                  <a:pt x="0" y="0"/>
                </a:lnTo>
                <a:close/>
              </a:path>
            </a:pathLst>
          </a:custGeom>
          <a:solidFill>
            <a:schemeClr val="accent2">
              <a:lumMod val="20000"/>
              <a:lumOff val="80000"/>
            </a:schemeClr>
          </a:solidFill>
          <a:ln w="12700">
            <a:noFill/>
            <a:miter lim="800000"/>
            <a:headEnd/>
            <a:tailEnd/>
          </a:ln>
        </p:spPr>
        <p:txBody>
          <a:bodyPr vert="eaVert" lIns="44596" tIns="44596" rIns="44596" bIns="44596" anchor="t">
            <a:noAutofit/>
          </a:bodyPr>
          <a:lstStyle/>
          <a:p>
            <a:pPr algn="ctr" defTabSz="891859" eaLnBrk="0" hangingPunct="0">
              <a:spcAft>
                <a:spcPts val="342"/>
              </a:spcAft>
            </a:pPr>
            <a:r>
              <a:rPr lang="en-GB" sz="1200" i="1">
                <a:solidFill>
                  <a:srgbClr val="000000"/>
                </a:solidFill>
                <a:cs typeface="Arial" pitchFamily="34" charset="0"/>
              </a:rPr>
              <a:t>Using low-carbon hydrogen to replace select gas end-uses (e.g., heat, transportation)</a:t>
            </a:r>
          </a:p>
          <a:p>
            <a:pPr algn="ctr" defTabSz="891859" eaLnBrk="0" hangingPunct="0">
              <a:spcAft>
                <a:spcPts val="342"/>
              </a:spcAft>
            </a:pPr>
            <a:endParaRPr lang="en-GB" sz="1500" b="1" i="1">
              <a:solidFill>
                <a:srgbClr val="000000"/>
              </a:solidFill>
              <a:cs typeface="Arial" pitchFamily="34" charset="0"/>
            </a:endParaRPr>
          </a:p>
        </p:txBody>
      </p:sp>
      <p:sp>
        <p:nvSpPr>
          <p:cNvPr id="29" name="Freeform 4">
            <a:extLst>
              <a:ext uri="{FF2B5EF4-FFF2-40B4-BE49-F238E27FC236}">
                <a16:creationId xmlns:a16="http://schemas.microsoft.com/office/drawing/2014/main" id="{2BD64018-EAFA-4703-8122-3E5BB87328EC}"/>
              </a:ext>
              <a:ext uri="{C183D7F6-B498-43B3-948B-1728B52AA6E4}">
                <adec:decorative xmlns:adec="http://schemas.microsoft.com/office/drawing/2017/decorative" val="1"/>
              </a:ext>
            </a:extLst>
          </p:cNvPr>
          <p:cNvSpPr>
            <a:spLocks/>
          </p:cNvSpPr>
          <p:nvPr/>
        </p:nvSpPr>
        <p:spPr bwMode="auto">
          <a:xfrm>
            <a:off x="3431914" y="2217729"/>
            <a:ext cx="2606880" cy="3474426"/>
          </a:xfrm>
          <a:custGeom>
            <a:avLst/>
            <a:gdLst>
              <a:gd name="T0" fmla="*/ 2147483647 w 1590"/>
              <a:gd name="T1" fmla="*/ 0 h 1901"/>
              <a:gd name="T2" fmla="*/ 2147483647 w 1590"/>
              <a:gd name="T3" fmla="*/ 2147483647 h 1901"/>
              <a:gd name="T4" fmla="*/ 2147483647 w 1590"/>
              <a:gd name="T5" fmla="*/ 0 h 1901"/>
              <a:gd name="T6" fmla="*/ 2147483647 w 1590"/>
              <a:gd name="T7" fmla="*/ 2147483647 h 1901"/>
              <a:gd name="T8" fmla="*/ 0 w 1590"/>
              <a:gd name="T9" fmla="*/ 2147483647 h 1901"/>
              <a:gd name="T10" fmla="*/ 2147483647 w 1590"/>
              <a:gd name="T11" fmla="*/ 2147483647 h 1901"/>
              <a:gd name="T12" fmla="*/ 2147483647 w 1590"/>
              <a:gd name="T13" fmla="*/ 2147483647 h 1901"/>
              <a:gd name="T14" fmla="*/ 2147483647 w 1590"/>
              <a:gd name="T15" fmla="*/ 2147483647 h 1901"/>
              <a:gd name="T16" fmla="*/ 2147483647 w 1590"/>
              <a:gd name="T17" fmla="*/ 0 h 190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90"/>
              <a:gd name="T28" fmla="*/ 0 h 1901"/>
              <a:gd name="T29" fmla="*/ 1590 w 1590"/>
              <a:gd name="T30" fmla="*/ 1901 h 1901"/>
              <a:gd name="connsiteX0" fmla="*/ 25 w 9994"/>
              <a:gd name="connsiteY0" fmla="*/ 0 h 9995"/>
              <a:gd name="connsiteX1" fmla="*/ 5013 w 9994"/>
              <a:gd name="connsiteY1" fmla="*/ 1273 h 9995"/>
              <a:gd name="connsiteX2" fmla="*/ 9994 w 9994"/>
              <a:gd name="connsiteY2" fmla="*/ 0 h 9995"/>
              <a:gd name="connsiteX3" fmla="*/ 9994 w 9994"/>
              <a:gd name="connsiteY3" fmla="*/ 9995 h 9995"/>
              <a:gd name="connsiteX4" fmla="*/ 0 w 9994"/>
              <a:gd name="connsiteY4" fmla="*/ 9995 h 9995"/>
              <a:gd name="connsiteX5" fmla="*/ 151 w 9994"/>
              <a:gd name="connsiteY5" fmla="*/ 9995 h 9995"/>
              <a:gd name="connsiteX6" fmla="*/ 50 w 9994"/>
              <a:gd name="connsiteY6" fmla="*/ 9995 h 9995"/>
              <a:gd name="connsiteX7" fmla="*/ 25 w 9994"/>
              <a:gd name="connsiteY7" fmla="*/ 9995 h 9995"/>
              <a:gd name="connsiteX8" fmla="*/ 25 w 9994"/>
              <a:gd name="connsiteY8" fmla="*/ 0 h 9995"/>
              <a:gd name="connsiteX0" fmla="*/ 25 w 10000"/>
              <a:gd name="connsiteY0" fmla="*/ 0 h 10000"/>
              <a:gd name="connsiteX1" fmla="*/ 5075 w 10000"/>
              <a:gd name="connsiteY1" fmla="*/ 1516 h 10000"/>
              <a:gd name="connsiteX2" fmla="*/ 10000 w 10000"/>
              <a:gd name="connsiteY2" fmla="*/ 0 h 10000"/>
              <a:gd name="connsiteX3" fmla="*/ 10000 w 10000"/>
              <a:gd name="connsiteY3" fmla="*/ 10000 h 10000"/>
              <a:gd name="connsiteX4" fmla="*/ 0 w 10000"/>
              <a:gd name="connsiteY4" fmla="*/ 10000 h 10000"/>
              <a:gd name="connsiteX5" fmla="*/ 151 w 10000"/>
              <a:gd name="connsiteY5" fmla="*/ 10000 h 10000"/>
              <a:gd name="connsiteX6" fmla="*/ 50 w 10000"/>
              <a:gd name="connsiteY6" fmla="*/ 10000 h 10000"/>
              <a:gd name="connsiteX7" fmla="*/ 25 w 10000"/>
              <a:gd name="connsiteY7" fmla="*/ 10000 h 10000"/>
              <a:gd name="connsiteX8" fmla="*/ 25 w 10000"/>
              <a:gd name="connsiteY8"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00" h="10000">
                <a:moveTo>
                  <a:pt x="25" y="0"/>
                </a:moveTo>
                <a:lnTo>
                  <a:pt x="5075" y="1516"/>
                </a:lnTo>
                <a:lnTo>
                  <a:pt x="10000" y="0"/>
                </a:lnTo>
                <a:lnTo>
                  <a:pt x="10000" y="10000"/>
                </a:lnTo>
                <a:lnTo>
                  <a:pt x="0" y="10000"/>
                </a:lnTo>
                <a:lnTo>
                  <a:pt x="151" y="10000"/>
                </a:lnTo>
                <a:lnTo>
                  <a:pt x="50" y="10000"/>
                </a:lnTo>
                <a:lnTo>
                  <a:pt x="25" y="10000"/>
                </a:lnTo>
                <a:lnTo>
                  <a:pt x="25" y="0"/>
                </a:lnTo>
              </a:path>
            </a:pathLst>
          </a:custGeom>
          <a:solidFill>
            <a:schemeClr val="bg1">
              <a:lumMod val="95000"/>
            </a:schemeClr>
          </a:solidFill>
          <a:ln w="12700" cap="rnd">
            <a:noFill/>
            <a:round/>
            <a:headEnd/>
            <a:tailEnd/>
          </a:ln>
        </p:spPr>
        <p:txBody>
          <a:bodyPr lIns="44596" tIns="44596" rIns="44596" bIns="44596">
            <a:noAutofit/>
          </a:bodyPr>
          <a:lstStyle/>
          <a:p>
            <a:pPr defTabSz="891859">
              <a:spcAft>
                <a:spcPts val="342"/>
              </a:spcAft>
            </a:pPr>
            <a:endParaRPr lang="en-GB" sz="1400">
              <a:solidFill>
                <a:schemeClr val="bg1"/>
              </a:solidFill>
              <a:cs typeface="Arial" pitchFamily="34" charset="0"/>
            </a:endParaRPr>
          </a:p>
        </p:txBody>
      </p:sp>
      <p:sp>
        <p:nvSpPr>
          <p:cNvPr id="118" name="Rectangle 11">
            <a:extLst>
              <a:ext uri="{FF2B5EF4-FFF2-40B4-BE49-F238E27FC236}">
                <a16:creationId xmlns:a16="http://schemas.microsoft.com/office/drawing/2014/main" id="{912DC145-D241-439A-8769-620D419C577E}"/>
              </a:ext>
            </a:extLst>
          </p:cNvPr>
          <p:cNvSpPr>
            <a:spLocks noChangeArrowheads="1"/>
          </p:cNvSpPr>
          <p:nvPr/>
        </p:nvSpPr>
        <p:spPr bwMode="auto">
          <a:xfrm>
            <a:off x="3510319" y="2828166"/>
            <a:ext cx="2466420" cy="2653691"/>
          </a:xfrm>
          <a:prstGeom prst="rect">
            <a:avLst/>
          </a:prstGeom>
          <a:noFill/>
          <a:ln w="12700">
            <a:noFill/>
            <a:miter lim="800000"/>
            <a:headEnd/>
            <a:tailEnd/>
          </a:ln>
          <a:effectLst/>
        </p:spPr>
        <p:txBody>
          <a:bodyPr lIns="0" tIns="0" rIns="0" bIns="0" numCol="1">
            <a:noAutofit/>
          </a:bodyPr>
          <a:lstStyle/>
          <a:p>
            <a:pPr indent="-157467" defTabSz="851135">
              <a:spcAft>
                <a:spcPts val="342"/>
              </a:spcAft>
            </a:pPr>
            <a:r>
              <a:rPr lang="en-US" sz="1300" b="1">
                <a:solidFill>
                  <a:srgbClr val="000000"/>
                </a:solidFill>
                <a:cs typeface="Arial" pitchFamily="34" charset="0"/>
              </a:rPr>
              <a:t>Emissions highly dependent </a:t>
            </a:r>
            <a:r>
              <a:rPr lang="en-US" sz="1300">
                <a:solidFill>
                  <a:srgbClr val="000000"/>
                </a:solidFill>
                <a:cs typeface="Arial" pitchFamily="34" charset="0"/>
              </a:rPr>
              <a:t>on hydrogen production process</a:t>
            </a:r>
          </a:p>
          <a:p>
            <a:pPr indent="-157467" defTabSz="851135">
              <a:spcAft>
                <a:spcPts val="342"/>
              </a:spcAft>
            </a:pPr>
            <a:endParaRPr lang="en-US" sz="1300">
              <a:solidFill>
                <a:srgbClr val="000000"/>
              </a:solidFill>
              <a:cs typeface="Arial" pitchFamily="34" charset="0"/>
            </a:endParaRPr>
          </a:p>
          <a:p>
            <a:pPr indent="-157467" defTabSz="851135">
              <a:spcAft>
                <a:spcPts val="342"/>
              </a:spcAft>
            </a:pPr>
            <a:r>
              <a:rPr lang="en-US" sz="1300" b="1">
                <a:solidFill>
                  <a:srgbClr val="000000"/>
                </a:solidFill>
                <a:cs typeface="Arial" pitchFamily="34" charset="0"/>
              </a:rPr>
              <a:t>Hydrogen may be blended into existing gas supplies </a:t>
            </a:r>
            <a:r>
              <a:rPr lang="en-US" sz="1300">
                <a:solidFill>
                  <a:srgbClr val="000000"/>
                </a:solidFill>
                <a:cs typeface="Arial" pitchFamily="34" charset="0"/>
              </a:rPr>
              <a:t>by up to ~15% with current infrastructure</a:t>
            </a:r>
          </a:p>
          <a:p>
            <a:pPr indent="-157467" defTabSz="851135">
              <a:spcAft>
                <a:spcPts val="342"/>
              </a:spcAft>
            </a:pPr>
            <a:r>
              <a:rPr lang="en-US" sz="1300">
                <a:solidFill>
                  <a:srgbClr val="000000"/>
                </a:solidFill>
                <a:cs typeface="Arial" pitchFamily="34" charset="0"/>
              </a:rPr>
              <a:t> </a:t>
            </a:r>
          </a:p>
          <a:p>
            <a:pPr indent="-157467" defTabSz="851135">
              <a:spcAft>
                <a:spcPts val="342"/>
              </a:spcAft>
            </a:pPr>
            <a:r>
              <a:rPr lang="en-US" sz="1300">
                <a:solidFill>
                  <a:srgbClr val="000000"/>
                </a:solidFill>
                <a:cs typeface="Arial" pitchFamily="34" charset="0"/>
              </a:rPr>
              <a:t>Preferred solution for: </a:t>
            </a:r>
          </a:p>
          <a:p>
            <a:pPr marL="128283" indent="-285750" defTabSz="851135">
              <a:spcAft>
                <a:spcPts val="342"/>
              </a:spcAft>
              <a:buFont typeface="Arial" panose="020B0604020202020204" pitchFamily="34" charset="0"/>
              <a:buChar char="•"/>
            </a:pPr>
            <a:r>
              <a:rPr lang="en-US" sz="1300">
                <a:solidFill>
                  <a:srgbClr val="000000"/>
                </a:solidFill>
                <a:cs typeface="Arial" pitchFamily="34" charset="0"/>
              </a:rPr>
              <a:t>Industry &amp; process heating</a:t>
            </a:r>
          </a:p>
          <a:p>
            <a:pPr marL="128283" indent="-285750" defTabSz="851135">
              <a:spcAft>
                <a:spcPts val="342"/>
              </a:spcAft>
              <a:buFont typeface="Arial" panose="020B0604020202020204" pitchFamily="34" charset="0"/>
              <a:buChar char="•"/>
            </a:pPr>
            <a:r>
              <a:rPr lang="en-US" sz="1300">
                <a:solidFill>
                  <a:srgbClr val="000000"/>
                </a:solidFill>
                <a:cs typeface="Arial" pitchFamily="34" charset="0"/>
              </a:rPr>
              <a:t>Large commercial &amp; multifamily buildings</a:t>
            </a:r>
          </a:p>
          <a:p>
            <a:pPr marL="128283" indent="-285750" defTabSz="851135">
              <a:spcAft>
                <a:spcPts val="342"/>
              </a:spcAft>
              <a:buFont typeface="Arial" panose="020B0604020202020204" pitchFamily="34" charset="0"/>
              <a:buChar char="•"/>
            </a:pPr>
            <a:r>
              <a:rPr lang="en-US" sz="1300">
                <a:solidFill>
                  <a:srgbClr val="000000"/>
                </a:solidFill>
                <a:cs typeface="Arial" pitchFamily="34" charset="0"/>
              </a:rPr>
              <a:t>Heavy duty transportation</a:t>
            </a:r>
          </a:p>
          <a:p>
            <a:pPr indent="-157467" defTabSz="851135">
              <a:spcAft>
                <a:spcPts val="342"/>
              </a:spcAft>
            </a:pPr>
            <a:endParaRPr lang="en-US" sz="1300">
              <a:solidFill>
                <a:srgbClr val="000000"/>
              </a:solidFill>
              <a:cs typeface="Arial" pitchFamily="34" charset="0"/>
            </a:endParaRPr>
          </a:p>
        </p:txBody>
      </p:sp>
      <p:sp>
        <p:nvSpPr>
          <p:cNvPr id="60" name="Rectangle 59">
            <a:extLst>
              <a:ext uri="{FF2B5EF4-FFF2-40B4-BE49-F238E27FC236}">
                <a16:creationId xmlns:a16="http://schemas.microsoft.com/office/drawing/2014/main" id="{0FC24B5F-83EE-4225-B46A-E79CE9E49527}"/>
              </a:ext>
            </a:extLst>
          </p:cNvPr>
          <p:cNvSpPr/>
          <p:nvPr/>
        </p:nvSpPr>
        <p:spPr>
          <a:xfrm>
            <a:off x="6218332" y="1362708"/>
            <a:ext cx="2588127" cy="46703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r>
              <a:rPr lang="en-US" sz="1600" b="1" i="0" spc="30" baseline="0">
                <a:solidFill>
                  <a:schemeClr val="bg1"/>
                </a:solidFill>
                <a:latin typeface="+mn-lt"/>
                <a:ea typeface="Neue Haas Grotesk Display Std 55 Roman" charset="0"/>
                <a:cs typeface="Neue Haas Grotesk Display Std 55 Roman" charset="0"/>
              </a:rPr>
              <a:t>Renewable Gas</a:t>
            </a:r>
          </a:p>
        </p:txBody>
      </p:sp>
      <p:sp>
        <p:nvSpPr>
          <p:cNvPr id="121" name="AutoShape 3">
            <a:extLst>
              <a:ext uri="{FF2B5EF4-FFF2-40B4-BE49-F238E27FC236}">
                <a16:creationId xmlns:a16="http://schemas.microsoft.com/office/drawing/2014/main" id="{00C293A9-D75F-4A10-B93D-342207052E5A}"/>
              </a:ext>
            </a:extLst>
          </p:cNvPr>
          <p:cNvSpPr>
            <a:spLocks noChangeArrowheads="1"/>
          </p:cNvSpPr>
          <p:nvPr/>
        </p:nvSpPr>
        <p:spPr bwMode="auto">
          <a:xfrm rot="16200000" flipH="1">
            <a:off x="7039380" y="1039877"/>
            <a:ext cx="936065" cy="2578159"/>
          </a:xfrm>
          <a:custGeom>
            <a:avLst/>
            <a:gdLst>
              <a:gd name="connsiteX0" fmla="*/ 0 w 541355"/>
              <a:gd name="connsiteY0" fmla="*/ 0 h 1477802"/>
              <a:gd name="connsiteX1" fmla="*/ 373838 w 541355"/>
              <a:gd name="connsiteY1" fmla="*/ 0 h 1477802"/>
              <a:gd name="connsiteX2" fmla="*/ 541355 w 541355"/>
              <a:gd name="connsiteY2" fmla="*/ 738901 h 1477802"/>
              <a:gd name="connsiteX3" fmla="*/ 373838 w 541355"/>
              <a:gd name="connsiteY3" fmla="*/ 1477802 h 1477802"/>
              <a:gd name="connsiteX4" fmla="*/ 0 w 541355"/>
              <a:gd name="connsiteY4" fmla="*/ 1477802 h 1477802"/>
              <a:gd name="connsiteX5" fmla="*/ 0 w 541355"/>
              <a:gd name="connsiteY5" fmla="*/ 0 h 1477802"/>
              <a:gd name="connsiteX0" fmla="*/ 0 w 593609"/>
              <a:gd name="connsiteY0" fmla="*/ 0 h 1477802"/>
              <a:gd name="connsiteX1" fmla="*/ 373838 w 593609"/>
              <a:gd name="connsiteY1" fmla="*/ 0 h 1477802"/>
              <a:gd name="connsiteX2" fmla="*/ 593609 w 593609"/>
              <a:gd name="connsiteY2" fmla="*/ 747613 h 1477802"/>
              <a:gd name="connsiteX3" fmla="*/ 373838 w 593609"/>
              <a:gd name="connsiteY3" fmla="*/ 1477802 h 1477802"/>
              <a:gd name="connsiteX4" fmla="*/ 0 w 593609"/>
              <a:gd name="connsiteY4" fmla="*/ 1477802 h 1477802"/>
              <a:gd name="connsiteX5" fmla="*/ 0 w 593609"/>
              <a:gd name="connsiteY5" fmla="*/ 0 h 14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93609" h="1477802">
                <a:moveTo>
                  <a:pt x="0" y="0"/>
                </a:moveTo>
                <a:lnTo>
                  <a:pt x="373838" y="0"/>
                </a:lnTo>
                <a:lnTo>
                  <a:pt x="593609" y="747613"/>
                </a:lnTo>
                <a:lnTo>
                  <a:pt x="373838" y="1477802"/>
                </a:lnTo>
                <a:lnTo>
                  <a:pt x="0" y="1477802"/>
                </a:lnTo>
                <a:lnTo>
                  <a:pt x="0" y="0"/>
                </a:lnTo>
                <a:close/>
              </a:path>
            </a:pathLst>
          </a:custGeom>
          <a:solidFill>
            <a:schemeClr val="accent2">
              <a:lumMod val="20000"/>
              <a:lumOff val="80000"/>
            </a:schemeClr>
          </a:solidFill>
          <a:ln w="12700">
            <a:noFill/>
            <a:miter lim="800000"/>
            <a:headEnd/>
            <a:tailEnd/>
          </a:ln>
        </p:spPr>
        <p:txBody>
          <a:bodyPr vert="eaVert" lIns="44596" tIns="44596" rIns="44596" bIns="44596" anchor="t">
            <a:noAutofit/>
          </a:bodyPr>
          <a:lstStyle/>
          <a:p>
            <a:pPr algn="ctr" defTabSz="891859" eaLnBrk="0" hangingPunct="0">
              <a:spcAft>
                <a:spcPts val="342"/>
              </a:spcAft>
            </a:pPr>
            <a:r>
              <a:rPr lang="en-GB" sz="1200" i="1">
                <a:solidFill>
                  <a:srgbClr val="000000"/>
                </a:solidFill>
                <a:cs typeface="Arial" pitchFamily="34" charset="0"/>
              </a:rPr>
              <a:t>Methane from renewable sources, reducing dependence on fossil gas</a:t>
            </a:r>
          </a:p>
          <a:p>
            <a:pPr algn="ctr" defTabSz="891859" eaLnBrk="0" hangingPunct="0">
              <a:spcAft>
                <a:spcPts val="342"/>
              </a:spcAft>
            </a:pPr>
            <a:endParaRPr lang="en-GB" sz="1500" b="1" i="1">
              <a:solidFill>
                <a:srgbClr val="000000"/>
              </a:solidFill>
              <a:cs typeface="Arial" pitchFamily="34" charset="0"/>
            </a:endParaRPr>
          </a:p>
        </p:txBody>
      </p:sp>
      <p:sp>
        <p:nvSpPr>
          <p:cNvPr id="122" name="Freeform 4">
            <a:extLst>
              <a:ext uri="{FF2B5EF4-FFF2-40B4-BE49-F238E27FC236}">
                <a16:creationId xmlns:a16="http://schemas.microsoft.com/office/drawing/2014/main" id="{3BCFFFBE-1250-4DCA-976C-BFE6EBA6CCDF}"/>
              </a:ext>
              <a:ext uri="{C183D7F6-B498-43B3-948B-1728B52AA6E4}">
                <adec:decorative xmlns:adec="http://schemas.microsoft.com/office/drawing/2017/decorative" val="1"/>
              </a:ext>
            </a:extLst>
          </p:cNvPr>
          <p:cNvSpPr>
            <a:spLocks/>
          </p:cNvSpPr>
          <p:nvPr/>
        </p:nvSpPr>
        <p:spPr bwMode="auto">
          <a:xfrm>
            <a:off x="6189850" y="2217729"/>
            <a:ext cx="2606880" cy="3474426"/>
          </a:xfrm>
          <a:custGeom>
            <a:avLst/>
            <a:gdLst>
              <a:gd name="T0" fmla="*/ 2147483647 w 1590"/>
              <a:gd name="T1" fmla="*/ 0 h 1901"/>
              <a:gd name="T2" fmla="*/ 2147483647 w 1590"/>
              <a:gd name="T3" fmla="*/ 2147483647 h 1901"/>
              <a:gd name="T4" fmla="*/ 2147483647 w 1590"/>
              <a:gd name="T5" fmla="*/ 0 h 1901"/>
              <a:gd name="T6" fmla="*/ 2147483647 w 1590"/>
              <a:gd name="T7" fmla="*/ 2147483647 h 1901"/>
              <a:gd name="T8" fmla="*/ 0 w 1590"/>
              <a:gd name="T9" fmla="*/ 2147483647 h 1901"/>
              <a:gd name="T10" fmla="*/ 2147483647 w 1590"/>
              <a:gd name="T11" fmla="*/ 2147483647 h 1901"/>
              <a:gd name="T12" fmla="*/ 2147483647 w 1590"/>
              <a:gd name="T13" fmla="*/ 2147483647 h 1901"/>
              <a:gd name="T14" fmla="*/ 2147483647 w 1590"/>
              <a:gd name="T15" fmla="*/ 2147483647 h 1901"/>
              <a:gd name="T16" fmla="*/ 2147483647 w 1590"/>
              <a:gd name="T17" fmla="*/ 0 h 190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90"/>
              <a:gd name="T28" fmla="*/ 0 h 1901"/>
              <a:gd name="T29" fmla="*/ 1590 w 1590"/>
              <a:gd name="T30" fmla="*/ 1901 h 1901"/>
              <a:gd name="connsiteX0" fmla="*/ 25 w 9994"/>
              <a:gd name="connsiteY0" fmla="*/ 0 h 9995"/>
              <a:gd name="connsiteX1" fmla="*/ 5013 w 9994"/>
              <a:gd name="connsiteY1" fmla="*/ 1273 h 9995"/>
              <a:gd name="connsiteX2" fmla="*/ 9994 w 9994"/>
              <a:gd name="connsiteY2" fmla="*/ 0 h 9995"/>
              <a:gd name="connsiteX3" fmla="*/ 9994 w 9994"/>
              <a:gd name="connsiteY3" fmla="*/ 9995 h 9995"/>
              <a:gd name="connsiteX4" fmla="*/ 0 w 9994"/>
              <a:gd name="connsiteY4" fmla="*/ 9995 h 9995"/>
              <a:gd name="connsiteX5" fmla="*/ 151 w 9994"/>
              <a:gd name="connsiteY5" fmla="*/ 9995 h 9995"/>
              <a:gd name="connsiteX6" fmla="*/ 50 w 9994"/>
              <a:gd name="connsiteY6" fmla="*/ 9995 h 9995"/>
              <a:gd name="connsiteX7" fmla="*/ 25 w 9994"/>
              <a:gd name="connsiteY7" fmla="*/ 9995 h 9995"/>
              <a:gd name="connsiteX8" fmla="*/ 25 w 9994"/>
              <a:gd name="connsiteY8" fmla="*/ 0 h 9995"/>
              <a:gd name="connsiteX0" fmla="*/ 25 w 10000"/>
              <a:gd name="connsiteY0" fmla="*/ 0 h 10000"/>
              <a:gd name="connsiteX1" fmla="*/ 5075 w 10000"/>
              <a:gd name="connsiteY1" fmla="*/ 1516 h 10000"/>
              <a:gd name="connsiteX2" fmla="*/ 10000 w 10000"/>
              <a:gd name="connsiteY2" fmla="*/ 0 h 10000"/>
              <a:gd name="connsiteX3" fmla="*/ 10000 w 10000"/>
              <a:gd name="connsiteY3" fmla="*/ 10000 h 10000"/>
              <a:gd name="connsiteX4" fmla="*/ 0 w 10000"/>
              <a:gd name="connsiteY4" fmla="*/ 10000 h 10000"/>
              <a:gd name="connsiteX5" fmla="*/ 151 w 10000"/>
              <a:gd name="connsiteY5" fmla="*/ 10000 h 10000"/>
              <a:gd name="connsiteX6" fmla="*/ 50 w 10000"/>
              <a:gd name="connsiteY6" fmla="*/ 10000 h 10000"/>
              <a:gd name="connsiteX7" fmla="*/ 25 w 10000"/>
              <a:gd name="connsiteY7" fmla="*/ 10000 h 10000"/>
              <a:gd name="connsiteX8" fmla="*/ 25 w 10000"/>
              <a:gd name="connsiteY8"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00" h="10000">
                <a:moveTo>
                  <a:pt x="25" y="0"/>
                </a:moveTo>
                <a:lnTo>
                  <a:pt x="5075" y="1516"/>
                </a:lnTo>
                <a:lnTo>
                  <a:pt x="10000" y="0"/>
                </a:lnTo>
                <a:lnTo>
                  <a:pt x="10000" y="10000"/>
                </a:lnTo>
                <a:lnTo>
                  <a:pt x="0" y="10000"/>
                </a:lnTo>
                <a:lnTo>
                  <a:pt x="151" y="10000"/>
                </a:lnTo>
                <a:lnTo>
                  <a:pt x="50" y="10000"/>
                </a:lnTo>
                <a:lnTo>
                  <a:pt x="25" y="10000"/>
                </a:lnTo>
                <a:lnTo>
                  <a:pt x="25" y="0"/>
                </a:lnTo>
              </a:path>
            </a:pathLst>
          </a:custGeom>
          <a:solidFill>
            <a:schemeClr val="bg1">
              <a:lumMod val="95000"/>
            </a:schemeClr>
          </a:solidFill>
          <a:ln w="12700" cap="rnd">
            <a:noFill/>
            <a:round/>
            <a:headEnd/>
            <a:tailEnd/>
          </a:ln>
        </p:spPr>
        <p:txBody>
          <a:bodyPr lIns="44596" tIns="44596" rIns="44596" bIns="44596">
            <a:noAutofit/>
          </a:bodyPr>
          <a:lstStyle/>
          <a:p>
            <a:pPr defTabSz="891859">
              <a:spcAft>
                <a:spcPts val="342"/>
              </a:spcAft>
            </a:pPr>
            <a:endParaRPr lang="en-GB" sz="1400">
              <a:solidFill>
                <a:schemeClr val="bg1"/>
              </a:solidFill>
              <a:cs typeface="Arial" pitchFamily="34" charset="0"/>
            </a:endParaRPr>
          </a:p>
        </p:txBody>
      </p:sp>
      <p:sp>
        <p:nvSpPr>
          <p:cNvPr id="119" name="Rectangle 11">
            <a:extLst>
              <a:ext uri="{FF2B5EF4-FFF2-40B4-BE49-F238E27FC236}">
                <a16:creationId xmlns:a16="http://schemas.microsoft.com/office/drawing/2014/main" id="{8BED3639-50F4-4EA1-9DB6-6BE0B0CC6013}"/>
              </a:ext>
            </a:extLst>
          </p:cNvPr>
          <p:cNvSpPr>
            <a:spLocks noChangeArrowheads="1"/>
          </p:cNvSpPr>
          <p:nvPr/>
        </p:nvSpPr>
        <p:spPr bwMode="auto">
          <a:xfrm>
            <a:off x="6232848" y="2828167"/>
            <a:ext cx="2611994" cy="2482374"/>
          </a:xfrm>
          <a:prstGeom prst="rect">
            <a:avLst/>
          </a:prstGeom>
          <a:noFill/>
          <a:ln w="12700">
            <a:noFill/>
            <a:miter lim="800000"/>
            <a:headEnd/>
            <a:tailEnd/>
          </a:ln>
          <a:effectLst/>
        </p:spPr>
        <p:txBody>
          <a:bodyPr lIns="0" tIns="0" rIns="0" bIns="0" numCol="1">
            <a:noAutofit/>
          </a:bodyPr>
          <a:lstStyle/>
          <a:p>
            <a:pPr indent="-157467" defTabSz="851135">
              <a:spcAft>
                <a:spcPts val="342"/>
              </a:spcAft>
            </a:pPr>
            <a:r>
              <a:rPr lang="en-US" sz="1300" b="1">
                <a:solidFill>
                  <a:srgbClr val="000000"/>
                </a:solidFill>
                <a:cs typeface="Arial" pitchFamily="34" charset="0"/>
              </a:rPr>
              <a:t>Fuel produced from biomass &amp; waste sources</a:t>
            </a:r>
            <a:r>
              <a:rPr lang="en-US" sz="1300">
                <a:solidFill>
                  <a:srgbClr val="000000"/>
                </a:solidFill>
                <a:cs typeface="Arial" pitchFamily="34" charset="0"/>
              </a:rPr>
              <a:t>, such as landfill gas and agricultural feedstocks</a:t>
            </a:r>
          </a:p>
          <a:p>
            <a:pPr indent="-157467" defTabSz="851135">
              <a:spcAft>
                <a:spcPts val="342"/>
              </a:spcAft>
            </a:pPr>
            <a:endParaRPr lang="en-US" sz="1300">
              <a:solidFill>
                <a:srgbClr val="000000"/>
              </a:solidFill>
              <a:cs typeface="Arial" pitchFamily="34" charset="0"/>
            </a:endParaRPr>
          </a:p>
          <a:p>
            <a:pPr indent="-157467" defTabSz="851135">
              <a:spcAft>
                <a:spcPts val="342"/>
              </a:spcAft>
            </a:pPr>
            <a:r>
              <a:rPr lang="en-US" sz="1300">
                <a:solidFill>
                  <a:srgbClr val="000000"/>
                </a:solidFill>
                <a:cs typeface="Arial" pitchFamily="34" charset="0"/>
              </a:rPr>
              <a:t>Limited by the amount of </a:t>
            </a:r>
            <a:r>
              <a:rPr lang="en-US" sz="1300" b="1">
                <a:solidFill>
                  <a:srgbClr val="000000"/>
                </a:solidFill>
                <a:cs typeface="Arial" pitchFamily="34" charset="0"/>
              </a:rPr>
              <a:t>readily available feedstock</a:t>
            </a:r>
          </a:p>
          <a:p>
            <a:pPr indent="-157467" defTabSz="851135">
              <a:spcAft>
                <a:spcPts val="342"/>
              </a:spcAft>
            </a:pPr>
            <a:endParaRPr lang="en-US" sz="1300">
              <a:solidFill>
                <a:srgbClr val="000000"/>
              </a:solidFill>
              <a:cs typeface="Arial" pitchFamily="34" charset="0"/>
            </a:endParaRPr>
          </a:p>
          <a:p>
            <a:pPr indent="-157467" defTabSz="851135">
              <a:spcAft>
                <a:spcPts val="342"/>
              </a:spcAft>
            </a:pPr>
            <a:r>
              <a:rPr lang="en-US" sz="1300">
                <a:solidFill>
                  <a:srgbClr val="000000"/>
                </a:solidFill>
                <a:cs typeface="Arial" pitchFamily="34" charset="0"/>
              </a:rPr>
              <a:t>Can be a </a:t>
            </a:r>
            <a:r>
              <a:rPr lang="en-US" sz="1300" b="1">
                <a:solidFill>
                  <a:srgbClr val="000000"/>
                </a:solidFill>
                <a:cs typeface="Arial" pitchFamily="34" charset="0"/>
              </a:rPr>
              <a:t>carbon neutral fuel</a:t>
            </a:r>
          </a:p>
          <a:p>
            <a:pPr indent="-157467" defTabSz="851135">
              <a:spcAft>
                <a:spcPts val="342"/>
              </a:spcAft>
            </a:pPr>
            <a:endParaRPr lang="en-US" sz="1300" b="1">
              <a:solidFill>
                <a:srgbClr val="000000"/>
              </a:solidFill>
              <a:cs typeface="Arial" pitchFamily="34" charset="0"/>
            </a:endParaRPr>
          </a:p>
          <a:p>
            <a:pPr indent="-157467" defTabSz="851135">
              <a:spcAft>
                <a:spcPts val="342"/>
              </a:spcAft>
            </a:pPr>
            <a:r>
              <a:rPr lang="en-US" sz="1300">
                <a:solidFill>
                  <a:srgbClr val="000000"/>
                </a:solidFill>
                <a:cs typeface="Arial" pitchFamily="34" charset="0"/>
              </a:rPr>
              <a:t>Preferred solution for:</a:t>
            </a:r>
          </a:p>
          <a:p>
            <a:pPr marL="128283" indent="-285750" defTabSz="851135">
              <a:spcAft>
                <a:spcPts val="342"/>
              </a:spcAft>
              <a:buFont typeface="Arial" panose="020B0604020202020204" pitchFamily="34" charset="0"/>
              <a:buChar char="•"/>
            </a:pPr>
            <a:r>
              <a:rPr lang="en-US" sz="1300">
                <a:solidFill>
                  <a:srgbClr val="000000"/>
                </a:solidFill>
                <a:cs typeface="Arial" pitchFamily="34" charset="0"/>
              </a:rPr>
              <a:t>Industrial processes that require carbon feedstock</a:t>
            </a:r>
          </a:p>
          <a:p>
            <a:pPr indent="-157467" defTabSz="851135">
              <a:spcAft>
                <a:spcPts val="342"/>
              </a:spcAft>
            </a:pPr>
            <a:endParaRPr lang="en-US" sz="1300" b="1">
              <a:solidFill>
                <a:srgbClr val="000000"/>
              </a:solidFill>
              <a:cs typeface="Arial" pitchFamily="34" charset="0"/>
            </a:endParaRPr>
          </a:p>
        </p:txBody>
      </p:sp>
      <p:sp>
        <p:nvSpPr>
          <p:cNvPr id="64" name="Rectangle 63">
            <a:extLst>
              <a:ext uri="{FF2B5EF4-FFF2-40B4-BE49-F238E27FC236}">
                <a16:creationId xmlns:a16="http://schemas.microsoft.com/office/drawing/2014/main" id="{FB58BED2-8F32-4D66-AB39-1E07E1D933D2}"/>
              </a:ext>
            </a:extLst>
          </p:cNvPr>
          <p:cNvSpPr/>
          <p:nvPr/>
        </p:nvSpPr>
        <p:spPr>
          <a:xfrm>
            <a:off x="8976030" y="1359932"/>
            <a:ext cx="2588127" cy="46703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r>
              <a:rPr lang="en-US" sz="1600" b="1" i="0" spc="30" baseline="0">
                <a:solidFill>
                  <a:schemeClr val="bg1"/>
                </a:solidFill>
                <a:latin typeface="+mn-lt"/>
                <a:ea typeface="Neue Haas Grotesk Display Std 55 Roman" charset="0"/>
                <a:cs typeface="Neue Haas Grotesk Display Std 55 Roman" charset="0"/>
              </a:rPr>
              <a:t>Carbon Capture and Utilization (CCU)</a:t>
            </a:r>
          </a:p>
        </p:txBody>
      </p:sp>
      <p:sp>
        <p:nvSpPr>
          <p:cNvPr id="123" name="AutoShape 3">
            <a:extLst>
              <a:ext uri="{FF2B5EF4-FFF2-40B4-BE49-F238E27FC236}">
                <a16:creationId xmlns:a16="http://schemas.microsoft.com/office/drawing/2014/main" id="{17A1610F-3125-4A68-8D69-41508A88C08C}"/>
              </a:ext>
            </a:extLst>
          </p:cNvPr>
          <p:cNvSpPr>
            <a:spLocks noChangeArrowheads="1"/>
          </p:cNvSpPr>
          <p:nvPr/>
        </p:nvSpPr>
        <p:spPr bwMode="auto">
          <a:xfrm rot="16200000" flipH="1">
            <a:off x="9797078" y="1039877"/>
            <a:ext cx="936065" cy="2578159"/>
          </a:xfrm>
          <a:custGeom>
            <a:avLst/>
            <a:gdLst>
              <a:gd name="connsiteX0" fmla="*/ 0 w 541355"/>
              <a:gd name="connsiteY0" fmla="*/ 0 h 1477802"/>
              <a:gd name="connsiteX1" fmla="*/ 373838 w 541355"/>
              <a:gd name="connsiteY1" fmla="*/ 0 h 1477802"/>
              <a:gd name="connsiteX2" fmla="*/ 541355 w 541355"/>
              <a:gd name="connsiteY2" fmla="*/ 738901 h 1477802"/>
              <a:gd name="connsiteX3" fmla="*/ 373838 w 541355"/>
              <a:gd name="connsiteY3" fmla="*/ 1477802 h 1477802"/>
              <a:gd name="connsiteX4" fmla="*/ 0 w 541355"/>
              <a:gd name="connsiteY4" fmla="*/ 1477802 h 1477802"/>
              <a:gd name="connsiteX5" fmla="*/ 0 w 541355"/>
              <a:gd name="connsiteY5" fmla="*/ 0 h 1477802"/>
              <a:gd name="connsiteX0" fmla="*/ 0 w 593609"/>
              <a:gd name="connsiteY0" fmla="*/ 0 h 1477802"/>
              <a:gd name="connsiteX1" fmla="*/ 373838 w 593609"/>
              <a:gd name="connsiteY1" fmla="*/ 0 h 1477802"/>
              <a:gd name="connsiteX2" fmla="*/ 593609 w 593609"/>
              <a:gd name="connsiteY2" fmla="*/ 747613 h 1477802"/>
              <a:gd name="connsiteX3" fmla="*/ 373838 w 593609"/>
              <a:gd name="connsiteY3" fmla="*/ 1477802 h 1477802"/>
              <a:gd name="connsiteX4" fmla="*/ 0 w 593609"/>
              <a:gd name="connsiteY4" fmla="*/ 1477802 h 1477802"/>
              <a:gd name="connsiteX5" fmla="*/ 0 w 593609"/>
              <a:gd name="connsiteY5" fmla="*/ 0 h 14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93609" h="1477802">
                <a:moveTo>
                  <a:pt x="0" y="0"/>
                </a:moveTo>
                <a:lnTo>
                  <a:pt x="373838" y="0"/>
                </a:lnTo>
                <a:lnTo>
                  <a:pt x="593609" y="747613"/>
                </a:lnTo>
                <a:lnTo>
                  <a:pt x="373838" y="1477802"/>
                </a:lnTo>
                <a:lnTo>
                  <a:pt x="0" y="1477802"/>
                </a:lnTo>
                <a:lnTo>
                  <a:pt x="0" y="0"/>
                </a:lnTo>
                <a:close/>
              </a:path>
            </a:pathLst>
          </a:custGeom>
          <a:solidFill>
            <a:schemeClr val="accent2">
              <a:lumMod val="20000"/>
              <a:lumOff val="80000"/>
            </a:schemeClr>
          </a:solidFill>
          <a:ln w="12700">
            <a:noFill/>
            <a:miter lim="800000"/>
            <a:headEnd/>
            <a:tailEnd/>
          </a:ln>
        </p:spPr>
        <p:txBody>
          <a:bodyPr vert="eaVert" lIns="44596" tIns="44596" rIns="44596" bIns="44596" anchor="t">
            <a:noAutofit/>
          </a:bodyPr>
          <a:lstStyle/>
          <a:p>
            <a:pPr algn="ctr" defTabSz="891859" eaLnBrk="0" hangingPunct="0">
              <a:spcAft>
                <a:spcPts val="342"/>
              </a:spcAft>
            </a:pPr>
            <a:r>
              <a:rPr lang="en-GB" sz="1200" i="1">
                <a:solidFill>
                  <a:srgbClr val="000000"/>
                </a:solidFill>
                <a:cs typeface="Arial" pitchFamily="34" charset="0"/>
              </a:rPr>
              <a:t>Capture CO</a:t>
            </a:r>
            <a:r>
              <a:rPr lang="en-GB" sz="1200" i="1" baseline="-25000">
                <a:solidFill>
                  <a:srgbClr val="000000"/>
                </a:solidFill>
                <a:cs typeface="Arial" pitchFamily="34" charset="0"/>
              </a:rPr>
              <a:t>2</a:t>
            </a:r>
            <a:r>
              <a:rPr lang="en-GB" sz="1200" i="1">
                <a:solidFill>
                  <a:srgbClr val="000000"/>
                </a:solidFill>
                <a:cs typeface="Arial" pitchFamily="34" charset="0"/>
              </a:rPr>
              <a:t> to mitigate impacts of emissions.</a:t>
            </a:r>
          </a:p>
          <a:p>
            <a:pPr algn="ctr" defTabSz="891859" eaLnBrk="0" hangingPunct="0">
              <a:spcAft>
                <a:spcPts val="342"/>
              </a:spcAft>
            </a:pPr>
            <a:endParaRPr lang="en-GB" sz="1500" b="1" i="1">
              <a:solidFill>
                <a:srgbClr val="000000"/>
              </a:solidFill>
              <a:cs typeface="Arial" pitchFamily="34" charset="0"/>
            </a:endParaRPr>
          </a:p>
        </p:txBody>
      </p:sp>
      <p:sp>
        <p:nvSpPr>
          <p:cNvPr id="124" name="Freeform 4">
            <a:extLst>
              <a:ext uri="{FF2B5EF4-FFF2-40B4-BE49-F238E27FC236}">
                <a16:creationId xmlns:a16="http://schemas.microsoft.com/office/drawing/2014/main" id="{804D00CC-FFEE-41E3-8712-A67AEA33E106}"/>
              </a:ext>
              <a:ext uri="{C183D7F6-B498-43B3-948B-1728B52AA6E4}">
                <adec:decorative xmlns:adec="http://schemas.microsoft.com/office/drawing/2017/decorative" val="1"/>
              </a:ext>
            </a:extLst>
          </p:cNvPr>
          <p:cNvSpPr>
            <a:spLocks/>
          </p:cNvSpPr>
          <p:nvPr/>
        </p:nvSpPr>
        <p:spPr bwMode="auto">
          <a:xfrm>
            <a:off x="8947548" y="2217729"/>
            <a:ext cx="2606880" cy="3474426"/>
          </a:xfrm>
          <a:custGeom>
            <a:avLst/>
            <a:gdLst>
              <a:gd name="T0" fmla="*/ 2147483647 w 1590"/>
              <a:gd name="T1" fmla="*/ 0 h 1901"/>
              <a:gd name="T2" fmla="*/ 2147483647 w 1590"/>
              <a:gd name="T3" fmla="*/ 2147483647 h 1901"/>
              <a:gd name="T4" fmla="*/ 2147483647 w 1590"/>
              <a:gd name="T5" fmla="*/ 0 h 1901"/>
              <a:gd name="T6" fmla="*/ 2147483647 w 1590"/>
              <a:gd name="T7" fmla="*/ 2147483647 h 1901"/>
              <a:gd name="T8" fmla="*/ 0 w 1590"/>
              <a:gd name="T9" fmla="*/ 2147483647 h 1901"/>
              <a:gd name="T10" fmla="*/ 2147483647 w 1590"/>
              <a:gd name="T11" fmla="*/ 2147483647 h 1901"/>
              <a:gd name="T12" fmla="*/ 2147483647 w 1590"/>
              <a:gd name="T13" fmla="*/ 2147483647 h 1901"/>
              <a:gd name="T14" fmla="*/ 2147483647 w 1590"/>
              <a:gd name="T15" fmla="*/ 2147483647 h 1901"/>
              <a:gd name="T16" fmla="*/ 2147483647 w 1590"/>
              <a:gd name="T17" fmla="*/ 0 h 190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90"/>
              <a:gd name="T28" fmla="*/ 0 h 1901"/>
              <a:gd name="T29" fmla="*/ 1590 w 1590"/>
              <a:gd name="T30" fmla="*/ 1901 h 1901"/>
              <a:gd name="connsiteX0" fmla="*/ 25 w 9994"/>
              <a:gd name="connsiteY0" fmla="*/ 0 h 9995"/>
              <a:gd name="connsiteX1" fmla="*/ 5013 w 9994"/>
              <a:gd name="connsiteY1" fmla="*/ 1273 h 9995"/>
              <a:gd name="connsiteX2" fmla="*/ 9994 w 9994"/>
              <a:gd name="connsiteY2" fmla="*/ 0 h 9995"/>
              <a:gd name="connsiteX3" fmla="*/ 9994 w 9994"/>
              <a:gd name="connsiteY3" fmla="*/ 9995 h 9995"/>
              <a:gd name="connsiteX4" fmla="*/ 0 w 9994"/>
              <a:gd name="connsiteY4" fmla="*/ 9995 h 9995"/>
              <a:gd name="connsiteX5" fmla="*/ 151 w 9994"/>
              <a:gd name="connsiteY5" fmla="*/ 9995 h 9995"/>
              <a:gd name="connsiteX6" fmla="*/ 50 w 9994"/>
              <a:gd name="connsiteY6" fmla="*/ 9995 h 9995"/>
              <a:gd name="connsiteX7" fmla="*/ 25 w 9994"/>
              <a:gd name="connsiteY7" fmla="*/ 9995 h 9995"/>
              <a:gd name="connsiteX8" fmla="*/ 25 w 9994"/>
              <a:gd name="connsiteY8" fmla="*/ 0 h 9995"/>
              <a:gd name="connsiteX0" fmla="*/ 25 w 10000"/>
              <a:gd name="connsiteY0" fmla="*/ 0 h 10000"/>
              <a:gd name="connsiteX1" fmla="*/ 5075 w 10000"/>
              <a:gd name="connsiteY1" fmla="*/ 1516 h 10000"/>
              <a:gd name="connsiteX2" fmla="*/ 10000 w 10000"/>
              <a:gd name="connsiteY2" fmla="*/ 0 h 10000"/>
              <a:gd name="connsiteX3" fmla="*/ 10000 w 10000"/>
              <a:gd name="connsiteY3" fmla="*/ 10000 h 10000"/>
              <a:gd name="connsiteX4" fmla="*/ 0 w 10000"/>
              <a:gd name="connsiteY4" fmla="*/ 10000 h 10000"/>
              <a:gd name="connsiteX5" fmla="*/ 151 w 10000"/>
              <a:gd name="connsiteY5" fmla="*/ 10000 h 10000"/>
              <a:gd name="connsiteX6" fmla="*/ 50 w 10000"/>
              <a:gd name="connsiteY6" fmla="*/ 10000 h 10000"/>
              <a:gd name="connsiteX7" fmla="*/ 25 w 10000"/>
              <a:gd name="connsiteY7" fmla="*/ 10000 h 10000"/>
              <a:gd name="connsiteX8" fmla="*/ 25 w 10000"/>
              <a:gd name="connsiteY8"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00" h="10000">
                <a:moveTo>
                  <a:pt x="25" y="0"/>
                </a:moveTo>
                <a:lnTo>
                  <a:pt x="5075" y="1516"/>
                </a:lnTo>
                <a:lnTo>
                  <a:pt x="10000" y="0"/>
                </a:lnTo>
                <a:lnTo>
                  <a:pt x="10000" y="10000"/>
                </a:lnTo>
                <a:lnTo>
                  <a:pt x="0" y="10000"/>
                </a:lnTo>
                <a:lnTo>
                  <a:pt x="151" y="10000"/>
                </a:lnTo>
                <a:lnTo>
                  <a:pt x="50" y="10000"/>
                </a:lnTo>
                <a:lnTo>
                  <a:pt x="25" y="10000"/>
                </a:lnTo>
                <a:lnTo>
                  <a:pt x="25" y="0"/>
                </a:lnTo>
              </a:path>
            </a:pathLst>
          </a:custGeom>
          <a:solidFill>
            <a:schemeClr val="bg1">
              <a:lumMod val="95000"/>
            </a:schemeClr>
          </a:solidFill>
          <a:ln w="12700" cap="rnd">
            <a:noFill/>
            <a:round/>
            <a:headEnd/>
            <a:tailEnd/>
          </a:ln>
        </p:spPr>
        <p:txBody>
          <a:bodyPr lIns="44596" tIns="44596" rIns="44596" bIns="44596">
            <a:noAutofit/>
          </a:bodyPr>
          <a:lstStyle/>
          <a:p>
            <a:pPr defTabSz="891859">
              <a:spcAft>
                <a:spcPts val="342"/>
              </a:spcAft>
            </a:pPr>
            <a:endParaRPr lang="en-GB" sz="1400">
              <a:solidFill>
                <a:schemeClr val="bg1"/>
              </a:solidFill>
              <a:cs typeface="Arial" pitchFamily="34" charset="0"/>
            </a:endParaRPr>
          </a:p>
        </p:txBody>
      </p:sp>
      <p:sp>
        <p:nvSpPr>
          <p:cNvPr id="126" name="Rectangle 11">
            <a:extLst>
              <a:ext uri="{FF2B5EF4-FFF2-40B4-BE49-F238E27FC236}">
                <a16:creationId xmlns:a16="http://schemas.microsoft.com/office/drawing/2014/main" id="{29DB7625-B4D3-497C-9D1C-A535D0726FF7}"/>
              </a:ext>
            </a:extLst>
          </p:cNvPr>
          <p:cNvSpPr>
            <a:spLocks noChangeArrowheads="1"/>
          </p:cNvSpPr>
          <p:nvPr/>
        </p:nvSpPr>
        <p:spPr bwMode="auto">
          <a:xfrm>
            <a:off x="9023056" y="2828166"/>
            <a:ext cx="2466420" cy="2558697"/>
          </a:xfrm>
          <a:prstGeom prst="rect">
            <a:avLst/>
          </a:prstGeom>
          <a:noFill/>
          <a:ln w="12700">
            <a:noFill/>
            <a:miter lim="800000"/>
            <a:headEnd/>
            <a:tailEnd/>
          </a:ln>
          <a:effectLst/>
        </p:spPr>
        <p:txBody>
          <a:bodyPr lIns="0" tIns="0" rIns="0" bIns="0" numCol="1">
            <a:noAutofit/>
          </a:bodyPr>
          <a:lstStyle/>
          <a:p>
            <a:pPr indent="-157467" defTabSz="851135">
              <a:spcAft>
                <a:spcPts val="342"/>
              </a:spcAft>
            </a:pPr>
            <a:r>
              <a:rPr lang="en-US" sz="1300" b="1">
                <a:solidFill>
                  <a:srgbClr val="000000"/>
                </a:solidFill>
                <a:cs typeface="Arial" pitchFamily="34" charset="0"/>
              </a:rPr>
              <a:t>Captures CO</a:t>
            </a:r>
            <a:r>
              <a:rPr lang="en-US" sz="1300" b="1" baseline="-25000">
                <a:solidFill>
                  <a:srgbClr val="000000"/>
                </a:solidFill>
                <a:cs typeface="Arial" pitchFamily="34" charset="0"/>
              </a:rPr>
              <a:t>2</a:t>
            </a:r>
            <a:r>
              <a:rPr lang="en-US" sz="1300" b="1">
                <a:solidFill>
                  <a:srgbClr val="000000"/>
                </a:solidFill>
                <a:cs typeface="Arial" pitchFamily="34" charset="0"/>
              </a:rPr>
              <a:t> before released </a:t>
            </a:r>
            <a:r>
              <a:rPr lang="en-US" sz="1300">
                <a:solidFill>
                  <a:srgbClr val="000000"/>
                </a:solidFill>
                <a:cs typeface="Arial" pitchFamily="34" charset="0"/>
              </a:rPr>
              <a:t>to the atmosphere</a:t>
            </a:r>
          </a:p>
          <a:p>
            <a:pPr indent="-157467" defTabSz="851135">
              <a:spcAft>
                <a:spcPts val="342"/>
              </a:spcAft>
            </a:pPr>
            <a:endParaRPr lang="en-US" sz="1300">
              <a:solidFill>
                <a:srgbClr val="000000"/>
              </a:solidFill>
              <a:cs typeface="Arial" pitchFamily="34" charset="0"/>
            </a:endParaRPr>
          </a:p>
          <a:p>
            <a:pPr indent="-157467" defTabSz="851135">
              <a:spcAft>
                <a:spcPts val="342"/>
              </a:spcAft>
            </a:pPr>
            <a:r>
              <a:rPr lang="en-US" sz="1300">
                <a:solidFill>
                  <a:srgbClr val="000000"/>
                </a:solidFill>
                <a:cs typeface="Arial" pitchFamily="34" charset="0"/>
              </a:rPr>
              <a:t>Captured emissions can be </a:t>
            </a:r>
            <a:r>
              <a:rPr lang="en-US" sz="1300" b="1">
                <a:solidFill>
                  <a:srgbClr val="000000"/>
                </a:solidFill>
                <a:cs typeface="Arial" pitchFamily="34" charset="0"/>
              </a:rPr>
              <a:t>utilized or sequestered.</a:t>
            </a:r>
          </a:p>
          <a:p>
            <a:pPr indent="-157467" defTabSz="851135">
              <a:spcAft>
                <a:spcPts val="342"/>
              </a:spcAft>
            </a:pPr>
            <a:endParaRPr lang="en-US" sz="1300">
              <a:solidFill>
                <a:srgbClr val="000000"/>
              </a:solidFill>
              <a:cs typeface="Arial" pitchFamily="34" charset="0"/>
            </a:endParaRPr>
          </a:p>
          <a:p>
            <a:pPr indent="-157467" defTabSz="851135">
              <a:spcAft>
                <a:spcPts val="342"/>
              </a:spcAft>
            </a:pPr>
            <a:r>
              <a:rPr lang="en-US" sz="1300">
                <a:solidFill>
                  <a:srgbClr val="000000"/>
                </a:solidFill>
                <a:cs typeface="Arial" pitchFamily="34" charset="0"/>
              </a:rPr>
              <a:t>Retrofitted or built at </a:t>
            </a:r>
            <a:r>
              <a:rPr lang="en-US" sz="1300" b="1">
                <a:solidFill>
                  <a:srgbClr val="000000"/>
                </a:solidFill>
                <a:cs typeface="Arial" pitchFamily="34" charset="0"/>
              </a:rPr>
              <a:t>industrial sites </a:t>
            </a:r>
            <a:r>
              <a:rPr lang="en-US" sz="1300">
                <a:solidFill>
                  <a:srgbClr val="000000"/>
                </a:solidFill>
                <a:cs typeface="Arial" pitchFamily="34" charset="0"/>
              </a:rPr>
              <a:t>or large generators</a:t>
            </a:r>
          </a:p>
          <a:p>
            <a:pPr indent="-157467" defTabSz="851135">
              <a:spcAft>
                <a:spcPts val="342"/>
              </a:spcAft>
            </a:pPr>
            <a:endParaRPr lang="en-US" sz="1300" b="1">
              <a:solidFill>
                <a:srgbClr val="000000"/>
              </a:solidFill>
              <a:cs typeface="Arial" pitchFamily="34" charset="0"/>
            </a:endParaRPr>
          </a:p>
          <a:p>
            <a:pPr indent="-157467" defTabSz="851135">
              <a:spcAft>
                <a:spcPts val="342"/>
              </a:spcAft>
            </a:pPr>
            <a:r>
              <a:rPr lang="en-US" sz="1300">
                <a:solidFill>
                  <a:srgbClr val="000000"/>
                </a:solidFill>
                <a:cs typeface="Arial" pitchFamily="34" charset="0"/>
              </a:rPr>
              <a:t>Preferred solution for:</a:t>
            </a:r>
          </a:p>
          <a:p>
            <a:pPr marL="128283" indent="-285750" defTabSz="851135">
              <a:spcAft>
                <a:spcPts val="342"/>
              </a:spcAft>
              <a:buFont typeface="Arial" panose="020B0604020202020204" pitchFamily="34" charset="0"/>
              <a:buChar char="•"/>
            </a:pPr>
            <a:r>
              <a:rPr lang="en-US" sz="1300">
                <a:solidFill>
                  <a:srgbClr val="000000"/>
                </a:solidFill>
                <a:cs typeface="Arial" pitchFamily="34" charset="0"/>
              </a:rPr>
              <a:t>Hard to decarbonize </a:t>
            </a:r>
            <a:r>
              <a:rPr lang="en-US" sz="1300" b="1">
                <a:solidFill>
                  <a:srgbClr val="000000"/>
                </a:solidFill>
                <a:cs typeface="Arial" pitchFamily="34" charset="0"/>
              </a:rPr>
              <a:t>industrial processes</a:t>
            </a:r>
          </a:p>
          <a:p>
            <a:pPr indent="-157467" defTabSz="851135">
              <a:spcAft>
                <a:spcPts val="342"/>
              </a:spcAft>
            </a:pPr>
            <a:endParaRPr lang="en-US" sz="1300" b="1">
              <a:solidFill>
                <a:srgbClr val="000000"/>
              </a:solidFill>
              <a:cs typeface="Arial" pitchFamily="34" charset="0"/>
            </a:endParaRPr>
          </a:p>
          <a:p>
            <a:pPr indent="-157467" defTabSz="851135">
              <a:spcAft>
                <a:spcPts val="342"/>
              </a:spcAft>
            </a:pPr>
            <a:endParaRPr lang="en-US" sz="1300" b="1">
              <a:solidFill>
                <a:srgbClr val="000000"/>
              </a:solidFill>
              <a:cs typeface="Arial" pitchFamily="34" charset="0"/>
            </a:endParaRPr>
          </a:p>
        </p:txBody>
      </p:sp>
      <p:sp>
        <p:nvSpPr>
          <p:cNvPr id="27" name="Rectangle 26">
            <a:extLst>
              <a:ext uri="{FF2B5EF4-FFF2-40B4-BE49-F238E27FC236}">
                <a16:creationId xmlns:a16="http://schemas.microsoft.com/office/drawing/2014/main" id="{B5AC4712-0B73-4DD6-B797-A0BEFA7FE7C8}"/>
              </a:ext>
            </a:extLst>
          </p:cNvPr>
          <p:cNvSpPr/>
          <p:nvPr/>
        </p:nvSpPr>
        <p:spPr>
          <a:xfrm>
            <a:off x="643645" y="5654388"/>
            <a:ext cx="10910545" cy="585756"/>
          </a:xfrm>
          <a:prstGeom prst="rect">
            <a:avLst/>
          </a:prstGeom>
          <a:solidFill>
            <a:srgbClr val="40840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r>
              <a:rPr lang="en-US" sz="1600" b="1" i="0" spc="30" baseline="0">
                <a:solidFill>
                  <a:schemeClr val="bg1"/>
                </a:solidFill>
                <a:latin typeface="+mn-lt"/>
                <a:ea typeface="Neue Haas Grotesk Display Std 55 Roman" charset="0"/>
                <a:cs typeface="Neue Haas Grotesk Display Std 55 Roman" charset="0"/>
              </a:rPr>
              <a:t>Gas Technology Efficiency Improvements</a:t>
            </a:r>
          </a:p>
          <a:p>
            <a:pPr algn="ctr"/>
            <a:r>
              <a:rPr lang="en-US" sz="1600" b="1" i="0" spc="30" baseline="0">
                <a:solidFill>
                  <a:schemeClr val="bg1"/>
                </a:solidFill>
                <a:latin typeface="+mn-lt"/>
                <a:ea typeface="Neue Haas Grotesk Display Std 55 Roman" charset="0"/>
                <a:cs typeface="Neue Haas Grotesk Display Std 55 Roman" charset="0"/>
              </a:rPr>
              <a:t>Gas System Strategic Decommissioning</a:t>
            </a:r>
          </a:p>
        </p:txBody>
      </p:sp>
      <p:sp>
        <p:nvSpPr>
          <p:cNvPr id="30" name="Slide Number Placeholder 3">
            <a:extLst>
              <a:ext uri="{FF2B5EF4-FFF2-40B4-BE49-F238E27FC236}">
                <a16:creationId xmlns:a16="http://schemas.microsoft.com/office/drawing/2014/main" id="{F1892CC0-53F2-4516-B4E5-EAC3BCFB9941}"/>
              </a:ext>
              <a:ext uri="{C183D7F6-B498-43B3-948B-1728B52AA6E4}">
                <adec:decorative xmlns:adec="http://schemas.microsoft.com/office/drawing/2017/decorative" val="1"/>
              </a:ext>
            </a:extLst>
          </p:cNvPr>
          <p:cNvSpPr>
            <a:spLocks noGrp="1"/>
          </p:cNvSpPr>
          <p:nvPr>
            <p:ph type="sldNum" sz="quarter" idx="12"/>
          </p:nvPr>
        </p:nvSpPr>
        <p:spPr>
          <a:xfrm>
            <a:off x="11414760" y="6240145"/>
            <a:ext cx="320040" cy="182880"/>
          </a:xfrm>
        </p:spPr>
        <p:txBody>
          <a:bodyPr/>
          <a:lstStyle/>
          <a:p>
            <a:fld id="{B58DE5F1-E0F9-4CCA-92B7-7A6FC4DFEE14}" type="slidenum">
              <a:rPr lang="en-US" smtClean="0"/>
              <a:t>14</a:t>
            </a:fld>
            <a:endParaRPr lang="en-US"/>
          </a:p>
        </p:txBody>
      </p:sp>
    </p:spTree>
    <p:extLst>
      <p:ext uri="{BB962C8B-B14F-4D97-AF65-F5344CB8AC3E}">
        <p14:creationId xmlns:p14="http://schemas.microsoft.com/office/powerpoint/2010/main" val="35726742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0360FB-E26F-4A01-ACED-9D8EB6051D74}"/>
              </a:ext>
            </a:extLst>
          </p:cNvPr>
          <p:cNvSpPr>
            <a:spLocks noGrp="1"/>
          </p:cNvSpPr>
          <p:nvPr>
            <p:ph type="title"/>
          </p:nvPr>
        </p:nvSpPr>
        <p:spPr>
          <a:xfrm>
            <a:off x="457200" y="434975"/>
            <a:ext cx="11277600" cy="914400"/>
          </a:xfrm>
        </p:spPr>
        <p:txBody>
          <a:bodyPr vert="horz"/>
          <a:lstStyle/>
          <a:p>
            <a:r>
              <a:rPr lang="en-US" sz="4000">
                <a:latin typeface="Arial Black" panose="020B0A04020102020204" pitchFamily="34" charset="0"/>
              </a:rPr>
              <a:t>Electrification Considerations</a:t>
            </a:r>
          </a:p>
        </p:txBody>
      </p:sp>
      <p:pic>
        <p:nvPicPr>
          <p:cNvPr id="4098" name="Picture 2" descr="Image of transmission power lines and wind turbine">
            <a:extLst>
              <a:ext uri="{FF2B5EF4-FFF2-40B4-BE49-F238E27FC236}">
                <a16:creationId xmlns:a16="http://schemas.microsoft.com/office/drawing/2014/main" id="{B07E61FE-3265-453D-AC8F-27E72F45ABE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86468" y="1068512"/>
            <a:ext cx="3440918" cy="1797879"/>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8960F573-3F26-4E13-88D4-71370A44F194}"/>
              </a:ext>
            </a:extLst>
          </p:cNvPr>
          <p:cNvSpPr txBox="1"/>
          <p:nvPr/>
        </p:nvSpPr>
        <p:spPr>
          <a:xfrm>
            <a:off x="4315146" y="2865099"/>
            <a:ext cx="1027416" cy="212791"/>
          </a:xfrm>
          <a:prstGeom prst="rect">
            <a:avLst/>
          </a:prstGeom>
          <a:noFill/>
        </p:spPr>
        <p:txBody>
          <a:bodyPr wrap="square" lIns="0" tIns="0" rIns="0" bIns="0" rtlCol="0">
            <a:noAutofit/>
          </a:bodyPr>
          <a:lstStyle/>
          <a:p>
            <a:pPr>
              <a:lnSpc>
                <a:spcPct val="100000"/>
              </a:lnSpc>
              <a:spcBef>
                <a:spcPts val="1200"/>
              </a:spcBef>
              <a:buSzPct val="100000"/>
            </a:pPr>
            <a:r>
              <a:rPr lang="en-US" sz="1000"/>
              <a:t>Source: </a:t>
            </a:r>
            <a:r>
              <a:rPr lang="en-US" sz="1000">
                <a:hlinkClick r:id="rId4"/>
              </a:rPr>
              <a:t>IRENA</a:t>
            </a:r>
            <a:endParaRPr lang="en-US" sz="1000"/>
          </a:p>
        </p:txBody>
      </p:sp>
      <p:pic>
        <p:nvPicPr>
          <p:cNvPr id="4100" name="Picture 4" descr="Illustration showing components related to electrification including EV charging stations, maximum grid infrastructure, improved commercial load profiles, heat pumps, and advanced electric panels.">
            <a:extLst>
              <a:ext uri="{FF2B5EF4-FFF2-40B4-BE49-F238E27FC236}">
                <a16:creationId xmlns:a16="http://schemas.microsoft.com/office/drawing/2014/main" id="{8B42E229-048C-41AA-98DC-F98567F4C0E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38315" y="986889"/>
            <a:ext cx="2890172" cy="1874097"/>
          </a:xfrm>
          <a:prstGeom prst="rect">
            <a:avLst/>
          </a:prstGeom>
          <a:noFill/>
          <a:extLst>
            <a:ext uri="{909E8E84-426E-40DD-AFC4-6F175D3DCCD1}">
              <a14:hiddenFill xmlns:a14="http://schemas.microsoft.com/office/drawing/2010/main">
                <a:solidFill>
                  <a:srgbClr val="FFFFFF"/>
                </a:solidFill>
              </a14:hiddenFill>
            </a:ext>
          </a:extLst>
        </p:spPr>
      </p:pic>
      <p:sp>
        <p:nvSpPr>
          <p:cNvPr id="27" name="TextBox 26">
            <a:extLst>
              <a:ext uri="{FF2B5EF4-FFF2-40B4-BE49-F238E27FC236}">
                <a16:creationId xmlns:a16="http://schemas.microsoft.com/office/drawing/2014/main" id="{B0D9E0CB-DE9B-4413-8FEB-B82F71540D7E}"/>
              </a:ext>
            </a:extLst>
          </p:cNvPr>
          <p:cNvSpPr txBox="1"/>
          <p:nvPr/>
        </p:nvSpPr>
        <p:spPr>
          <a:xfrm>
            <a:off x="9703013" y="2865099"/>
            <a:ext cx="1027416" cy="212791"/>
          </a:xfrm>
          <a:prstGeom prst="rect">
            <a:avLst/>
          </a:prstGeom>
          <a:noFill/>
        </p:spPr>
        <p:txBody>
          <a:bodyPr wrap="square" lIns="0" tIns="0" rIns="0" bIns="0" rtlCol="0">
            <a:noAutofit/>
          </a:bodyPr>
          <a:lstStyle/>
          <a:p>
            <a:pPr>
              <a:lnSpc>
                <a:spcPct val="100000"/>
              </a:lnSpc>
              <a:spcBef>
                <a:spcPts val="1200"/>
              </a:spcBef>
              <a:buSzPct val="100000"/>
            </a:pPr>
            <a:r>
              <a:rPr lang="en-US" sz="1000"/>
              <a:t>Source: </a:t>
            </a:r>
            <a:r>
              <a:rPr lang="en-US" sz="1000">
                <a:hlinkClick r:id="rId6"/>
              </a:rPr>
              <a:t>IMT</a:t>
            </a:r>
            <a:endParaRPr lang="en-US" sz="1000"/>
          </a:p>
        </p:txBody>
      </p:sp>
      <p:sp>
        <p:nvSpPr>
          <p:cNvPr id="19" name="TextBox 18">
            <a:extLst>
              <a:ext uri="{FF2B5EF4-FFF2-40B4-BE49-F238E27FC236}">
                <a16:creationId xmlns:a16="http://schemas.microsoft.com/office/drawing/2014/main" id="{7CF58664-0C09-4E65-ACFB-E0A75A86BD1D}"/>
              </a:ext>
            </a:extLst>
          </p:cNvPr>
          <p:cNvSpPr txBox="1"/>
          <p:nvPr/>
        </p:nvSpPr>
        <p:spPr>
          <a:xfrm>
            <a:off x="2933299" y="2987853"/>
            <a:ext cx="1253691" cy="400110"/>
          </a:xfrm>
          <a:prstGeom prst="rect">
            <a:avLst/>
          </a:prstGeom>
          <a:noFill/>
        </p:spPr>
        <p:txBody>
          <a:bodyPr wrap="square">
            <a:spAutoFit/>
          </a:bodyPr>
          <a:lstStyle/>
          <a:p>
            <a:r>
              <a:rPr lang="en-US" sz="2000" b="1">
                <a:effectLst/>
              </a:rPr>
              <a:t>Benefits</a:t>
            </a:r>
            <a:endParaRPr lang="en-US" sz="2000"/>
          </a:p>
        </p:txBody>
      </p:sp>
      <p:sp>
        <p:nvSpPr>
          <p:cNvPr id="21" name="TextBox 20">
            <a:extLst>
              <a:ext uri="{FF2B5EF4-FFF2-40B4-BE49-F238E27FC236}">
                <a16:creationId xmlns:a16="http://schemas.microsoft.com/office/drawing/2014/main" id="{25BFEF7B-0660-468C-B1F2-E0FE6798BB7C}"/>
              </a:ext>
            </a:extLst>
          </p:cNvPr>
          <p:cNvSpPr txBox="1"/>
          <p:nvPr/>
        </p:nvSpPr>
        <p:spPr>
          <a:xfrm>
            <a:off x="1179698" y="3482917"/>
            <a:ext cx="4916302" cy="605294"/>
          </a:xfrm>
          <a:prstGeom prst="rect">
            <a:avLst/>
          </a:prstGeom>
          <a:noFill/>
        </p:spPr>
        <p:txBody>
          <a:bodyPr wrap="square">
            <a:spAutoFit/>
          </a:bodyPr>
          <a:lstStyle/>
          <a:p>
            <a:pPr marR="0" lvl="0" algn="l" defTabSz="914400" rtl="0" eaLnBrk="1" fontAlgn="auto" latinLnBrk="0" hangingPunct="1">
              <a:lnSpc>
                <a:spcPts val="2000"/>
              </a:lnSpc>
              <a:spcBef>
                <a:spcPts val="0"/>
              </a:spcBef>
              <a:spcAft>
                <a:spcPts val="2400"/>
              </a:spcAft>
              <a:buClrTx/>
              <a:buSzTx/>
              <a:tabLst>
                <a:tab pos="457200" algn="l"/>
              </a:tabLst>
              <a:defRPr/>
            </a:pPr>
            <a:r>
              <a:rPr lang="en-US" sz="1800">
                <a:solidFill>
                  <a:srgbClr val="000000"/>
                </a:solidFill>
                <a:effectLst/>
                <a:latin typeface="+mn-lt"/>
                <a:ea typeface="MS Gothic" panose="020B0609070205080204" pitchFamily="49" charset="-128"/>
                <a:cs typeface="Times New Roman" panose="02020603050405020304" pitchFamily="18" charset="0"/>
              </a:rPr>
              <a:t>All electric construction </a:t>
            </a:r>
            <a:r>
              <a:rPr lang="en-US" sz="1800" b="1">
                <a:solidFill>
                  <a:srgbClr val="000000"/>
                </a:solidFill>
                <a:effectLst/>
                <a:latin typeface="+mn-lt"/>
                <a:ea typeface="MS Gothic" panose="020B0609070205080204" pitchFamily="49" charset="-128"/>
                <a:cs typeface="Times New Roman" panose="02020603050405020304" pitchFamily="18" charset="0"/>
              </a:rPr>
              <a:t>reduces upfront costs</a:t>
            </a:r>
          </a:p>
        </p:txBody>
      </p:sp>
      <p:sp>
        <p:nvSpPr>
          <p:cNvPr id="22" name="TextBox 21">
            <a:extLst>
              <a:ext uri="{FF2B5EF4-FFF2-40B4-BE49-F238E27FC236}">
                <a16:creationId xmlns:a16="http://schemas.microsoft.com/office/drawing/2014/main" id="{856EAFEB-0DD5-4C48-A61D-14C7DD520516}"/>
              </a:ext>
            </a:extLst>
          </p:cNvPr>
          <p:cNvSpPr txBox="1"/>
          <p:nvPr/>
        </p:nvSpPr>
        <p:spPr>
          <a:xfrm>
            <a:off x="1179698" y="4420130"/>
            <a:ext cx="4916303" cy="605294"/>
          </a:xfrm>
          <a:prstGeom prst="rect">
            <a:avLst/>
          </a:prstGeom>
          <a:noFill/>
        </p:spPr>
        <p:txBody>
          <a:bodyPr wrap="square">
            <a:spAutoFit/>
          </a:bodyPr>
          <a:lstStyle/>
          <a:p>
            <a:pPr marR="0" lvl="0" fontAlgn="auto">
              <a:lnSpc>
                <a:spcPts val="2000"/>
              </a:lnSpc>
              <a:spcBef>
                <a:spcPts val="0"/>
              </a:spcBef>
              <a:spcAft>
                <a:spcPts val="4200"/>
              </a:spcAft>
              <a:tabLst>
                <a:tab pos="457200" algn="l"/>
              </a:tabLst>
            </a:pPr>
            <a:r>
              <a:rPr lang="en-US" sz="1800" b="1">
                <a:solidFill>
                  <a:srgbClr val="000000"/>
                </a:solidFill>
                <a:effectLst/>
                <a:latin typeface="+mn-lt"/>
                <a:ea typeface="MS Gothic" panose="020B0609070205080204" pitchFamily="49" charset="-128"/>
                <a:cs typeface="Times New Roman" panose="02020603050405020304" pitchFamily="18" charset="0"/>
              </a:rPr>
              <a:t>Gas infrastructure decommissioning</a:t>
            </a:r>
            <a:r>
              <a:rPr lang="en-US" sz="1800">
                <a:solidFill>
                  <a:srgbClr val="000000"/>
                </a:solidFill>
                <a:effectLst/>
                <a:latin typeface="+mn-lt"/>
                <a:ea typeface="MS Gothic" panose="020B0609070205080204" pitchFamily="49" charset="-128"/>
                <a:cs typeface="Times New Roman" panose="02020603050405020304" pitchFamily="18" charset="0"/>
              </a:rPr>
              <a:t> can enhance community health and safety</a:t>
            </a:r>
          </a:p>
        </p:txBody>
      </p:sp>
      <p:sp>
        <p:nvSpPr>
          <p:cNvPr id="23" name="TextBox 22">
            <a:extLst>
              <a:ext uri="{FF2B5EF4-FFF2-40B4-BE49-F238E27FC236}">
                <a16:creationId xmlns:a16="http://schemas.microsoft.com/office/drawing/2014/main" id="{DE7F91F9-6FA1-4AE1-98AA-A5ED27EBE00A}"/>
              </a:ext>
            </a:extLst>
          </p:cNvPr>
          <p:cNvSpPr txBox="1"/>
          <p:nvPr/>
        </p:nvSpPr>
        <p:spPr>
          <a:xfrm>
            <a:off x="1179698" y="5451460"/>
            <a:ext cx="4916302" cy="605294"/>
          </a:xfrm>
          <a:prstGeom prst="rect">
            <a:avLst/>
          </a:prstGeom>
          <a:noFill/>
        </p:spPr>
        <p:txBody>
          <a:bodyPr wrap="square">
            <a:spAutoFit/>
          </a:bodyPr>
          <a:lstStyle/>
          <a:p>
            <a:pPr marR="0" lvl="0" fontAlgn="auto">
              <a:lnSpc>
                <a:spcPts val="2000"/>
              </a:lnSpc>
              <a:spcBef>
                <a:spcPts val="0"/>
              </a:spcBef>
              <a:spcAft>
                <a:spcPts val="4200"/>
              </a:spcAft>
              <a:tabLst>
                <a:tab pos="457200" algn="l"/>
              </a:tabLst>
            </a:pPr>
            <a:r>
              <a:rPr lang="en-US" sz="1800">
                <a:solidFill>
                  <a:srgbClr val="000000"/>
                </a:solidFill>
                <a:effectLst/>
                <a:latin typeface="+mn-lt"/>
                <a:ea typeface="MS Gothic" panose="020B0609070205080204" pitchFamily="49" charset="-128"/>
                <a:cs typeface="Times New Roman" panose="02020603050405020304" pitchFamily="18" charset="0"/>
              </a:rPr>
              <a:t>Reduced exposure to </a:t>
            </a:r>
            <a:r>
              <a:rPr lang="en-US" sz="1800" b="1">
                <a:solidFill>
                  <a:srgbClr val="000000"/>
                </a:solidFill>
                <a:effectLst/>
                <a:latin typeface="+mn-lt"/>
                <a:ea typeface="MS Gothic" panose="020B0609070205080204" pitchFamily="49" charset="-128"/>
                <a:cs typeface="Times New Roman" panose="02020603050405020304" pitchFamily="18" charset="0"/>
              </a:rPr>
              <a:t>fossil</a:t>
            </a:r>
            <a:r>
              <a:rPr lang="en-US" sz="1800">
                <a:solidFill>
                  <a:srgbClr val="000000"/>
                </a:solidFill>
                <a:effectLst/>
                <a:latin typeface="+mn-lt"/>
                <a:ea typeface="MS Gothic" panose="020B0609070205080204" pitchFamily="49" charset="-128"/>
                <a:cs typeface="Times New Roman" panose="02020603050405020304" pitchFamily="18" charset="0"/>
              </a:rPr>
              <a:t> </a:t>
            </a:r>
            <a:r>
              <a:rPr lang="en-US" sz="1800" b="1">
                <a:solidFill>
                  <a:srgbClr val="000000"/>
                </a:solidFill>
                <a:effectLst/>
                <a:latin typeface="+mn-lt"/>
                <a:ea typeface="MS Gothic" panose="020B0609070205080204" pitchFamily="49" charset="-128"/>
                <a:cs typeface="Times New Roman" panose="02020603050405020304" pitchFamily="18" charset="0"/>
              </a:rPr>
              <a:t>gas price volatility</a:t>
            </a:r>
            <a:endParaRPr lang="en-US" sz="1800">
              <a:solidFill>
                <a:srgbClr val="000000"/>
              </a:solidFill>
              <a:effectLst/>
              <a:latin typeface="+mn-lt"/>
              <a:ea typeface="MS Gothic" panose="020B0609070205080204" pitchFamily="49" charset="-128"/>
              <a:cs typeface="Times New Roman" panose="02020603050405020304" pitchFamily="18" charset="0"/>
            </a:endParaRPr>
          </a:p>
        </p:txBody>
      </p:sp>
      <p:pic>
        <p:nvPicPr>
          <p:cNvPr id="5" name="Graphic 4">
            <a:extLst>
              <a:ext uri="{FF2B5EF4-FFF2-40B4-BE49-F238E27FC236}">
                <a16:creationId xmlns:a16="http://schemas.microsoft.com/office/drawing/2014/main" id="{F4BA1AB5-BFFE-423B-A271-8EF7F7838E7D}"/>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42324" y="3490136"/>
            <a:ext cx="437374" cy="437374"/>
          </a:xfrm>
          <a:prstGeom prst="rect">
            <a:avLst/>
          </a:prstGeom>
        </p:spPr>
      </p:pic>
      <p:pic>
        <p:nvPicPr>
          <p:cNvPr id="15" name="Graphic 14">
            <a:extLst>
              <a:ext uri="{FF2B5EF4-FFF2-40B4-BE49-F238E27FC236}">
                <a16:creationId xmlns:a16="http://schemas.microsoft.com/office/drawing/2014/main" id="{B3FF58A1-84A3-44ED-95DA-137ED70CB0DF}"/>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42324" y="4420130"/>
            <a:ext cx="437374" cy="437374"/>
          </a:xfrm>
          <a:prstGeom prst="rect">
            <a:avLst/>
          </a:prstGeom>
        </p:spPr>
      </p:pic>
      <p:pic>
        <p:nvPicPr>
          <p:cNvPr id="16" name="Graphic 15">
            <a:extLst>
              <a:ext uri="{FF2B5EF4-FFF2-40B4-BE49-F238E27FC236}">
                <a16:creationId xmlns:a16="http://schemas.microsoft.com/office/drawing/2014/main" id="{D078E0BE-4326-4E65-9F72-F6C6CF3B7490}"/>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42324" y="5442094"/>
            <a:ext cx="437374" cy="437374"/>
          </a:xfrm>
          <a:prstGeom prst="rect">
            <a:avLst/>
          </a:prstGeom>
        </p:spPr>
      </p:pic>
      <p:sp>
        <p:nvSpPr>
          <p:cNvPr id="20" name="TextBox 19">
            <a:extLst>
              <a:ext uri="{FF2B5EF4-FFF2-40B4-BE49-F238E27FC236}">
                <a16:creationId xmlns:a16="http://schemas.microsoft.com/office/drawing/2014/main" id="{BC3A957F-AE35-46C0-88DA-8D9E665E0BB6}"/>
              </a:ext>
            </a:extLst>
          </p:cNvPr>
          <p:cNvSpPr txBox="1"/>
          <p:nvPr/>
        </p:nvSpPr>
        <p:spPr>
          <a:xfrm>
            <a:off x="8383604" y="3095704"/>
            <a:ext cx="1399595" cy="292259"/>
          </a:xfrm>
          <a:prstGeom prst="rect">
            <a:avLst/>
          </a:prstGeom>
          <a:noFill/>
        </p:spPr>
        <p:txBody>
          <a:bodyPr wrap="square">
            <a:spAutoFit/>
          </a:bodyPr>
          <a:lstStyle/>
          <a:p>
            <a:pPr marL="0" marR="0" fontAlgn="auto">
              <a:lnSpc>
                <a:spcPts val="1500"/>
              </a:lnSpc>
              <a:spcBef>
                <a:spcPts val="0"/>
              </a:spcBef>
              <a:spcAft>
                <a:spcPts val="0"/>
              </a:spcAft>
            </a:pPr>
            <a:r>
              <a:rPr lang="en-US" sz="2000" b="1">
                <a:effectLst/>
              </a:rPr>
              <a:t>Concerns</a:t>
            </a:r>
            <a:endParaRPr lang="en-US" sz="2000" b="1">
              <a:solidFill>
                <a:srgbClr val="000000"/>
              </a:solidFill>
              <a:effectLst/>
              <a:latin typeface="MS Gothic" panose="020B0609070205080204" pitchFamily="49" charset="-128"/>
              <a:ea typeface="MS Gothic" panose="020B0609070205080204" pitchFamily="49" charset="-128"/>
              <a:cs typeface="Times-Roman"/>
            </a:endParaRPr>
          </a:p>
        </p:txBody>
      </p:sp>
      <p:pic>
        <p:nvPicPr>
          <p:cNvPr id="8" name="Graphic 7">
            <a:extLst>
              <a:ext uri="{FF2B5EF4-FFF2-40B4-BE49-F238E27FC236}">
                <a16:creationId xmlns:a16="http://schemas.microsoft.com/office/drawing/2014/main" id="{1C2E27A4-7D3B-4A7F-A8E8-78E0B13CB6E1}"/>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238753" y="3505884"/>
            <a:ext cx="437374" cy="437374"/>
          </a:xfrm>
          <a:prstGeom prst="rect">
            <a:avLst/>
          </a:prstGeom>
        </p:spPr>
      </p:pic>
      <p:pic>
        <p:nvPicPr>
          <p:cNvPr id="13" name="Graphic 12">
            <a:extLst>
              <a:ext uri="{FF2B5EF4-FFF2-40B4-BE49-F238E27FC236}">
                <a16:creationId xmlns:a16="http://schemas.microsoft.com/office/drawing/2014/main" id="{542A88BB-AAFF-4FB7-A474-AE77D8ABC6BF}"/>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238753" y="4533480"/>
            <a:ext cx="437374" cy="437374"/>
          </a:xfrm>
          <a:prstGeom prst="rect">
            <a:avLst/>
          </a:prstGeom>
        </p:spPr>
      </p:pic>
      <p:pic>
        <p:nvPicPr>
          <p:cNvPr id="14" name="Graphic 13">
            <a:extLst>
              <a:ext uri="{FF2B5EF4-FFF2-40B4-BE49-F238E27FC236}">
                <a16:creationId xmlns:a16="http://schemas.microsoft.com/office/drawing/2014/main" id="{D4F1BEBD-0BA4-408C-9F80-F83AA35D629F}"/>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238753" y="5535420"/>
            <a:ext cx="437374" cy="437374"/>
          </a:xfrm>
          <a:prstGeom prst="rect">
            <a:avLst/>
          </a:prstGeom>
        </p:spPr>
      </p:pic>
      <p:sp>
        <p:nvSpPr>
          <p:cNvPr id="24" name="TextBox 23">
            <a:extLst>
              <a:ext uri="{FF2B5EF4-FFF2-40B4-BE49-F238E27FC236}">
                <a16:creationId xmlns:a16="http://schemas.microsoft.com/office/drawing/2014/main" id="{B991CDD3-854B-49D4-A40C-0143626136DF}"/>
              </a:ext>
            </a:extLst>
          </p:cNvPr>
          <p:cNvSpPr txBox="1"/>
          <p:nvPr/>
        </p:nvSpPr>
        <p:spPr>
          <a:xfrm>
            <a:off x="6676127" y="3482917"/>
            <a:ext cx="4916304" cy="605294"/>
          </a:xfrm>
          <a:prstGeom prst="rect">
            <a:avLst/>
          </a:prstGeom>
          <a:noFill/>
        </p:spPr>
        <p:txBody>
          <a:bodyPr wrap="square">
            <a:spAutoFit/>
          </a:bodyPr>
          <a:lstStyle/>
          <a:p>
            <a:pPr marR="0" lvl="0" algn="l" defTabSz="914400" rtl="0" eaLnBrk="1" fontAlgn="auto" latinLnBrk="0" hangingPunct="1">
              <a:lnSpc>
                <a:spcPts val="2000"/>
              </a:lnSpc>
              <a:spcBef>
                <a:spcPts val="0"/>
              </a:spcBef>
              <a:spcAft>
                <a:spcPts val="4200"/>
              </a:spcAft>
              <a:buClrTx/>
              <a:buSzTx/>
              <a:tabLst>
                <a:tab pos="457200" algn="l"/>
              </a:tabLst>
              <a:defRPr/>
            </a:pPr>
            <a:r>
              <a:rPr lang="en-US" sz="1800" b="1">
                <a:solidFill>
                  <a:srgbClr val="000000"/>
                </a:solidFill>
                <a:effectLst/>
                <a:latin typeface="+mn-lt"/>
                <a:ea typeface="MS Gothic" panose="020B0609070205080204" pitchFamily="49" charset="-128"/>
                <a:cs typeface="Times New Roman" panose="02020603050405020304" pitchFamily="18" charset="0"/>
              </a:rPr>
              <a:t>Higher operating costs</a:t>
            </a:r>
            <a:r>
              <a:rPr lang="en-US" sz="1800">
                <a:solidFill>
                  <a:srgbClr val="000000"/>
                </a:solidFill>
                <a:effectLst/>
                <a:latin typeface="+mn-lt"/>
                <a:ea typeface="MS Gothic" panose="020B0609070205080204" pitchFamily="49" charset="-128"/>
                <a:cs typeface="Times New Roman" panose="02020603050405020304" pitchFamily="18" charset="0"/>
              </a:rPr>
              <a:t> for some electrification solutions </a:t>
            </a:r>
          </a:p>
        </p:txBody>
      </p:sp>
      <p:sp>
        <p:nvSpPr>
          <p:cNvPr id="25" name="TextBox 24">
            <a:extLst>
              <a:ext uri="{FF2B5EF4-FFF2-40B4-BE49-F238E27FC236}">
                <a16:creationId xmlns:a16="http://schemas.microsoft.com/office/drawing/2014/main" id="{5E270434-DF4D-43A3-80AF-0BDA5207A812}"/>
              </a:ext>
            </a:extLst>
          </p:cNvPr>
          <p:cNvSpPr txBox="1"/>
          <p:nvPr/>
        </p:nvSpPr>
        <p:spPr>
          <a:xfrm>
            <a:off x="6676127" y="4420130"/>
            <a:ext cx="4916303" cy="605294"/>
          </a:xfrm>
          <a:prstGeom prst="rect">
            <a:avLst/>
          </a:prstGeom>
          <a:noFill/>
        </p:spPr>
        <p:txBody>
          <a:bodyPr wrap="square">
            <a:spAutoFit/>
          </a:bodyPr>
          <a:lstStyle/>
          <a:p>
            <a:pPr marR="0" lvl="0" algn="l" defTabSz="914400" rtl="0" eaLnBrk="1" fontAlgn="auto" latinLnBrk="0" hangingPunct="1">
              <a:lnSpc>
                <a:spcPts val="2000"/>
              </a:lnSpc>
              <a:spcBef>
                <a:spcPts val="0"/>
              </a:spcBef>
              <a:spcAft>
                <a:spcPts val="4200"/>
              </a:spcAft>
              <a:buClrTx/>
              <a:buSzTx/>
              <a:tabLst>
                <a:tab pos="457200" algn="l"/>
              </a:tabLst>
              <a:defRPr/>
            </a:pPr>
            <a:r>
              <a:rPr lang="en-US" sz="1800">
                <a:solidFill>
                  <a:srgbClr val="000000"/>
                </a:solidFill>
                <a:effectLst/>
                <a:latin typeface="+mn-lt"/>
                <a:ea typeface="MS Gothic" panose="020B0609070205080204" pitchFamily="49" charset="-128"/>
                <a:cs typeface="Times New Roman" panose="02020603050405020304" pitchFamily="18" charset="0"/>
              </a:rPr>
              <a:t>Early </a:t>
            </a:r>
            <a:r>
              <a:rPr lang="en-US" sz="1800" b="1">
                <a:solidFill>
                  <a:srgbClr val="000000"/>
                </a:solidFill>
                <a:effectLst/>
                <a:latin typeface="+mn-lt"/>
                <a:ea typeface="MS Gothic" panose="020B0609070205080204" pitchFamily="49" charset="-128"/>
                <a:cs typeface="Times New Roman" panose="02020603050405020304" pitchFamily="18" charset="0"/>
              </a:rPr>
              <a:t>retirement of gas appliances</a:t>
            </a:r>
            <a:r>
              <a:rPr lang="en-US" sz="1800" b="0">
                <a:solidFill>
                  <a:srgbClr val="000000"/>
                </a:solidFill>
                <a:effectLst/>
                <a:latin typeface="+mn-lt"/>
                <a:ea typeface="MS Gothic" panose="020B0609070205080204" pitchFamily="49" charset="-128"/>
                <a:cs typeface="Times New Roman" panose="02020603050405020304" pitchFamily="18" charset="0"/>
              </a:rPr>
              <a:t> can be costly and burdensome  </a:t>
            </a:r>
            <a:endParaRPr lang="en-US" sz="1800">
              <a:solidFill>
                <a:srgbClr val="000000"/>
              </a:solidFill>
              <a:effectLst/>
              <a:latin typeface="+mn-lt"/>
              <a:ea typeface="MS Gothic" panose="020B0609070205080204" pitchFamily="49" charset="-128"/>
              <a:cs typeface="Times New Roman" panose="02020603050405020304" pitchFamily="18" charset="0"/>
            </a:endParaRPr>
          </a:p>
        </p:txBody>
      </p:sp>
      <p:sp>
        <p:nvSpPr>
          <p:cNvPr id="26" name="TextBox 25">
            <a:extLst>
              <a:ext uri="{FF2B5EF4-FFF2-40B4-BE49-F238E27FC236}">
                <a16:creationId xmlns:a16="http://schemas.microsoft.com/office/drawing/2014/main" id="{CB983CAD-269D-4AE5-82EC-FB580117F84B}"/>
              </a:ext>
            </a:extLst>
          </p:cNvPr>
          <p:cNvSpPr txBox="1"/>
          <p:nvPr/>
        </p:nvSpPr>
        <p:spPr>
          <a:xfrm>
            <a:off x="6676127" y="5451460"/>
            <a:ext cx="4916303" cy="605294"/>
          </a:xfrm>
          <a:prstGeom prst="rect">
            <a:avLst/>
          </a:prstGeom>
          <a:noFill/>
        </p:spPr>
        <p:txBody>
          <a:bodyPr wrap="square">
            <a:spAutoFit/>
          </a:bodyPr>
          <a:lstStyle/>
          <a:p>
            <a:pPr marR="0" lvl="0" algn="l" defTabSz="914400" rtl="0" eaLnBrk="1" fontAlgn="auto" latinLnBrk="0" hangingPunct="1">
              <a:lnSpc>
                <a:spcPts val="2000"/>
              </a:lnSpc>
              <a:spcBef>
                <a:spcPts val="0"/>
              </a:spcBef>
              <a:spcAft>
                <a:spcPts val="4200"/>
              </a:spcAft>
              <a:buClrTx/>
              <a:buSzTx/>
              <a:tabLst>
                <a:tab pos="457200" algn="l"/>
              </a:tabLst>
              <a:defRPr/>
            </a:pPr>
            <a:r>
              <a:rPr lang="en-US" sz="1800">
                <a:solidFill>
                  <a:srgbClr val="000000"/>
                </a:solidFill>
                <a:effectLst/>
                <a:latin typeface="+mn-lt"/>
                <a:ea typeface="MS Gothic" panose="020B0609070205080204" pitchFamily="49" charset="-128"/>
                <a:cs typeface="Times New Roman" panose="02020603050405020304" pitchFamily="18" charset="0"/>
              </a:rPr>
              <a:t>Increases dependence on </a:t>
            </a:r>
            <a:r>
              <a:rPr lang="en-US" sz="1800" b="1">
                <a:solidFill>
                  <a:srgbClr val="000000"/>
                </a:solidFill>
                <a:effectLst/>
                <a:latin typeface="+mn-lt"/>
                <a:ea typeface="MS Gothic" panose="020B0609070205080204" pitchFamily="49" charset="-128"/>
                <a:cs typeface="Times New Roman" panose="02020603050405020304" pitchFamily="18" charset="0"/>
              </a:rPr>
              <a:t>electricity service reliability</a:t>
            </a:r>
            <a:endParaRPr lang="en-US" sz="1800" b="1" baseline="30000">
              <a:solidFill>
                <a:srgbClr val="000000"/>
              </a:solidFill>
              <a:effectLst/>
              <a:latin typeface="+mn-lt"/>
              <a:ea typeface="MS Gothic" panose="020B0609070205080204" pitchFamily="49" charset="-128"/>
              <a:cs typeface="Times New Roman" panose="02020603050405020304" pitchFamily="18" charset="0"/>
            </a:endParaRPr>
          </a:p>
        </p:txBody>
      </p:sp>
      <p:sp>
        <p:nvSpPr>
          <p:cNvPr id="4" name="Slide Number Placeholder 3">
            <a:extLst>
              <a:ext uri="{FF2B5EF4-FFF2-40B4-BE49-F238E27FC236}">
                <a16:creationId xmlns:a16="http://schemas.microsoft.com/office/drawing/2014/main" id="{4FD02B76-6990-472F-808B-167DBEE5535E}"/>
              </a:ext>
              <a:ext uri="{C183D7F6-B498-43B3-948B-1728B52AA6E4}">
                <adec:decorative xmlns:adec="http://schemas.microsoft.com/office/drawing/2017/decorative" val="1"/>
              </a:ext>
            </a:extLst>
          </p:cNvPr>
          <p:cNvSpPr>
            <a:spLocks noGrp="1"/>
          </p:cNvSpPr>
          <p:nvPr>
            <p:ph type="sldNum" sz="quarter" idx="12"/>
          </p:nvPr>
        </p:nvSpPr>
        <p:spPr>
          <a:xfrm>
            <a:off x="11414760" y="6240145"/>
            <a:ext cx="320040" cy="182880"/>
          </a:xfrm>
        </p:spPr>
        <p:txBody>
          <a:bodyPr/>
          <a:lstStyle/>
          <a:p>
            <a:fld id="{B58DE5F1-E0F9-4CCA-92B7-7A6FC4DFEE14}" type="slidenum">
              <a:rPr lang="en-US" smtClean="0"/>
              <a:t>15</a:t>
            </a:fld>
            <a:endParaRPr lang="en-US"/>
          </a:p>
        </p:txBody>
      </p:sp>
    </p:spTree>
    <p:extLst>
      <p:ext uri="{BB962C8B-B14F-4D97-AF65-F5344CB8AC3E}">
        <p14:creationId xmlns:p14="http://schemas.microsoft.com/office/powerpoint/2010/main" val="25717516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0360FB-E26F-4A01-ACED-9D8EB6051D74}"/>
              </a:ext>
            </a:extLst>
          </p:cNvPr>
          <p:cNvSpPr>
            <a:spLocks noGrp="1"/>
          </p:cNvSpPr>
          <p:nvPr>
            <p:ph type="title"/>
          </p:nvPr>
        </p:nvSpPr>
        <p:spPr>
          <a:xfrm>
            <a:off x="457200" y="434975"/>
            <a:ext cx="11277600" cy="914400"/>
          </a:xfrm>
        </p:spPr>
        <p:txBody>
          <a:bodyPr vert="horz"/>
          <a:lstStyle/>
          <a:p>
            <a:r>
              <a:rPr lang="en-US" sz="4000">
                <a:latin typeface="Arial Black" panose="020B0A04020102020204" pitchFamily="34" charset="0"/>
              </a:rPr>
              <a:t>Clean Hydrogen Considerations </a:t>
            </a:r>
          </a:p>
        </p:txBody>
      </p:sp>
      <p:grpSp>
        <p:nvGrpSpPr>
          <p:cNvPr id="3" name="Group 2" descr="Stylized graphic showing green H2 (chemical symbol for hydrogen) floating in the air above a field.">
            <a:extLst>
              <a:ext uri="{FF2B5EF4-FFF2-40B4-BE49-F238E27FC236}">
                <a16:creationId xmlns:a16="http://schemas.microsoft.com/office/drawing/2014/main" id="{63B1DACF-0DC4-494F-AFD2-A58A6D528191}"/>
              </a:ext>
            </a:extLst>
          </p:cNvPr>
          <p:cNvGrpSpPr/>
          <p:nvPr/>
        </p:nvGrpSpPr>
        <p:grpSpPr>
          <a:xfrm>
            <a:off x="1604964" y="1131472"/>
            <a:ext cx="4166625" cy="2092121"/>
            <a:chOff x="1604964" y="1131472"/>
            <a:chExt cx="4166625" cy="2092121"/>
          </a:xfrm>
        </p:grpSpPr>
        <p:pic>
          <p:nvPicPr>
            <p:cNvPr id="5124" name="Picture 4" descr="Stylized graphic showing green H2 (chemical symbol for hydrogen) floating in the air above a field.">
              <a:extLst>
                <a:ext uri="{FF2B5EF4-FFF2-40B4-BE49-F238E27FC236}">
                  <a16:creationId xmlns:a16="http://schemas.microsoft.com/office/drawing/2014/main" id="{602C4D16-537F-4D16-B334-8051BB5FC2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4964" y="1131472"/>
              <a:ext cx="3910360" cy="1856381"/>
            </a:xfrm>
            <a:prstGeom prst="rect">
              <a:avLst/>
            </a:prstGeom>
            <a:noFill/>
            <a:extLst>
              <a:ext uri="{909E8E84-426E-40DD-AFC4-6F175D3DCCD1}">
                <a14:hiddenFill xmlns:a14="http://schemas.microsoft.com/office/drawing/2010/main">
                  <a:solidFill>
                    <a:srgbClr val="FFFFFF"/>
                  </a:solidFill>
                </a14:hiddenFill>
              </a:ext>
            </a:extLst>
          </p:spPr>
        </p:pic>
        <p:sp>
          <p:nvSpPr>
            <p:cNvPr id="41" name="TextBox 40" descr="Stylized graphic showing green H2 (chemical symbol for hydrogen) floating in the air above a field.">
              <a:extLst>
                <a:ext uri="{FF2B5EF4-FFF2-40B4-BE49-F238E27FC236}">
                  <a16:creationId xmlns:a16="http://schemas.microsoft.com/office/drawing/2014/main" id="{EBD4A252-0009-49D1-9454-FA26E6A38FE8}"/>
                </a:ext>
              </a:extLst>
            </p:cNvPr>
            <p:cNvSpPr txBox="1"/>
            <p:nvPr/>
          </p:nvSpPr>
          <p:spPr>
            <a:xfrm>
              <a:off x="4744173" y="3010802"/>
              <a:ext cx="1027416" cy="212791"/>
            </a:xfrm>
            <a:prstGeom prst="rect">
              <a:avLst/>
            </a:prstGeom>
            <a:noFill/>
          </p:spPr>
          <p:txBody>
            <a:bodyPr wrap="square" lIns="0" tIns="0" rIns="0" bIns="0" rtlCol="0">
              <a:noAutofit/>
            </a:bodyPr>
            <a:lstStyle/>
            <a:p>
              <a:pPr>
                <a:lnSpc>
                  <a:spcPct val="100000"/>
                </a:lnSpc>
                <a:spcBef>
                  <a:spcPts val="1200"/>
                </a:spcBef>
                <a:buSzPct val="100000"/>
              </a:pPr>
              <a:r>
                <a:rPr lang="en-US" sz="1000"/>
                <a:t>Source: </a:t>
              </a:r>
              <a:r>
                <a:rPr lang="en-US" sz="1000">
                  <a:hlinkClick r:id="rId4"/>
                </a:rPr>
                <a:t>ALJ</a:t>
              </a:r>
              <a:endParaRPr lang="en-US" sz="1000"/>
            </a:p>
          </p:txBody>
        </p:sp>
      </p:grpSp>
      <p:grpSp>
        <p:nvGrpSpPr>
          <p:cNvPr id="5" name="Group 4" descr="Picture of a hydrogen storage tank">
            <a:extLst>
              <a:ext uri="{FF2B5EF4-FFF2-40B4-BE49-F238E27FC236}">
                <a16:creationId xmlns:a16="http://schemas.microsoft.com/office/drawing/2014/main" id="{1EDCE905-9739-4E57-9846-703DB06BC7D2}"/>
              </a:ext>
            </a:extLst>
          </p:cNvPr>
          <p:cNvGrpSpPr/>
          <p:nvPr/>
        </p:nvGrpSpPr>
        <p:grpSpPr>
          <a:xfrm>
            <a:off x="6915219" y="1130012"/>
            <a:ext cx="4382401" cy="2029914"/>
            <a:chOff x="6915219" y="1130012"/>
            <a:chExt cx="4382401" cy="2029914"/>
          </a:xfrm>
        </p:grpSpPr>
        <p:pic>
          <p:nvPicPr>
            <p:cNvPr id="5126" name="Picture 6" descr="Picture of a hydrogen storage tank">
              <a:extLst>
                <a:ext uri="{FF2B5EF4-FFF2-40B4-BE49-F238E27FC236}">
                  <a16:creationId xmlns:a16="http://schemas.microsoft.com/office/drawing/2014/main" id="{09E760AE-7EC9-4F4A-8534-FCCBECEEBE4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15219" y="1130012"/>
              <a:ext cx="4336363" cy="1858441"/>
            </a:xfrm>
            <a:prstGeom prst="rect">
              <a:avLst/>
            </a:prstGeom>
            <a:noFill/>
            <a:extLst>
              <a:ext uri="{909E8E84-426E-40DD-AFC4-6F175D3DCCD1}">
                <a14:hiddenFill xmlns:a14="http://schemas.microsoft.com/office/drawing/2010/main">
                  <a:solidFill>
                    <a:srgbClr val="FFFFFF"/>
                  </a:solidFill>
                </a14:hiddenFill>
              </a:ext>
            </a:extLst>
          </p:spPr>
        </p:pic>
        <p:sp>
          <p:nvSpPr>
            <p:cNvPr id="42" name="TextBox 41">
              <a:extLst>
                <a:ext uri="{FF2B5EF4-FFF2-40B4-BE49-F238E27FC236}">
                  <a16:creationId xmlns:a16="http://schemas.microsoft.com/office/drawing/2014/main" id="{585208A5-D254-4ABE-9074-0F33BC5B2F5B}"/>
                </a:ext>
              </a:extLst>
            </p:cNvPr>
            <p:cNvSpPr txBox="1"/>
            <p:nvPr/>
          </p:nvSpPr>
          <p:spPr>
            <a:xfrm>
              <a:off x="9682712" y="3010803"/>
              <a:ext cx="1614908" cy="149123"/>
            </a:xfrm>
            <a:prstGeom prst="rect">
              <a:avLst/>
            </a:prstGeom>
            <a:noFill/>
          </p:spPr>
          <p:txBody>
            <a:bodyPr wrap="square" lIns="0" tIns="0" rIns="0" bIns="0" rtlCol="0">
              <a:noAutofit/>
            </a:bodyPr>
            <a:lstStyle/>
            <a:p>
              <a:pPr>
                <a:lnSpc>
                  <a:spcPct val="100000"/>
                </a:lnSpc>
                <a:spcBef>
                  <a:spcPts val="1200"/>
                </a:spcBef>
                <a:buSzPct val="100000"/>
              </a:pPr>
              <a:r>
                <a:rPr lang="en-US" sz="1000"/>
                <a:t>Source: </a:t>
              </a:r>
              <a:r>
                <a:rPr lang="en-US" sz="1000">
                  <a:hlinkClick r:id="rId6"/>
                </a:rPr>
                <a:t>Science | Business</a:t>
              </a:r>
              <a:endParaRPr lang="en-US" sz="1000"/>
            </a:p>
          </p:txBody>
        </p:sp>
      </p:grpSp>
      <p:sp>
        <p:nvSpPr>
          <p:cNvPr id="39" name="TextBox 38">
            <a:extLst>
              <a:ext uri="{FF2B5EF4-FFF2-40B4-BE49-F238E27FC236}">
                <a16:creationId xmlns:a16="http://schemas.microsoft.com/office/drawing/2014/main" id="{99368103-EC5E-4CCD-839A-01BA9A57C009}"/>
              </a:ext>
            </a:extLst>
          </p:cNvPr>
          <p:cNvSpPr txBox="1"/>
          <p:nvPr/>
        </p:nvSpPr>
        <p:spPr>
          <a:xfrm>
            <a:off x="2933299" y="2987853"/>
            <a:ext cx="1253691" cy="400110"/>
          </a:xfrm>
          <a:prstGeom prst="rect">
            <a:avLst/>
          </a:prstGeom>
          <a:noFill/>
        </p:spPr>
        <p:txBody>
          <a:bodyPr wrap="square">
            <a:spAutoFit/>
          </a:bodyPr>
          <a:lstStyle/>
          <a:p>
            <a:r>
              <a:rPr lang="en-US" sz="2000" b="1">
                <a:effectLst/>
              </a:rPr>
              <a:t>Benefits</a:t>
            </a:r>
            <a:endParaRPr lang="en-US" sz="2000"/>
          </a:p>
        </p:txBody>
      </p:sp>
      <p:sp>
        <p:nvSpPr>
          <p:cNvPr id="21" name="TextBox 20">
            <a:extLst>
              <a:ext uri="{FF2B5EF4-FFF2-40B4-BE49-F238E27FC236}">
                <a16:creationId xmlns:a16="http://schemas.microsoft.com/office/drawing/2014/main" id="{25BFEF7B-0660-468C-B1F2-E0FE6798BB7C}"/>
              </a:ext>
            </a:extLst>
          </p:cNvPr>
          <p:cNvSpPr txBox="1"/>
          <p:nvPr/>
        </p:nvSpPr>
        <p:spPr>
          <a:xfrm>
            <a:off x="1179698" y="3524263"/>
            <a:ext cx="4916302" cy="348813"/>
          </a:xfrm>
          <a:prstGeom prst="rect">
            <a:avLst/>
          </a:prstGeom>
          <a:noFill/>
        </p:spPr>
        <p:txBody>
          <a:bodyPr wrap="square">
            <a:spAutoFit/>
          </a:bodyPr>
          <a:lstStyle/>
          <a:p>
            <a:pPr marR="0" lvl="0" algn="l" defTabSz="914400" rtl="0" eaLnBrk="1" fontAlgn="auto" latinLnBrk="0" hangingPunct="1">
              <a:lnSpc>
                <a:spcPts val="2000"/>
              </a:lnSpc>
              <a:spcBef>
                <a:spcPts val="0"/>
              </a:spcBef>
              <a:spcAft>
                <a:spcPts val="2400"/>
              </a:spcAft>
              <a:buClrTx/>
              <a:buSzTx/>
              <a:tabLst>
                <a:tab pos="457200" algn="l"/>
              </a:tabLst>
              <a:defRPr/>
            </a:pPr>
            <a:r>
              <a:rPr lang="en-US" sz="1800" b="1">
                <a:solidFill>
                  <a:srgbClr val="000000"/>
                </a:solidFill>
                <a:effectLst/>
                <a:latin typeface="+mn-lt"/>
                <a:ea typeface="MS Gothic" panose="020B0609070205080204" pitchFamily="49" charset="-128"/>
                <a:cs typeface="Times New Roman" panose="02020603050405020304" pitchFamily="18" charset="0"/>
              </a:rPr>
              <a:t>Resiliency</a:t>
            </a:r>
            <a:r>
              <a:rPr lang="en-US" sz="1800">
                <a:solidFill>
                  <a:srgbClr val="000000"/>
                </a:solidFill>
                <a:effectLst/>
                <a:latin typeface="+mn-lt"/>
                <a:ea typeface="MS Gothic" panose="020B0609070205080204" pitchFamily="49" charset="-128"/>
                <a:cs typeface="Times New Roman" panose="02020603050405020304" pitchFamily="18" charset="0"/>
              </a:rPr>
              <a:t> against multi-day power outages</a:t>
            </a:r>
            <a:endParaRPr lang="en-US" sz="1800">
              <a:solidFill>
                <a:srgbClr val="000000"/>
              </a:solidFill>
              <a:effectLst/>
              <a:latin typeface="+mn-lt"/>
              <a:ea typeface="Times New Roman" panose="02020603050405020304" pitchFamily="18" charset="0"/>
              <a:cs typeface="Times New Roman" panose="02020603050405020304" pitchFamily="18" charset="0"/>
            </a:endParaRPr>
          </a:p>
        </p:txBody>
      </p:sp>
      <p:sp>
        <p:nvSpPr>
          <p:cNvPr id="22" name="TextBox 21">
            <a:extLst>
              <a:ext uri="{FF2B5EF4-FFF2-40B4-BE49-F238E27FC236}">
                <a16:creationId xmlns:a16="http://schemas.microsoft.com/office/drawing/2014/main" id="{856EAFEB-0DD5-4C48-A61D-14C7DD520516}"/>
              </a:ext>
            </a:extLst>
          </p:cNvPr>
          <p:cNvSpPr txBox="1"/>
          <p:nvPr/>
        </p:nvSpPr>
        <p:spPr>
          <a:xfrm>
            <a:off x="1179698" y="4123687"/>
            <a:ext cx="4916303" cy="605294"/>
          </a:xfrm>
          <a:prstGeom prst="rect">
            <a:avLst/>
          </a:prstGeom>
          <a:noFill/>
        </p:spPr>
        <p:txBody>
          <a:bodyPr wrap="square">
            <a:spAutoFit/>
          </a:bodyPr>
          <a:lstStyle/>
          <a:p>
            <a:pPr marR="0" lvl="0" fontAlgn="auto">
              <a:lnSpc>
                <a:spcPts val="2000"/>
              </a:lnSpc>
              <a:spcBef>
                <a:spcPts val="0"/>
              </a:spcBef>
              <a:spcAft>
                <a:spcPts val="2400"/>
              </a:spcAft>
              <a:tabLst>
                <a:tab pos="457200" algn="l"/>
              </a:tabLst>
            </a:pPr>
            <a:r>
              <a:rPr lang="en-US">
                <a:solidFill>
                  <a:srgbClr val="000000"/>
                </a:solidFill>
                <a:ea typeface="MS Gothic" panose="020B0609070205080204" pitchFamily="49" charset="-128"/>
                <a:cs typeface="Times New Roman" panose="02020603050405020304" pitchFamily="18" charset="0"/>
              </a:rPr>
              <a:t>Hydrogen f</a:t>
            </a:r>
            <a:r>
              <a:rPr lang="en-US" sz="1800">
                <a:solidFill>
                  <a:srgbClr val="000000"/>
                </a:solidFill>
                <a:effectLst/>
                <a:latin typeface="+mn-lt"/>
                <a:ea typeface="MS Gothic" panose="020B0609070205080204" pitchFamily="49" charset="-128"/>
                <a:cs typeface="Times New Roman" panose="02020603050405020304" pitchFamily="18" charset="0"/>
              </a:rPr>
              <a:t>uel cell technologies release </a:t>
            </a:r>
            <a:r>
              <a:rPr lang="en-US" sz="1800" b="1">
                <a:solidFill>
                  <a:srgbClr val="000000"/>
                </a:solidFill>
                <a:effectLst/>
                <a:latin typeface="+mn-lt"/>
                <a:ea typeface="MS Gothic" panose="020B0609070205080204" pitchFamily="49" charset="-128"/>
                <a:cs typeface="Times New Roman" panose="02020603050405020304" pitchFamily="18" charset="0"/>
              </a:rPr>
              <a:t>no pollutant emissions at point of use </a:t>
            </a:r>
          </a:p>
        </p:txBody>
      </p:sp>
      <p:sp>
        <p:nvSpPr>
          <p:cNvPr id="23" name="TextBox 22">
            <a:extLst>
              <a:ext uri="{FF2B5EF4-FFF2-40B4-BE49-F238E27FC236}">
                <a16:creationId xmlns:a16="http://schemas.microsoft.com/office/drawing/2014/main" id="{DE7F91F9-6FA1-4AE1-98AA-A5ED27EBE00A}"/>
              </a:ext>
            </a:extLst>
          </p:cNvPr>
          <p:cNvSpPr txBox="1"/>
          <p:nvPr/>
        </p:nvSpPr>
        <p:spPr>
          <a:xfrm>
            <a:off x="1179698" y="4965852"/>
            <a:ext cx="4916302" cy="348813"/>
          </a:xfrm>
          <a:prstGeom prst="rect">
            <a:avLst/>
          </a:prstGeom>
          <a:noFill/>
        </p:spPr>
        <p:txBody>
          <a:bodyPr wrap="square">
            <a:spAutoFit/>
          </a:bodyPr>
          <a:lstStyle/>
          <a:p>
            <a:pPr marR="0" lvl="0" fontAlgn="auto">
              <a:lnSpc>
                <a:spcPts val="2000"/>
              </a:lnSpc>
              <a:spcBef>
                <a:spcPts val="0"/>
              </a:spcBef>
              <a:spcAft>
                <a:spcPts val="2400"/>
              </a:spcAft>
              <a:tabLst>
                <a:tab pos="457200" algn="l"/>
              </a:tabLst>
            </a:pPr>
            <a:r>
              <a:rPr lang="en-US" sz="1800" b="1">
                <a:solidFill>
                  <a:srgbClr val="000000"/>
                </a:solidFill>
                <a:effectLst/>
                <a:latin typeface="+mn-lt"/>
                <a:ea typeface="MS Gothic" panose="020B0609070205080204" pitchFamily="49" charset="-128"/>
                <a:cs typeface="Times New Roman" panose="02020603050405020304" pitchFamily="18" charset="0"/>
              </a:rPr>
              <a:t>Faster refueling </a:t>
            </a:r>
            <a:r>
              <a:rPr lang="en-US" sz="1800">
                <a:solidFill>
                  <a:srgbClr val="000000"/>
                </a:solidFill>
                <a:effectLst/>
                <a:latin typeface="+mn-lt"/>
                <a:ea typeface="MS Gothic" panose="020B0609070205080204" pitchFamily="49" charset="-128"/>
                <a:cs typeface="Times New Roman" panose="02020603050405020304" pitchFamily="18" charset="0"/>
              </a:rPr>
              <a:t>than battery </a:t>
            </a:r>
            <a:r>
              <a:rPr lang="en-US">
                <a:solidFill>
                  <a:srgbClr val="000000"/>
                </a:solidFill>
                <a:ea typeface="MS Gothic" panose="020B0609070205080204" pitchFamily="49" charset="-128"/>
                <a:cs typeface="Times New Roman" panose="02020603050405020304" pitchFamily="18" charset="0"/>
              </a:rPr>
              <a:t>electric vehicles</a:t>
            </a:r>
            <a:r>
              <a:rPr lang="en-US" sz="1800">
                <a:solidFill>
                  <a:srgbClr val="000000"/>
                </a:solidFill>
                <a:effectLst/>
                <a:latin typeface="+mn-lt"/>
                <a:ea typeface="MS Gothic" panose="020B0609070205080204" pitchFamily="49" charset="-128"/>
                <a:cs typeface="Times New Roman" panose="02020603050405020304" pitchFamily="18" charset="0"/>
              </a:rPr>
              <a:t> </a:t>
            </a:r>
          </a:p>
        </p:txBody>
      </p:sp>
      <p:sp>
        <p:nvSpPr>
          <p:cNvPr id="31" name="TextBox 30">
            <a:extLst>
              <a:ext uri="{FF2B5EF4-FFF2-40B4-BE49-F238E27FC236}">
                <a16:creationId xmlns:a16="http://schemas.microsoft.com/office/drawing/2014/main" id="{4C771B0B-0CE4-4C2B-9563-4AC92B5C1A53}"/>
              </a:ext>
            </a:extLst>
          </p:cNvPr>
          <p:cNvSpPr txBox="1"/>
          <p:nvPr/>
        </p:nvSpPr>
        <p:spPr>
          <a:xfrm>
            <a:off x="1179698" y="5608087"/>
            <a:ext cx="4916303" cy="605294"/>
          </a:xfrm>
          <a:prstGeom prst="rect">
            <a:avLst/>
          </a:prstGeom>
          <a:noFill/>
        </p:spPr>
        <p:txBody>
          <a:bodyPr wrap="square">
            <a:spAutoFit/>
          </a:bodyPr>
          <a:lstStyle/>
          <a:p>
            <a:pPr marR="0" lvl="0" algn="l" defTabSz="914400" rtl="0" eaLnBrk="1" fontAlgn="auto" latinLnBrk="0" hangingPunct="1">
              <a:lnSpc>
                <a:spcPts val="2000"/>
              </a:lnSpc>
              <a:spcBef>
                <a:spcPts val="0"/>
              </a:spcBef>
              <a:spcAft>
                <a:spcPts val="2400"/>
              </a:spcAft>
              <a:buClrTx/>
              <a:buSzTx/>
              <a:tabLst>
                <a:tab pos="457200" algn="l"/>
              </a:tabLst>
              <a:defRPr/>
            </a:pPr>
            <a:r>
              <a:rPr lang="en-US" sz="1800">
                <a:solidFill>
                  <a:srgbClr val="000000"/>
                </a:solidFill>
                <a:effectLst/>
                <a:latin typeface="+mn-lt"/>
                <a:ea typeface="Times New Roman" panose="02020603050405020304" pitchFamily="18" charset="0"/>
                <a:cs typeface="Times New Roman" panose="02020603050405020304" pitchFamily="18" charset="0"/>
              </a:rPr>
              <a:t>High temperature heat for difficult-to-decarbonize </a:t>
            </a:r>
            <a:r>
              <a:rPr lang="en-US" sz="1800" b="1">
                <a:solidFill>
                  <a:srgbClr val="000000"/>
                </a:solidFill>
                <a:effectLst/>
                <a:latin typeface="+mn-lt"/>
                <a:ea typeface="Times New Roman" panose="02020603050405020304" pitchFamily="18" charset="0"/>
                <a:cs typeface="Times New Roman" panose="02020603050405020304" pitchFamily="18" charset="0"/>
              </a:rPr>
              <a:t>industrial processes</a:t>
            </a:r>
            <a:r>
              <a:rPr lang="en-US" sz="1800">
                <a:solidFill>
                  <a:srgbClr val="000000"/>
                </a:solidFill>
                <a:effectLst/>
                <a:latin typeface="+mn-lt"/>
                <a:ea typeface="Times New Roman" panose="02020603050405020304" pitchFamily="18" charset="0"/>
                <a:cs typeface="Times New Roman" panose="02020603050405020304" pitchFamily="18" charset="0"/>
              </a:rPr>
              <a:t> </a:t>
            </a:r>
          </a:p>
        </p:txBody>
      </p:sp>
      <p:pic>
        <p:nvPicPr>
          <p:cNvPr id="27" name="Graphic 26">
            <a:extLst>
              <a:ext uri="{FF2B5EF4-FFF2-40B4-BE49-F238E27FC236}">
                <a16:creationId xmlns:a16="http://schemas.microsoft.com/office/drawing/2014/main" id="{7F7A07DB-6441-40B5-B41F-F9DD792A7AA7}"/>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42324" y="3438842"/>
            <a:ext cx="437374" cy="437374"/>
          </a:xfrm>
          <a:prstGeom prst="rect">
            <a:avLst/>
          </a:prstGeom>
        </p:spPr>
      </p:pic>
      <p:pic>
        <p:nvPicPr>
          <p:cNvPr id="28" name="Graphic 27">
            <a:extLst>
              <a:ext uri="{FF2B5EF4-FFF2-40B4-BE49-F238E27FC236}">
                <a16:creationId xmlns:a16="http://schemas.microsoft.com/office/drawing/2014/main" id="{317FABAC-5DEE-4F9C-BD18-3818CC82EDB5}"/>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42324" y="4161924"/>
            <a:ext cx="437374" cy="437374"/>
          </a:xfrm>
          <a:prstGeom prst="rect">
            <a:avLst/>
          </a:prstGeom>
        </p:spPr>
      </p:pic>
      <p:pic>
        <p:nvPicPr>
          <p:cNvPr id="29" name="Graphic 28">
            <a:extLst>
              <a:ext uri="{FF2B5EF4-FFF2-40B4-BE49-F238E27FC236}">
                <a16:creationId xmlns:a16="http://schemas.microsoft.com/office/drawing/2014/main" id="{3D4454E3-989B-492B-B62F-9F1EF6B27E7B}"/>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42324" y="4885006"/>
            <a:ext cx="437374" cy="437374"/>
          </a:xfrm>
          <a:prstGeom prst="rect">
            <a:avLst/>
          </a:prstGeom>
        </p:spPr>
      </p:pic>
      <p:pic>
        <p:nvPicPr>
          <p:cNvPr id="30" name="Graphic 29">
            <a:extLst>
              <a:ext uri="{FF2B5EF4-FFF2-40B4-BE49-F238E27FC236}">
                <a16:creationId xmlns:a16="http://schemas.microsoft.com/office/drawing/2014/main" id="{15F96A30-08F5-4EF5-AC73-6C997F0682A7}"/>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42324" y="5608087"/>
            <a:ext cx="437374" cy="437374"/>
          </a:xfrm>
          <a:prstGeom prst="rect">
            <a:avLst/>
          </a:prstGeom>
        </p:spPr>
      </p:pic>
      <p:sp>
        <p:nvSpPr>
          <p:cNvPr id="40" name="TextBox 39">
            <a:extLst>
              <a:ext uri="{FF2B5EF4-FFF2-40B4-BE49-F238E27FC236}">
                <a16:creationId xmlns:a16="http://schemas.microsoft.com/office/drawing/2014/main" id="{61AEE982-108B-4A52-8343-8A3A1C8A61F4}"/>
              </a:ext>
            </a:extLst>
          </p:cNvPr>
          <p:cNvSpPr txBox="1"/>
          <p:nvPr/>
        </p:nvSpPr>
        <p:spPr>
          <a:xfrm>
            <a:off x="8383604" y="3095704"/>
            <a:ext cx="1399595" cy="292259"/>
          </a:xfrm>
          <a:prstGeom prst="rect">
            <a:avLst/>
          </a:prstGeom>
          <a:noFill/>
        </p:spPr>
        <p:txBody>
          <a:bodyPr wrap="square">
            <a:spAutoFit/>
          </a:bodyPr>
          <a:lstStyle/>
          <a:p>
            <a:pPr marL="0" marR="0" fontAlgn="auto">
              <a:lnSpc>
                <a:spcPts val="1500"/>
              </a:lnSpc>
              <a:spcBef>
                <a:spcPts val="0"/>
              </a:spcBef>
              <a:spcAft>
                <a:spcPts val="0"/>
              </a:spcAft>
            </a:pPr>
            <a:r>
              <a:rPr lang="en-US" sz="2000" b="1">
                <a:effectLst/>
              </a:rPr>
              <a:t>Concerns</a:t>
            </a:r>
            <a:endParaRPr lang="en-US" sz="2000" b="1">
              <a:solidFill>
                <a:srgbClr val="000000"/>
              </a:solidFill>
              <a:effectLst/>
              <a:latin typeface="MS Gothic" panose="020B0609070205080204" pitchFamily="49" charset="-128"/>
              <a:ea typeface="MS Gothic" panose="020B0609070205080204" pitchFamily="49" charset="-128"/>
              <a:cs typeface="Times-Roman"/>
            </a:endParaRPr>
          </a:p>
        </p:txBody>
      </p:sp>
      <p:pic>
        <p:nvPicPr>
          <p:cNvPr id="32" name="Graphic 31">
            <a:extLst>
              <a:ext uri="{FF2B5EF4-FFF2-40B4-BE49-F238E27FC236}">
                <a16:creationId xmlns:a16="http://schemas.microsoft.com/office/drawing/2014/main" id="{D5AAF90E-0169-457F-A7E3-83B5134000D8}"/>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238752" y="3444641"/>
            <a:ext cx="437374" cy="437374"/>
          </a:xfrm>
          <a:prstGeom prst="rect">
            <a:avLst/>
          </a:prstGeom>
        </p:spPr>
      </p:pic>
      <p:pic>
        <p:nvPicPr>
          <p:cNvPr id="33" name="Graphic 32">
            <a:extLst>
              <a:ext uri="{FF2B5EF4-FFF2-40B4-BE49-F238E27FC236}">
                <a16:creationId xmlns:a16="http://schemas.microsoft.com/office/drawing/2014/main" id="{5C25FED0-371A-45BB-9BF9-35BBBCB30F35}"/>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238752" y="4117472"/>
            <a:ext cx="437374" cy="437374"/>
          </a:xfrm>
          <a:prstGeom prst="rect">
            <a:avLst/>
          </a:prstGeom>
        </p:spPr>
      </p:pic>
      <p:pic>
        <p:nvPicPr>
          <p:cNvPr id="34" name="Graphic 33">
            <a:extLst>
              <a:ext uri="{FF2B5EF4-FFF2-40B4-BE49-F238E27FC236}">
                <a16:creationId xmlns:a16="http://schemas.microsoft.com/office/drawing/2014/main" id="{3526C310-B319-4D80-BDCF-1A3473070C6B}"/>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238752" y="4887243"/>
            <a:ext cx="437374" cy="437374"/>
          </a:xfrm>
          <a:prstGeom prst="rect">
            <a:avLst/>
          </a:prstGeom>
        </p:spPr>
      </p:pic>
      <p:pic>
        <p:nvPicPr>
          <p:cNvPr id="35" name="Graphic 34">
            <a:extLst>
              <a:ext uri="{FF2B5EF4-FFF2-40B4-BE49-F238E27FC236}">
                <a16:creationId xmlns:a16="http://schemas.microsoft.com/office/drawing/2014/main" id="{9A4F5446-9C14-40D3-A8E5-6265CFD739D5}"/>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238752" y="5657015"/>
            <a:ext cx="437374" cy="437374"/>
          </a:xfrm>
          <a:prstGeom prst="rect">
            <a:avLst/>
          </a:prstGeom>
        </p:spPr>
      </p:pic>
      <p:sp>
        <p:nvSpPr>
          <p:cNvPr id="24" name="TextBox 23">
            <a:extLst>
              <a:ext uri="{FF2B5EF4-FFF2-40B4-BE49-F238E27FC236}">
                <a16:creationId xmlns:a16="http://schemas.microsoft.com/office/drawing/2014/main" id="{B991CDD3-854B-49D4-A40C-0143626136DF}"/>
              </a:ext>
            </a:extLst>
          </p:cNvPr>
          <p:cNvSpPr txBox="1"/>
          <p:nvPr/>
        </p:nvSpPr>
        <p:spPr>
          <a:xfrm>
            <a:off x="6676127" y="3482917"/>
            <a:ext cx="4916304" cy="348813"/>
          </a:xfrm>
          <a:prstGeom prst="rect">
            <a:avLst/>
          </a:prstGeom>
          <a:noFill/>
        </p:spPr>
        <p:txBody>
          <a:bodyPr wrap="square">
            <a:spAutoFit/>
          </a:bodyPr>
          <a:lstStyle/>
          <a:p>
            <a:pPr marR="0" lvl="0" fontAlgn="auto">
              <a:lnSpc>
                <a:spcPts val="2000"/>
              </a:lnSpc>
              <a:spcBef>
                <a:spcPts val="0"/>
              </a:spcBef>
              <a:spcAft>
                <a:spcPts val="2400"/>
              </a:spcAft>
              <a:tabLst>
                <a:tab pos="457200" algn="l"/>
              </a:tabLst>
            </a:pPr>
            <a:r>
              <a:rPr lang="en-US" b="1">
                <a:solidFill>
                  <a:srgbClr val="000000"/>
                </a:solidFill>
                <a:ea typeface="MS Gothic" panose="020B0609070205080204" pitchFamily="49" charset="-128"/>
                <a:cs typeface="Times New Roman" panose="02020603050405020304" pitchFamily="18" charset="0"/>
              </a:rPr>
              <a:t>Expensive </a:t>
            </a:r>
            <a:r>
              <a:rPr lang="en-US">
                <a:solidFill>
                  <a:srgbClr val="000000"/>
                </a:solidFill>
                <a:ea typeface="MS Gothic" panose="020B0609070205080204" pitchFamily="49" charset="-128"/>
                <a:cs typeface="Times New Roman" panose="02020603050405020304" pitchFamily="18" charset="0"/>
              </a:rPr>
              <a:t>gas to produce – area of research</a:t>
            </a:r>
            <a:endParaRPr lang="en-US" sz="1800" b="1">
              <a:solidFill>
                <a:srgbClr val="000000"/>
              </a:solidFill>
              <a:effectLst/>
              <a:latin typeface="+mn-lt"/>
              <a:ea typeface="MS Gothic" panose="020B0609070205080204" pitchFamily="49" charset="-128"/>
              <a:cs typeface="Times New Roman" panose="02020603050405020304" pitchFamily="18" charset="0"/>
            </a:endParaRPr>
          </a:p>
        </p:txBody>
      </p:sp>
      <p:sp>
        <p:nvSpPr>
          <p:cNvPr id="25" name="TextBox 24">
            <a:extLst>
              <a:ext uri="{FF2B5EF4-FFF2-40B4-BE49-F238E27FC236}">
                <a16:creationId xmlns:a16="http://schemas.microsoft.com/office/drawing/2014/main" id="{5E270434-DF4D-43A3-80AF-0BDA5207A812}"/>
              </a:ext>
            </a:extLst>
          </p:cNvPr>
          <p:cNvSpPr txBox="1"/>
          <p:nvPr/>
        </p:nvSpPr>
        <p:spPr>
          <a:xfrm>
            <a:off x="6676127" y="4003203"/>
            <a:ext cx="4916303" cy="605294"/>
          </a:xfrm>
          <a:prstGeom prst="rect">
            <a:avLst/>
          </a:prstGeom>
          <a:noFill/>
        </p:spPr>
        <p:txBody>
          <a:bodyPr wrap="square">
            <a:spAutoFit/>
          </a:bodyPr>
          <a:lstStyle/>
          <a:p>
            <a:pPr marR="0" lvl="0" fontAlgn="auto">
              <a:lnSpc>
                <a:spcPts val="2000"/>
              </a:lnSpc>
              <a:spcBef>
                <a:spcPts val="0"/>
              </a:spcBef>
              <a:spcAft>
                <a:spcPts val="2400"/>
              </a:spcAft>
              <a:tabLst>
                <a:tab pos="457200" algn="l"/>
              </a:tabLst>
            </a:pPr>
            <a:r>
              <a:rPr lang="en-US" sz="1800">
                <a:solidFill>
                  <a:srgbClr val="000000"/>
                </a:solidFill>
                <a:effectLst/>
                <a:latin typeface="+mn-lt"/>
                <a:ea typeface="MS Gothic" panose="020B0609070205080204" pitchFamily="49" charset="-128"/>
                <a:cs typeface="Times New Roman" panose="02020603050405020304" pitchFamily="18" charset="0"/>
              </a:rPr>
              <a:t>Combustion can still produce </a:t>
            </a:r>
            <a:r>
              <a:rPr lang="en-US" b="1" i="0">
                <a:solidFill>
                  <a:srgbClr val="202124"/>
                </a:solidFill>
                <a:effectLst/>
                <a:latin typeface="Roboto" panose="02000000000000000000" pitchFamily="2" charset="0"/>
              </a:rPr>
              <a:t>nitrogen oxides </a:t>
            </a:r>
            <a:r>
              <a:rPr lang="en-US" b="0" i="0">
                <a:solidFill>
                  <a:srgbClr val="202124"/>
                </a:solidFill>
                <a:effectLst/>
                <a:latin typeface="Roboto" panose="02000000000000000000" pitchFamily="2" charset="0"/>
              </a:rPr>
              <a:t>(</a:t>
            </a:r>
            <a:r>
              <a:rPr lang="en-US" sz="1800" b="1">
                <a:solidFill>
                  <a:srgbClr val="000000"/>
                </a:solidFill>
                <a:effectLst/>
                <a:latin typeface="+mn-lt"/>
                <a:ea typeface="MS Gothic" panose="020B0609070205080204" pitchFamily="49" charset="-128"/>
                <a:cs typeface="Times New Roman" panose="02020603050405020304" pitchFamily="18" charset="0"/>
              </a:rPr>
              <a:t>NOx), a criteria pollutant</a:t>
            </a:r>
          </a:p>
        </p:txBody>
      </p:sp>
      <p:sp>
        <p:nvSpPr>
          <p:cNvPr id="26" name="TextBox 25">
            <a:extLst>
              <a:ext uri="{FF2B5EF4-FFF2-40B4-BE49-F238E27FC236}">
                <a16:creationId xmlns:a16="http://schemas.microsoft.com/office/drawing/2014/main" id="{CB983CAD-269D-4AE5-82EC-FB580117F84B}"/>
              </a:ext>
            </a:extLst>
          </p:cNvPr>
          <p:cNvSpPr txBox="1"/>
          <p:nvPr/>
        </p:nvSpPr>
        <p:spPr>
          <a:xfrm>
            <a:off x="6676127" y="4779970"/>
            <a:ext cx="4916303" cy="605294"/>
          </a:xfrm>
          <a:prstGeom prst="rect">
            <a:avLst/>
          </a:prstGeom>
          <a:noFill/>
        </p:spPr>
        <p:txBody>
          <a:bodyPr wrap="square">
            <a:spAutoFit/>
          </a:bodyPr>
          <a:lstStyle/>
          <a:p>
            <a:pPr marR="0" lvl="0" fontAlgn="auto">
              <a:lnSpc>
                <a:spcPts val="2000"/>
              </a:lnSpc>
              <a:spcBef>
                <a:spcPts val="0"/>
              </a:spcBef>
              <a:spcAft>
                <a:spcPts val="2400"/>
              </a:spcAft>
              <a:tabLst>
                <a:tab pos="457200" algn="l"/>
              </a:tabLst>
            </a:pPr>
            <a:r>
              <a:rPr lang="en-US" sz="1800" b="1">
                <a:solidFill>
                  <a:srgbClr val="000000"/>
                </a:solidFill>
                <a:effectLst/>
                <a:latin typeface="+mn-lt"/>
                <a:ea typeface="MS Gothic" panose="020B0609070205080204" pitchFamily="49" charset="-128"/>
                <a:cs typeface="Times New Roman" panose="02020603050405020304" pitchFamily="18" charset="0"/>
              </a:rPr>
              <a:t>New or updated infrastructure </a:t>
            </a:r>
            <a:r>
              <a:rPr lang="en-US" sz="1800">
                <a:solidFill>
                  <a:srgbClr val="000000"/>
                </a:solidFill>
                <a:effectLst/>
                <a:latin typeface="+mn-lt"/>
                <a:ea typeface="MS Gothic" panose="020B0609070205080204" pitchFamily="49" charset="-128"/>
                <a:cs typeface="Times New Roman" panose="02020603050405020304" pitchFamily="18" charset="0"/>
              </a:rPr>
              <a:t>for pipeline integrity and reliability can be a burden</a:t>
            </a:r>
          </a:p>
        </p:txBody>
      </p:sp>
      <p:sp>
        <p:nvSpPr>
          <p:cNvPr id="36" name="TextBox 35">
            <a:extLst>
              <a:ext uri="{FF2B5EF4-FFF2-40B4-BE49-F238E27FC236}">
                <a16:creationId xmlns:a16="http://schemas.microsoft.com/office/drawing/2014/main" id="{38EDBB7F-5E04-44A4-88CD-CA7D44A3B91B}"/>
              </a:ext>
            </a:extLst>
          </p:cNvPr>
          <p:cNvSpPr txBox="1"/>
          <p:nvPr/>
        </p:nvSpPr>
        <p:spPr>
          <a:xfrm>
            <a:off x="6676127" y="5608087"/>
            <a:ext cx="4916303" cy="605294"/>
          </a:xfrm>
          <a:prstGeom prst="rect">
            <a:avLst/>
          </a:prstGeom>
          <a:noFill/>
        </p:spPr>
        <p:txBody>
          <a:bodyPr wrap="square">
            <a:spAutoFit/>
          </a:bodyPr>
          <a:lstStyle/>
          <a:p>
            <a:pPr marR="0" lvl="0" fontAlgn="auto">
              <a:lnSpc>
                <a:spcPts val="2000"/>
              </a:lnSpc>
              <a:spcBef>
                <a:spcPts val="0"/>
              </a:spcBef>
              <a:spcAft>
                <a:spcPts val="2400"/>
              </a:spcAft>
              <a:tabLst>
                <a:tab pos="457200" algn="l"/>
              </a:tabLst>
            </a:pPr>
            <a:r>
              <a:rPr lang="en-US" b="1">
                <a:solidFill>
                  <a:srgbClr val="000000"/>
                </a:solidFill>
                <a:ea typeface="MS Gothic" panose="020B0609070205080204" pitchFamily="49" charset="-128"/>
                <a:cs typeface="Times New Roman" panose="02020603050405020304" pitchFamily="18" charset="0"/>
              </a:rPr>
              <a:t>S</a:t>
            </a:r>
            <a:r>
              <a:rPr lang="en-US" sz="1800" b="1">
                <a:solidFill>
                  <a:srgbClr val="000000"/>
                </a:solidFill>
                <a:effectLst/>
                <a:latin typeface="+mn-lt"/>
                <a:ea typeface="MS Gothic" panose="020B0609070205080204" pitchFamily="49" charset="-128"/>
                <a:cs typeface="Times New Roman" panose="02020603050405020304" pitchFamily="18" charset="0"/>
              </a:rPr>
              <a:t>ubstantial </a:t>
            </a:r>
            <a:r>
              <a:rPr lang="en-US" b="1">
                <a:solidFill>
                  <a:srgbClr val="000000"/>
                </a:solidFill>
                <a:ea typeface="MS Gothic" panose="020B0609070205080204" pitchFamily="49" charset="-128"/>
                <a:cs typeface="Times New Roman" panose="02020603050405020304" pitchFamily="18" charset="0"/>
              </a:rPr>
              <a:t>research required</a:t>
            </a:r>
            <a:r>
              <a:rPr lang="en-US" sz="1800" b="1">
                <a:solidFill>
                  <a:srgbClr val="000000"/>
                </a:solidFill>
                <a:effectLst/>
                <a:latin typeface="+mn-lt"/>
                <a:ea typeface="MS Gothic" panose="020B0609070205080204" pitchFamily="49" charset="-128"/>
                <a:cs typeface="Times New Roman" panose="02020603050405020304" pitchFamily="18" charset="0"/>
              </a:rPr>
              <a:t> </a:t>
            </a:r>
            <a:r>
              <a:rPr lang="en-US">
                <a:solidFill>
                  <a:srgbClr val="000000"/>
                </a:solidFill>
                <a:ea typeface="MS Gothic" panose="020B0609070205080204" pitchFamily="49" charset="-128"/>
                <a:cs typeface="Times New Roman" panose="02020603050405020304" pitchFamily="18" charset="0"/>
              </a:rPr>
              <a:t>to address user </a:t>
            </a:r>
            <a:r>
              <a:rPr lang="en-US" sz="1800">
                <a:solidFill>
                  <a:srgbClr val="000000"/>
                </a:solidFill>
                <a:effectLst/>
                <a:latin typeface="+mn-lt"/>
                <a:ea typeface="MS Gothic" panose="020B0609070205080204" pitchFamily="49" charset="-128"/>
                <a:cs typeface="Times New Roman" panose="02020603050405020304" pitchFamily="18" charset="0"/>
              </a:rPr>
              <a:t>safety and performance concerns</a:t>
            </a:r>
          </a:p>
        </p:txBody>
      </p:sp>
      <p:sp>
        <p:nvSpPr>
          <p:cNvPr id="4" name="Slide Number Placeholder 3">
            <a:extLst>
              <a:ext uri="{FF2B5EF4-FFF2-40B4-BE49-F238E27FC236}">
                <a16:creationId xmlns:a16="http://schemas.microsoft.com/office/drawing/2014/main" id="{4FD02B76-6990-472F-808B-167DBEE5535E}"/>
              </a:ext>
              <a:ext uri="{C183D7F6-B498-43B3-948B-1728B52AA6E4}">
                <adec:decorative xmlns:adec="http://schemas.microsoft.com/office/drawing/2017/decorative" val="1"/>
              </a:ext>
            </a:extLst>
          </p:cNvPr>
          <p:cNvSpPr>
            <a:spLocks noGrp="1"/>
          </p:cNvSpPr>
          <p:nvPr>
            <p:ph type="sldNum" sz="quarter" idx="12"/>
          </p:nvPr>
        </p:nvSpPr>
        <p:spPr>
          <a:xfrm>
            <a:off x="11414760" y="6240145"/>
            <a:ext cx="320040" cy="182880"/>
          </a:xfrm>
        </p:spPr>
        <p:txBody>
          <a:bodyPr/>
          <a:lstStyle/>
          <a:p>
            <a:fld id="{B58DE5F1-E0F9-4CCA-92B7-7A6FC4DFEE14}" type="slidenum">
              <a:rPr lang="en-US" smtClean="0"/>
              <a:t>16</a:t>
            </a:fld>
            <a:endParaRPr lang="en-US"/>
          </a:p>
        </p:txBody>
      </p:sp>
    </p:spTree>
    <p:extLst>
      <p:ext uri="{BB962C8B-B14F-4D97-AF65-F5344CB8AC3E}">
        <p14:creationId xmlns:p14="http://schemas.microsoft.com/office/powerpoint/2010/main" val="39239784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0360FB-E26F-4A01-ACED-9D8EB6051D74}"/>
              </a:ext>
            </a:extLst>
          </p:cNvPr>
          <p:cNvSpPr>
            <a:spLocks noGrp="1"/>
          </p:cNvSpPr>
          <p:nvPr>
            <p:ph type="title"/>
          </p:nvPr>
        </p:nvSpPr>
        <p:spPr>
          <a:xfrm>
            <a:off x="457200" y="434975"/>
            <a:ext cx="11277600" cy="914400"/>
          </a:xfrm>
        </p:spPr>
        <p:txBody>
          <a:bodyPr vert="horz"/>
          <a:lstStyle/>
          <a:p>
            <a:r>
              <a:rPr lang="en-US" sz="4000">
                <a:latin typeface="Arial Black" panose="020B0A04020102020204" pitchFamily="34" charset="0"/>
              </a:rPr>
              <a:t>Renewable Gas Considerations</a:t>
            </a:r>
          </a:p>
        </p:txBody>
      </p:sp>
      <p:grpSp>
        <p:nvGrpSpPr>
          <p:cNvPr id="3" name="Group 2" descr="Illustration showing waste emitting CO2 and methane. The CO2 and methane is collected and purified to create purified methane or Renewable Gas, which is delivered to customers.">
            <a:extLst>
              <a:ext uri="{FF2B5EF4-FFF2-40B4-BE49-F238E27FC236}">
                <a16:creationId xmlns:a16="http://schemas.microsoft.com/office/drawing/2014/main" id="{5018D437-AA0F-4FAC-93B7-15ACF90C2C89}"/>
              </a:ext>
            </a:extLst>
          </p:cNvPr>
          <p:cNvGrpSpPr/>
          <p:nvPr/>
        </p:nvGrpSpPr>
        <p:grpSpPr>
          <a:xfrm>
            <a:off x="918661" y="1104294"/>
            <a:ext cx="5282966" cy="2119299"/>
            <a:chOff x="918661" y="1104294"/>
            <a:chExt cx="5282966" cy="2119299"/>
          </a:xfrm>
        </p:grpSpPr>
        <p:pic>
          <p:nvPicPr>
            <p:cNvPr id="6146" name="Picture 2" descr="Illustration showing waste emitting CO2 and methane. The CO2 and methane is collected and purified to create Renewable Natural Gas, which is delivered to customers via FortisBC’s existing natural gas system.">
              <a:extLst>
                <a:ext uri="{FF2B5EF4-FFF2-40B4-BE49-F238E27FC236}">
                  <a16:creationId xmlns:a16="http://schemas.microsoft.com/office/drawing/2014/main" id="{BDB5843A-84B5-4A04-A1B1-D7EF0405165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8661" y="1104294"/>
              <a:ext cx="5282966" cy="1846522"/>
            </a:xfrm>
            <a:prstGeom prst="rect">
              <a:avLst/>
            </a:prstGeom>
            <a:noFill/>
            <a:extLst>
              <a:ext uri="{909E8E84-426E-40DD-AFC4-6F175D3DCCD1}">
                <a14:hiddenFill xmlns:a14="http://schemas.microsoft.com/office/drawing/2010/main">
                  <a:solidFill>
                    <a:srgbClr val="FFFFFF"/>
                  </a:solidFill>
                </a14:hiddenFill>
              </a:ext>
            </a:extLst>
          </p:spPr>
        </p:pic>
        <p:sp>
          <p:nvSpPr>
            <p:cNvPr id="29" name="TextBox 28">
              <a:extLst>
                <a:ext uri="{FF2B5EF4-FFF2-40B4-BE49-F238E27FC236}">
                  <a16:creationId xmlns:a16="http://schemas.microsoft.com/office/drawing/2014/main" id="{DFBB616F-E88D-4700-A5D5-05010E5DB08F}"/>
                </a:ext>
              </a:extLst>
            </p:cNvPr>
            <p:cNvSpPr txBox="1"/>
            <p:nvPr/>
          </p:nvSpPr>
          <p:spPr>
            <a:xfrm>
              <a:off x="5068584" y="3010802"/>
              <a:ext cx="1027416" cy="212791"/>
            </a:xfrm>
            <a:prstGeom prst="rect">
              <a:avLst/>
            </a:prstGeom>
            <a:noFill/>
          </p:spPr>
          <p:txBody>
            <a:bodyPr wrap="square" lIns="0" tIns="0" rIns="0" bIns="0" rtlCol="0">
              <a:noAutofit/>
            </a:bodyPr>
            <a:lstStyle/>
            <a:p>
              <a:pPr>
                <a:lnSpc>
                  <a:spcPct val="100000"/>
                </a:lnSpc>
                <a:spcBef>
                  <a:spcPts val="1200"/>
                </a:spcBef>
                <a:buSzPct val="100000"/>
              </a:pPr>
              <a:r>
                <a:rPr lang="en-US" sz="1000"/>
                <a:t>Source: </a:t>
              </a:r>
              <a:r>
                <a:rPr lang="en-US" sz="1000">
                  <a:hlinkClick r:id="rId4"/>
                </a:rPr>
                <a:t>FortisBC</a:t>
              </a:r>
              <a:endParaRPr lang="en-US" sz="1000"/>
            </a:p>
          </p:txBody>
        </p:sp>
      </p:grpSp>
      <p:sp>
        <p:nvSpPr>
          <p:cNvPr id="27" name="TextBox 26">
            <a:extLst>
              <a:ext uri="{FF2B5EF4-FFF2-40B4-BE49-F238E27FC236}">
                <a16:creationId xmlns:a16="http://schemas.microsoft.com/office/drawing/2014/main" id="{94A513E8-01F0-48EC-96B7-139350DC1109}"/>
              </a:ext>
            </a:extLst>
          </p:cNvPr>
          <p:cNvSpPr txBox="1"/>
          <p:nvPr/>
        </p:nvSpPr>
        <p:spPr>
          <a:xfrm>
            <a:off x="2933299" y="2987853"/>
            <a:ext cx="1253691" cy="400110"/>
          </a:xfrm>
          <a:prstGeom prst="rect">
            <a:avLst/>
          </a:prstGeom>
          <a:noFill/>
        </p:spPr>
        <p:txBody>
          <a:bodyPr wrap="square">
            <a:spAutoFit/>
          </a:bodyPr>
          <a:lstStyle/>
          <a:p>
            <a:r>
              <a:rPr lang="en-US" sz="2000" b="1">
                <a:effectLst/>
              </a:rPr>
              <a:t>Benefits</a:t>
            </a:r>
            <a:endParaRPr lang="en-US" sz="2000"/>
          </a:p>
        </p:txBody>
      </p:sp>
      <p:sp>
        <p:nvSpPr>
          <p:cNvPr id="21" name="TextBox 20">
            <a:extLst>
              <a:ext uri="{FF2B5EF4-FFF2-40B4-BE49-F238E27FC236}">
                <a16:creationId xmlns:a16="http://schemas.microsoft.com/office/drawing/2014/main" id="{25BFEF7B-0660-468C-B1F2-E0FE6798BB7C}"/>
              </a:ext>
            </a:extLst>
          </p:cNvPr>
          <p:cNvSpPr txBox="1"/>
          <p:nvPr/>
        </p:nvSpPr>
        <p:spPr>
          <a:xfrm>
            <a:off x="1179698" y="3462037"/>
            <a:ext cx="4916302" cy="605294"/>
          </a:xfrm>
          <a:prstGeom prst="rect">
            <a:avLst/>
          </a:prstGeom>
          <a:noFill/>
        </p:spPr>
        <p:txBody>
          <a:bodyPr wrap="square">
            <a:spAutoFit/>
          </a:bodyPr>
          <a:lstStyle/>
          <a:p>
            <a:pPr marR="0" lvl="0" algn="l" defTabSz="914400" rtl="0" eaLnBrk="1" fontAlgn="auto" latinLnBrk="0" hangingPunct="1">
              <a:lnSpc>
                <a:spcPts val="2000"/>
              </a:lnSpc>
              <a:spcBef>
                <a:spcPts val="0"/>
              </a:spcBef>
              <a:spcAft>
                <a:spcPts val="3000"/>
              </a:spcAft>
              <a:buClrTx/>
              <a:buSzTx/>
              <a:tabLst>
                <a:tab pos="457200" algn="l"/>
              </a:tabLst>
              <a:defRPr/>
            </a:pPr>
            <a:r>
              <a:rPr lang="en-US" sz="1800" b="1">
                <a:solidFill>
                  <a:srgbClr val="000000"/>
                </a:solidFill>
                <a:effectLst/>
                <a:latin typeface="+mn-lt"/>
                <a:ea typeface="Times New Roman" panose="02020603050405020304" pitchFamily="18" charset="0"/>
                <a:cs typeface="Times New Roman" panose="02020603050405020304" pitchFamily="18" charset="0"/>
              </a:rPr>
              <a:t>Doesn’t require new technology adoption  </a:t>
            </a:r>
            <a:r>
              <a:rPr lang="en-US" sz="1800" b="0">
                <a:solidFill>
                  <a:srgbClr val="000000"/>
                </a:solidFill>
                <a:effectLst/>
                <a:latin typeface="+mn-lt"/>
                <a:ea typeface="Times New Roman" panose="02020603050405020304" pitchFamily="18" charset="0"/>
                <a:cs typeface="Times New Roman" panose="02020603050405020304" pitchFamily="18" charset="0"/>
              </a:rPr>
              <a:t>for consumers</a:t>
            </a:r>
            <a:endParaRPr lang="en-US" sz="1800" b="1">
              <a:solidFill>
                <a:srgbClr val="000000"/>
              </a:solidFill>
              <a:effectLst/>
              <a:latin typeface="+mn-lt"/>
              <a:ea typeface="Times New Roman" panose="02020603050405020304" pitchFamily="18" charset="0"/>
              <a:cs typeface="Times New Roman" panose="02020603050405020304" pitchFamily="18" charset="0"/>
            </a:endParaRPr>
          </a:p>
        </p:txBody>
      </p:sp>
      <p:sp>
        <p:nvSpPr>
          <p:cNvPr id="22" name="TextBox 21">
            <a:extLst>
              <a:ext uri="{FF2B5EF4-FFF2-40B4-BE49-F238E27FC236}">
                <a16:creationId xmlns:a16="http://schemas.microsoft.com/office/drawing/2014/main" id="{856EAFEB-0DD5-4C48-A61D-14C7DD520516}"/>
              </a:ext>
            </a:extLst>
          </p:cNvPr>
          <p:cNvSpPr txBox="1"/>
          <p:nvPr/>
        </p:nvSpPr>
        <p:spPr>
          <a:xfrm>
            <a:off x="1179698" y="4374121"/>
            <a:ext cx="4916303" cy="605294"/>
          </a:xfrm>
          <a:prstGeom prst="rect">
            <a:avLst/>
          </a:prstGeom>
          <a:noFill/>
        </p:spPr>
        <p:txBody>
          <a:bodyPr wrap="square">
            <a:spAutoFit/>
          </a:bodyPr>
          <a:lstStyle/>
          <a:p>
            <a:pPr marR="0" lvl="0" fontAlgn="auto">
              <a:lnSpc>
                <a:spcPts val="2000"/>
              </a:lnSpc>
              <a:spcBef>
                <a:spcPts val="0"/>
              </a:spcBef>
              <a:spcAft>
                <a:spcPts val="3000"/>
              </a:spcAft>
              <a:tabLst>
                <a:tab pos="457200" algn="l"/>
              </a:tabLst>
            </a:pPr>
            <a:r>
              <a:rPr lang="en-US" sz="1800" b="1">
                <a:solidFill>
                  <a:srgbClr val="000000"/>
                </a:solidFill>
                <a:effectLst/>
                <a:latin typeface="+mn-lt"/>
                <a:ea typeface="Times New Roman" panose="02020603050405020304" pitchFamily="18" charset="0"/>
                <a:cs typeface="Times New Roman" panose="02020603050405020304" pitchFamily="18" charset="0"/>
              </a:rPr>
              <a:t>Minimal transition costs </a:t>
            </a:r>
            <a:r>
              <a:rPr lang="en-US" sz="1800">
                <a:solidFill>
                  <a:srgbClr val="000000"/>
                </a:solidFill>
                <a:effectLst/>
                <a:latin typeface="+mn-lt"/>
                <a:ea typeface="Times New Roman" panose="02020603050405020304" pitchFamily="18" charset="0"/>
                <a:cs typeface="Times New Roman" panose="02020603050405020304" pitchFamily="18" charset="0"/>
              </a:rPr>
              <a:t>for gas   infrastructure development</a:t>
            </a:r>
          </a:p>
        </p:txBody>
      </p:sp>
      <p:sp>
        <p:nvSpPr>
          <p:cNvPr id="23" name="TextBox 22">
            <a:extLst>
              <a:ext uri="{FF2B5EF4-FFF2-40B4-BE49-F238E27FC236}">
                <a16:creationId xmlns:a16="http://schemas.microsoft.com/office/drawing/2014/main" id="{DE7F91F9-6FA1-4AE1-98AA-A5ED27EBE00A}"/>
              </a:ext>
            </a:extLst>
          </p:cNvPr>
          <p:cNvSpPr txBox="1"/>
          <p:nvPr/>
        </p:nvSpPr>
        <p:spPr>
          <a:xfrm>
            <a:off x="1179698" y="5286205"/>
            <a:ext cx="4916302" cy="861774"/>
          </a:xfrm>
          <a:prstGeom prst="rect">
            <a:avLst/>
          </a:prstGeom>
          <a:noFill/>
        </p:spPr>
        <p:txBody>
          <a:bodyPr wrap="square">
            <a:spAutoFit/>
          </a:bodyPr>
          <a:lstStyle/>
          <a:p>
            <a:pPr marR="0" lvl="0" fontAlgn="auto">
              <a:lnSpc>
                <a:spcPts val="2000"/>
              </a:lnSpc>
              <a:spcBef>
                <a:spcPts val="0"/>
              </a:spcBef>
              <a:spcAft>
                <a:spcPts val="3000"/>
              </a:spcAft>
              <a:tabLst>
                <a:tab pos="457200" algn="l"/>
              </a:tabLst>
            </a:pPr>
            <a:r>
              <a:rPr lang="en-US" sz="1800" b="1">
                <a:solidFill>
                  <a:schemeClr val="tx1"/>
                </a:solidFill>
                <a:effectLst/>
                <a:latin typeface="+mn-lt"/>
                <a:ea typeface="MS Gothic" panose="020B0609070205080204" pitchFamily="49" charset="-128"/>
                <a:cs typeface="Times New Roman" panose="02020603050405020304" pitchFamily="18" charset="0"/>
              </a:rPr>
              <a:t>Waste streams potentially provide  economic value</a:t>
            </a:r>
            <a:r>
              <a:rPr lang="en-US" sz="1800">
                <a:solidFill>
                  <a:schemeClr val="tx1"/>
                </a:solidFill>
                <a:effectLst/>
                <a:latin typeface="+mn-lt"/>
                <a:ea typeface="MS Gothic" panose="020B0609070205080204" pitchFamily="49" charset="-128"/>
                <a:cs typeface="Times New Roman" panose="02020603050405020304" pitchFamily="18" charset="0"/>
              </a:rPr>
              <a:t> to California and its communities</a:t>
            </a:r>
          </a:p>
        </p:txBody>
      </p:sp>
      <p:pic>
        <p:nvPicPr>
          <p:cNvPr id="5" name="Graphic 4">
            <a:extLst>
              <a:ext uri="{FF2B5EF4-FFF2-40B4-BE49-F238E27FC236}">
                <a16:creationId xmlns:a16="http://schemas.microsoft.com/office/drawing/2014/main" id="{F4BA1AB5-BFFE-423B-A271-8EF7F7838E7D}"/>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42324" y="3469256"/>
            <a:ext cx="437374" cy="437374"/>
          </a:xfrm>
          <a:prstGeom prst="rect">
            <a:avLst/>
          </a:prstGeom>
        </p:spPr>
      </p:pic>
      <p:pic>
        <p:nvPicPr>
          <p:cNvPr id="15" name="Graphic 14">
            <a:extLst>
              <a:ext uri="{FF2B5EF4-FFF2-40B4-BE49-F238E27FC236}">
                <a16:creationId xmlns:a16="http://schemas.microsoft.com/office/drawing/2014/main" id="{B3FF58A1-84A3-44ED-95DA-137ED70CB0DF}"/>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42324" y="4373047"/>
            <a:ext cx="437374" cy="437374"/>
          </a:xfrm>
          <a:prstGeom prst="rect">
            <a:avLst/>
          </a:prstGeom>
        </p:spPr>
      </p:pic>
      <p:pic>
        <p:nvPicPr>
          <p:cNvPr id="16" name="Graphic 15">
            <a:extLst>
              <a:ext uri="{FF2B5EF4-FFF2-40B4-BE49-F238E27FC236}">
                <a16:creationId xmlns:a16="http://schemas.microsoft.com/office/drawing/2014/main" id="{D078E0BE-4326-4E65-9F72-F6C6CF3B7490}"/>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42324" y="5276839"/>
            <a:ext cx="437374" cy="437374"/>
          </a:xfrm>
          <a:prstGeom prst="rect">
            <a:avLst/>
          </a:prstGeom>
        </p:spPr>
      </p:pic>
      <p:grpSp>
        <p:nvGrpSpPr>
          <p:cNvPr id="6" name="Group 5" descr="Image of felled trees to represent woody biomass, a feedstock option for the production of renewable gas.">
            <a:extLst>
              <a:ext uri="{FF2B5EF4-FFF2-40B4-BE49-F238E27FC236}">
                <a16:creationId xmlns:a16="http://schemas.microsoft.com/office/drawing/2014/main" id="{9DC6FD21-38DF-4CF1-AA29-C3C4B8B57BF5}"/>
              </a:ext>
            </a:extLst>
          </p:cNvPr>
          <p:cNvGrpSpPr/>
          <p:nvPr/>
        </p:nvGrpSpPr>
        <p:grpSpPr>
          <a:xfrm>
            <a:off x="7540989" y="1063547"/>
            <a:ext cx="3189440" cy="2160046"/>
            <a:chOff x="7540989" y="1063547"/>
            <a:chExt cx="3189440" cy="2160046"/>
          </a:xfrm>
        </p:grpSpPr>
        <p:pic>
          <p:nvPicPr>
            <p:cNvPr id="6148" name="Picture 4" descr="Image of felled trees to represent woody biomass, a feedstock option for the production of renewable gas.">
              <a:extLst>
                <a:ext uri="{FF2B5EF4-FFF2-40B4-BE49-F238E27FC236}">
                  <a16:creationId xmlns:a16="http://schemas.microsoft.com/office/drawing/2014/main" id="{7239A136-9557-4C6E-AB7C-912281A2CEE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540989" y="1063547"/>
              <a:ext cx="3084824" cy="1928015"/>
            </a:xfrm>
            <a:prstGeom prst="rect">
              <a:avLst/>
            </a:prstGeom>
            <a:noFill/>
            <a:extLst>
              <a:ext uri="{909E8E84-426E-40DD-AFC4-6F175D3DCCD1}">
                <a14:hiddenFill xmlns:a14="http://schemas.microsoft.com/office/drawing/2010/main">
                  <a:solidFill>
                    <a:srgbClr val="FFFFFF"/>
                  </a:solidFill>
                </a14:hiddenFill>
              </a:ext>
            </a:extLst>
          </p:spPr>
        </p:pic>
        <p:sp>
          <p:nvSpPr>
            <p:cNvPr id="30" name="TextBox 29">
              <a:extLst>
                <a:ext uri="{FF2B5EF4-FFF2-40B4-BE49-F238E27FC236}">
                  <a16:creationId xmlns:a16="http://schemas.microsoft.com/office/drawing/2014/main" id="{AACC3F3B-5F43-4406-A64A-F70BB5372C2A}"/>
                </a:ext>
              </a:extLst>
            </p:cNvPr>
            <p:cNvSpPr txBox="1"/>
            <p:nvPr/>
          </p:nvSpPr>
          <p:spPr>
            <a:xfrm>
              <a:off x="9703013" y="3010802"/>
              <a:ext cx="1027416" cy="212791"/>
            </a:xfrm>
            <a:prstGeom prst="rect">
              <a:avLst/>
            </a:prstGeom>
            <a:noFill/>
          </p:spPr>
          <p:txBody>
            <a:bodyPr wrap="square" lIns="0" tIns="0" rIns="0" bIns="0" rtlCol="0">
              <a:noAutofit/>
            </a:bodyPr>
            <a:lstStyle/>
            <a:p>
              <a:pPr>
                <a:lnSpc>
                  <a:spcPct val="100000"/>
                </a:lnSpc>
                <a:spcBef>
                  <a:spcPts val="1200"/>
                </a:spcBef>
                <a:buSzPct val="100000"/>
              </a:pPr>
              <a:r>
                <a:rPr lang="en-US" sz="1000"/>
                <a:t>Source: </a:t>
              </a:r>
              <a:r>
                <a:rPr lang="en-US" sz="1000">
                  <a:hlinkClick r:id="rId8"/>
                </a:rPr>
                <a:t>Eustafor</a:t>
              </a:r>
              <a:endParaRPr lang="en-US" sz="1000"/>
            </a:p>
          </p:txBody>
        </p:sp>
      </p:grpSp>
      <p:sp>
        <p:nvSpPr>
          <p:cNvPr id="28" name="TextBox 27">
            <a:extLst>
              <a:ext uri="{FF2B5EF4-FFF2-40B4-BE49-F238E27FC236}">
                <a16:creationId xmlns:a16="http://schemas.microsoft.com/office/drawing/2014/main" id="{30C8A3B8-AEC2-4307-9302-4A7D9610DF32}"/>
              </a:ext>
            </a:extLst>
          </p:cNvPr>
          <p:cNvSpPr txBox="1"/>
          <p:nvPr/>
        </p:nvSpPr>
        <p:spPr>
          <a:xfrm>
            <a:off x="8383604" y="3095704"/>
            <a:ext cx="1399595" cy="292259"/>
          </a:xfrm>
          <a:prstGeom prst="rect">
            <a:avLst/>
          </a:prstGeom>
          <a:noFill/>
        </p:spPr>
        <p:txBody>
          <a:bodyPr wrap="square">
            <a:spAutoFit/>
          </a:bodyPr>
          <a:lstStyle/>
          <a:p>
            <a:pPr marL="0" marR="0" fontAlgn="auto">
              <a:lnSpc>
                <a:spcPts val="1500"/>
              </a:lnSpc>
              <a:spcBef>
                <a:spcPts val="0"/>
              </a:spcBef>
              <a:spcAft>
                <a:spcPts val="0"/>
              </a:spcAft>
            </a:pPr>
            <a:r>
              <a:rPr lang="en-US" sz="2000" b="1">
                <a:effectLst/>
              </a:rPr>
              <a:t>Concerns</a:t>
            </a:r>
            <a:endParaRPr lang="en-US" sz="2000" b="1">
              <a:solidFill>
                <a:srgbClr val="000000"/>
              </a:solidFill>
              <a:effectLst/>
              <a:latin typeface="MS Gothic" panose="020B0609070205080204" pitchFamily="49" charset="-128"/>
              <a:ea typeface="MS Gothic" panose="020B0609070205080204" pitchFamily="49" charset="-128"/>
              <a:cs typeface="Times-Roman"/>
            </a:endParaRPr>
          </a:p>
        </p:txBody>
      </p:sp>
      <p:pic>
        <p:nvPicPr>
          <p:cNvPr id="8" name="Graphic 7">
            <a:extLst>
              <a:ext uri="{FF2B5EF4-FFF2-40B4-BE49-F238E27FC236}">
                <a16:creationId xmlns:a16="http://schemas.microsoft.com/office/drawing/2014/main" id="{1C2E27A4-7D3B-4A7F-A8E8-78E0B13CB6E1}"/>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238753" y="3485004"/>
            <a:ext cx="437374" cy="437374"/>
          </a:xfrm>
          <a:prstGeom prst="rect">
            <a:avLst/>
          </a:prstGeom>
        </p:spPr>
      </p:pic>
      <p:pic>
        <p:nvPicPr>
          <p:cNvPr id="13" name="Graphic 12">
            <a:extLst>
              <a:ext uri="{FF2B5EF4-FFF2-40B4-BE49-F238E27FC236}">
                <a16:creationId xmlns:a16="http://schemas.microsoft.com/office/drawing/2014/main" id="{542A88BB-AAFF-4FB7-A474-AE77D8ABC6BF}"/>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238753" y="4427584"/>
            <a:ext cx="437374" cy="437374"/>
          </a:xfrm>
          <a:prstGeom prst="rect">
            <a:avLst/>
          </a:prstGeom>
        </p:spPr>
      </p:pic>
      <p:pic>
        <p:nvPicPr>
          <p:cNvPr id="14" name="Graphic 13">
            <a:extLst>
              <a:ext uri="{FF2B5EF4-FFF2-40B4-BE49-F238E27FC236}">
                <a16:creationId xmlns:a16="http://schemas.microsoft.com/office/drawing/2014/main" id="{D4F1BEBD-0BA4-408C-9F80-F83AA35D629F}"/>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238753" y="5370165"/>
            <a:ext cx="437374" cy="437374"/>
          </a:xfrm>
          <a:prstGeom prst="rect">
            <a:avLst/>
          </a:prstGeom>
        </p:spPr>
      </p:pic>
      <p:sp>
        <p:nvSpPr>
          <p:cNvPr id="24" name="TextBox 23">
            <a:extLst>
              <a:ext uri="{FF2B5EF4-FFF2-40B4-BE49-F238E27FC236}">
                <a16:creationId xmlns:a16="http://schemas.microsoft.com/office/drawing/2014/main" id="{B991CDD3-854B-49D4-A40C-0143626136DF}"/>
              </a:ext>
            </a:extLst>
          </p:cNvPr>
          <p:cNvSpPr txBox="1"/>
          <p:nvPr/>
        </p:nvSpPr>
        <p:spPr>
          <a:xfrm>
            <a:off x="6676127" y="3462037"/>
            <a:ext cx="4916304" cy="605294"/>
          </a:xfrm>
          <a:prstGeom prst="rect">
            <a:avLst/>
          </a:prstGeom>
          <a:noFill/>
        </p:spPr>
        <p:txBody>
          <a:bodyPr wrap="square">
            <a:spAutoFit/>
          </a:bodyPr>
          <a:lstStyle/>
          <a:p>
            <a:pPr marR="0" lvl="0" fontAlgn="auto">
              <a:lnSpc>
                <a:spcPts val="2000"/>
              </a:lnSpc>
              <a:spcBef>
                <a:spcPts val="0"/>
              </a:spcBef>
              <a:spcAft>
                <a:spcPts val="3000"/>
              </a:spcAft>
              <a:tabLst>
                <a:tab pos="457200" algn="l"/>
              </a:tabLst>
            </a:pPr>
            <a:r>
              <a:rPr lang="en-US" sz="1800" b="1">
                <a:solidFill>
                  <a:srgbClr val="000000"/>
                </a:solidFill>
                <a:effectLst/>
                <a:latin typeface="+mn-lt"/>
                <a:ea typeface="Times New Roman" panose="02020603050405020304" pitchFamily="18" charset="0"/>
                <a:cs typeface="Times New Roman" panose="02020603050405020304" pitchFamily="18" charset="0"/>
              </a:rPr>
              <a:t>Limited by feedstock </a:t>
            </a:r>
            <a:r>
              <a:rPr lang="en-US" sz="1800">
                <a:solidFill>
                  <a:srgbClr val="000000"/>
                </a:solidFill>
                <a:effectLst/>
                <a:latin typeface="+mn-lt"/>
                <a:ea typeface="Times New Roman" panose="02020603050405020304" pitchFamily="18" charset="0"/>
                <a:cs typeface="Times New Roman" panose="02020603050405020304" pitchFamily="18" charset="0"/>
              </a:rPr>
              <a:t>availability and accessibility </a:t>
            </a:r>
          </a:p>
        </p:txBody>
      </p:sp>
      <p:sp>
        <p:nvSpPr>
          <p:cNvPr id="25" name="TextBox 24">
            <a:extLst>
              <a:ext uri="{FF2B5EF4-FFF2-40B4-BE49-F238E27FC236}">
                <a16:creationId xmlns:a16="http://schemas.microsoft.com/office/drawing/2014/main" id="{5E270434-DF4D-43A3-80AF-0BDA5207A812}"/>
              </a:ext>
            </a:extLst>
          </p:cNvPr>
          <p:cNvSpPr txBox="1"/>
          <p:nvPr/>
        </p:nvSpPr>
        <p:spPr>
          <a:xfrm>
            <a:off x="6676127" y="4374121"/>
            <a:ext cx="4916303" cy="605294"/>
          </a:xfrm>
          <a:prstGeom prst="rect">
            <a:avLst/>
          </a:prstGeom>
          <a:noFill/>
        </p:spPr>
        <p:txBody>
          <a:bodyPr wrap="square">
            <a:spAutoFit/>
          </a:bodyPr>
          <a:lstStyle/>
          <a:p>
            <a:pPr marR="0" lvl="0" fontAlgn="auto">
              <a:lnSpc>
                <a:spcPts val="2000"/>
              </a:lnSpc>
              <a:spcBef>
                <a:spcPts val="0"/>
              </a:spcBef>
              <a:spcAft>
                <a:spcPts val="3000"/>
              </a:spcAft>
              <a:tabLst>
                <a:tab pos="457200" algn="l"/>
              </a:tabLst>
            </a:pPr>
            <a:r>
              <a:rPr lang="en-US" b="1">
                <a:solidFill>
                  <a:srgbClr val="000000"/>
                </a:solidFill>
                <a:ea typeface="MS Gothic" panose="020B0609070205080204" pitchFamily="49" charset="-128"/>
                <a:cs typeface="Times New Roman" panose="02020603050405020304" pitchFamily="18" charset="0"/>
              </a:rPr>
              <a:t>End use h</a:t>
            </a:r>
            <a:r>
              <a:rPr lang="en-US" sz="1800" b="1">
                <a:solidFill>
                  <a:srgbClr val="000000"/>
                </a:solidFill>
                <a:effectLst/>
                <a:latin typeface="+mn-lt"/>
                <a:ea typeface="MS Gothic" panose="020B0609070205080204" pitchFamily="49" charset="-128"/>
                <a:cs typeface="Times New Roman" panose="02020603050405020304" pitchFamily="18" charset="0"/>
              </a:rPr>
              <a:t>ealth and environmental concerns</a:t>
            </a:r>
            <a:r>
              <a:rPr lang="en-US" sz="1800" baseline="-25000">
                <a:solidFill>
                  <a:srgbClr val="000000"/>
                </a:solidFill>
                <a:effectLst/>
                <a:latin typeface="+mn-lt"/>
                <a:ea typeface="MS Gothic" panose="020B0609070205080204" pitchFamily="49" charset="-128"/>
                <a:cs typeface="Times New Roman" panose="02020603050405020304" pitchFamily="18" charset="0"/>
              </a:rPr>
              <a:t> </a:t>
            </a:r>
            <a:r>
              <a:rPr lang="en-US" sz="1800">
                <a:solidFill>
                  <a:srgbClr val="000000"/>
                </a:solidFill>
                <a:effectLst/>
                <a:latin typeface="+mn-lt"/>
                <a:ea typeface="MS Gothic" panose="020B0609070205080204" pitchFamily="49" charset="-128"/>
                <a:cs typeface="Times New Roman" panose="02020603050405020304" pitchFamily="18" charset="0"/>
              </a:rPr>
              <a:t>similar to fossil gas</a:t>
            </a:r>
          </a:p>
        </p:txBody>
      </p:sp>
      <p:sp>
        <p:nvSpPr>
          <p:cNvPr id="26" name="TextBox 25">
            <a:extLst>
              <a:ext uri="{FF2B5EF4-FFF2-40B4-BE49-F238E27FC236}">
                <a16:creationId xmlns:a16="http://schemas.microsoft.com/office/drawing/2014/main" id="{CB983CAD-269D-4AE5-82EC-FB580117F84B}"/>
              </a:ext>
            </a:extLst>
          </p:cNvPr>
          <p:cNvSpPr txBox="1"/>
          <p:nvPr/>
        </p:nvSpPr>
        <p:spPr>
          <a:xfrm>
            <a:off x="6676127" y="5286205"/>
            <a:ext cx="4916303" cy="861774"/>
          </a:xfrm>
          <a:prstGeom prst="rect">
            <a:avLst/>
          </a:prstGeom>
          <a:noFill/>
        </p:spPr>
        <p:txBody>
          <a:bodyPr wrap="square">
            <a:spAutoFit/>
          </a:bodyPr>
          <a:lstStyle/>
          <a:p>
            <a:pPr marR="0" lvl="0" fontAlgn="auto">
              <a:lnSpc>
                <a:spcPts val="2000"/>
              </a:lnSpc>
              <a:spcBef>
                <a:spcPts val="0"/>
              </a:spcBef>
              <a:spcAft>
                <a:spcPts val="3000"/>
              </a:spcAft>
              <a:tabLst>
                <a:tab pos="457200" algn="l"/>
              </a:tabLst>
            </a:pPr>
            <a:r>
              <a:rPr lang="en-US" sz="1800">
                <a:solidFill>
                  <a:srgbClr val="000000"/>
                </a:solidFill>
                <a:effectLst/>
                <a:latin typeface="+mn-lt"/>
                <a:ea typeface="MS Gothic" panose="020B0609070205080204" pitchFamily="49" charset="-128"/>
                <a:cs typeface="Times New Roman" panose="02020603050405020304" pitchFamily="18" charset="0"/>
              </a:rPr>
              <a:t>Production may require </a:t>
            </a:r>
            <a:r>
              <a:rPr lang="en-US" sz="1800" b="1">
                <a:solidFill>
                  <a:srgbClr val="000000"/>
                </a:solidFill>
                <a:effectLst/>
                <a:latin typeface="+mn-lt"/>
                <a:ea typeface="MS Gothic" panose="020B0609070205080204" pitchFamily="49" charset="-128"/>
                <a:cs typeface="Times New Roman" panose="02020603050405020304" pitchFamily="18" charset="0"/>
              </a:rPr>
              <a:t>large energy input </a:t>
            </a:r>
            <a:r>
              <a:rPr lang="en-US" sz="1800">
                <a:solidFill>
                  <a:srgbClr val="000000"/>
                </a:solidFill>
                <a:effectLst/>
                <a:latin typeface="+mn-lt"/>
                <a:ea typeface="MS Gothic" panose="020B0609070205080204" pitchFamily="49" charset="-128"/>
                <a:cs typeface="Times New Roman" panose="02020603050405020304" pitchFamily="18" charset="0"/>
              </a:rPr>
              <a:t>and </a:t>
            </a:r>
            <a:r>
              <a:rPr lang="en-US" sz="1800" b="1">
                <a:solidFill>
                  <a:srgbClr val="000000"/>
                </a:solidFill>
                <a:effectLst/>
                <a:latin typeface="+mn-lt"/>
                <a:ea typeface="MS Gothic" panose="020B0609070205080204" pitchFamily="49" charset="-128"/>
                <a:cs typeface="Times New Roman" panose="02020603050405020304" pitchFamily="18" charset="0"/>
              </a:rPr>
              <a:t>significant land use </a:t>
            </a:r>
            <a:r>
              <a:rPr lang="en-US" sz="1800">
                <a:solidFill>
                  <a:srgbClr val="000000"/>
                </a:solidFill>
                <a:effectLst/>
                <a:latin typeface="+mn-lt"/>
                <a:ea typeface="MS Gothic" panose="020B0609070205080204" pitchFamily="49" charset="-128"/>
                <a:cs typeface="Times New Roman" panose="02020603050405020304" pitchFamily="18" charset="0"/>
              </a:rPr>
              <a:t>while breakdown of biological waste creates unpleasant </a:t>
            </a:r>
            <a:r>
              <a:rPr lang="en-US" sz="1800" b="1">
                <a:solidFill>
                  <a:srgbClr val="000000"/>
                </a:solidFill>
                <a:effectLst/>
                <a:latin typeface="+mn-lt"/>
                <a:ea typeface="MS Gothic" panose="020B0609070205080204" pitchFamily="49" charset="-128"/>
                <a:cs typeface="Times New Roman" panose="02020603050405020304" pitchFamily="18" charset="0"/>
              </a:rPr>
              <a:t>odors</a:t>
            </a:r>
          </a:p>
        </p:txBody>
      </p:sp>
      <p:sp>
        <p:nvSpPr>
          <p:cNvPr id="4" name="Slide Number Placeholder 3">
            <a:extLst>
              <a:ext uri="{FF2B5EF4-FFF2-40B4-BE49-F238E27FC236}">
                <a16:creationId xmlns:a16="http://schemas.microsoft.com/office/drawing/2014/main" id="{4FD02B76-6990-472F-808B-167DBEE5535E}"/>
              </a:ext>
              <a:ext uri="{C183D7F6-B498-43B3-948B-1728B52AA6E4}">
                <adec:decorative xmlns:adec="http://schemas.microsoft.com/office/drawing/2017/decorative" val="1"/>
              </a:ext>
            </a:extLst>
          </p:cNvPr>
          <p:cNvSpPr>
            <a:spLocks noGrp="1"/>
          </p:cNvSpPr>
          <p:nvPr>
            <p:ph type="sldNum" sz="quarter" idx="12"/>
          </p:nvPr>
        </p:nvSpPr>
        <p:spPr>
          <a:xfrm>
            <a:off x="11414760" y="6240145"/>
            <a:ext cx="320040" cy="182880"/>
          </a:xfrm>
        </p:spPr>
        <p:txBody>
          <a:bodyPr/>
          <a:lstStyle/>
          <a:p>
            <a:fld id="{B58DE5F1-E0F9-4CCA-92B7-7A6FC4DFEE14}" type="slidenum">
              <a:rPr lang="en-US" smtClean="0"/>
              <a:t>17</a:t>
            </a:fld>
            <a:endParaRPr lang="en-US"/>
          </a:p>
        </p:txBody>
      </p:sp>
    </p:spTree>
    <p:extLst>
      <p:ext uri="{BB962C8B-B14F-4D97-AF65-F5344CB8AC3E}">
        <p14:creationId xmlns:p14="http://schemas.microsoft.com/office/powerpoint/2010/main" val="5757925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0360FB-E26F-4A01-ACED-9D8EB6051D74}"/>
              </a:ext>
            </a:extLst>
          </p:cNvPr>
          <p:cNvSpPr>
            <a:spLocks noGrp="1"/>
          </p:cNvSpPr>
          <p:nvPr>
            <p:ph type="title"/>
          </p:nvPr>
        </p:nvSpPr>
        <p:spPr>
          <a:xfrm>
            <a:off x="457200" y="434975"/>
            <a:ext cx="11277600" cy="914400"/>
          </a:xfrm>
        </p:spPr>
        <p:txBody>
          <a:bodyPr vert="horz"/>
          <a:lstStyle/>
          <a:p>
            <a:r>
              <a:rPr lang="en-US" sz="4000">
                <a:latin typeface="Arial Black" panose="020B0A04020102020204" pitchFamily="34" charset="0"/>
              </a:rPr>
              <a:t>CCU Considerations</a:t>
            </a:r>
          </a:p>
        </p:txBody>
      </p:sp>
      <p:grpSp>
        <p:nvGrpSpPr>
          <p:cNvPr id="3" name="Group 2" descr="Graphic that represents the general concept of carbon capture, where carbon dioxide emissions are still released but then immediately captured.">
            <a:extLst>
              <a:ext uri="{FF2B5EF4-FFF2-40B4-BE49-F238E27FC236}">
                <a16:creationId xmlns:a16="http://schemas.microsoft.com/office/drawing/2014/main" id="{A794BFEC-39F6-4F6A-9E6D-A4597DDE676C}"/>
              </a:ext>
            </a:extLst>
          </p:cNvPr>
          <p:cNvGrpSpPr/>
          <p:nvPr/>
        </p:nvGrpSpPr>
        <p:grpSpPr>
          <a:xfrm>
            <a:off x="2121560" y="1053437"/>
            <a:ext cx="3914464" cy="2247175"/>
            <a:chOff x="2121560" y="1053437"/>
            <a:chExt cx="3914464" cy="2247175"/>
          </a:xfrm>
        </p:grpSpPr>
        <p:grpSp>
          <p:nvGrpSpPr>
            <p:cNvPr id="31" name="Group 30" descr="Graphic that represents the general concept of carbon capture, where carbon dioxide emissions are still released but then immediately captured.">
              <a:extLst>
                <a:ext uri="{FF2B5EF4-FFF2-40B4-BE49-F238E27FC236}">
                  <a16:creationId xmlns:a16="http://schemas.microsoft.com/office/drawing/2014/main" id="{AE40B978-A395-4833-B207-E0B7CE99862B}"/>
                </a:ext>
              </a:extLst>
            </p:cNvPr>
            <p:cNvGrpSpPr/>
            <p:nvPr/>
          </p:nvGrpSpPr>
          <p:grpSpPr>
            <a:xfrm>
              <a:off x="2121560" y="1053437"/>
              <a:ext cx="2847360" cy="1898240"/>
              <a:chOff x="2667000" y="1143000"/>
              <a:chExt cx="6858000" cy="4572000"/>
            </a:xfrm>
          </p:grpSpPr>
          <p:pic>
            <p:nvPicPr>
              <p:cNvPr id="7178" name="Picture 10">
                <a:extLst>
                  <a:ext uri="{FF2B5EF4-FFF2-40B4-BE49-F238E27FC236}">
                    <a16:creationId xmlns:a16="http://schemas.microsoft.com/office/drawing/2014/main" id="{621580EA-8709-4D42-9D90-FB8394E9902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1143000"/>
                <a:ext cx="6858000" cy="4572000"/>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a:extLst>
                  <a:ext uri="{FF2B5EF4-FFF2-40B4-BE49-F238E27FC236}">
                    <a16:creationId xmlns:a16="http://schemas.microsoft.com/office/drawing/2014/main" id="{F1433B12-F146-4DA1-9ADE-FDEB320612FD}"/>
                  </a:ext>
                </a:extLst>
              </p:cNvPr>
              <p:cNvSpPr/>
              <p:nvPr/>
            </p:nvSpPr>
            <p:spPr>
              <a:xfrm>
                <a:off x="2849078" y="1280160"/>
                <a:ext cx="2444817" cy="991402"/>
              </a:xfrm>
              <a:prstGeom prst="rect">
                <a:avLst/>
              </a:prstGeom>
              <a:solidFill>
                <a:srgbClr val="9CCBA1"/>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grpSp>
        <p:sp>
          <p:nvSpPr>
            <p:cNvPr id="30" name="TextBox 29">
              <a:extLst>
                <a:ext uri="{FF2B5EF4-FFF2-40B4-BE49-F238E27FC236}">
                  <a16:creationId xmlns:a16="http://schemas.microsoft.com/office/drawing/2014/main" id="{322E5502-45E9-4550-A1E3-C0E1830402D8}"/>
                </a:ext>
              </a:extLst>
            </p:cNvPr>
            <p:cNvSpPr txBox="1"/>
            <p:nvPr/>
          </p:nvSpPr>
          <p:spPr>
            <a:xfrm>
              <a:off x="4089259" y="2951677"/>
              <a:ext cx="1946765" cy="348935"/>
            </a:xfrm>
            <a:prstGeom prst="rect">
              <a:avLst/>
            </a:prstGeom>
            <a:noFill/>
          </p:spPr>
          <p:txBody>
            <a:bodyPr wrap="square" lIns="0" tIns="0" rIns="0" bIns="0" rtlCol="0">
              <a:noAutofit/>
            </a:bodyPr>
            <a:lstStyle/>
            <a:p>
              <a:pPr>
                <a:lnSpc>
                  <a:spcPct val="100000"/>
                </a:lnSpc>
                <a:spcBef>
                  <a:spcPts val="1200"/>
                </a:spcBef>
                <a:buSzPct val="100000"/>
              </a:pPr>
              <a:r>
                <a:rPr lang="en-US" sz="1000"/>
                <a:t>Source: </a:t>
              </a:r>
              <a:r>
                <a:rPr lang="en-US" sz="1000">
                  <a:hlinkClick r:id="rId4"/>
                </a:rPr>
                <a:t>ResearchDive</a:t>
              </a:r>
              <a:endParaRPr lang="en-US" sz="1000"/>
            </a:p>
          </p:txBody>
        </p:sp>
      </p:grpSp>
      <p:sp>
        <p:nvSpPr>
          <p:cNvPr id="27" name="TextBox 26">
            <a:extLst>
              <a:ext uri="{FF2B5EF4-FFF2-40B4-BE49-F238E27FC236}">
                <a16:creationId xmlns:a16="http://schemas.microsoft.com/office/drawing/2014/main" id="{6B89379C-EE2C-4EA3-B438-FCB25D734C9E}"/>
              </a:ext>
            </a:extLst>
          </p:cNvPr>
          <p:cNvSpPr txBox="1"/>
          <p:nvPr/>
        </p:nvSpPr>
        <p:spPr>
          <a:xfrm>
            <a:off x="2933299" y="2987853"/>
            <a:ext cx="1253691" cy="400110"/>
          </a:xfrm>
          <a:prstGeom prst="rect">
            <a:avLst/>
          </a:prstGeom>
          <a:noFill/>
        </p:spPr>
        <p:txBody>
          <a:bodyPr wrap="square">
            <a:spAutoFit/>
          </a:bodyPr>
          <a:lstStyle/>
          <a:p>
            <a:r>
              <a:rPr lang="en-US" sz="2000" b="1">
                <a:effectLst/>
              </a:rPr>
              <a:t>Benefits</a:t>
            </a:r>
            <a:endParaRPr lang="en-US" sz="2000"/>
          </a:p>
        </p:txBody>
      </p:sp>
      <p:sp>
        <p:nvSpPr>
          <p:cNvPr id="21" name="TextBox 20">
            <a:extLst>
              <a:ext uri="{FF2B5EF4-FFF2-40B4-BE49-F238E27FC236}">
                <a16:creationId xmlns:a16="http://schemas.microsoft.com/office/drawing/2014/main" id="{25BFEF7B-0660-468C-B1F2-E0FE6798BB7C}"/>
              </a:ext>
            </a:extLst>
          </p:cNvPr>
          <p:cNvSpPr txBox="1"/>
          <p:nvPr/>
        </p:nvSpPr>
        <p:spPr>
          <a:xfrm>
            <a:off x="1179698" y="3462037"/>
            <a:ext cx="4916302" cy="605294"/>
          </a:xfrm>
          <a:prstGeom prst="rect">
            <a:avLst/>
          </a:prstGeom>
          <a:noFill/>
        </p:spPr>
        <p:txBody>
          <a:bodyPr wrap="square">
            <a:spAutoFit/>
          </a:bodyPr>
          <a:lstStyle/>
          <a:p>
            <a:pPr marR="0" lvl="0" algn="l" defTabSz="914400" rtl="0" eaLnBrk="1" fontAlgn="auto" latinLnBrk="0" hangingPunct="1">
              <a:lnSpc>
                <a:spcPts val="2000"/>
              </a:lnSpc>
              <a:spcBef>
                <a:spcPts val="0"/>
              </a:spcBef>
              <a:spcAft>
                <a:spcPts val="3600"/>
              </a:spcAft>
              <a:buClrTx/>
              <a:buSzTx/>
              <a:tabLst>
                <a:tab pos="457200" algn="l"/>
              </a:tabLst>
              <a:defRPr/>
            </a:pPr>
            <a:r>
              <a:rPr lang="en-US" sz="1800" b="1">
                <a:solidFill>
                  <a:srgbClr val="000000"/>
                </a:solidFill>
                <a:effectLst/>
                <a:latin typeface="+mn-lt"/>
                <a:ea typeface="Times New Roman" panose="02020603050405020304" pitchFamily="18" charset="0"/>
                <a:cs typeface="Times New Roman" panose="02020603050405020304" pitchFamily="18" charset="0"/>
              </a:rPr>
              <a:t>Doesn’t require new technology adoption  </a:t>
            </a:r>
            <a:r>
              <a:rPr lang="en-US" sz="1800" b="0">
                <a:solidFill>
                  <a:srgbClr val="000000"/>
                </a:solidFill>
                <a:effectLst/>
                <a:latin typeface="+mn-lt"/>
                <a:ea typeface="Times New Roman" panose="02020603050405020304" pitchFamily="18" charset="0"/>
                <a:cs typeface="Times New Roman" panose="02020603050405020304" pitchFamily="18" charset="0"/>
              </a:rPr>
              <a:t>for non-industrial consumers</a:t>
            </a:r>
            <a:endParaRPr lang="en-US" sz="1800" b="1">
              <a:solidFill>
                <a:srgbClr val="000000"/>
              </a:solidFill>
              <a:effectLst/>
              <a:latin typeface="+mn-lt"/>
              <a:ea typeface="Times New Roman" panose="02020603050405020304" pitchFamily="18" charset="0"/>
              <a:cs typeface="Times New Roman" panose="02020603050405020304" pitchFamily="18" charset="0"/>
            </a:endParaRPr>
          </a:p>
        </p:txBody>
      </p:sp>
      <p:sp>
        <p:nvSpPr>
          <p:cNvPr id="22" name="TextBox 21">
            <a:extLst>
              <a:ext uri="{FF2B5EF4-FFF2-40B4-BE49-F238E27FC236}">
                <a16:creationId xmlns:a16="http://schemas.microsoft.com/office/drawing/2014/main" id="{856EAFEB-0DD5-4C48-A61D-14C7DD520516}"/>
              </a:ext>
            </a:extLst>
          </p:cNvPr>
          <p:cNvSpPr txBox="1"/>
          <p:nvPr/>
        </p:nvSpPr>
        <p:spPr>
          <a:xfrm>
            <a:off x="1179698" y="4399250"/>
            <a:ext cx="4916303" cy="605294"/>
          </a:xfrm>
          <a:prstGeom prst="rect">
            <a:avLst/>
          </a:prstGeom>
          <a:noFill/>
        </p:spPr>
        <p:txBody>
          <a:bodyPr wrap="square">
            <a:spAutoFit/>
          </a:bodyPr>
          <a:lstStyle/>
          <a:p>
            <a:pPr marR="0" lvl="0" fontAlgn="auto">
              <a:lnSpc>
                <a:spcPts val="2000"/>
              </a:lnSpc>
              <a:spcBef>
                <a:spcPts val="0"/>
              </a:spcBef>
              <a:spcAft>
                <a:spcPts val="3600"/>
              </a:spcAft>
              <a:tabLst>
                <a:tab pos="457200" algn="l"/>
              </a:tabLst>
            </a:pPr>
            <a:r>
              <a:rPr lang="en-US" sz="1800" b="1">
                <a:solidFill>
                  <a:srgbClr val="000000"/>
                </a:solidFill>
                <a:effectLst/>
                <a:latin typeface="+mn-lt"/>
                <a:ea typeface="Times New Roman" panose="02020603050405020304" pitchFamily="18" charset="0"/>
                <a:cs typeface="Times New Roman" panose="02020603050405020304" pitchFamily="18" charset="0"/>
              </a:rPr>
              <a:t>Improved air quality </a:t>
            </a:r>
            <a:r>
              <a:rPr lang="en-US" sz="1800" b="0">
                <a:solidFill>
                  <a:srgbClr val="000000"/>
                </a:solidFill>
                <a:effectLst/>
                <a:latin typeface="+mn-lt"/>
                <a:ea typeface="Times New Roman" panose="02020603050405020304" pitchFamily="18" charset="0"/>
                <a:cs typeface="Times New Roman" panose="02020603050405020304" pitchFamily="18" charset="0"/>
              </a:rPr>
              <a:t>from emission   reductions </a:t>
            </a:r>
          </a:p>
        </p:txBody>
      </p:sp>
      <p:sp>
        <p:nvSpPr>
          <p:cNvPr id="23" name="TextBox 22">
            <a:extLst>
              <a:ext uri="{FF2B5EF4-FFF2-40B4-BE49-F238E27FC236}">
                <a16:creationId xmlns:a16="http://schemas.microsoft.com/office/drawing/2014/main" id="{DE7F91F9-6FA1-4AE1-98AA-A5ED27EBE00A}"/>
              </a:ext>
            </a:extLst>
          </p:cNvPr>
          <p:cNvSpPr txBox="1"/>
          <p:nvPr/>
        </p:nvSpPr>
        <p:spPr>
          <a:xfrm>
            <a:off x="1179698" y="5430580"/>
            <a:ext cx="4916302" cy="605294"/>
          </a:xfrm>
          <a:prstGeom prst="rect">
            <a:avLst/>
          </a:prstGeom>
          <a:noFill/>
        </p:spPr>
        <p:txBody>
          <a:bodyPr wrap="square">
            <a:spAutoFit/>
          </a:bodyPr>
          <a:lstStyle/>
          <a:p>
            <a:pPr marR="0" lvl="0" fontAlgn="auto">
              <a:lnSpc>
                <a:spcPts val="2000"/>
              </a:lnSpc>
              <a:spcBef>
                <a:spcPts val="0"/>
              </a:spcBef>
              <a:spcAft>
                <a:spcPts val="3600"/>
              </a:spcAft>
              <a:tabLst>
                <a:tab pos="457200" algn="l"/>
              </a:tabLst>
            </a:pPr>
            <a:r>
              <a:rPr lang="en-US" sz="1800">
                <a:solidFill>
                  <a:srgbClr val="000000"/>
                </a:solidFill>
                <a:effectLst/>
                <a:latin typeface="+mn-lt"/>
                <a:ea typeface="MS Gothic" panose="020B0609070205080204" pitchFamily="49" charset="-128"/>
                <a:cs typeface="Times New Roman" panose="02020603050405020304" pitchFamily="18" charset="0"/>
              </a:rPr>
              <a:t>Utilization of CO</a:t>
            </a:r>
            <a:r>
              <a:rPr lang="en-US" sz="1800" baseline="-25000">
                <a:solidFill>
                  <a:srgbClr val="000000"/>
                </a:solidFill>
                <a:effectLst/>
                <a:latin typeface="+mn-lt"/>
                <a:ea typeface="MS Gothic" panose="020B0609070205080204" pitchFamily="49" charset="-128"/>
                <a:cs typeface="Times New Roman" panose="02020603050405020304" pitchFamily="18" charset="0"/>
              </a:rPr>
              <a:t>2 </a:t>
            </a:r>
            <a:r>
              <a:rPr lang="en-US" sz="1800">
                <a:solidFill>
                  <a:srgbClr val="000000"/>
                </a:solidFill>
                <a:effectLst/>
                <a:latin typeface="+mn-lt"/>
                <a:ea typeface="MS Gothic" panose="020B0609070205080204" pitchFamily="49" charset="-128"/>
                <a:cs typeface="Times New Roman" panose="02020603050405020304" pitchFamily="18" charset="0"/>
              </a:rPr>
              <a:t>can </a:t>
            </a:r>
            <a:r>
              <a:rPr lang="en-US" sz="1800" b="1">
                <a:solidFill>
                  <a:srgbClr val="000000"/>
                </a:solidFill>
                <a:effectLst/>
                <a:latin typeface="+mn-lt"/>
                <a:ea typeface="MS Gothic" panose="020B0609070205080204" pitchFamily="49" charset="-128"/>
                <a:cs typeface="Times New Roman" panose="02020603050405020304" pitchFamily="18" charset="0"/>
              </a:rPr>
              <a:t>offer new economic value streams </a:t>
            </a:r>
            <a:r>
              <a:rPr lang="en-US" sz="1800">
                <a:solidFill>
                  <a:srgbClr val="000000"/>
                </a:solidFill>
                <a:effectLst/>
                <a:latin typeface="+mn-lt"/>
                <a:ea typeface="MS Gothic" panose="020B0609070205080204" pitchFamily="49" charset="-128"/>
                <a:cs typeface="Times New Roman" panose="02020603050405020304" pitchFamily="18" charset="0"/>
              </a:rPr>
              <a:t>to California</a:t>
            </a:r>
          </a:p>
        </p:txBody>
      </p:sp>
      <p:pic>
        <p:nvPicPr>
          <p:cNvPr id="5" name="Graphic 4">
            <a:extLst>
              <a:ext uri="{FF2B5EF4-FFF2-40B4-BE49-F238E27FC236}">
                <a16:creationId xmlns:a16="http://schemas.microsoft.com/office/drawing/2014/main" id="{F4BA1AB5-BFFE-423B-A271-8EF7F7838E7D}"/>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42324" y="3469256"/>
            <a:ext cx="437374" cy="437374"/>
          </a:xfrm>
          <a:prstGeom prst="rect">
            <a:avLst/>
          </a:prstGeom>
        </p:spPr>
      </p:pic>
      <p:pic>
        <p:nvPicPr>
          <p:cNvPr id="15" name="Graphic 14">
            <a:extLst>
              <a:ext uri="{FF2B5EF4-FFF2-40B4-BE49-F238E27FC236}">
                <a16:creationId xmlns:a16="http://schemas.microsoft.com/office/drawing/2014/main" id="{B3FF58A1-84A3-44ED-95DA-137ED70CB0DF}"/>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42324" y="4399250"/>
            <a:ext cx="437374" cy="437374"/>
          </a:xfrm>
          <a:prstGeom prst="rect">
            <a:avLst/>
          </a:prstGeom>
        </p:spPr>
      </p:pic>
      <p:pic>
        <p:nvPicPr>
          <p:cNvPr id="16" name="Graphic 15">
            <a:extLst>
              <a:ext uri="{FF2B5EF4-FFF2-40B4-BE49-F238E27FC236}">
                <a16:creationId xmlns:a16="http://schemas.microsoft.com/office/drawing/2014/main" id="{D078E0BE-4326-4E65-9F72-F6C6CF3B7490}"/>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42324" y="5421214"/>
            <a:ext cx="437374" cy="437374"/>
          </a:xfrm>
          <a:prstGeom prst="rect">
            <a:avLst/>
          </a:prstGeom>
        </p:spPr>
      </p:pic>
      <p:grpSp>
        <p:nvGrpSpPr>
          <p:cNvPr id="6" name="Group 5" descr="Graphical abstract of the life-cycle assessment of carbon dioxide capture and utilization: capturing the benefits while avoiding the pitfalls.">
            <a:extLst>
              <a:ext uri="{FF2B5EF4-FFF2-40B4-BE49-F238E27FC236}">
                <a16:creationId xmlns:a16="http://schemas.microsoft.com/office/drawing/2014/main" id="{DBB6D2BF-2CEF-4F97-BDB7-13479A4F54DE}"/>
              </a:ext>
            </a:extLst>
          </p:cNvPr>
          <p:cNvGrpSpPr/>
          <p:nvPr/>
        </p:nvGrpSpPr>
        <p:grpSpPr>
          <a:xfrm>
            <a:off x="7237902" y="1053437"/>
            <a:ext cx="4679505" cy="2247175"/>
            <a:chOff x="7237902" y="1053437"/>
            <a:chExt cx="4679505" cy="2247175"/>
          </a:xfrm>
        </p:grpSpPr>
        <p:pic>
          <p:nvPicPr>
            <p:cNvPr id="7170" name="Picture 2" descr="Graphical abstract: Life-cycle assessment of carbon dioxide capture and utilization: avoiding the pitfalls">
              <a:extLst>
                <a:ext uri="{FF2B5EF4-FFF2-40B4-BE49-F238E27FC236}">
                  <a16:creationId xmlns:a16="http://schemas.microsoft.com/office/drawing/2014/main" id="{4E9CB970-8170-4AD4-AF31-1273A732B8A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237902" y="1053437"/>
              <a:ext cx="3792751" cy="1876308"/>
            </a:xfrm>
            <a:prstGeom prst="rect">
              <a:avLst/>
            </a:prstGeom>
            <a:noFill/>
            <a:extLst>
              <a:ext uri="{909E8E84-426E-40DD-AFC4-6F175D3DCCD1}">
                <a14:hiddenFill xmlns:a14="http://schemas.microsoft.com/office/drawing/2010/main">
                  <a:solidFill>
                    <a:srgbClr val="FFFFFF"/>
                  </a:solidFill>
                </a14:hiddenFill>
              </a:ext>
            </a:extLst>
          </p:spPr>
        </p:pic>
        <p:sp>
          <p:nvSpPr>
            <p:cNvPr id="29" name="TextBox 28">
              <a:extLst>
                <a:ext uri="{FF2B5EF4-FFF2-40B4-BE49-F238E27FC236}">
                  <a16:creationId xmlns:a16="http://schemas.microsoft.com/office/drawing/2014/main" id="{9F111CB5-9438-4722-8733-371939FD999A}"/>
                </a:ext>
              </a:extLst>
            </p:cNvPr>
            <p:cNvSpPr txBox="1"/>
            <p:nvPr/>
          </p:nvSpPr>
          <p:spPr>
            <a:xfrm>
              <a:off x="9970642" y="2951677"/>
              <a:ext cx="1946765" cy="348935"/>
            </a:xfrm>
            <a:prstGeom prst="rect">
              <a:avLst/>
            </a:prstGeom>
            <a:noFill/>
          </p:spPr>
          <p:txBody>
            <a:bodyPr wrap="square" lIns="0" tIns="0" rIns="0" bIns="0" rtlCol="0">
              <a:noAutofit/>
            </a:bodyPr>
            <a:lstStyle/>
            <a:p>
              <a:pPr>
                <a:lnSpc>
                  <a:spcPct val="100000"/>
                </a:lnSpc>
                <a:spcBef>
                  <a:spcPts val="1200"/>
                </a:spcBef>
                <a:buSzPct val="100000"/>
              </a:pPr>
              <a:r>
                <a:rPr lang="en-US" sz="1000"/>
                <a:t>Source: </a:t>
              </a:r>
              <a:r>
                <a:rPr lang="en-US" sz="1000">
                  <a:hlinkClick r:id="rId8"/>
                </a:rPr>
                <a:t>Energy &amp; Environmental Science Journal</a:t>
              </a:r>
              <a:endParaRPr lang="en-US" sz="1000"/>
            </a:p>
          </p:txBody>
        </p:sp>
      </p:grpSp>
      <p:sp>
        <p:nvSpPr>
          <p:cNvPr id="28" name="TextBox 27">
            <a:extLst>
              <a:ext uri="{FF2B5EF4-FFF2-40B4-BE49-F238E27FC236}">
                <a16:creationId xmlns:a16="http://schemas.microsoft.com/office/drawing/2014/main" id="{D6CE24EC-7BDA-4D71-AD1E-A776303918D3}"/>
              </a:ext>
            </a:extLst>
          </p:cNvPr>
          <p:cNvSpPr txBox="1"/>
          <p:nvPr/>
        </p:nvSpPr>
        <p:spPr>
          <a:xfrm>
            <a:off x="8383604" y="3095704"/>
            <a:ext cx="1399595" cy="292259"/>
          </a:xfrm>
          <a:prstGeom prst="rect">
            <a:avLst/>
          </a:prstGeom>
          <a:noFill/>
        </p:spPr>
        <p:txBody>
          <a:bodyPr wrap="square">
            <a:spAutoFit/>
          </a:bodyPr>
          <a:lstStyle/>
          <a:p>
            <a:pPr marL="0" marR="0" fontAlgn="auto">
              <a:lnSpc>
                <a:spcPts val="1500"/>
              </a:lnSpc>
              <a:spcBef>
                <a:spcPts val="0"/>
              </a:spcBef>
              <a:spcAft>
                <a:spcPts val="0"/>
              </a:spcAft>
            </a:pPr>
            <a:r>
              <a:rPr lang="en-US" sz="2000" b="1">
                <a:effectLst/>
              </a:rPr>
              <a:t>Concerns</a:t>
            </a:r>
            <a:endParaRPr lang="en-US" sz="2000" b="1">
              <a:solidFill>
                <a:srgbClr val="000000"/>
              </a:solidFill>
              <a:effectLst/>
              <a:latin typeface="MS Gothic" panose="020B0609070205080204" pitchFamily="49" charset="-128"/>
              <a:ea typeface="MS Gothic" panose="020B0609070205080204" pitchFamily="49" charset="-128"/>
              <a:cs typeface="Times-Roman"/>
            </a:endParaRPr>
          </a:p>
        </p:txBody>
      </p:sp>
      <p:pic>
        <p:nvPicPr>
          <p:cNvPr id="8" name="Graphic 7">
            <a:extLst>
              <a:ext uri="{FF2B5EF4-FFF2-40B4-BE49-F238E27FC236}">
                <a16:creationId xmlns:a16="http://schemas.microsoft.com/office/drawing/2014/main" id="{1C2E27A4-7D3B-4A7F-A8E8-78E0B13CB6E1}"/>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238753" y="3485004"/>
            <a:ext cx="437374" cy="437374"/>
          </a:xfrm>
          <a:prstGeom prst="rect">
            <a:avLst/>
          </a:prstGeom>
        </p:spPr>
      </p:pic>
      <p:pic>
        <p:nvPicPr>
          <p:cNvPr id="13" name="Graphic 12">
            <a:extLst>
              <a:ext uri="{FF2B5EF4-FFF2-40B4-BE49-F238E27FC236}">
                <a16:creationId xmlns:a16="http://schemas.microsoft.com/office/drawing/2014/main" id="{542A88BB-AAFF-4FB7-A474-AE77D8ABC6BF}"/>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238753" y="4512600"/>
            <a:ext cx="437374" cy="437374"/>
          </a:xfrm>
          <a:prstGeom prst="rect">
            <a:avLst/>
          </a:prstGeom>
        </p:spPr>
      </p:pic>
      <p:pic>
        <p:nvPicPr>
          <p:cNvPr id="14" name="Graphic 13">
            <a:extLst>
              <a:ext uri="{FF2B5EF4-FFF2-40B4-BE49-F238E27FC236}">
                <a16:creationId xmlns:a16="http://schemas.microsoft.com/office/drawing/2014/main" id="{D4F1BEBD-0BA4-408C-9F80-F83AA35D629F}"/>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238753" y="5514540"/>
            <a:ext cx="437374" cy="437374"/>
          </a:xfrm>
          <a:prstGeom prst="rect">
            <a:avLst/>
          </a:prstGeom>
        </p:spPr>
      </p:pic>
      <p:sp>
        <p:nvSpPr>
          <p:cNvPr id="24" name="TextBox 23">
            <a:extLst>
              <a:ext uri="{FF2B5EF4-FFF2-40B4-BE49-F238E27FC236}">
                <a16:creationId xmlns:a16="http://schemas.microsoft.com/office/drawing/2014/main" id="{B991CDD3-854B-49D4-A40C-0143626136DF}"/>
              </a:ext>
            </a:extLst>
          </p:cNvPr>
          <p:cNvSpPr txBox="1"/>
          <p:nvPr/>
        </p:nvSpPr>
        <p:spPr>
          <a:xfrm>
            <a:off x="6676127" y="3462037"/>
            <a:ext cx="4916304" cy="605294"/>
          </a:xfrm>
          <a:prstGeom prst="rect">
            <a:avLst/>
          </a:prstGeom>
          <a:noFill/>
        </p:spPr>
        <p:txBody>
          <a:bodyPr wrap="square">
            <a:spAutoFit/>
          </a:bodyPr>
          <a:lstStyle/>
          <a:p>
            <a:pPr marR="0" lvl="0" algn="l" defTabSz="914400" rtl="0" eaLnBrk="1" fontAlgn="auto" latinLnBrk="0" hangingPunct="1">
              <a:lnSpc>
                <a:spcPts val="2000"/>
              </a:lnSpc>
              <a:spcBef>
                <a:spcPts val="0"/>
              </a:spcBef>
              <a:spcAft>
                <a:spcPts val="3600"/>
              </a:spcAft>
              <a:buClrTx/>
              <a:buSzTx/>
              <a:tabLst>
                <a:tab pos="457200" algn="l"/>
              </a:tabLst>
              <a:defRPr/>
            </a:pPr>
            <a:r>
              <a:rPr lang="en-US" sz="1800" b="0">
                <a:solidFill>
                  <a:srgbClr val="000000"/>
                </a:solidFill>
                <a:effectLst/>
                <a:latin typeface="+mn-lt"/>
                <a:ea typeface="MS Gothic" panose="020B0609070205080204" pitchFamily="49" charset="-128"/>
                <a:cs typeface="Times New Roman" panose="02020603050405020304" pitchFamily="18" charset="0"/>
              </a:rPr>
              <a:t>Some carbon capture processes are </a:t>
            </a:r>
            <a:r>
              <a:rPr lang="en-US" sz="1800" b="1">
                <a:solidFill>
                  <a:srgbClr val="000000"/>
                </a:solidFill>
                <a:effectLst/>
                <a:latin typeface="+mn-lt"/>
                <a:ea typeface="MS Gothic" panose="020B0609070205080204" pitchFamily="49" charset="-128"/>
                <a:cs typeface="Times New Roman" panose="02020603050405020304" pitchFamily="18" charset="0"/>
              </a:rPr>
              <a:t>water intensive</a:t>
            </a:r>
          </a:p>
        </p:txBody>
      </p:sp>
      <p:sp>
        <p:nvSpPr>
          <p:cNvPr id="25" name="TextBox 24">
            <a:extLst>
              <a:ext uri="{FF2B5EF4-FFF2-40B4-BE49-F238E27FC236}">
                <a16:creationId xmlns:a16="http://schemas.microsoft.com/office/drawing/2014/main" id="{5E270434-DF4D-43A3-80AF-0BDA5207A812}"/>
              </a:ext>
            </a:extLst>
          </p:cNvPr>
          <p:cNvSpPr txBox="1"/>
          <p:nvPr/>
        </p:nvSpPr>
        <p:spPr>
          <a:xfrm>
            <a:off x="6676127" y="4399250"/>
            <a:ext cx="4916303" cy="605294"/>
          </a:xfrm>
          <a:prstGeom prst="rect">
            <a:avLst/>
          </a:prstGeom>
          <a:noFill/>
        </p:spPr>
        <p:txBody>
          <a:bodyPr wrap="square">
            <a:spAutoFit/>
          </a:bodyPr>
          <a:lstStyle/>
          <a:p>
            <a:pPr marR="0" lvl="0" algn="l" defTabSz="914400" rtl="0" eaLnBrk="1" fontAlgn="auto" latinLnBrk="0" hangingPunct="1">
              <a:lnSpc>
                <a:spcPts val="2000"/>
              </a:lnSpc>
              <a:spcBef>
                <a:spcPts val="0"/>
              </a:spcBef>
              <a:spcAft>
                <a:spcPts val="3600"/>
              </a:spcAft>
              <a:buClrTx/>
              <a:buSzTx/>
              <a:tabLst>
                <a:tab pos="457200" algn="l"/>
              </a:tabLst>
              <a:defRPr/>
            </a:pPr>
            <a:r>
              <a:rPr lang="en-US" sz="1800" b="1">
                <a:solidFill>
                  <a:srgbClr val="000000"/>
                </a:solidFill>
                <a:effectLst/>
                <a:latin typeface="+mn-lt"/>
                <a:ea typeface="MS Gothic" panose="020B0609070205080204" pitchFamily="49" charset="-128"/>
                <a:cs typeface="Times New Roman" panose="02020603050405020304" pitchFamily="18" charset="0"/>
              </a:rPr>
              <a:t>Leakage from CO</a:t>
            </a:r>
            <a:r>
              <a:rPr lang="en-US" sz="1800" b="1" baseline="-25000">
                <a:solidFill>
                  <a:srgbClr val="000000"/>
                </a:solidFill>
                <a:effectLst/>
                <a:latin typeface="+mn-lt"/>
                <a:ea typeface="MS Gothic" panose="020B0609070205080204" pitchFamily="49" charset="-128"/>
                <a:cs typeface="Times New Roman" panose="02020603050405020304" pitchFamily="18" charset="0"/>
              </a:rPr>
              <a:t>2 </a:t>
            </a:r>
            <a:r>
              <a:rPr lang="en-US" sz="1800" b="1" baseline="0">
                <a:solidFill>
                  <a:srgbClr val="000000"/>
                </a:solidFill>
                <a:effectLst/>
                <a:latin typeface="+mn-lt"/>
                <a:ea typeface="MS Gothic" panose="020B0609070205080204" pitchFamily="49" charset="-128"/>
                <a:cs typeface="Times New Roman" panose="02020603050405020304" pitchFamily="18" charset="0"/>
              </a:rPr>
              <a:t>infrastructure</a:t>
            </a:r>
            <a:r>
              <a:rPr lang="en-US" sz="1800">
                <a:solidFill>
                  <a:srgbClr val="000000"/>
                </a:solidFill>
                <a:effectLst/>
                <a:latin typeface="+mn-lt"/>
                <a:ea typeface="MS Gothic" panose="020B0609070205080204" pitchFamily="49" charset="-128"/>
                <a:cs typeface="Times New Roman" panose="02020603050405020304" pitchFamily="18" charset="0"/>
              </a:rPr>
              <a:t> causes environmental harm</a:t>
            </a:r>
            <a:endParaRPr lang="en-US" sz="1800">
              <a:solidFill>
                <a:srgbClr val="000000"/>
              </a:solidFill>
              <a:effectLst/>
              <a:latin typeface="+mn-lt"/>
              <a:ea typeface="Times New Roman" panose="02020603050405020304" pitchFamily="18" charset="0"/>
              <a:cs typeface="Times New Roman" panose="02020603050405020304" pitchFamily="18" charset="0"/>
            </a:endParaRPr>
          </a:p>
        </p:txBody>
      </p:sp>
      <p:sp>
        <p:nvSpPr>
          <p:cNvPr id="26" name="TextBox 25">
            <a:extLst>
              <a:ext uri="{FF2B5EF4-FFF2-40B4-BE49-F238E27FC236}">
                <a16:creationId xmlns:a16="http://schemas.microsoft.com/office/drawing/2014/main" id="{CB983CAD-269D-4AE5-82EC-FB580117F84B}"/>
              </a:ext>
            </a:extLst>
          </p:cNvPr>
          <p:cNvSpPr txBox="1"/>
          <p:nvPr/>
        </p:nvSpPr>
        <p:spPr>
          <a:xfrm>
            <a:off x="6676127" y="5430580"/>
            <a:ext cx="4916303" cy="605294"/>
          </a:xfrm>
          <a:prstGeom prst="rect">
            <a:avLst/>
          </a:prstGeom>
          <a:noFill/>
        </p:spPr>
        <p:txBody>
          <a:bodyPr wrap="square">
            <a:spAutoFit/>
          </a:bodyPr>
          <a:lstStyle/>
          <a:p>
            <a:pPr marR="0" lvl="0" algn="l" defTabSz="914400" rtl="0" eaLnBrk="1" fontAlgn="auto" latinLnBrk="0" hangingPunct="1">
              <a:lnSpc>
                <a:spcPts val="2000"/>
              </a:lnSpc>
              <a:spcBef>
                <a:spcPts val="0"/>
              </a:spcBef>
              <a:spcAft>
                <a:spcPts val="3600"/>
              </a:spcAft>
              <a:buClrTx/>
              <a:buSzTx/>
              <a:tabLst>
                <a:tab pos="457200" algn="l"/>
              </a:tabLst>
              <a:defRPr/>
            </a:pPr>
            <a:r>
              <a:rPr lang="en-US" sz="1800" b="1">
                <a:solidFill>
                  <a:srgbClr val="000000"/>
                </a:solidFill>
                <a:effectLst/>
                <a:latin typeface="+mn-lt"/>
                <a:ea typeface="Times New Roman" panose="02020603050405020304" pitchFamily="18" charset="0"/>
                <a:cs typeface="Times New Roman" panose="02020603050405020304" pitchFamily="18" charset="0"/>
              </a:rPr>
              <a:t>Upfront costs </a:t>
            </a:r>
            <a:r>
              <a:rPr lang="en-US" sz="1800" b="0">
                <a:solidFill>
                  <a:srgbClr val="000000"/>
                </a:solidFill>
                <a:effectLst/>
                <a:latin typeface="+mn-lt"/>
                <a:ea typeface="Times New Roman" panose="02020603050405020304" pitchFamily="18" charset="0"/>
                <a:cs typeface="Times New Roman" panose="02020603050405020304" pitchFamily="18" charset="0"/>
              </a:rPr>
              <a:t>and uncertain long-term impacts</a:t>
            </a:r>
            <a:r>
              <a:rPr lang="en-US" sz="1800" b="1">
                <a:solidFill>
                  <a:srgbClr val="000000"/>
                </a:solidFill>
                <a:effectLst/>
                <a:latin typeface="+mn-lt"/>
                <a:ea typeface="Times New Roman" panose="02020603050405020304" pitchFamily="18" charset="0"/>
                <a:cs typeface="Times New Roman" panose="02020603050405020304" pitchFamily="18" charset="0"/>
              </a:rPr>
              <a:t> </a:t>
            </a:r>
          </a:p>
        </p:txBody>
      </p:sp>
      <p:sp>
        <p:nvSpPr>
          <p:cNvPr id="4" name="Slide Number Placeholder 3">
            <a:extLst>
              <a:ext uri="{FF2B5EF4-FFF2-40B4-BE49-F238E27FC236}">
                <a16:creationId xmlns:a16="http://schemas.microsoft.com/office/drawing/2014/main" id="{4FD02B76-6990-472F-808B-167DBEE5535E}"/>
              </a:ext>
              <a:ext uri="{C183D7F6-B498-43B3-948B-1728B52AA6E4}">
                <adec:decorative xmlns:adec="http://schemas.microsoft.com/office/drawing/2017/decorative" val="1"/>
              </a:ext>
            </a:extLst>
          </p:cNvPr>
          <p:cNvSpPr>
            <a:spLocks noGrp="1"/>
          </p:cNvSpPr>
          <p:nvPr>
            <p:ph type="sldNum" sz="quarter" idx="12"/>
          </p:nvPr>
        </p:nvSpPr>
        <p:spPr>
          <a:xfrm>
            <a:off x="11414760" y="6240145"/>
            <a:ext cx="320040" cy="182880"/>
          </a:xfrm>
        </p:spPr>
        <p:txBody>
          <a:bodyPr/>
          <a:lstStyle/>
          <a:p>
            <a:fld id="{B58DE5F1-E0F9-4CCA-92B7-7A6FC4DFEE14}" type="slidenum">
              <a:rPr lang="en-US" smtClean="0"/>
              <a:t>18</a:t>
            </a:fld>
            <a:endParaRPr lang="en-US"/>
          </a:p>
        </p:txBody>
      </p:sp>
    </p:spTree>
    <p:extLst>
      <p:ext uri="{BB962C8B-B14F-4D97-AF65-F5344CB8AC3E}">
        <p14:creationId xmlns:p14="http://schemas.microsoft.com/office/powerpoint/2010/main" val="24617062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F5396EC-F695-457B-9E4C-128A720B5009}"/>
              </a:ext>
            </a:extLst>
          </p:cNvPr>
          <p:cNvSpPr txBox="1">
            <a:spLocks noGrp="1"/>
          </p:cNvSpPr>
          <p:nvPr>
            <p:ph type="title" idx="4294967295"/>
          </p:nvPr>
        </p:nvSpPr>
        <p:spPr>
          <a:xfrm>
            <a:off x="457200" y="113899"/>
            <a:ext cx="11277600" cy="91440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3200" b="1"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4000" b="1" i="0" u="none" strike="noStrike" kern="1200" cap="none" spc="0" normalizeH="0" baseline="0" noProof="0">
                <a:ln>
                  <a:noFill/>
                </a:ln>
                <a:solidFill>
                  <a:schemeClr val="accent2"/>
                </a:solidFill>
                <a:effectLst/>
                <a:uLnTx/>
                <a:uFillTx/>
                <a:latin typeface="Arial Black"/>
                <a:ea typeface="+mj-ea"/>
                <a:cs typeface="Arial"/>
              </a:rPr>
              <a:t>Panel Session </a:t>
            </a:r>
            <a:endParaRPr kumimoji="0" lang="en-US" sz="4000" b="1" i="0" u="none" strike="noStrike" kern="1200" cap="none" spc="0" normalizeH="0" baseline="0" noProof="0">
              <a:ln>
                <a:noFill/>
              </a:ln>
              <a:solidFill>
                <a:schemeClr val="accent2"/>
              </a:solidFill>
              <a:effectLst/>
              <a:uLnTx/>
              <a:uFillTx/>
              <a:latin typeface="Arial Black" panose="020B0A04020102020204" pitchFamily="34" charset="0"/>
              <a:ea typeface="+mj-ea"/>
              <a:cs typeface="+mj-cs"/>
            </a:endParaRPr>
          </a:p>
        </p:txBody>
      </p:sp>
      <p:sp>
        <p:nvSpPr>
          <p:cNvPr id="17" name="Rectangle 16">
            <a:extLst>
              <a:ext uri="{FF2B5EF4-FFF2-40B4-BE49-F238E27FC236}">
                <a16:creationId xmlns:a16="http://schemas.microsoft.com/office/drawing/2014/main" id="{6DF7BE65-57A3-4FAA-BA67-6D2217967C0A}"/>
              </a:ext>
              <a:ext uri="{C183D7F6-B498-43B3-948B-1728B52AA6E4}">
                <adec:decorative xmlns:adec="http://schemas.microsoft.com/office/drawing/2017/decorative" val="1"/>
              </a:ext>
            </a:extLst>
          </p:cNvPr>
          <p:cNvSpPr/>
          <p:nvPr/>
        </p:nvSpPr>
        <p:spPr>
          <a:xfrm>
            <a:off x="-1" y="3956261"/>
            <a:ext cx="12192001" cy="2890722"/>
          </a:xfrm>
          <a:prstGeom prst="rect">
            <a:avLst/>
          </a:prstGeom>
          <a:solidFill>
            <a:srgbClr val="E5E5E5"/>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pic>
        <p:nvPicPr>
          <p:cNvPr id="5" name="Picture 4" descr="Profile photo of Genevieve Amsalem">
            <a:extLst>
              <a:ext uri="{FF2B5EF4-FFF2-40B4-BE49-F238E27FC236}">
                <a16:creationId xmlns:a16="http://schemas.microsoft.com/office/drawing/2014/main" id="{0348224A-F614-41EE-9A23-38075BE707E6}"/>
              </a:ext>
            </a:extLst>
          </p:cNvPr>
          <p:cNvPicPr>
            <a:picLocks noChangeAspect="1"/>
          </p:cNvPicPr>
          <p:nvPr/>
        </p:nvPicPr>
        <p:blipFill>
          <a:blip r:embed="rId3"/>
          <a:stretch>
            <a:fillRect/>
          </a:stretch>
        </p:blipFill>
        <p:spPr>
          <a:xfrm>
            <a:off x="457200" y="935474"/>
            <a:ext cx="2918864" cy="2890722"/>
          </a:xfrm>
          <a:prstGeom prst="rect">
            <a:avLst/>
          </a:prstGeom>
        </p:spPr>
      </p:pic>
      <p:sp>
        <p:nvSpPr>
          <p:cNvPr id="21" name="TextBox 20">
            <a:extLst>
              <a:ext uri="{FF2B5EF4-FFF2-40B4-BE49-F238E27FC236}">
                <a16:creationId xmlns:a16="http://schemas.microsoft.com/office/drawing/2014/main" id="{9EA70FB9-D89F-4B15-A493-0757EED1F439}"/>
              </a:ext>
            </a:extLst>
          </p:cNvPr>
          <p:cNvSpPr txBox="1"/>
          <p:nvPr/>
        </p:nvSpPr>
        <p:spPr>
          <a:xfrm>
            <a:off x="583939" y="4071270"/>
            <a:ext cx="3105745" cy="2934061"/>
          </a:xfrm>
          <a:prstGeom prst="rect">
            <a:avLst/>
          </a:prstGeom>
          <a:noFill/>
        </p:spPr>
        <p:txBody>
          <a:bodyPr wrap="square" lIns="0" tIns="0" rIns="0" bIns="0" rtlCol="0" anchor="t">
            <a:noAutofit/>
          </a:bodyPr>
          <a:lstStyle/>
          <a:p>
            <a:pPr>
              <a:spcBef>
                <a:spcPts val="1200"/>
              </a:spcBef>
              <a:spcAft>
                <a:spcPts val="1200"/>
              </a:spcAft>
              <a:buSzPct val="100000"/>
            </a:pPr>
            <a:r>
              <a:rPr lang="en-US" b="1">
                <a:ea typeface="+mn-lt"/>
                <a:cs typeface="+mn-lt"/>
              </a:rPr>
              <a:t>Genevieve Amsalem </a:t>
            </a:r>
            <a:r>
              <a:rPr lang="en-US">
                <a:ea typeface="+mn-lt"/>
                <a:cs typeface="+mn-lt"/>
              </a:rPr>
              <a:t> Research &amp; Policy Director, </a:t>
            </a:r>
            <a:r>
              <a:rPr lang="en-US" i="1">
                <a:ea typeface="+mn-lt"/>
                <a:cs typeface="+mn-lt"/>
              </a:rPr>
              <a:t>Central CA EJ Network (CCEJN)</a:t>
            </a:r>
          </a:p>
          <a:p>
            <a:pPr>
              <a:buSzPct val="100000"/>
            </a:pPr>
            <a:r>
              <a:rPr lang="en-US" i="1">
                <a:ea typeface="+mn-lt"/>
                <a:cs typeface="+mn-lt"/>
              </a:rPr>
              <a:t>Areas of expertise:</a:t>
            </a:r>
            <a:r>
              <a:rPr lang="en-US" i="1">
                <a:ea typeface="+mn-lt"/>
                <a:cs typeface="Arial"/>
              </a:rPr>
              <a:t>           </a:t>
            </a:r>
          </a:p>
          <a:p>
            <a:pPr marL="285750" indent="-285750">
              <a:buSzPct val="100000"/>
              <a:buFont typeface="Arial" panose="020B0604020202020204" pitchFamily="34" charset="0"/>
              <a:buChar char="•"/>
            </a:pPr>
            <a:r>
              <a:rPr lang="en-US">
                <a:ea typeface="+mn-lt"/>
                <a:cs typeface="Arial"/>
              </a:rPr>
              <a:t>Air quality </a:t>
            </a:r>
          </a:p>
          <a:p>
            <a:pPr marL="285750" indent="-285750">
              <a:buSzPct val="100000"/>
              <a:buFont typeface="Arial" panose="020B0604020202020204" pitchFamily="34" charset="0"/>
              <a:buChar char="•"/>
            </a:pPr>
            <a:r>
              <a:rPr lang="en-US">
                <a:ea typeface="+mn-lt"/>
                <a:cs typeface="Arial"/>
              </a:rPr>
              <a:t>Under-resourced  community needs</a:t>
            </a:r>
          </a:p>
          <a:p>
            <a:pPr marL="285750" indent="-285750">
              <a:buSzPct val="100000"/>
              <a:buFont typeface="Arial" panose="020B0604020202020204" pitchFamily="34" charset="0"/>
              <a:buChar char="•"/>
            </a:pPr>
            <a:endParaRPr lang="en-US" i="1">
              <a:ea typeface="+mn-lt"/>
              <a:cs typeface="+mn-lt"/>
            </a:endParaRPr>
          </a:p>
        </p:txBody>
      </p:sp>
      <p:pic>
        <p:nvPicPr>
          <p:cNvPr id="6146" name="Picture 2" descr="Profile photo of Merrian Borgeson">
            <a:extLst>
              <a:ext uri="{FF2B5EF4-FFF2-40B4-BE49-F238E27FC236}">
                <a16:creationId xmlns:a16="http://schemas.microsoft.com/office/drawing/2014/main" id="{AC9C967B-2B84-486B-B4A8-0EEF4630953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30378" y="936660"/>
            <a:ext cx="2890722" cy="2890722"/>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8F5A799E-F42D-4F9C-A8C3-9879606803C1}"/>
              </a:ext>
            </a:extLst>
          </p:cNvPr>
          <p:cNvSpPr txBox="1"/>
          <p:nvPr/>
        </p:nvSpPr>
        <p:spPr>
          <a:xfrm>
            <a:off x="4743975" y="4070645"/>
            <a:ext cx="3303354" cy="2915919"/>
          </a:xfrm>
          <a:prstGeom prst="rect">
            <a:avLst/>
          </a:prstGeom>
          <a:noFill/>
        </p:spPr>
        <p:txBody>
          <a:bodyPr wrap="square" lIns="0" tIns="0" rIns="0" bIns="0" rtlCol="0" anchor="t">
            <a:noAutofit/>
          </a:bodyPr>
          <a:lstStyle/>
          <a:p>
            <a:pPr>
              <a:spcBef>
                <a:spcPts val="1800"/>
              </a:spcBef>
              <a:spcAft>
                <a:spcPts val="1200"/>
              </a:spcAft>
              <a:buSzPct val="100000"/>
            </a:pPr>
            <a:r>
              <a:rPr lang="en-US" b="1">
                <a:ea typeface="+mn-lt"/>
                <a:cs typeface="+mn-lt"/>
              </a:rPr>
              <a:t>Merrian Borgeson           </a:t>
            </a:r>
            <a:r>
              <a:rPr lang="en-US">
                <a:ea typeface="+mn-lt"/>
                <a:cs typeface="+mn-lt"/>
              </a:rPr>
              <a:t>Senior Scientist,</a:t>
            </a:r>
            <a:r>
              <a:rPr lang="en-US" b="1">
                <a:ea typeface="+mn-lt"/>
                <a:cs typeface="+mn-lt"/>
              </a:rPr>
              <a:t> </a:t>
            </a:r>
            <a:r>
              <a:rPr lang="en-US" i="1">
                <a:ea typeface="+mn-lt"/>
                <a:cs typeface="+mn-lt"/>
              </a:rPr>
              <a:t>Natural Resources Defense Council (NRDC)</a:t>
            </a:r>
            <a:endParaRPr lang="en-US" i="1">
              <a:solidFill>
                <a:srgbClr val="000000"/>
              </a:solidFill>
              <a:cs typeface="Arial"/>
            </a:endParaRPr>
          </a:p>
          <a:p>
            <a:pPr>
              <a:buSzPct val="100000"/>
            </a:pPr>
            <a:r>
              <a:rPr lang="en-US" i="1">
                <a:ea typeface="+mn-lt"/>
                <a:cs typeface="+mn-lt"/>
              </a:rPr>
              <a:t>Areas of expertise:</a:t>
            </a:r>
            <a:r>
              <a:rPr lang="en-US" i="1">
                <a:ea typeface="+mn-lt"/>
                <a:cs typeface="Arial"/>
              </a:rPr>
              <a:t>           </a:t>
            </a:r>
          </a:p>
          <a:p>
            <a:pPr marL="285750" indent="-285750">
              <a:buSzPct val="100000"/>
              <a:buFont typeface="Arial" panose="020B0604020202020204" pitchFamily="34" charset="0"/>
              <a:buChar char="•"/>
            </a:pPr>
            <a:r>
              <a:rPr lang="en-US">
                <a:ea typeface="+mn-lt"/>
                <a:cs typeface="Arial"/>
              </a:rPr>
              <a:t>Renewable energy policy</a:t>
            </a:r>
          </a:p>
          <a:p>
            <a:pPr marL="285750" indent="-285750">
              <a:buSzPct val="100000"/>
              <a:buFont typeface="Arial" panose="020B0604020202020204" pitchFamily="34" charset="0"/>
              <a:buChar char="•"/>
            </a:pPr>
            <a:r>
              <a:rPr lang="en-US">
                <a:ea typeface="+mn-lt"/>
                <a:cs typeface="Arial"/>
              </a:rPr>
              <a:t>Low emission systems</a:t>
            </a:r>
          </a:p>
          <a:p>
            <a:pPr>
              <a:buSzPct val="100000"/>
            </a:pPr>
            <a:endParaRPr lang="en-US" b="1"/>
          </a:p>
          <a:p>
            <a:pPr>
              <a:buSzPct val="100000"/>
            </a:pPr>
            <a:r>
              <a:rPr lang="en-US" b="1"/>
              <a:t> </a:t>
            </a:r>
            <a:endParaRPr lang="en-US" b="1">
              <a:cs typeface="Arial"/>
            </a:endParaRPr>
          </a:p>
        </p:txBody>
      </p:sp>
      <p:pic>
        <p:nvPicPr>
          <p:cNvPr id="1030" name="Picture 6" descr="Profile photo of Nick Connell">
            <a:extLst>
              <a:ext uri="{FF2B5EF4-FFF2-40B4-BE49-F238E27FC236}">
                <a16:creationId xmlns:a16="http://schemas.microsoft.com/office/drawing/2014/main" id="{3542DAD9-C3FD-4F68-A1DB-FEA47BAA263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847400" y="940005"/>
            <a:ext cx="2887400" cy="2887400"/>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D4046E66-43EB-47B2-9EB5-BB792B89A465}"/>
              </a:ext>
            </a:extLst>
          </p:cNvPr>
          <p:cNvSpPr txBox="1"/>
          <p:nvPr/>
        </p:nvSpPr>
        <p:spPr>
          <a:xfrm>
            <a:off x="8920169" y="4070645"/>
            <a:ext cx="3042187" cy="2915919"/>
          </a:xfrm>
          <a:prstGeom prst="rect">
            <a:avLst/>
          </a:prstGeom>
          <a:noFill/>
        </p:spPr>
        <p:txBody>
          <a:bodyPr wrap="square" lIns="0" tIns="0" rIns="0" bIns="0" rtlCol="0" anchor="t">
            <a:noAutofit/>
          </a:bodyPr>
          <a:lstStyle/>
          <a:p>
            <a:pPr>
              <a:spcBef>
                <a:spcPts val="1200"/>
              </a:spcBef>
              <a:spcAft>
                <a:spcPts val="1200"/>
              </a:spcAft>
              <a:buSzPct val="100000"/>
            </a:pPr>
            <a:r>
              <a:rPr lang="en-US" b="1"/>
              <a:t>Nick Connell                   </a:t>
            </a:r>
            <a:r>
              <a:rPr lang="en-US"/>
              <a:t>Policy &amp; Regulatory Director, </a:t>
            </a:r>
            <a:r>
              <a:rPr lang="en-US" i="1"/>
              <a:t>Green Hydrogen Coalition (GHC)</a:t>
            </a:r>
            <a:endParaRPr lang="en-US" i="1">
              <a:ea typeface="+mn-lt"/>
              <a:cs typeface="+mn-lt"/>
            </a:endParaRPr>
          </a:p>
          <a:p>
            <a:pPr>
              <a:buSzPct val="100000"/>
            </a:pPr>
            <a:r>
              <a:rPr lang="en-US" i="1">
                <a:ea typeface="+mn-lt"/>
                <a:cs typeface="+mn-lt"/>
              </a:rPr>
              <a:t>Areas of expertise:</a:t>
            </a:r>
            <a:r>
              <a:rPr lang="en-US" i="1">
                <a:ea typeface="+mn-lt"/>
                <a:cs typeface="Arial"/>
              </a:rPr>
              <a:t>           </a:t>
            </a:r>
          </a:p>
          <a:p>
            <a:pPr marL="285750" indent="-285750">
              <a:buSzPct val="100000"/>
              <a:buFont typeface="Arial" panose="020B0604020202020204" pitchFamily="34" charset="0"/>
              <a:buChar char="•"/>
            </a:pPr>
            <a:r>
              <a:rPr lang="en-US">
                <a:ea typeface="+mn-lt"/>
                <a:cs typeface="Arial"/>
              </a:rPr>
              <a:t>Green hydrogen –        HyDeal LA</a:t>
            </a:r>
          </a:p>
          <a:p>
            <a:pPr marL="285750" indent="-285750">
              <a:buSzPct val="100000"/>
              <a:buFont typeface="Arial" panose="020B0604020202020204" pitchFamily="34" charset="0"/>
              <a:buChar char="•"/>
            </a:pPr>
            <a:r>
              <a:rPr lang="en-US">
                <a:ea typeface="+mn-lt"/>
                <a:cs typeface="Arial"/>
              </a:rPr>
              <a:t>Regulation and policy</a:t>
            </a:r>
            <a:endParaRPr lang="en-US"/>
          </a:p>
          <a:p>
            <a:pPr>
              <a:spcBef>
                <a:spcPts val="1200"/>
              </a:spcBef>
            </a:pPr>
            <a:r>
              <a:rPr lang="en-US" b="1"/>
              <a:t> </a:t>
            </a:r>
            <a:endParaRPr lang="en-US">
              <a:cs typeface="Arial"/>
            </a:endParaRPr>
          </a:p>
        </p:txBody>
      </p:sp>
      <p:sp>
        <p:nvSpPr>
          <p:cNvPr id="4" name="Slide Number Placeholder 3">
            <a:extLst>
              <a:ext uri="{FF2B5EF4-FFF2-40B4-BE49-F238E27FC236}">
                <a16:creationId xmlns:a16="http://schemas.microsoft.com/office/drawing/2014/main" id="{C9A850E4-7332-46A8-8172-AFD657D1815E}"/>
              </a:ext>
              <a:ext uri="{C183D7F6-B498-43B3-948B-1728B52AA6E4}">
                <adec:decorative xmlns:adec="http://schemas.microsoft.com/office/drawing/2017/decorative" val="1"/>
              </a:ext>
            </a:extLst>
          </p:cNvPr>
          <p:cNvSpPr>
            <a:spLocks noGrp="1"/>
          </p:cNvSpPr>
          <p:nvPr>
            <p:ph type="sldNum" sz="quarter" idx="12"/>
          </p:nvPr>
        </p:nvSpPr>
        <p:spPr>
          <a:xfrm>
            <a:off x="11414760" y="6240145"/>
            <a:ext cx="320040" cy="182880"/>
          </a:xfrm>
        </p:spPr>
        <p:txBody>
          <a:bodyPr/>
          <a:lstStyle/>
          <a:p>
            <a:fld id="{B58DE5F1-E0F9-4CCA-92B7-7A6FC4DFEE14}" type="slidenum">
              <a:rPr lang="en-US" smtClean="0"/>
              <a:t>19</a:t>
            </a:fld>
            <a:endParaRPr lang="en-US"/>
          </a:p>
        </p:txBody>
      </p:sp>
    </p:spTree>
    <p:extLst>
      <p:ext uri="{BB962C8B-B14F-4D97-AF65-F5344CB8AC3E}">
        <p14:creationId xmlns:p14="http://schemas.microsoft.com/office/powerpoint/2010/main" val="37458123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B27C3C-6ECB-4D49-B8C7-6C613F90DA51}"/>
              </a:ext>
            </a:extLst>
          </p:cNvPr>
          <p:cNvSpPr>
            <a:spLocks noGrp="1"/>
          </p:cNvSpPr>
          <p:nvPr>
            <p:ph type="title"/>
          </p:nvPr>
        </p:nvSpPr>
        <p:spPr>
          <a:xfrm>
            <a:off x="466724" y="488948"/>
            <a:ext cx="9894277" cy="797660"/>
          </a:xfrm>
        </p:spPr>
        <p:txBody>
          <a:bodyPr vert="horz"/>
          <a:lstStyle/>
          <a:p>
            <a:r>
              <a:rPr lang="en-US" sz="4000">
                <a:latin typeface="Arial Black" panose="020B0A04020102020204" pitchFamily="34" charset="0"/>
                <a:cs typeface="Arial"/>
              </a:rPr>
              <a:t>Strategies Q&amp;A</a:t>
            </a:r>
            <a:endParaRPr lang="en-US" sz="4000">
              <a:latin typeface="Arial Black" panose="020B0A04020102020204" pitchFamily="34" charset="0"/>
            </a:endParaRPr>
          </a:p>
        </p:txBody>
      </p:sp>
      <p:sp>
        <p:nvSpPr>
          <p:cNvPr id="3" name="Content Placeholder 2">
            <a:extLst>
              <a:ext uri="{FF2B5EF4-FFF2-40B4-BE49-F238E27FC236}">
                <a16:creationId xmlns:a16="http://schemas.microsoft.com/office/drawing/2014/main" id="{5E27AF1E-39ED-4A23-B12C-5A437EBE577B}"/>
              </a:ext>
            </a:extLst>
          </p:cNvPr>
          <p:cNvSpPr>
            <a:spLocks noGrp="1"/>
          </p:cNvSpPr>
          <p:nvPr>
            <p:ph idx="4294967295"/>
          </p:nvPr>
        </p:nvSpPr>
        <p:spPr>
          <a:xfrm>
            <a:off x="466725" y="1457738"/>
            <a:ext cx="7725508" cy="4524227"/>
          </a:xfrm>
        </p:spPr>
        <p:txBody>
          <a:bodyPr>
            <a:normAutofit/>
          </a:bodyPr>
          <a:lstStyle/>
          <a:p>
            <a:pPr marL="0" indent="0">
              <a:spcAft>
                <a:spcPts val="3600"/>
              </a:spcAft>
              <a:buFont typeface="Wingdings" pitchFamily="2" charset="2"/>
              <a:buChar char="Ø"/>
              <a:tabLst>
                <a:tab pos="182880" algn="l"/>
                <a:tab pos="274320" algn="l"/>
                <a:tab pos="457200" algn="l"/>
              </a:tabLst>
            </a:pPr>
            <a:r>
              <a:rPr lang="en-US" sz="2400">
                <a:latin typeface="Arial Narrow" panose="020B0604020202020204" pitchFamily="34" charset="0"/>
                <a:cs typeface="Arial Narrow" panose="020B0604020202020204" pitchFamily="34" charset="0"/>
              </a:rPr>
              <a:t>Are there any questions you have about the strategies?</a:t>
            </a:r>
          </a:p>
          <a:p>
            <a:pPr marL="0" indent="0">
              <a:spcAft>
                <a:spcPts val="3600"/>
              </a:spcAft>
              <a:buFont typeface="Wingdings" pitchFamily="2" charset="2"/>
              <a:buChar char="Ø"/>
              <a:tabLst>
                <a:tab pos="182880" algn="l"/>
                <a:tab pos="274320" algn="l"/>
                <a:tab pos="457200" algn="l"/>
              </a:tabLst>
            </a:pPr>
            <a:r>
              <a:rPr lang="en-US" sz="2400">
                <a:latin typeface="Arial Narrow" panose="020B0604020202020204" pitchFamily="34" charset="0"/>
                <a:cs typeface="Arial Narrow" panose="020B0604020202020204" pitchFamily="34" charset="0"/>
              </a:rPr>
              <a:t>Is there anything else you want us to consider?</a:t>
            </a:r>
          </a:p>
        </p:txBody>
      </p:sp>
      <p:sp>
        <p:nvSpPr>
          <p:cNvPr id="8" name="Slide Number Placeholder 3">
            <a:extLst>
              <a:ext uri="{FF2B5EF4-FFF2-40B4-BE49-F238E27FC236}">
                <a16:creationId xmlns:a16="http://schemas.microsoft.com/office/drawing/2014/main" id="{9C250F2E-3B1E-4BD6-A4E5-2EB057E6E264}"/>
              </a:ext>
              <a:ext uri="{C183D7F6-B498-43B3-948B-1728B52AA6E4}">
                <adec:decorative xmlns:adec="http://schemas.microsoft.com/office/drawing/2017/decorative" val="1"/>
              </a:ext>
            </a:extLst>
          </p:cNvPr>
          <p:cNvSpPr>
            <a:spLocks noGrp="1"/>
          </p:cNvSpPr>
          <p:nvPr>
            <p:ph type="sldNum" sz="quarter" idx="12"/>
          </p:nvPr>
        </p:nvSpPr>
        <p:spPr>
          <a:xfrm>
            <a:off x="11414760" y="6240145"/>
            <a:ext cx="320040" cy="182880"/>
          </a:xfrm>
        </p:spPr>
        <p:txBody>
          <a:bodyPr/>
          <a:lstStyle/>
          <a:p>
            <a:fld id="{B58DE5F1-E0F9-4CCA-92B7-7A6FC4DFEE14}" type="slidenum">
              <a:rPr lang="en-US" smtClean="0"/>
              <a:t>20</a:t>
            </a:fld>
            <a:endParaRPr lang="en-US"/>
          </a:p>
        </p:txBody>
      </p:sp>
    </p:spTree>
    <p:extLst>
      <p:ext uri="{BB962C8B-B14F-4D97-AF65-F5344CB8AC3E}">
        <p14:creationId xmlns:p14="http://schemas.microsoft.com/office/powerpoint/2010/main" val="19219436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8734A11C-6270-4B4A-ADB9-CEAD359C6CC2}"/>
              </a:ext>
            </a:extLst>
          </p:cNvPr>
          <p:cNvSpPr txBox="1">
            <a:spLocks noGrp="1"/>
          </p:cNvSpPr>
          <p:nvPr>
            <p:ph type="title" idx="4294967295"/>
          </p:nvPr>
        </p:nvSpPr>
        <p:spPr>
          <a:xfrm>
            <a:off x="3214007" y="2220069"/>
            <a:ext cx="5763986" cy="2047131"/>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4800" b="1" kern="1200" spc="-100" baseline="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4800" b="1" i="0" u="none" strike="noStrike" kern="1200" cap="none" spc="-100" normalizeH="0" baseline="0" noProof="0">
                <a:ln>
                  <a:noFill/>
                </a:ln>
                <a:solidFill>
                  <a:schemeClr val="tx1"/>
                </a:solidFill>
                <a:effectLst/>
                <a:uLnTx/>
                <a:uFillTx/>
                <a:latin typeface="+mj-lt"/>
                <a:ea typeface="+mj-ea"/>
                <a:cs typeface="+mj-cs"/>
              </a:rPr>
              <a:t>Community Considerations for Research</a:t>
            </a:r>
          </a:p>
        </p:txBody>
      </p:sp>
    </p:spTree>
    <p:extLst>
      <p:ext uri="{BB962C8B-B14F-4D97-AF65-F5344CB8AC3E}">
        <p14:creationId xmlns:p14="http://schemas.microsoft.com/office/powerpoint/2010/main" val="53531885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E7437A-B8A1-4808-861D-856972C2FC4B}"/>
              </a:ext>
            </a:extLst>
          </p:cNvPr>
          <p:cNvSpPr>
            <a:spLocks noGrp="1"/>
          </p:cNvSpPr>
          <p:nvPr>
            <p:ph type="title"/>
          </p:nvPr>
        </p:nvSpPr>
        <p:spPr>
          <a:xfrm>
            <a:off x="457200" y="489290"/>
            <a:ext cx="11277600" cy="914400"/>
          </a:xfrm>
        </p:spPr>
        <p:txBody>
          <a:bodyPr vert="horz"/>
          <a:lstStyle/>
          <a:p>
            <a:r>
              <a:rPr lang="en-US" sz="3600"/>
              <a:t>Gas System Overview</a:t>
            </a:r>
          </a:p>
        </p:txBody>
      </p:sp>
      <p:sp>
        <p:nvSpPr>
          <p:cNvPr id="31" name="Text Placeholder 3">
            <a:extLst>
              <a:ext uri="{FF2B5EF4-FFF2-40B4-BE49-F238E27FC236}">
                <a16:creationId xmlns:a16="http://schemas.microsoft.com/office/drawing/2014/main" id="{F46CB42A-252C-4A8C-A708-8626799363AF}"/>
              </a:ext>
            </a:extLst>
          </p:cNvPr>
          <p:cNvSpPr txBox="1">
            <a:spLocks/>
          </p:cNvSpPr>
          <p:nvPr/>
        </p:nvSpPr>
        <p:spPr>
          <a:xfrm>
            <a:off x="457200" y="1080773"/>
            <a:ext cx="11277600" cy="393261"/>
          </a:xfrm>
          <a:prstGeom prst="rect">
            <a:avLst/>
          </a:prstGeom>
        </p:spPr>
        <p:txBody>
          <a:bodyPr/>
          <a:lstStyle>
            <a:lvl1pPr marL="182880" indent="-182880" algn="l" defTabSz="914400" rtl="0" eaLnBrk="1" latinLnBrk="0" hangingPunct="1">
              <a:lnSpc>
                <a:spcPct val="100000"/>
              </a:lnSpc>
              <a:spcBef>
                <a:spcPts val="1200"/>
              </a:spcBef>
              <a:buFont typeface="Arial" panose="020B0604020202020204" pitchFamily="34" charset="0"/>
              <a:buChar char="•"/>
              <a:defRPr sz="1800" kern="1200">
                <a:solidFill>
                  <a:schemeClr val="tx1"/>
                </a:solidFill>
                <a:latin typeface="+mn-lt"/>
                <a:ea typeface="+mn-ea"/>
                <a:cs typeface="+mn-cs"/>
              </a:defRPr>
            </a:lvl1pPr>
            <a:lvl2pPr marL="36576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2pPr>
            <a:lvl3pPr marL="54864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3pPr>
            <a:lvl4pPr marL="73152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4pPr>
            <a:lvl5pPr marL="91440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5pPr>
            <a:lvl6pPr marL="109728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6pPr>
            <a:lvl7pPr marL="128016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7pPr>
            <a:lvl8pPr marL="146304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8pPr>
            <a:lvl9pPr marL="164592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t>The following outlines the key features with respect to different parts of the gas supply chain that have been explored in our research efforts</a:t>
            </a:r>
          </a:p>
        </p:txBody>
      </p:sp>
      <p:grpSp>
        <p:nvGrpSpPr>
          <p:cNvPr id="50" name="Group 49" descr="Gas production graphic showing sources such as organic waste, biomass, and renewable energy to produce gaseous fuels such as renewable gas (such as biomethane) and clean hydrogen.">
            <a:extLst>
              <a:ext uri="{FF2B5EF4-FFF2-40B4-BE49-F238E27FC236}">
                <a16:creationId xmlns:a16="http://schemas.microsoft.com/office/drawing/2014/main" id="{15B65522-D302-42B1-83A3-68AF88B0E353}"/>
              </a:ext>
            </a:extLst>
          </p:cNvPr>
          <p:cNvGrpSpPr/>
          <p:nvPr/>
        </p:nvGrpSpPr>
        <p:grpSpPr>
          <a:xfrm>
            <a:off x="580084" y="1844017"/>
            <a:ext cx="3433883" cy="3855915"/>
            <a:chOff x="580084" y="1844017"/>
            <a:chExt cx="3433883" cy="3855915"/>
          </a:xfrm>
        </p:grpSpPr>
        <p:sp>
          <p:nvSpPr>
            <p:cNvPr id="57" name="TextBox 56">
              <a:extLst>
                <a:ext uri="{FF2B5EF4-FFF2-40B4-BE49-F238E27FC236}">
                  <a16:creationId xmlns:a16="http://schemas.microsoft.com/office/drawing/2014/main" id="{B21BB0B5-57DC-4B00-9BAA-AA16BFD91B23}"/>
                </a:ext>
                <a:ext uri="{C183D7F6-B498-43B3-948B-1728B52AA6E4}">
                  <adec:decorative xmlns:adec="http://schemas.microsoft.com/office/drawing/2017/decorative" val="0"/>
                </a:ext>
              </a:extLst>
            </p:cNvPr>
            <p:cNvSpPr txBox="1"/>
            <p:nvPr/>
          </p:nvSpPr>
          <p:spPr>
            <a:xfrm>
              <a:off x="2400811" y="3263364"/>
              <a:ext cx="1613156" cy="269762"/>
            </a:xfrm>
            <a:prstGeom prst="rect">
              <a:avLst/>
            </a:prstGeom>
            <a:noFill/>
          </p:spPr>
          <p:txBody>
            <a:bodyPr wrap="square" lIns="0" tIns="0" rIns="0" bIns="0" rtlCol="0">
              <a:noAutofit/>
            </a:bodyPr>
            <a:lstStyle/>
            <a:p>
              <a:pPr algn="ctr">
                <a:lnSpc>
                  <a:spcPct val="100000"/>
                </a:lnSpc>
                <a:spcBef>
                  <a:spcPts val="1200"/>
                </a:spcBef>
                <a:buSzPct val="100000"/>
              </a:pPr>
              <a:r>
                <a:rPr lang="en-US" sz="1200"/>
                <a:t>Renewable Energy</a:t>
              </a:r>
            </a:p>
          </p:txBody>
        </p:sp>
        <p:pic>
          <p:nvPicPr>
            <p:cNvPr id="18" name="Graphic 17" descr="Icon representing forest biomass waste">
              <a:extLst>
                <a:ext uri="{FF2B5EF4-FFF2-40B4-BE49-F238E27FC236}">
                  <a16:creationId xmlns:a16="http://schemas.microsoft.com/office/drawing/2014/main" id="{C78A510A-F920-4D45-B9AA-6B72A85EC31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43762" y="2503538"/>
              <a:ext cx="685800" cy="685800"/>
            </a:xfrm>
            <a:prstGeom prst="rect">
              <a:avLst/>
            </a:prstGeom>
          </p:spPr>
        </p:pic>
        <p:pic>
          <p:nvPicPr>
            <p:cNvPr id="14" name="Graphic 13" descr="Icon representing garbage">
              <a:extLst>
                <a:ext uri="{FF2B5EF4-FFF2-40B4-BE49-F238E27FC236}">
                  <a16:creationId xmlns:a16="http://schemas.microsoft.com/office/drawing/2014/main" id="{91DF704D-CD13-48F5-9988-EA1CE982FBCD}"/>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52796" y="1844017"/>
              <a:ext cx="685800" cy="685800"/>
            </a:xfrm>
            <a:prstGeom prst="rect">
              <a:avLst/>
            </a:prstGeom>
          </p:spPr>
        </p:pic>
        <p:pic>
          <p:nvPicPr>
            <p:cNvPr id="16" name="Graphic 15" descr="Icon representing food waste">
              <a:extLst>
                <a:ext uri="{FF2B5EF4-FFF2-40B4-BE49-F238E27FC236}">
                  <a16:creationId xmlns:a16="http://schemas.microsoft.com/office/drawing/2014/main" id="{300BC5CF-B80A-4F25-9940-BF4A53F2E5C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438109" y="1845090"/>
              <a:ext cx="685800" cy="685800"/>
            </a:xfrm>
            <a:prstGeom prst="rect">
              <a:avLst/>
            </a:prstGeom>
          </p:spPr>
        </p:pic>
        <p:sp>
          <p:nvSpPr>
            <p:cNvPr id="56" name="TextBox 55">
              <a:extLst>
                <a:ext uri="{FF2B5EF4-FFF2-40B4-BE49-F238E27FC236}">
                  <a16:creationId xmlns:a16="http://schemas.microsoft.com/office/drawing/2014/main" id="{BF5CC529-7963-4CD1-80F8-306F1B38677C}"/>
                </a:ext>
              </a:extLst>
            </p:cNvPr>
            <p:cNvSpPr txBox="1"/>
            <p:nvPr/>
          </p:nvSpPr>
          <p:spPr>
            <a:xfrm>
              <a:off x="580084" y="3253587"/>
              <a:ext cx="1613156" cy="393260"/>
            </a:xfrm>
            <a:prstGeom prst="rect">
              <a:avLst/>
            </a:prstGeom>
            <a:noFill/>
          </p:spPr>
          <p:txBody>
            <a:bodyPr wrap="square" lIns="0" tIns="0" rIns="0" bIns="0" rtlCol="0">
              <a:noAutofit/>
            </a:bodyPr>
            <a:lstStyle/>
            <a:p>
              <a:pPr algn="ctr">
                <a:lnSpc>
                  <a:spcPct val="100000"/>
                </a:lnSpc>
                <a:spcBef>
                  <a:spcPts val="1200"/>
                </a:spcBef>
                <a:buSzPct val="100000"/>
              </a:pPr>
              <a:r>
                <a:rPr lang="en-US" sz="1200"/>
                <a:t>Organic Waste and Biomass</a:t>
              </a:r>
            </a:p>
          </p:txBody>
        </p:sp>
        <p:cxnSp>
          <p:nvCxnSpPr>
            <p:cNvPr id="59" name="Connector: Curved 58" descr="Arrow indicating that organic waste and biomass is one of two main feedstocks for decarbonized gaseous fuel production.">
              <a:extLst>
                <a:ext uri="{FF2B5EF4-FFF2-40B4-BE49-F238E27FC236}">
                  <a16:creationId xmlns:a16="http://schemas.microsoft.com/office/drawing/2014/main" id="{74799541-A6E4-404A-B870-CE913A2A3C2F}"/>
                </a:ext>
              </a:extLst>
            </p:cNvPr>
            <p:cNvCxnSpPr>
              <a:cxnSpLocks/>
            </p:cNvCxnSpPr>
            <p:nvPr/>
          </p:nvCxnSpPr>
          <p:spPr>
            <a:xfrm rot="16200000" flipH="1">
              <a:off x="1318087" y="3715423"/>
              <a:ext cx="486438" cy="349287"/>
            </a:xfrm>
            <a:prstGeom prst="curvedConnector2">
              <a:avLst/>
            </a:prstGeom>
            <a:ln w="12700" cap="sq">
              <a:solidFill>
                <a:schemeClr val="tx1"/>
              </a:solidFill>
              <a:tailEnd type="triangle"/>
            </a:ln>
          </p:spPr>
          <p:style>
            <a:lnRef idx="1">
              <a:schemeClr val="accent1"/>
            </a:lnRef>
            <a:fillRef idx="0">
              <a:schemeClr val="accent1"/>
            </a:fillRef>
            <a:effectRef idx="0">
              <a:srgbClr val="000000"/>
            </a:effectRef>
            <a:fontRef idx="minor">
              <a:schemeClr val="lt1"/>
            </a:fontRef>
          </p:style>
        </p:cxnSp>
        <p:pic>
          <p:nvPicPr>
            <p:cNvPr id="42" name="Graphic 41" descr="Icon representing Wind Turbines">
              <a:extLst>
                <a:ext uri="{FF2B5EF4-FFF2-40B4-BE49-F238E27FC236}">
                  <a16:creationId xmlns:a16="http://schemas.microsoft.com/office/drawing/2014/main" id="{68EF103B-F606-4B31-BCDA-2AACE039F63D}"/>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529033" y="1947162"/>
              <a:ext cx="685800" cy="685800"/>
            </a:xfrm>
            <a:prstGeom prst="rect">
              <a:avLst/>
            </a:prstGeom>
          </p:spPr>
        </p:pic>
        <p:pic>
          <p:nvPicPr>
            <p:cNvPr id="53" name="Graphic 52" descr="Icon representing solar power">
              <a:extLst>
                <a:ext uri="{FF2B5EF4-FFF2-40B4-BE49-F238E27FC236}">
                  <a16:creationId xmlns:a16="http://schemas.microsoft.com/office/drawing/2014/main" id="{0DA1CE17-E435-41E1-A1ED-676E16FECA42}"/>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3213369" y="2472526"/>
              <a:ext cx="685800" cy="685800"/>
            </a:xfrm>
            <a:prstGeom prst="rect">
              <a:avLst/>
            </a:prstGeom>
          </p:spPr>
        </p:pic>
        <p:cxnSp>
          <p:nvCxnSpPr>
            <p:cNvPr id="60" name="Connector: Curved 59" descr="Arrow indicating that renewable energy is the second of two main feedstocks for decarbonized gaseous fuel production.">
              <a:extLst>
                <a:ext uri="{FF2B5EF4-FFF2-40B4-BE49-F238E27FC236}">
                  <a16:creationId xmlns:a16="http://schemas.microsoft.com/office/drawing/2014/main" id="{29C1ED26-E02B-407F-92C0-17E604023DCC}"/>
                </a:ext>
              </a:extLst>
            </p:cNvPr>
            <p:cNvCxnSpPr>
              <a:cxnSpLocks/>
            </p:cNvCxnSpPr>
            <p:nvPr/>
          </p:nvCxnSpPr>
          <p:spPr>
            <a:xfrm rot="5400000">
              <a:off x="2774131" y="3700026"/>
              <a:ext cx="552033" cy="314484"/>
            </a:xfrm>
            <a:prstGeom prst="curvedConnector2">
              <a:avLst/>
            </a:prstGeom>
            <a:ln w="12700" cap="sq">
              <a:solidFill>
                <a:schemeClr val="tx1"/>
              </a:solidFill>
              <a:tailEnd type="triangle"/>
            </a:ln>
          </p:spPr>
          <p:style>
            <a:lnRef idx="1">
              <a:schemeClr val="accent1"/>
            </a:lnRef>
            <a:fillRef idx="0">
              <a:schemeClr val="accent1"/>
            </a:fillRef>
            <a:effectRef idx="0">
              <a:srgbClr val="000000"/>
            </a:effectRef>
            <a:fontRef idx="minor">
              <a:schemeClr val="lt1"/>
            </a:fontRef>
          </p:style>
        </p:cxnSp>
        <p:sp>
          <p:nvSpPr>
            <p:cNvPr id="54" name="Rectangle: Rounded Corners 53">
              <a:extLst>
                <a:ext uri="{FF2B5EF4-FFF2-40B4-BE49-F238E27FC236}">
                  <a16:creationId xmlns:a16="http://schemas.microsoft.com/office/drawing/2014/main" id="{E51762BF-EF4B-4211-8211-E4849E084AC2}"/>
                </a:ext>
              </a:extLst>
            </p:cNvPr>
            <p:cNvSpPr/>
            <p:nvPr/>
          </p:nvSpPr>
          <p:spPr>
            <a:xfrm>
              <a:off x="1948926" y="3891659"/>
              <a:ext cx="749946" cy="900787"/>
            </a:xfrm>
            <a:prstGeom prst="roundRect">
              <a:avLst>
                <a:gd name="adj" fmla="val 31821"/>
              </a:avLst>
            </a:prstGeom>
            <a:solidFill>
              <a:schemeClr val="bg1"/>
            </a:solidFill>
            <a:ln w="3810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cxnSp>
          <p:nvCxnSpPr>
            <p:cNvPr id="58" name="Straight Connector 57">
              <a:extLst>
                <a:ext uri="{FF2B5EF4-FFF2-40B4-BE49-F238E27FC236}">
                  <a16:creationId xmlns:a16="http://schemas.microsoft.com/office/drawing/2014/main" id="{922AE4F7-64EE-4FA4-AC9E-245EA08F787A}"/>
                </a:ext>
              </a:extLst>
            </p:cNvPr>
            <p:cNvCxnSpPr>
              <a:cxnSpLocks/>
            </p:cNvCxnSpPr>
            <p:nvPr/>
          </p:nvCxnSpPr>
          <p:spPr>
            <a:xfrm>
              <a:off x="1953160" y="4583018"/>
              <a:ext cx="678916" cy="0"/>
            </a:xfrm>
            <a:prstGeom prst="line">
              <a:avLst/>
            </a:prstGeom>
            <a:ln w="38100" cap="sq">
              <a:solidFill>
                <a:schemeClr val="tx1"/>
              </a:solidFill>
            </a:ln>
          </p:spPr>
          <p:style>
            <a:lnRef idx="1">
              <a:schemeClr val="accent1"/>
            </a:lnRef>
            <a:fillRef idx="0">
              <a:schemeClr val="accent1"/>
            </a:fillRef>
            <a:effectRef idx="0">
              <a:srgbClr val="000000"/>
            </a:effectRef>
            <a:fontRef idx="minor">
              <a:schemeClr val="lt1"/>
            </a:fontRef>
          </p:style>
        </p:cxnSp>
        <p:cxnSp>
          <p:nvCxnSpPr>
            <p:cNvPr id="61" name="Straight Connector 60">
              <a:extLst>
                <a:ext uri="{FF2B5EF4-FFF2-40B4-BE49-F238E27FC236}">
                  <a16:creationId xmlns:a16="http://schemas.microsoft.com/office/drawing/2014/main" id="{E0E093C5-C9B0-4067-B468-DE8F03465449}"/>
                </a:ext>
              </a:extLst>
            </p:cNvPr>
            <p:cNvCxnSpPr>
              <a:cxnSpLocks/>
            </p:cNvCxnSpPr>
            <p:nvPr/>
          </p:nvCxnSpPr>
          <p:spPr>
            <a:xfrm>
              <a:off x="1953160" y="4109485"/>
              <a:ext cx="678916" cy="0"/>
            </a:xfrm>
            <a:prstGeom prst="line">
              <a:avLst/>
            </a:prstGeom>
            <a:ln w="38100" cap="sq">
              <a:solidFill>
                <a:schemeClr val="tx1"/>
              </a:solidFill>
            </a:ln>
          </p:spPr>
          <p:style>
            <a:lnRef idx="1">
              <a:schemeClr val="accent1"/>
            </a:lnRef>
            <a:fillRef idx="0">
              <a:schemeClr val="accent1"/>
            </a:fillRef>
            <a:effectRef idx="0">
              <a:srgbClr val="000000"/>
            </a:effectRef>
            <a:fontRef idx="minor">
              <a:schemeClr val="lt1"/>
            </a:fontRef>
          </p:style>
        </p:cxnSp>
        <p:sp>
          <p:nvSpPr>
            <p:cNvPr id="62" name="TextBox 61">
              <a:extLst>
                <a:ext uri="{FF2B5EF4-FFF2-40B4-BE49-F238E27FC236}">
                  <a16:creationId xmlns:a16="http://schemas.microsoft.com/office/drawing/2014/main" id="{8AA42A76-62ED-478E-B015-AC2D9AC60315}"/>
                </a:ext>
              </a:extLst>
            </p:cNvPr>
            <p:cNvSpPr txBox="1"/>
            <p:nvPr/>
          </p:nvSpPr>
          <p:spPr>
            <a:xfrm>
              <a:off x="1878776" y="4262603"/>
              <a:ext cx="871303" cy="142060"/>
            </a:xfrm>
            <a:prstGeom prst="rect">
              <a:avLst/>
            </a:prstGeom>
            <a:noFill/>
            <a:ln w="38100">
              <a:noFill/>
            </a:ln>
          </p:spPr>
          <p:txBody>
            <a:bodyPr wrap="square" lIns="0" tIns="0" rIns="0" bIns="0" rtlCol="0">
              <a:noAutofit/>
            </a:bodyPr>
            <a:lstStyle/>
            <a:p>
              <a:pPr algn="ctr">
                <a:lnSpc>
                  <a:spcPct val="100000"/>
                </a:lnSpc>
                <a:spcBef>
                  <a:spcPts val="1200"/>
                </a:spcBef>
                <a:buSzPct val="100000"/>
              </a:pPr>
              <a:r>
                <a:rPr lang="en-US" sz="1600" b="1">
                  <a:latin typeface="Abadi" panose="020B0604020202020204" pitchFamily="34" charset="0"/>
                  <a:cs typeface="Aldhabi" panose="020B0604020202020204" pitchFamily="2" charset="-78"/>
                </a:rPr>
                <a:t>GAS</a:t>
              </a:r>
            </a:p>
          </p:txBody>
        </p:sp>
        <p:sp>
          <p:nvSpPr>
            <p:cNvPr id="63" name="Rectangle 62">
              <a:extLst>
                <a:ext uri="{FF2B5EF4-FFF2-40B4-BE49-F238E27FC236}">
                  <a16:creationId xmlns:a16="http://schemas.microsoft.com/office/drawing/2014/main" id="{687C5C17-EB4C-41D0-96CE-A17F3FF5CB02}"/>
                </a:ext>
              </a:extLst>
            </p:cNvPr>
            <p:cNvSpPr/>
            <p:nvPr/>
          </p:nvSpPr>
          <p:spPr>
            <a:xfrm>
              <a:off x="2192190" y="3801152"/>
              <a:ext cx="236767" cy="90507"/>
            </a:xfrm>
            <a:prstGeom prst="rect">
              <a:avLst/>
            </a:prstGeom>
            <a:solidFill>
              <a:schemeClr val="bg1"/>
            </a:solidFill>
            <a:ln w="3810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64" name="Rectangle 63">
              <a:extLst>
                <a:ext uri="{FF2B5EF4-FFF2-40B4-BE49-F238E27FC236}">
                  <a16:creationId xmlns:a16="http://schemas.microsoft.com/office/drawing/2014/main" id="{BDEC57E4-EBAD-4F15-A391-5460A47B8BE9}"/>
                </a:ext>
              </a:extLst>
            </p:cNvPr>
            <p:cNvSpPr/>
            <p:nvPr/>
          </p:nvSpPr>
          <p:spPr>
            <a:xfrm>
              <a:off x="2253750" y="3607539"/>
              <a:ext cx="113648" cy="193613"/>
            </a:xfrm>
            <a:prstGeom prst="rect">
              <a:avLst/>
            </a:prstGeom>
            <a:solidFill>
              <a:schemeClr val="bg1"/>
            </a:solidFill>
            <a:ln w="3810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65" name="Rectangle 64">
              <a:extLst>
                <a:ext uri="{FF2B5EF4-FFF2-40B4-BE49-F238E27FC236}">
                  <a16:creationId xmlns:a16="http://schemas.microsoft.com/office/drawing/2014/main" id="{B7EB7507-C798-4F50-9061-483CA555A47A}"/>
                </a:ext>
              </a:extLst>
            </p:cNvPr>
            <p:cNvSpPr/>
            <p:nvPr/>
          </p:nvSpPr>
          <p:spPr>
            <a:xfrm>
              <a:off x="2179355" y="3673640"/>
              <a:ext cx="109029" cy="30705"/>
            </a:xfrm>
            <a:prstGeom prst="rect">
              <a:avLst/>
            </a:prstGeom>
            <a:solidFill>
              <a:schemeClr val="bg1"/>
            </a:solidFill>
            <a:ln w="38100">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66" name="Oval 65">
              <a:extLst>
                <a:ext uri="{FF2B5EF4-FFF2-40B4-BE49-F238E27FC236}">
                  <a16:creationId xmlns:a16="http://schemas.microsoft.com/office/drawing/2014/main" id="{0B8FF3BC-9D76-4119-B95F-3A4D9E477DB0}"/>
                </a:ext>
              </a:extLst>
            </p:cNvPr>
            <p:cNvSpPr/>
            <p:nvPr/>
          </p:nvSpPr>
          <p:spPr>
            <a:xfrm>
              <a:off x="2428957" y="3587687"/>
              <a:ext cx="231849" cy="231848"/>
            </a:xfrm>
            <a:prstGeom prst="ellipse">
              <a:avLst/>
            </a:prstGeom>
            <a:solidFill>
              <a:schemeClr val="bg1"/>
            </a:solidFill>
            <a:ln w="3810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67" name="Oval 66">
              <a:extLst>
                <a:ext uri="{FF2B5EF4-FFF2-40B4-BE49-F238E27FC236}">
                  <a16:creationId xmlns:a16="http://schemas.microsoft.com/office/drawing/2014/main" id="{FA08D403-D7A8-41C5-B0F9-EED465487336}"/>
                </a:ext>
              </a:extLst>
            </p:cNvPr>
            <p:cNvSpPr/>
            <p:nvPr/>
          </p:nvSpPr>
          <p:spPr>
            <a:xfrm>
              <a:off x="2501615" y="3660345"/>
              <a:ext cx="86532" cy="86532"/>
            </a:xfrm>
            <a:prstGeom prst="ellipse">
              <a:avLst/>
            </a:prstGeom>
            <a:solidFill>
              <a:schemeClr val="bg1"/>
            </a:solidFill>
            <a:ln w="3810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cxnSp>
          <p:nvCxnSpPr>
            <p:cNvPr id="68" name="Straight Connector 67">
              <a:extLst>
                <a:ext uri="{FF2B5EF4-FFF2-40B4-BE49-F238E27FC236}">
                  <a16:creationId xmlns:a16="http://schemas.microsoft.com/office/drawing/2014/main" id="{E2C790D3-E218-47D9-A2A7-A1CAD317F4B4}"/>
                </a:ext>
              </a:extLst>
            </p:cNvPr>
            <p:cNvCxnSpPr>
              <a:cxnSpLocks/>
            </p:cNvCxnSpPr>
            <p:nvPr/>
          </p:nvCxnSpPr>
          <p:spPr>
            <a:xfrm>
              <a:off x="2488233" y="3657204"/>
              <a:ext cx="24309" cy="15053"/>
            </a:xfrm>
            <a:prstGeom prst="line">
              <a:avLst/>
            </a:prstGeom>
            <a:ln w="38100" cap="sq">
              <a:solidFill>
                <a:schemeClr val="tx1"/>
              </a:solidFill>
            </a:ln>
          </p:spPr>
          <p:style>
            <a:lnRef idx="1">
              <a:schemeClr val="accent1"/>
            </a:lnRef>
            <a:fillRef idx="0">
              <a:schemeClr val="accent1"/>
            </a:fillRef>
            <a:effectRef idx="0">
              <a:srgbClr val="000000"/>
            </a:effectRef>
            <a:fontRef idx="minor">
              <a:schemeClr val="lt1"/>
            </a:fontRef>
          </p:style>
        </p:cxnSp>
        <p:cxnSp>
          <p:nvCxnSpPr>
            <p:cNvPr id="69" name="Straight Connector 68">
              <a:extLst>
                <a:ext uri="{FF2B5EF4-FFF2-40B4-BE49-F238E27FC236}">
                  <a16:creationId xmlns:a16="http://schemas.microsoft.com/office/drawing/2014/main" id="{0B9552FE-F80C-4296-A40B-DB250EC9340B}"/>
                </a:ext>
              </a:extLst>
            </p:cNvPr>
            <p:cNvCxnSpPr>
              <a:cxnSpLocks/>
            </p:cNvCxnSpPr>
            <p:nvPr/>
          </p:nvCxnSpPr>
          <p:spPr>
            <a:xfrm>
              <a:off x="2389824" y="3703611"/>
              <a:ext cx="32161" cy="0"/>
            </a:xfrm>
            <a:prstGeom prst="line">
              <a:avLst/>
            </a:prstGeom>
            <a:ln w="38100" cap="sq">
              <a:solidFill>
                <a:schemeClr val="tx1"/>
              </a:solidFill>
            </a:ln>
          </p:spPr>
          <p:style>
            <a:lnRef idx="1">
              <a:schemeClr val="accent1"/>
            </a:lnRef>
            <a:fillRef idx="0">
              <a:schemeClr val="accent1"/>
            </a:fillRef>
            <a:effectRef idx="0">
              <a:srgbClr val="000000"/>
            </a:effectRef>
            <a:fontRef idx="minor">
              <a:schemeClr val="lt1"/>
            </a:fontRef>
          </p:style>
        </p:cxnSp>
        <p:sp>
          <p:nvSpPr>
            <p:cNvPr id="6" name="TextBox 5">
              <a:extLst>
                <a:ext uri="{FF2B5EF4-FFF2-40B4-BE49-F238E27FC236}">
                  <a16:creationId xmlns:a16="http://schemas.microsoft.com/office/drawing/2014/main" id="{2B6EC48F-4200-4845-830E-E2FF23A9548B}"/>
                </a:ext>
              </a:extLst>
            </p:cNvPr>
            <p:cNvSpPr txBox="1"/>
            <p:nvPr/>
          </p:nvSpPr>
          <p:spPr>
            <a:xfrm>
              <a:off x="1406017" y="4935726"/>
              <a:ext cx="1835763" cy="764206"/>
            </a:xfrm>
            <a:prstGeom prst="rect">
              <a:avLst/>
            </a:prstGeom>
            <a:noFill/>
          </p:spPr>
          <p:txBody>
            <a:bodyPr wrap="square" lIns="0" tIns="0" rIns="0" bIns="0" rtlCol="0">
              <a:noAutofit/>
            </a:bodyPr>
            <a:lstStyle/>
            <a:p>
              <a:pPr algn="ctr">
                <a:lnSpc>
                  <a:spcPct val="100000"/>
                </a:lnSpc>
                <a:spcBef>
                  <a:spcPts val="1200"/>
                </a:spcBef>
                <a:buSzPct val="100000"/>
              </a:pPr>
              <a:r>
                <a:rPr lang="en-US" sz="1800" b="1"/>
                <a:t>Production</a:t>
              </a:r>
            </a:p>
            <a:p>
              <a:pPr algn="ctr">
                <a:lnSpc>
                  <a:spcPct val="100000"/>
                </a:lnSpc>
                <a:spcBef>
                  <a:spcPts val="1200"/>
                </a:spcBef>
                <a:buSzPct val="100000"/>
              </a:pPr>
              <a:r>
                <a:rPr lang="en-US"/>
                <a:t>Renewable gas, Hydrogen</a:t>
              </a:r>
              <a:endParaRPr lang="en-US" sz="1800"/>
            </a:p>
          </p:txBody>
        </p:sp>
      </p:grpSp>
      <p:grpSp>
        <p:nvGrpSpPr>
          <p:cNvPr id="43" name="Group 42" descr="Distribution pipe valve graphic represents distribution options including pipelines. ">
            <a:extLst>
              <a:ext uri="{FF2B5EF4-FFF2-40B4-BE49-F238E27FC236}">
                <a16:creationId xmlns:a16="http://schemas.microsoft.com/office/drawing/2014/main" id="{C13C12FB-29B5-4BD1-A50A-4074534CA2ED}"/>
              </a:ext>
            </a:extLst>
          </p:cNvPr>
          <p:cNvGrpSpPr/>
          <p:nvPr/>
        </p:nvGrpSpPr>
        <p:grpSpPr>
          <a:xfrm>
            <a:off x="4222886" y="2677665"/>
            <a:ext cx="2292283" cy="3653934"/>
            <a:chOff x="4222886" y="2677665"/>
            <a:chExt cx="2292283" cy="3653934"/>
          </a:xfrm>
        </p:grpSpPr>
        <p:sp>
          <p:nvSpPr>
            <p:cNvPr id="22" name="Rectangle 21">
              <a:extLst>
                <a:ext uri="{FF2B5EF4-FFF2-40B4-BE49-F238E27FC236}">
                  <a16:creationId xmlns:a16="http://schemas.microsoft.com/office/drawing/2014/main" id="{0BDFBAF2-20A1-4474-811C-E7F1D5D1EA30}"/>
                </a:ext>
              </a:extLst>
            </p:cNvPr>
            <p:cNvSpPr/>
            <p:nvPr/>
          </p:nvSpPr>
          <p:spPr>
            <a:xfrm rot="5400000">
              <a:off x="5212011" y="2992030"/>
              <a:ext cx="316775" cy="140821"/>
            </a:xfrm>
            <a:prstGeom prst="rect">
              <a:avLst/>
            </a:prstGeom>
            <a:solidFill>
              <a:schemeClr val="bg1"/>
            </a:solidFill>
            <a:ln w="5715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24" name="Rectangle 23">
              <a:extLst>
                <a:ext uri="{FF2B5EF4-FFF2-40B4-BE49-F238E27FC236}">
                  <a16:creationId xmlns:a16="http://schemas.microsoft.com/office/drawing/2014/main" id="{304002C3-A564-4FD1-B356-8C43E924CA1C}"/>
                </a:ext>
              </a:extLst>
            </p:cNvPr>
            <p:cNvSpPr/>
            <p:nvPr/>
          </p:nvSpPr>
          <p:spPr>
            <a:xfrm rot="5400000">
              <a:off x="4942609" y="3506761"/>
              <a:ext cx="855580" cy="350616"/>
            </a:xfrm>
            <a:prstGeom prst="rect">
              <a:avLst/>
            </a:prstGeom>
            <a:solidFill>
              <a:schemeClr val="bg1"/>
            </a:solidFill>
            <a:ln w="5715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25" name="Rectangle 24">
              <a:extLst>
                <a:ext uri="{FF2B5EF4-FFF2-40B4-BE49-F238E27FC236}">
                  <a16:creationId xmlns:a16="http://schemas.microsoft.com/office/drawing/2014/main" id="{BF62E465-979F-430B-9A90-59C3C1D59054}"/>
                </a:ext>
              </a:extLst>
            </p:cNvPr>
            <p:cNvSpPr/>
            <p:nvPr/>
          </p:nvSpPr>
          <p:spPr>
            <a:xfrm>
              <a:off x="4231045" y="3827476"/>
              <a:ext cx="2284124" cy="393261"/>
            </a:xfrm>
            <a:prstGeom prst="rect">
              <a:avLst/>
            </a:prstGeom>
            <a:solidFill>
              <a:schemeClr val="bg1"/>
            </a:solidFill>
            <a:ln w="5715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26" name="Oval 25">
              <a:extLst>
                <a:ext uri="{FF2B5EF4-FFF2-40B4-BE49-F238E27FC236}">
                  <a16:creationId xmlns:a16="http://schemas.microsoft.com/office/drawing/2014/main" id="{D969B0D2-A8BD-41CB-8C1F-FD3CE9C8106B}"/>
                </a:ext>
              </a:extLst>
            </p:cNvPr>
            <p:cNvSpPr/>
            <p:nvPr/>
          </p:nvSpPr>
          <p:spPr>
            <a:xfrm>
              <a:off x="4955378" y="3574887"/>
              <a:ext cx="792676" cy="792676"/>
            </a:xfrm>
            <a:prstGeom prst="ellipse">
              <a:avLst/>
            </a:prstGeom>
            <a:solidFill>
              <a:schemeClr val="bg1"/>
            </a:solidFill>
            <a:ln w="5715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28" name="Rectangle: Rounded Corners 27">
              <a:extLst>
                <a:ext uri="{FF2B5EF4-FFF2-40B4-BE49-F238E27FC236}">
                  <a16:creationId xmlns:a16="http://schemas.microsoft.com/office/drawing/2014/main" id="{F0228316-3BE6-489F-8265-54BEBA432C9E}"/>
                </a:ext>
              </a:extLst>
            </p:cNvPr>
            <p:cNvSpPr/>
            <p:nvPr/>
          </p:nvSpPr>
          <p:spPr>
            <a:xfrm>
              <a:off x="4606483" y="3627955"/>
              <a:ext cx="141324" cy="801780"/>
            </a:xfrm>
            <a:prstGeom prst="roundRect">
              <a:avLst>
                <a:gd name="adj" fmla="val 44765"/>
              </a:avLst>
            </a:prstGeom>
            <a:solidFill>
              <a:schemeClr val="bg1"/>
            </a:solidFill>
            <a:ln w="5715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34" name="Rectangle: Rounded Corners 33">
              <a:extLst>
                <a:ext uri="{FF2B5EF4-FFF2-40B4-BE49-F238E27FC236}">
                  <a16:creationId xmlns:a16="http://schemas.microsoft.com/office/drawing/2014/main" id="{654ACDF5-4299-4FB1-B265-145DA391D950}"/>
                </a:ext>
              </a:extLst>
            </p:cNvPr>
            <p:cNvSpPr/>
            <p:nvPr/>
          </p:nvSpPr>
          <p:spPr>
            <a:xfrm>
              <a:off x="5992992" y="3627955"/>
              <a:ext cx="141324" cy="801780"/>
            </a:xfrm>
            <a:prstGeom prst="roundRect">
              <a:avLst>
                <a:gd name="adj" fmla="val 44765"/>
              </a:avLst>
            </a:prstGeom>
            <a:solidFill>
              <a:schemeClr val="bg1"/>
            </a:solidFill>
            <a:ln w="5715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35" name="Rectangle 34">
              <a:extLst>
                <a:ext uri="{FF2B5EF4-FFF2-40B4-BE49-F238E27FC236}">
                  <a16:creationId xmlns:a16="http://schemas.microsoft.com/office/drawing/2014/main" id="{592CFBA5-73D2-4FBB-9D36-142E7B398BC6}"/>
                </a:ext>
              </a:extLst>
            </p:cNvPr>
            <p:cNvSpPr/>
            <p:nvPr/>
          </p:nvSpPr>
          <p:spPr>
            <a:xfrm>
              <a:off x="4845964" y="3856722"/>
              <a:ext cx="310271" cy="335050"/>
            </a:xfrm>
            <a:prstGeom prst="rect">
              <a:avLst/>
            </a:prstGeom>
            <a:solidFill>
              <a:schemeClr val="bg1"/>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36" name="Rectangle 35">
              <a:extLst>
                <a:ext uri="{FF2B5EF4-FFF2-40B4-BE49-F238E27FC236}">
                  <a16:creationId xmlns:a16="http://schemas.microsoft.com/office/drawing/2014/main" id="{F8FBB8CC-C0C4-4596-A13E-021243C23FE2}"/>
                </a:ext>
              </a:extLst>
            </p:cNvPr>
            <p:cNvSpPr/>
            <p:nvPr/>
          </p:nvSpPr>
          <p:spPr>
            <a:xfrm>
              <a:off x="5596337" y="3853879"/>
              <a:ext cx="310271" cy="342127"/>
            </a:xfrm>
            <a:prstGeom prst="rect">
              <a:avLst/>
            </a:prstGeom>
            <a:solidFill>
              <a:schemeClr val="bg1"/>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37" name="Rectangle 36">
              <a:extLst>
                <a:ext uri="{FF2B5EF4-FFF2-40B4-BE49-F238E27FC236}">
                  <a16:creationId xmlns:a16="http://schemas.microsoft.com/office/drawing/2014/main" id="{EA57324C-6554-439D-8A04-BCAA1A7173A1}"/>
                </a:ext>
              </a:extLst>
            </p:cNvPr>
            <p:cNvSpPr/>
            <p:nvPr/>
          </p:nvSpPr>
          <p:spPr>
            <a:xfrm>
              <a:off x="5223910" y="3407362"/>
              <a:ext cx="293688" cy="335050"/>
            </a:xfrm>
            <a:prstGeom prst="rect">
              <a:avLst/>
            </a:prstGeom>
            <a:solidFill>
              <a:schemeClr val="bg1"/>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39" name="Rectangle: Rounded Corners 38">
              <a:extLst>
                <a:ext uri="{FF2B5EF4-FFF2-40B4-BE49-F238E27FC236}">
                  <a16:creationId xmlns:a16="http://schemas.microsoft.com/office/drawing/2014/main" id="{D37DAAEE-5AB0-49B8-A1B6-386D32E0D2D1}"/>
                </a:ext>
              </a:extLst>
            </p:cNvPr>
            <p:cNvSpPr/>
            <p:nvPr/>
          </p:nvSpPr>
          <p:spPr>
            <a:xfrm rot="5400000">
              <a:off x="5281054" y="2792493"/>
              <a:ext cx="141324" cy="801780"/>
            </a:xfrm>
            <a:prstGeom prst="roundRect">
              <a:avLst>
                <a:gd name="adj" fmla="val 44765"/>
              </a:avLst>
            </a:prstGeom>
            <a:solidFill>
              <a:schemeClr val="bg1"/>
            </a:solidFill>
            <a:ln w="5715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40" name="Rectangle: Rounded Corners 39">
              <a:extLst>
                <a:ext uri="{FF2B5EF4-FFF2-40B4-BE49-F238E27FC236}">
                  <a16:creationId xmlns:a16="http://schemas.microsoft.com/office/drawing/2014/main" id="{6856F388-8B19-4D27-BB73-6A342B2C3E29}"/>
                </a:ext>
              </a:extLst>
            </p:cNvPr>
            <p:cNvSpPr/>
            <p:nvPr/>
          </p:nvSpPr>
          <p:spPr>
            <a:xfrm rot="5400000">
              <a:off x="5299737" y="2195054"/>
              <a:ext cx="141324" cy="1106546"/>
            </a:xfrm>
            <a:prstGeom prst="roundRect">
              <a:avLst>
                <a:gd name="adj" fmla="val 44765"/>
              </a:avLst>
            </a:prstGeom>
            <a:solidFill>
              <a:schemeClr val="bg1"/>
            </a:solidFill>
            <a:ln w="5715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41" name="Rectangle 40">
              <a:extLst>
                <a:ext uri="{FF2B5EF4-FFF2-40B4-BE49-F238E27FC236}">
                  <a16:creationId xmlns:a16="http://schemas.microsoft.com/office/drawing/2014/main" id="{7B7862A0-BD5C-4AB4-9437-2C93A931F3FA}"/>
                </a:ext>
              </a:extLst>
            </p:cNvPr>
            <p:cNvSpPr/>
            <p:nvPr/>
          </p:nvSpPr>
          <p:spPr>
            <a:xfrm>
              <a:off x="5150356" y="2824641"/>
              <a:ext cx="440086" cy="124832"/>
            </a:xfrm>
            <a:prstGeom prst="rect">
              <a:avLst/>
            </a:prstGeom>
            <a:solidFill>
              <a:schemeClr val="bg1"/>
            </a:solidFill>
            <a:ln w="5715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38" name="TextBox 37">
              <a:extLst>
                <a:ext uri="{FF2B5EF4-FFF2-40B4-BE49-F238E27FC236}">
                  <a16:creationId xmlns:a16="http://schemas.microsoft.com/office/drawing/2014/main" id="{AE5E8A5A-7926-4631-A255-77170CF1E6E6}"/>
                </a:ext>
              </a:extLst>
            </p:cNvPr>
            <p:cNvSpPr txBox="1"/>
            <p:nvPr/>
          </p:nvSpPr>
          <p:spPr>
            <a:xfrm>
              <a:off x="4222886" y="4935726"/>
              <a:ext cx="2284124" cy="1395873"/>
            </a:xfrm>
            <a:prstGeom prst="rect">
              <a:avLst/>
            </a:prstGeom>
            <a:noFill/>
          </p:spPr>
          <p:txBody>
            <a:bodyPr wrap="square" lIns="0" tIns="0" rIns="0" bIns="0" rtlCol="0">
              <a:noAutofit/>
            </a:bodyPr>
            <a:lstStyle/>
            <a:p>
              <a:pPr algn="ctr">
                <a:lnSpc>
                  <a:spcPct val="100000"/>
                </a:lnSpc>
                <a:spcBef>
                  <a:spcPts val="1200"/>
                </a:spcBef>
                <a:buSzPct val="100000"/>
              </a:pPr>
              <a:r>
                <a:rPr lang="en-US" sz="1800" b="1"/>
                <a:t>Distribution</a:t>
              </a:r>
            </a:p>
            <a:p>
              <a:pPr algn="ctr">
                <a:lnSpc>
                  <a:spcPct val="100000"/>
                </a:lnSpc>
                <a:spcBef>
                  <a:spcPts val="1200"/>
                </a:spcBef>
                <a:buSzPct val="100000"/>
              </a:pPr>
              <a:r>
                <a:rPr lang="en-US" sz="1800"/>
                <a:t>Gas pipelines, liquid, H</a:t>
              </a:r>
              <a:r>
                <a:rPr lang="en-US" sz="1800" baseline="-25000"/>
                <a:t>2</a:t>
              </a:r>
              <a:r>
                <a:rPr lang="en-US" sz="1800"/>
                <a:t> chemical carrier</a:t>
              </a:r>
            </a:p>
          </p:txBody>
        </p:sp>
      </p:grpSp>
      <p:grpSp>
        <p:nvGrpSpPr>
          <p:cNvPr id="13" name="Group 12" descr="Several graphics that represent the possible end uses of gaseous fuels once distributed, including industry, buildings, transportation, and distributed generation.">
            <a:extLst>
              <a:ext uri="{FF2B5EF4-FFF2-40B4-BE49-F238E27FC236}">
                <a16:creationId xmlns:a16="http://schemas.microsoft.com/office/drawing/2014/main" id="{CA9733C8-D2EE-42BE-96E5-D89E36634BD9}"/>
              </a:ext>
            </a:extLst>
          </p:cNvPr>
          <p:cNvGrpSpPr/>
          <p:nvPr/>
        </p:nvGrpSpPr>
        <p:grpSpPr>
          <a:xfrm>
            <a:off x="6665458" y="1866495"/>
            <a:ext cx="5067277" cy="2076633"/>
            <a:chOff x="6665458" y="1866495"/>
            <a:chExt cx="5067277" cy="2076633"/>
          </a:xfrm>
        </p:grpSpPr>
        <p:sp>
          <p:nvSpPr>
            <p:cNvPr id="45" name="TextBox 44">
              <a:extLst>
                <a:ext uri="{FF2B5EF4-FFF2-40B4-BE49-F238E27FC236}">
                  <a16:creationId xmlns:a16="http://schemas.microsoft.com/office/drawing/2014/main" id="{BB7B7614-6533-4F04-9F6B-1F6AE5E5919B}"/>
                </a:ext>
              </a:extLst>
            </p:cNvPr>
            <p:cNvSpPr txBox="1"/>
            <p:nvPr/>
          </p:nvSpPr>
          <p:spPr>
            <a:xfrm>
              <a:off x="9902346" y="3492048"/>
              <a:ext cx="1062102" cy="359714"/>
            </a:xfrm>
            <a:prstGeom prst="rect">
              <a:avLst/>
            </a:prstGeom>
            <a:noFill/>
          </p:spPr>
          <p:txBody>
            <a:bodyPr wrap="square" lIns="0" tIns="0" rIns="0" bIns="0" rtlCol="0">
              <a:noAutofit/>
            </a:bodyPr>
            <a:lstStyle/>
            <a:p>
              <a:pPr>
                <a:lnSpc>
                  <a:spcPct val="100000"/>
                </a:lnSpc>
                <a:spcBef>
                  <a:spcPts val="1200"/>
                </a:spcBef>
                <a:buSzPct val="100000"/>
              </a:pPr>
              <a:r>
                <a:rPr lang="en-US" sz="1800" b="1"/>
                <a:t>End Uses</a:t>
              </a:r>
            </a:p>
          </p:txBody>
        </p:sp>
        <p:sp>
          <p:nvSpPr>
            <p:cNvPr id="30" name="TextBox 29">
              <a:extLst>
                <a:ext uri="{FF2B5EF4-FFF2-40B4-BE49-F238E27FC236}">
                  <a16:creationId xmlns:a16="http://schemas.microsoft.com/office/drawing/2014/main" id="{4D134496-485F-47FC-A71A-33344AA960E7}"/>
                </a:ext>
              </a:extLst>
            </p:cNvPr>
            <p:cNvSpPr txBox="1"/>
            <p:nvPr/>
          </p:nvSpPr>
          <p:spPr>
            <a:xfrm>
              <a:off x="6665458" y="2690042"/>
              <a:ext cx="1092640" cy="269762"/>
            </a:xfrm>
            <a:prstGeom prst="rect">
              <a:avLst/>
            </a:prstGeom>
            <a:noFill/>
          </p:spPr>
          <p:txBody>
            <a:bodyPr wrap="square" lIns="0" tIns="0" rIns="0" bIns="0" rtlCol="0">
              <a:noAutofit/>
            </a:bodyPr>
            <a:lstStyle/>
            <a:p>
              <a:pPr algn="ctr">
                <a:lnSpc>
                  <a:spcPct val="100000"/>
                </a:lnSpc>
                <a:spcBef>
                  <a:spcPts val="1200"/>
                </a:spcBef>
                <a:buSzPct val="100000"/>
              </a:pPr>
              <a:r>
                <a:rPr lang="en-US"/>
                <a:t>Industry</a:t>
              </a:r>
            </a:p>
          </p:txBody>
        </p:sp>
        <p:sp>
          <p:nvSpPr>
            <p:cNvPr id="27" name="Freeform 44" descr="Icon representing industrial facilities">
              <a:extLst>
                <a:ext uri="{FF2B5EF4-FFF2-40B4-BE49-F238E27FC236}">
                  <a16:creationId xmlns:a16="http://schemas.microsoft.com/office/drawing/2014/main" id="{6915990A-743A-44CA-A47B-CD5795756211}"/>
                </a:ext>
              </a:extLst>
            </p:cNvPr>
            <p:cNvSpPr>
              <a:spLocks noEditPoints="1"/>
            </p:cNvSpPr>
            <p:nvPr/>
          </p:nvSpPr>
          <p:spPr bwMode="auto">
            <a:xfrm>
              <a:off x="6868878" y="1958558"/>
              <a:ext cx="685800" cy="685800"/>
            </a:xfrm>
            <a:custGeom>
              <a:avLst/>
              <a:gdLst>
                <a:gd name="T0" fmla="*/ 127 w 165"/>
                <a:gd name="T1" fmla="*/ 158 h 176"/>
                <a:gd name="T2" fmla="*/ 154 w 165"/>
                <a:gd name="T3" fmla="*/ 145 h 176"/>
                <a:gd name="T4" fmla="*/ 115 w 165"/>
                <a:gd name="T5" fmla="*/ 158 h 176"/>
                <a:gd name="T6" fmla="*/ 88 w 165"/>
                <a:gd name="T7" fmla="*/ 145 h 176"/>
                <a:gd name="T8" fmla="*/ 115 w 165"/>
                <a:gd name="T9" fmla="*/ 158 h 176"/>
                <a:gd name="T10" fmla="*/ 49 w 165"/>
                <a:gd name="T11" fmla="*/ 158 h 176"/>
                <a:gd name="T12" fmla="*/ 76 w 165"/>
                <a:gd name="T13" fmla="*/ 145 h 176"/>
                <a:gd name="T14" fmla="*/ 38 w 165"/>
                <a:gd name="T15" fmla="*/ 158 h 176"/>
                <a:gd name="T16" fmla="*/ 10 w 165"/>
                <a:gd name="T17" fmla="*/ 145 h 176"/>
                <a:gd name="T18" fmla="*/ 38 w 165"/>
                <a:gd name="T19" fmla="*/ 158 h 176"/>
                <a:gd name="T20" fmla="*/ 165 w 165"/>
                <a:gd name="T21" fmla="*/ 96 h 176"/>
                <a:gd name="T22" fmla="*/ 121 w 165"/>
                <a:gd name="T23" fmla="*/ 96 h 176"/>
                <a:gd name="T24" fmla="*/ 73 w 165"/>
                <a:gd name="T25" fmla="*/ 130 h 176"/>
                <a:gd name="T26" fmla="*/ 64 w 165"/>
                <a:gd name="T27" fmla="*/ 127 h 176"/>
                <a:gd name="T28" fmla="*/ 70 w 165"/>
                <a:gd name="T29" fmla="*/ 86 h 176"/>
                <a:gd name="T30" fmla="*/ 59 w 165"/>
                <a:gd name="T31" fmla="*/ 82 h 176"/>
                <a:gd name="T32" fmla="*/ 50 w 165"/>
                <a:gd name="T33" fmla="*/ 130 h 176"/>
                <a:gd name="T34" fmla="*/ 33 w 165"/>
                <a:gd name="T35" fmla="*/ 56 h 176"/>
                <a:gd name="T36" fmla="*/ 22 w 165"/>
                <a:gd name="T37" fmla="*/ 51 h 176"/>
                <a:gd name="T38" fmla="*/ 9 w 165"/>
                <a:gd name="T39" fmla="*/ 130 h 176"/>
                <a:gd name="T40" fmla="*/ 0 w 165"/>
                <a:gd name="T41" fmla="*/ 135 h 176"/>
                <a:gd name="T42" fmla="*/ 5 w 165"/>
                <a:gd name="T43" fmla="*/ 176 h 176"/>
                <a:gd name="T44" fmla="*/ 165 w 165"/>
                <a:gd name="T45" fmla="*/ 171 h 176"/>
                <a:gd name="T46" fmla="*/ 165 w 165"/>
                <a:gd name="T47" fmla="*/ 135 h 176"/>
                <a:gd name="T48" fmla="*/ 74 w 165"/>
                <a:gd name="T49" fmla="*/ 0 h 176"/>
                <a:gd name="T50" fmla="*/ 64 w 165"/>
                <a:gd name="T51" fmla="*/ 17 h 176"/>
                <a:gd name="T52" fmla="*/ 53 w 165"/>
                <a:gd name="T53" fmla="*/ 21 h 176"/>
                <a:gd name="T54" fmla="*/ 53 w 165"/>
                <a:gd name="T55" fmla="*/ 31 h 176"/>
                <a:gd name="T56" fmla="*/ 71 w 165"/>
                <a:gd name="T57" fmla="*/ 24 h 176"/>
                <a:gd name="T58" fmla="*/ 125 w 165"/>
                <a:gd name="T59" fmla="*/ 17 h 176"/>
                <a:gd name="T60" fmla="*/ 93 w 165"/>
                <a:gd name="T61" fmla="*/ 48 h 176"/>
                <a:gd name="T62" fmla="*/ 79 w 165"/>
                <a:gd name="T63" fmla="*/ 63 h 176"/>
                <a:gd name="T64" fmla="*/ 79 w 165"/>
                <a:gd name="T65" fmla="*/ 73 h 176"/>
                <a:gd name="T66" fmla="*/ 130 w 165"/>
                <a:gd name="T67" fmla="*/ 22 h 176"/>
                <a:gd name="T68" fmla="*/ 62 w 165"/>
                <a:gd name="T69" fmla="*/ 5 h 176"/>
                <a:gd name="T70" fmla="*/ 20 w 165"/>
                <a:gd name="T71" fmla="*/ 37 h 176"/>
                <a:gd name="T72" fmla="*/ 30 w 165"/>
                <a:gd name="T73" fmla="*/ 37 h 176"/>
                <a:gd name="T74" fmla="*/ 62 w 165"/>
                <a:gd name="T75" fmla="*/ 5 h 176"/>
                <a:gd name="T76" fmla="*/ 62 w 165"/>
                <a:gd name="T77" fmla="*/ 73 h 176"/>
                <a:gd name="T78" fmla="*/ 94 w 165"/>
                <a:gd name="T79" fmla="*/ 27 h 176"/>
                <a:gd name="T80" fmla="*/ 130 w 165"/>
                <a:gd name="T81" fmla="*/ 5 h 176"/>
                <a:gd name="T82" fmla="*/ 104 w 165"/>
                <a:gd name="T83" fmla="*/ 32 h 176"/>
                <a:gd name="T84" fmla="*/ 98 w 165"/>
                <a:gd name="T85" fmla="*/ 37 h 176"/>
                <a:gd name="T86" fmla="*/ 67 w 165"/>
                <a:gd name="T87" fmla="*/ 68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5" h="176">
                  <a:moveTo>
                    <a:pt x="154" y="158"/>
                  </a:moveTo>
                  <a:cubicBezTo>
                    <a:pt x="127" y="158"/>
                    <a:pt x="127" y="158"/>
                    <a:pt x="127" y="158"/>
                  </a:cubicBezTo>
                  <a:cubicBezTo>
                    <a:pt x="127" y="145"/>
                    <a:pt x="127" y="145"/>
                    <a:pt x="127" y="145"/>
                  </a:cubicBezTo>
                  <a:cubicBezTo>
                    <a:pt x="154" y="145"/>
                    <a:pt x="154" y="145"/>
                    <a:pt x="154" y="145"/>
                  </a:cubicBezTo>
                  <a:lnTo>
                    <a:pt x="154" y="158"/>
                  </a:lnTo>
                  <a:close/>
                  <a:moveTo>
                    <a:pt x="115" y="158"/>
                  </a:moveTo>
                  <a:cubicBezTo>
                    <a:pt x="88" y="158"/>
                    <a:pt x="88" y="158"/>
                    <a:pt x="88" y="158"/>
                  </a:cubicBezTo>
                  <a:cubicBezTo>
                    <a:pt x="88" y="145"/>
                    <a:pt x="88" y="145"/>
                    <a:pt x="88" y="145"/>
                  </a:cubicBezTo>
                  <a:cubicBezTo>
                    <a:pt x="115" y="145"/>
                    <a:pt x="115" y="145"/>
                    <a:pt x="115" y="145"/>
                  </a:cubicBezTo>
                  <a:lnTo>
                    <a:pt x="115" y="158"/>
                  </a:lnTo>
                  <a:close/>
                  <a:moveTo>
                    <a:pt x="76" y="158"/>
                  </a:moveTo>
                  <a:cubicBezTo>
                    <a:pt x="49" y="158"/>
                    <a:pt x="49" y="158"/>
                    <a:pt x="49" y="158"/>
                  </a:cubicBezTo>
                  <a:cubicBezTo>
                    <a:pt x="49" y="145"/>
                    <a:pt x="49" y="145"/>
                    <a:pt x="49" y="145"/>
                  </a:cubicBezTo>
                  <a:cubicBezTo>
                    <a:pt x="76" y="145"/>
                    <a:pt x="76" y="145"/>
                    <a:pt x="76" y="145"/>
                  </a:cubicBezTo>
                  <a:lnTo>
                    <a:pt x="76" y="158"/>
                  </a:lnTo>
                  <a:close/>
                  <a:moveTo>
                    <a:pt x="38" y="158"/>
                  </a:moveTo>
                  <a:cubicBezTo>
                    <a:pt x="10" y="158"/>
                    <a:pt x="10" y="158"/>
                    <a:pt x="10" y="158"/>
                  </a:cubicBezTo>
                  <a:cubicBezTo>
                    <a:pt x="10" y="145"/>
                    <a:pt x="10" y="145"/>
                    <a:pt x="10" y="145"/>
                  </a:cubicBezTo>
                  <a:cubicBezTo>
                    <a:pt x="38" y="145"/>
                    <a:pt x="38" y="145"/>
                    <a:pt x="38" y="145"/>
                  </a:cubicBezTo>
                  <a:lnTo>
                    <a:pt x="38" y="158"/>
                  </a:lnTo>
                  <a:close/>
                  <a:moveTo>
                    <a:pt x="165" y="135"/>
                  </a:moveTo>
                  <a:cubicBezTo>
                    <a:pt x="165" y="96"/>
                    <a:pt x="165" y="96"/>
                    <a:pt x="165" y="96"/>
                  </a:cubicBezTo>
                  <a:cubicBezTo>
                    <a:pt x="121" y="129"/>
                    <a:pt x="121" y="129"/>
                    <a:pt x="121" y="129"/>
                  </a:cubicBezTo>
                  <a:cubicBezTo>
                    <a:pt x="121" y="96"/>
                    <a:pt x="121" y="96"/>
                    <a:pt x="121" y="96"/>
                  </a:cubicBezTo>
                  <a:cubicBezTo>
                    <a:pt x="77" y="130"/>
                    <a:pt x="77" y="130"/>
                    <a:pt x="77" y="130"/>
                  </a:cubicBezTo>
                  <a:cubicBezTo>
                    <a:pt x="73" y="130"/>
                    <a:pt x="73" y="130"/>
                    <a:pt x="73" y="130"/>
                  </a:cubicBezTo>
                  <a:cubicBezTo>
                    <a:pt x="60" y="130"/>
                    <a:pt x="60" y="130"/>
                    <a:pt x="60" y="130"/>
                  </a:cubicBezTo>
                  <a:cubicBezTo>
                    <a:pt x="64" y="127"/>
                    <a:pt x="64" y="127"/>
                    <a:pt x="64" y="127"/>
                  </a:cubicBezTo>
                  <a:cubicBezTo>
                    <a:pt x="73" y="121"/>
                    <a:pt x="73" y="121"/>
                    <a:pt x="73" y="121"/>
                  </a:cubicBezTo>
                  <a:cubicBezTo>
                    <a:pt x="70" y="86"/>
                    <a:pt x="70" y="86"/>
                    <a:pt x="70" y="86"/>
                  </a:cubicBezTo>
                  <a:cubicBezTo>
                    <a:pt x="70" y="84"/>
                    <a:pt x="67" y="82"/>
                    <a:pt x="65" y="82"/>
                  </a:cubicBezTo>
                  <a:cubicBezTo>
                    <a:pt x="59" y="82"/>
                    <a:pt x="59" y="82"/>
                    <a:pt x="59" y="82"/>
                  </a:cubicBezTo>
                  <a:cubicBezTo>
                    <a:pt x="56" y="82"/>
                    <a:pt x="54" y="84"/>
                    <a:pt x="54" y="86"/>
                  </a:cubicBezTo>
                  <a:cubicBezTo>
                    <a:pt x="50" y="130"/>
                    <a:pt x="50" y="130"/>
                    <a:pt x="50" y="130"/>
                  </a:cubicBezTo>
                  <a:cubicBezTo>
                    <a:pt x="41" y="130"/>
                    <a:pt x="41" y="130"/>
                    <a:pt x="41" y="130"/>
                  </a:cubicBezTo>
                  <a:cubicBezTo>
                    <a:pt x="33" y="56"/>
                    <a:pt x="33" y="56"/>
                    <a:pt x="33" y="56"/>
                  </a:cubicBezTo>
                  <a:cubicBezTo>
                    <a:pt x="33" y="53"/>
                    <a:pt x="30" y="51"/>
                    <a:pt x="28" y="51"/>
                  </a:cubicBezTo>
                  <a:cubicBezTo>
                    <a:pt x="22" y="51"/>
                    <a:pt x="22" y="51"/>
                    <a:pt x="22" y="51"/>
                  </a:cubicBezTo>
                  <a:cubicBezTo>
                    <a:pt x="19" y="51"/>
                    <a:pt x="17" y="53"/>
                    <a:pt x="17" y="56"/>
                  </a:cubicBezTo>
                  <a:cubicBezTo>
                    <a:pt x="9" y="130"/>
                    <a:pt x="9" y="130"/>
                    <a:pt x="9" y="130"/>
                  </a:cubicBezTo>
                  <a:cubicBezTo>
                    <a:pt x="5" y="130"/>
                    <a:pt x="5" y="130"/>
                    <a:pt x="5" y="130"/>
                  </a:cubicBezTo>
                  <a:cubicBezTo>
                    <a:pt x="2" y="130"/>
                    <a:pt x="0" y="132"/>
                    <a:pt x="0" y="135"/>
                  </a:cubicBezTo>
                  <a:cubicBezTo>
                    <a:pt x="0" y="171"/>
                    <a:pt x="0" y="171"/>
                    <a:pt x="0" y="171"/>
                  </a:cubicBezTo>
                  <a:cubicBezTo>
                    <a:pt x="0" y="174"/>
                    <a:pt x="2" y="176"/>
                    <a:pt x="5" y="176"/>
                  </a:cubicBezTo>
                  <a:cubicBezTo>
                    <a:pt x="160" y="176"/>
                    <a:pt x="160" y="176"/>
                    <a:pt x="160" y="176"/>
                  </a:cubicBezTo>
                  <a:cubicBezTo>
                    <a:pt x="162" y="176"/>
                    <a:pt x="165" y="174"/>
                    <a:pt x="165" y="171"/>
                  </a:cubicBezTo>
                  <a:cubicBezTo>
                    <a:pt x="165" y="135"/>
                    <a:pt x="165" y="135"/>
                    <a:pt x="165" y="135"/>
                  </a:cubicBezTo>
                  <a:cubicBezTo>
                    <a:pt x="165" y="135"/>
                    <a:pt x="165" y="135"/>
                    <a:pt x="165" y="135"/>
                  </a:cubicBezTo>
                  <a:moveTo>
                    <a:pt x="79" y="5"/>
                  </a:moveTo>
                  <a:cubicBezTo>
                    <a:pt x="79" y="3"/>
                    <a:pt x="77" y="0"/>
                    <a:pt x="74" y="0"/>
                  </a:cubicBezTo>
                  <a:cubicBezTo>
                    <a:pt x="71" y="0"/>
                    <a:pt x="69" y="3"/>
                    <a:pt x="69" y="5"/>
                  </a:cubicBezTo>
                  <a:cubicBezTo>
                    <a:pt x="69" y="10"/>
                    <a:pt x="67" y="14"/>
                    <a:pt x="64" y="17"/>
                  </a:cubicBezTo>
                  <a:cubicBezTo>
                    <a:pt x="61" y="20"/>
                    <a:pt x="57" y="21"/>
                    <a:pt x="53" y="21"/>
                  </a:cubicBezTo>
                  <a:cubicBezTo>
                    <a:pt x="53" y="21"/>
                    <a:pt x="53" y="21"/>
                    <a:pt x="53" y="21"/>
                  </a:cubicBezTo>
                  <a:cubicBezTo>
                    <a:pt x="50" y="21"/>
                    <a:pt x="48" y="24"/>
                    <a:pt x="48" y="26"/>
                  </a:cubicBezTo>
                  <a:cubicBezTo>
                    <a:pt x="48" y="29"/>
                    <a:pt x="50" y="31"/>
                    <a:pt x="53" y="31"/>
                  </a:cubicBezTo>
                  <a:cubicBezTo>
                    <a:pt x="53" y="31"/>
                    <a:pt x="53" y="31"/>
                    <a:pt x="53" y="31"/>
                  </a:cubicBezTo>
                  <a:cubicBezTo>
                    <a:pt x="60" y="31"/>
                    <a:pt x="66" y="29"/>
                    <a:pt x="71" y="24"/>
                  </a:cubicBezTo>
                  <a:cubicBezTo>
                    <a:pt x="76" y="19"/>
                    <a:pt x="79" y="12"/>
                    <a:pt x="79" y="5"/>
                  </a:cubicBezTo>
                  <a:moveTo>
                    <a:pt x="125" y="17"/>
                  </a:moveTo>
                  <a:cubicBezTo>
                    <a:pt x="122" y="17"/>
                    <a:pt x="120" y="19"/>
                    <a:pt x="120" y="22"/>
                  </a:cubicBezTo>
                  <a:cubicBezTo>
                    <a:pt x="120" y="37"/>
                    <a:pt x="108" y="48"/>
                    <a:pt x="93" y="48"/>
                  </a:cubicBezTo>
                  <a:cubicBezTo>
                    <a:pt x="90" y="48"/>
                    <a:pt x="88" y="51"/>
                    <a:pt x="88" y="53"/>
                  </a:cubicBezTo>
                  <a:cubicBezTo>
                    <a:pt x="88" y="59"/>
                    <a:pt x="84" y="63"/>
                    <a:pt x="79" y="63"/>
                  </a:cubicBezTo>
                  <a:cubicBezTo>
                    <a:pt x="76" y="63"/>
                    <a:pt x="74" y="65"/>
                    <a:pt x="74" y="68"/>
                  </a:cubicBezTo>
                  <a:cubicBezTo>
                    <a:pt x="74" y="71"/>
                    <a:pt x="76" y="73"/>
                    <a:pt x="79" y="73"/>
                  </a:cubicBezTo>
                  <a:cubicBezTo>
                    <a:pt x="88" y="73"/>
                    <a:pt x="95" y="67"/>
                    <a:pt x="98" y="58"/>
                  </a:cubicBezTo>
                  <a:cubicBezTo>
                    <a:pt x="116" y="56"/>
                    <a:pt x="130" y="41"/>
                    <a:pt x="130" y="22"/>
                  </a:cubicBezTo>
                  <a:cubicBezTo>
                    <a:pt x="130" y="19"/>
                    <a:pt x="127" y="17"/>
                    <a:pt x="125" y="17"/>
                  </a:cubicBezTo>
                  <a:moveTo>
                    <a:pt x="62" y="5"/>
                  </a:moveTo>
                  <a:cubicBezTo>
                    <a:pt x="62" y="3"/>
                    <a:pt x="60" y="0"/>
                    <a:pt x="57" y="0"/>
                  </a:cubicBezTo>
                  <a:cubicBezTo>
                    <a:pt x="36" y="0"/>
                    <a:pt x="20" y="17"/>
                    <a:pt x="20" y="37"/>
                  </a:cubicBezTo>
                  <a:cubicBezTo>
                    <a:pt x="20" y="40"/>
                    <a:pt x="22" y="42"/>
                    <a:pt x="25" y="42"/>
                  </a:cubicBezTo>
                  <a:cubicBezTo>
                    <a:pt x="28" y="42"/>
                    <a:pt x="30" y="40"/>
                    <a:pt x="30" y="37"/>
                  </a:cubicBezTo>
                  <a:cubicBezTo>
                    <a:pt x="30" y="23"/>
                    <a:pt x="42" y="10"/>
                    <a:pt x="57" y="10"/>
                  </a:cubicBezTo>
                  <a:cubicBezTo>
                    <a:pt x="60" y="10"/>
                    <a:pt x="62" y="8"/>
                    <a:pt x="62" y="5"/>
                  </a:cubicBezTo>
                  <a:moveTo>
                    <a:pt x="67" y="68"/>
                  </a:moveTo>
                  <a:cubicBezTo>
                    <a:pt x="67" y="71"/>
                    <a:pt x="65" y="73"/>
                    <a:pt x="62" y="73"/>
                  </a:cubicBezTo>
                  <a:cubicBezTo>
                    <a:pt x="59" y="73"/>
                    <a:pt x="57" y="71"/>
                    <a:pt x="57" y="68"/>
                  </a:cubicBezTo>
                  <a:cubicBezTo>
                    <a:pt x="57" y="47"/>
                    <a:pt x="73" y="29"/>
                    <a:pt x="94" y="27"/>
                  </a:cubicBezTo>
                  <a:cubicBezTo>
                    <a:pt x="96" y="12"/>
                    <a:pt x="109" y="0"/>
                    <a:pt x="125" y="0"/>
                  </a:cubicBezTo>
                  <a:cubicBezTo>
                    <a:pt x="127" y="0"/>
                    <a:pt x="130" y="3"/>
                    <a:pt x="130" y="5"/>
                  </a:cubicBezTo>
                  <a:cubicBezTo>
                    <a:pt x="130" y="8"/>
                    <a:pt x="127" y="10"/>
                    <a:pt x="125" y="10"/>
                  </a:cubicBezTo>
                  <a:cubicBezTo>
                    <a:pt x="113" y="10"/>
                    <a:pt x="104" y="20"/>
                    <a:pt x="104" y="32"/>
                  </a:cubicBezTo>
                  <a:cubicBezTo>
                    <a:pt x="104" y="34"/>
                    <a:pt x="101" y="37"/>
                    <a:pt x="99" y="37"/>
                  </a:cubicBezTo>
                  <a:cubicBezTo>
                    <a:pt x="99" y="37"/>
                    <a:pt x="98" y="37"/>
                    <a:pt x="98" y="37"/>
                  </a:cubicBezTo>
                  <a:cubicBezTo>
                    <a:pt x="98" y="37"/>
                    <a:pt x="98" y="37"/>
                    <a:pt x="98" y="37"/>
                  </a:cubicBezTo>
                  <a:cubicBezTo>
                    <a:pt x="81" y="37"/>
                    <a:pt x="67" y="51"/>
                    <a:pt x="67" y="68"/>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800"/>
            </a:p>
          </p:txBody>
        </p:sp>
        <p:sp>
          <p:nvSpPr>
            <p:cNvPr id="23" name="TextBox 22">
              <a:extLst>
                <a:ext uri="{FF2B5EF4-FFF2-40B4-BE49-F238E27FC236}">
                  <a16:creationId xmlns:a16="http://schemas.microsoft.com/office/drawing/2014/main" id="{EC33914B-BF22-4918-907B-5BE923F06CC6}"/>
                </a:ext>
              </a:extLst>
            </p:cNvPr>
            <p:cNvSpPr txBox="1"/>
            <p:nvPr/>
          </p:nvSpPr>
          <p:spPr>
            <a:xfrm>
              <a:off x="7805976" y="2678997"/>
              <a:ext cx="1092640" cy="269762"/>
            </a:xfrm>
            <a:prstGeom prst="rect">
              <a:avLst/>
            </a:prstGeom>
            <a:noFill/>
          </p:spPr>
          <p:txBody>
            <a:bodyPr wrap="square" lIns="0" tIns="0" rIns="0" bIns="0" rtlCol="0">
              <a:noAutofit/>
            </a:bodyPr>
            <a:lstStyle/>
            <a:p>
              <a:pPr algn="ctr">
                <a:lnSpc>
                  <a:spcPct val="100000"/>
                </a:lnSpc>
                <a:spcBef>
                  <a:spcPts val="1200"/>
                </a:spcBef>
                <a:buSzPct val="100000"/>
              </a:pPr>
              <a:r>
                <a:rPr lang="en-US"/>
                <a:t>Buildings</a:t>
              </a:r>
            </a:p>
          </p:txBody>
        </p:sp>
        <p:pic>
          <p:nvPicPr>
            <p:cNvPr id="11" name="Graphic 10" descr="Incon representing buildings">
              <a:extLst>
                <a:ext uri="{FF2B5EF4-FFF2-40B4-BE49-F238E27FC236}">
                  <a16:creationId xmlns:a16="http://schemas.microsoft.com/office/drawing/2014/main" id="{8B6ECD84-8D58-4659-8E04-66C31913DEBC}"/>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7888085" y="1866495"/>
              <a:ext cx="914400" cy="914400"/>
            </a:xfrm>
            <a:prstGeom prst="rect">
              <a:avLst/>
            </a:prstGeom>
          </p:spPr>
        </p:pic>
        <p:sp>
          <p:nvSpPr>
            <p:cNvPr id="32" name="TextBox 31">
              <a:extLst>
                <a:ext uri="{FF2B5EF4-FFF2-40B4-BE49-F238E27FC236}">
                  <a16:creationId xmlns:a16="http://schemas.microsoft.com/office/drawing/2014/main" id="{3E6150F1-3B80-4D17-B517-918A380991B0}"/>
                </a:ext>
              </a:extLst>
            </p:cNvPr>
            <p:cNvSpPr txBox="1"/>
            <p:nvPr/>
          </p:nvSpPr>
          <p:spPr>
            <a:xfrm>
              <a:off x="8894318" y="2679711"/>
              <a:ext cx="1698069" cy="269762"/>
            </a:xfrm>
            <a:prstGeom prst="rect">
              <a:avLst/>
            </a:prstGeom>
            <a:noFill/>
          </p:spPr>
          <p:txBody>
            <a:bodyPr wrap="square" lIns="0" tIns="0" rIns="0" bIns="0" rtlCol="0">
              <a:noAutofit/>
            </a:bodyPr>
            <a:lstStyle/>
            <a:p>
              <a:pPr algn="ctr">
                <a:lnSpc>
                  <a:spcPct val="100000"/>
                </a:lnSpc>
                <a:spcBef>
                  <a:spcPts val="1200"/>
                </a:spcBef>
                <a:buSzPct val="100000"/>
              </a:pPr>
              <a:r>
                <a:rPr lang="en-US"/>
                <a:t>Transportation</a:t>
              </a:r>
            </a:p>
          </p:txBody>
        </p:sp>
        <p:pic>
          <p:nvPicPr>
            <p:cNvPr id="8" name="Graphic 7" descr="Icon representing a truck">
              <a:extLst>
                <a:ext uri="{FF2B5EF4-FFF2-40B4-BE49-F238E27FC236}">
                  <a16:creationId xmlns:a16="http://schemas.microsoft.com/office/drawing/2014/main" id="{12F94827-7E11-4504-BCF0-69749C249C5E}"/>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9097738" y="2000228"/>
              <a:ext cx="685800" cy="685800"/>
            </a:xfrm>
            <a:prstGeom prst="rect">
              <a:avLst/>
            </a:prstGeom>
          </p:spPr>
        </p:pic>
        <p:pic>
          <p:nvPicPr>
            <p:cNvPr id="10" name="Graphic 9" descr="Icon representing rail vehicle">
              <a:extLst>
                <a:ext uri="{FF2B5EF4-FFF2-40B4-BE49-F238E27FC236}">
                  <a16:creationId xmlns:a16="http://schemas.microsoft.com/office/drawing/2014/main" id="{83EECB9A-D04F-4F0D-B057-D9D99A4F4DA7}"/>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9831416" y="1958879"/>
              <a:ext cx="685800" cy="685800"/>
            </a:xfrm>
            <a:prstGeom prst="rect">
              <a:avLst/>
            </a:prstGeom>
          </p:spPr>
        </p:pic>
        <p:sp>
          <p:nvSpPr>
            <p:cNvPr id="44" name="Arrow: Bent-Up 43" descr="Graphic representing one of two pathways for gaseous fuels once it has been distributed from production site. This arrow indicates several end uses as the first pathway.">
              <a:extLst>
                <a:ext uri="{FF2B5EF4-FFF2-40B4-BE49-F238E27FC236}">
                  <a16:creationId xmlns:a16="http://schemas.microsoft.com/office/drawing/2014/main" id="{4DED88AE-F704-43BD-9812-38B1C18447B2}"/>
                </a:ext>
              </a:extLst>
            </p:cNvPr>
            <p:cNvSpPr/>
            <p:nvPr/>
          </p:nvSpPr>
          <p:spPr>
            <a:xfrm rot="10800000" flipH="1" flipV="1">
              <a:off x="7199614" y="3334790"/>
              <a:ext cx="1977125" cy="608338"/>
            </a:xfrm>
            <a:prstGeom prst="bentUpArrow">
              <a:avLst>
                <a:gd name="adj1" fmla="val 25000"/>
                <a:gd name="adj2" fmla="val 30486"/>
                <a:gd name="adj3" fmla="val 32480"/>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93" name="TextBox 92">
              <a:extLst>
                <a:ext uri="{FF2B5EF4-FFF2-40B4-BE49-F238E27FC236}">
                  <a16:creationId xmlns:a16="http://schemas.microsoft.com/office/drawing/2014/main" id="{6050300B-5EEB-4942-AB1B-5D9D329DD07A}"/>
                </a:ext>
              </a:extLst>
            </p:cNvPr>
            <p:cNvSpPr txBox="1"/>
            <p:nvPr/>
          </p:nvSpPr>
          <p:spPr>
            <a:xfrm>
              <a:off x="10563740" y="2691691"/>
              <a:ext cx="1168995" cy="315905"/>
            </a:xfrm>
            <a:prstGeom prst="rect">
              <a:avLst/>
            </a:prstGeom>
            <a:noFill/>
          </p:spPr>
          <p:txBody>
            <a:bodyPr wrap="square" lIns="0" tIns="0" rIns="0" bIns="0" rtlCol="0">
              <a:noAutofit/>
            </a:bodyPr>
            <a:lstStyle/>
            <a:p>
              <a:pPr algn="ctr">
                <a:lnSpc>
                  <a:spcPct val="100000"/>
                </a:lnSpc>
                <a:spcBef>
                  <a:spcPts val="1200"/>
                </a:spcBef>
                <a:buSzPct val="100000"/>
              </a:pPr>
              <a:r>
                <a:rPr lang="en-US"/>
                <a:t>Distributed Generation</a:t>
              </a:r>
            </a:p>
          </p:txBody>
        </p:sp>
        <p:grpSp>
          <p:nvGrpSpPr>
            <p:cNvPr id="9" name="Group 8">
              <a:extLst>
                <a:ext uri="{FF2B5EF4-FFF2-40B4-BE49-F238E27FC236}">
                  <a16:creationId xmlns:a16="http://schemas.microsoft.com/office/drawing/2014/main" id="{BBCF59DD-3E0B-4063-ABA5-291DB52C3436}"/>
                </a:ext>
              </a:extLst>
            </p:cNvPr>
            <p:cNvGrpSpPr/>
            <p:nvPr/>
          </p:nvGrpSpPr>
          <p:grpSpPr>
            <a:xfrm>
              <a:off x="10796292" y="1928243"/>
              <a:ext cx="703046" cy="746429"/>
              <a:chOff x="6229438" y="1862881"/>
              <a:chExt cx="703046" cy="746429"/>
            </a:xfrm>
          </p:grpSpPr>
          <p:pic>
            <p:nvPicPr>
              <p:cNvPr id="72" name="Graphic 71" descr="Lightning bolt with solid fill">
                <a:extLst>
                  <a:ext uri="{FF2B5EF4-FFF2-40B4-BE49-F238E27FC236}">
                    <a16:creationId xmlns:a16="http://schemas.microsoft.com/office/drawing/2014/main" id="{73E4A1FF-8CA0-4777-BB73-00B94176433B}"/>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6441253" y="2102568"/>
                <a:ext cx="300978" cy="300978"/>
              </a:xfrm>
              <a:prstGeom prst="rect">
                <a:avLst/>
              </a:prstGeom>
            </p:spPr>
          </p:pic>
          <p:cxnSp>
            <p:nvCxnSpPr>
              <p:cNvPr id="73" name="Straight Connector 72">
                <a:extLst>
                  <a:ext uri="{FF2B5EF4-FFF2-40B4-BE49-F238E27FC236}">
                    <a16:creationId xmlns:a16="http://schemas.microsoft.com/office/drawing/2014/main" id="{DEF83ACA-D6D8-4849-BD6A-CAA9814A8104}"/>
                  </a:ext>
                </a:extLst>
              </p:cNvPr>
              <p:cNvCxnSpPr/>
              <p:nvPr/>
            </p:nvCxnSpPr>
            <p:spPr>
              <a:xfrm flipH="1">
                <a:off x="6396865" y="2374879"/>
                <a:ext cx="88775" cy="87218"/>
              </a:xfrm>
              <a:prstGeom prst="line">
                <a:avLst/>
              </a:prstGeom>
              <a:ln w="19050" cap="sq">
                <a:solidFill>
                  <a:schemeClr val="tx1"/>
                </a:solidFill>
                <a:prstDash val="sysDot"/>
              </a:ln>
            </p:spPr>
            <p:style>
              <a:lnRef idx="1">
                <a:schemeClr val="accent1"/>
              </a:lnRef>
              <a:fillRef idx="0">
                <a:schemeClr val="accent1"/>
              </a:fillRef>
              <a:effectRef idx="0">
                <a:srgbClr val="000000"/>
              </a:effectRef>
              <a:fontRef idx="minor">
                <a:schemeClr val="lt1"/>
              </a:fontRef>
            </p:style>
          </p:cxnSp>
          <p:cxnSp>
            <p:nvCxnSpPr>
              <p:cNvPr id="74" name="Straight Connector 73">
                <a:extLst>
                  <a:ext uri="{FF2B5EF4-FFF2-40B4-BE49-F238E27FC236}">
                    <a16:creationId xmlns:a16="http://schemas.microsoft.com/office/drawing/2014/main" id="{78055FD3-7B51-4C40-9F33-F56D8753D2D8}"/>
                  </a:ext>
                </a:extLst>
              </p:cNvPr>
              <p:cNvCxnSpPr>
                <a:cxnSpLocks/>
              </p:cNvCxnSpPr>
              <p:nvPr/>
            </p:nvCxnSpPr>
            <p:spPr>
              <a:xfrm flipH="1" flipV="1">
                <a:off x="6688109" y="2356298"/>
                <a:ext cx="88775" cy="87218"/>
              </a:xfrm>
              <a:prstGeom prst="line">
                <a:avLst/>
              </a:prstGeom>
              <a:ln w="19050" cap="sq">
                <a:solidFill>
                  <a:schemeClr val="tx1"/>
                </a:solidFill>
                <a:prstDash val="sysDot"/>
              </a:ln>
            </p:spPr>
            <p:style>
              <a:lnRef idx="1">
                <a:schemeClr val="accent1"/>
              </a:lnRef>
              <a:fillRef idx="0">
                <a:schemeClr val="accent1"/>
              </a:fillRef>
              <a:effectRef idx="0">
                <a:srgbClr val="000000"/>
              </a:effectRef>
              <a:fontRef idx="minor">
                <a:schemeClr val="lt1"/>
              </a:fontRef>
            </p:style>
          </p:cxnSp>
          <p:cxnSp>
            <p:nvCxnSpPr>
              <p:cNvPr id="75" name="Straight Connector 74">
                <a:extLst>
                  <a:ext uri="{FF2B5EF4-FFF2-40B4-BE49-F238E27FC236}">
                    <a16:creationId xmlns:a16="http://schemas.microsoft.com/office/drawing/2014/main" id="{292FF9D0-8E1B-4782-B90C-18288605412B}"/>
                  </a:ext>
                </a:extLst>
              </p:cNvPr>
              <p:cNvCxnSpPr>
                <a:cxnSpLocks/>
              </p:cNvCxnSpPr>
              <p:nvPr/>
            </p:nvCxnSpPr>
            <p:spPr>
              <a:xfrm flipH="1" flipV="1">
                <a:off x="6396865" y="2036524"/>
                <a:ext cx="88775" cy="87218"/>
              </a:xfrm>
              <a:prstGeom prst="line">
                <a:avLst/>
              </a:prstGeom>
              <a:ln w="19050" cap="sq">
                <a:solidFill>
                  <a:schemeClr val="tx1"/>
                </a:solidFill>
                <a:prstDash val="sysDot"/>
              </a:ln>
            </p:spPr>
            <p:style>
              <a:lnRef idx="1">
                <a:schemeClr val="accent1"/>
              </a:lnRef>
              <a:fillRef idx="0">
                <a:schemeClr val="accent1"/>
              </a:fillRef>
              <a:effectRef idx="0">
                <a:srgbClr val="000000"/>
              </a:effectRef>
              <a:fontRef idx="minor">
                <a:schemeClr val="lt1"/>
              </a:fontRef>
            </p:style>
          </p:cxnSp>
          <p:cxnSp>
            <p:nvCxnSpPr>
              <p:cNvPr id="76" name="Straight Connector 75">
                <a:extLst>
                  <a:ext uri="{FF2B5EF4-FFF2-40B4-BE49-F238E27FC236}">
                    <a16:creationId xmlns:a16="http://schemas.microsoft.com/office/drawing/2014/main" id="{E84220F8-FBBE-4A6B-9D46-1E1669ED8D73}"/>
                  </a:ext>
                </a:extLst>
              </p:cNvPr>
              <p:cNvCxnSpPr>
                <a:cxnSpLocks/>
              </p:cNvCxnSpPr>
              <p:nvPr/>
            </p:nvCxnSpPr>
            <p:spPr>
              <a:xfrm flipH="1">
                <a:off x="6688109" y="2055524"/>
                <a:ext cx="88775" cy="87218"/>
              </a:xfrm>
              <a:prstGeom prst="line">
                <a:avLst/>
              </a:prstGeom>
              <a:ln w="19050" cap="sq">
                <a:solidFill>
                  <a:schemeClr val="tx1"/>
                </a:solidFill>
                <a:prstDash val="sysDot"/>
              </a:ln>
            </p:spPr>
            <p:style>
              <a:lnRef idx="1">
                <a:schemeClr val="accent1"/>
              </a:lnRef>
              <a:fillRef idx="0">
                <a:schemeClr val="accent1"/>
              </a:fillRef>
              <a:effectRef idx="0">
                <a:srgbClr val="000000"/>
              </a:effectRef>
              <a:fontRef idx="minor">
                <a:schemeClr val="lt1"/>
              </a:fontRef>
            </p:style>
          </p:cxnSp>
          <p:cxnSp>
            <p:nvCxnSpPr>
              <p:cNvPr id="77" name="Straight Connector 76">
                <a:extLst>
                  <a:ext uri="{FF2B5EF4-FFF2-40B4-BE49-F238E27FC236}">
                    <a16:creationId xmlns:a16="http://schemas.microsoft.com/office/drawing/2014/main" id="{DBE2B2B4-0C23-48D5-8E48-8E6AB8C296E7}"/>
                  </a:ext>
                </a:extLst>
              </p:cNvPr>
              <p:cNvCxnSpPr>
                <a:cxnSpLocks/>
              </p:cNvCxnSpPr>
              <p:nvPr/>
            </p:nvCxnSpPr>
            <p:spPr>
              <a:xfrm flipH="1">
                <a:off x="6715364" y="2266463"/>
                <a:ext cx="123040" cy="0"/>
              </a:xfrm>
              <a:prstGeom prst="line">
                <a:avLst/>
              </a:prstGeom>
              <a:ln w="19050" cap="sq">
                <a:solidFill>
                  <a:schemeClr val="tx1"/>
                </a:solidFill>
                <a:prstDash val="sysDot"/>
              </a:ln>
            </p:spPr>
            <p:style>
              <a:lnRef idx="1">
                <a:schemeClr val="accent1"/>
              </a:lnRef>
              <a:fillRef idx="0">
                <a:schemeClr val="accent1"/>
              </a:fillRef>
              <a:effectRef idx="0">
                <a:srgbClr val="000000"/>
              </a:effectRef>
              <a:fontRef idx="minor">
                <a:schemeClr val="lt1"/>
              </a:fontRef>
            </p:style>
          </p:cxnSp>
          <p:cxnSp>
            <p:nvCxnSpPr>
              <p:cNvPr id="78" name="Straight Connector 77">
                <a:extLst>
                  <a:ext uri="{FF2B5EF4-FFF2-40B4-BE49-F238E27FC236}">
                    <a16:creationId xmlns:a16="http://schemas.microsoft.com/office/drawing/2014/main" id="{EAFEFC6F-20CA-4612-9481-47639739EAED}"/>
                  </a:ext>
                </a:extLst>
              </p:cNvPr>
              <p:cNvCxnSpPr>
                <a:cxnSpLocks/>
              </p:cNvCxnSpPr>
              <p:nvPr/>
            </p:nvCxnSpPr>
            <p:spPr>
              <a:xfrm flipH="1">
                <a:off x="6318213" y="2266463"/>
                <a:ext cx="123040" cy="0"/>
              </a:xfrm>
              <a:prstGeom prst="line">
                <a:avLst/>
              </a:prstGeom>
              <a:ln w="19050" cap="sq">
                <a:solidFill>
                  <a:schemeClr val="tx1"/>
                </a:solidFill>
                <a:prstDash val="sysDot"/>
              </a:ln>
            </p:spPr>
            <p:style>
              <a:lnRef idx="1">
                <a:schemeClr val="accent1"/>
              </a:lnRef>
              <a:fillRef idx="0">
                <a:schemeClr val="accent1"/>
              </a:fillRef>
              <a:effectRef idx="0">
                <a:srgbClr val="000000"/>
              </a:effectRef>
              <a:fontRef idx="minor">
                <a:schemeClr val="lt1"/>
              </a:fontRef>
            </p:style>
          </p:cxnSp>
          <p:cxnSp>
            <p:nvCxnSpPr>
              <p:cNvPr id="79" name="Straight Connector 78">
                <a:extLst>
                  <a:ext uri="{FF2B5EF4-FFF2-40B4-BE49-F238E27FC236}">
                    <a16:creationId xmlns:a16="http://schemas.microsoft.com/office/drawing/2014/main" id="{46FBED79-3736-45A3-A579-EAFBE461FAD2}"/>
                  </a:ext>
                </a:extLst>
              </p:cNvPr>
              <p:cNvCxnSpPr>
                <a:cxnSpLocks/>
              </p:cNvCxnSpPr>
              <p:nvPr/>
            </p:nvCxnSpPr>
            <p:spPr>
              <a:xfrm flipV="1">
                <a:off x="6591742" y="1950535"/>
                <a:ext cx="0" cy="124381"/>
              </a:xfrm>
              <a:prstGeom prst="line">
                <a:avLst/>
              </a:prstGeom>
              <a:ln w="19050" cap="sq">
                <a:solidFill>
                  <a:schemeClr val="tx1"/>
                </a:solidFill>
                <a:prstDash val="sysDot"/>
              </a:ln>
            </p:spPr>
            <p:style>
              <a:lnRef idx="1">
                <a:schemeClr val="accent1"/>
              </a:lnRef>
              <a:fillRef idx="0">
                <a:schemeClr val="accent1"/>
              </a:fillRef>
              <a:effectRef idx="0">
                <a:srgbClr val="000000"/>
              </a:effectRef>
              <a:fontRef idx="minor">
                <a:schemeClr val="lt1"/>
              </a:fontRef>
            </p:style>
          </p:cxnSp>
          <p:cxnSp>
            <p:nvCxnSpPr>
              <p:cNvPr id="80" name="Straight Connector 79">
                <a:extLst>
                  <a:ext uri="{FF2B5EF4-FFF2-40B4-BE49-F238E27FC236}">
                    <a16:creationId xmlns:a16="http://schemas.microsoft.com/office/drawing/2014/main" id="{5E5FC77A-061D-4E1C-B298-7CFB594F06DA}"/>
                  </a:ext>
                </a:extLst>
              </p:cNvPr>
              <p:cNvCxnSpPr>
                <a:cxnSpLocks/>
              </p:cNvCxnSpPr>
              <p:nvPr/>
            </p:nvCxnSpPr>
            <p:spPr>
              <a:xfrm flipV="1">
                <a:off x="6591742" y="2381325"/>
                <a:ext cx="0" cy="124381"/>
              </a:xfrm>
              <a:prstGeom prst="line">
                <a:avLst/>
              </a:prstGeom>
              <a:ln w="19050" cap="sq">
                <a:solidFill>
                  <a:schemeClr val="tx1"/>
                </a:solidFill>
                <a:prstDash val="sysDot"/>
              </a:ln>
            </p:spPr>
            <p:style>
              <a:lnRef idx="1">
                <a:schemeClr val="accent1"/>
              </a:lnRef>
              <a:fillRef idx="0">
                <a:schemeClr val="accent1"/>
              </a:fillRef>
              <a:effectRef idx="0">
                <a:srgbClr val="000000"/>
              </a:effectRef>
              <a:fontRef idx="minor">
                <a:schemeClr val="lt1"/>
              </a:fontRef>
            </p:style>
          </p:cxnSp>
          <p:sp>
            <p:nvSpPr>
              <p:cNvPr id="81" name="Oval 80">
                <a:extLst>
                  <a:ext uri="{FF2B5EF4-FFF2-40B4-BE49-F238E27FC236}">
                    <a16:creationId xmlns:a16="http://schemas.microsoft.com/office/drawing/2014/main" id="{8DEF6C71-230A-48C6-83C3-3E3199AB045D}"/>
                  </a:ext>
                </a:extLst>
              </p:cNvPr>
              <p:cNvSpPr/>
              <p:nvPr/>
            </p:nvSpPr>
            <p:spPr>
              <a:xfrm>
                <a:off x="6776884" y="1970285"/>
                <a:ext cx="88775" cy="88775"/>
              </a:xfrm>
              <a:prstGeom prst="ellipse">
                <a:avLst/>
              </a:prstGeom>
              <a:solidFill>
                <a:schemeClr val="bg1"/>
              </a:solidFill>
              <a:ln w="1905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82" name="Oval 81">
                <a:extLst>
                  <a:ext uri="{FF2B5EF4-FFF2-40B4-BE49-F238E27FC236}">
                    <a16:creationId xmlns:a16="http://schemas.microsoft.com/office/drawing/2014/main" id="{0DBE62C7-18D1-4118-B5D6-89284AF09FD4}"/>
                  </a:ext>
                </a:extLst>
              </p:cNvPr>
              <p:cNvSpPr/>
              <p:nvPr/>
            </p:nvSpPr>
            <p:spPr>
              <a:xfrm>
                <a:off x="6776884" y="2438783"/>
                <a:ext cx="88775" cy="88775"/>
              </a:xfrm>
              <a:prstGeom prst="ellipse">
                <a:avLst/>
              </a:prstGeom>
              <a:solidFill>
                <a:schemeClr val="bg1"/>
              </a:solidFill>
              <a:ln w="1905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83" name="Oval 82">
                <a:extLst>
                  <a:ext uri="{FF2B5EF4-FFF2-40B4-BE49-F238E27FC236}">
                    <a16:creationId xmlns:a16="http://schemas.microsoft.com/office/drawing/2014/main" id="{1081D5FC-0E78-4F24-94A9-174A693860BD}"/>
                  </a:ext>
                </a:extLst>
              </p:cNvPr>
              <p:cNvSpPr/>
              <p:nvPr/>
            </p:nvSpPr>
            <p:spPr>
              <a:xfrm>
                <a:off x="6843709" y="2222076"/>
                <a:ext cx="88775" cy="88775"/>
              </a:xfrm>
              <a:prstGeom prst="ellipse">
                <a:avLst/>
              </a:prstGeom>
              <a:solidFill>
                <a:schemeClr val="bg1"/>
              </a:solidFill>
              <a:ln w="1905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84" name="Oval 83">
                <a:extLst>
                  <a:ext uri="{FF2B5EF4-FFF2-40B4-BE49-F238E27FC236}">
                    <a16:creationId xmlns:a16="http://schemas.microsoft.com/office/drawing/2014/main" id="{4B7097BE-1EC7-4CC6-AE64-968AE495D68A}"/>
                  </a:ext>
                </a:extLst>
              </p:cNvPr>
              <p:cNvSpPr/>
              <p:nvPr/>
            </p:nvSpPr>
            <p:spPr>
              <a:xfrm>
                <a:off x="6229438" y="2222076"/>
                <a:ext cx="88775" cy="88775"/>
              </a:xfrm>
              <a:prstGeom prst="ellipse">
                <a:avLst/>
              </a:prstGeom>
              <a:solidFill>
                <a:schemeClr val="bg1"/>
              </a:solidFill>
              <a:ln w="1905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85" name="Oval 84">
                <a:extLst>
                  <a:ext uri="{FF2B5EF4-FFF2-40B4-BE49-F238E27FC236}">
                    <a16:creationId xmlns:a16="http://schemas.microsoft.com/office/drawing/2014/main" id="{4BB91F0B-A216-4F2C-BEF0-2D205CB134B0}"/>
                  </a:ext>
                </a:extLst>
              </p:cNvPr>
              <p:cNvSpPr/>
              <p:nvPr/>
            </p:nvSpPr>
            <p:spPr>
              <a:xfrm>
                <a:off x="6547354" y="1862881"/>
                <a:ext cx="88775" cy="88775"/>
              </a:xfrm>
              <a:prstGeom prst="ellipse">
                <a:avLst/>
              </a:prstGeom>
              <a:solidFill>
                <a:schemeClr val="bg1"/>
              </a:solidFill>
              <a:ln w="1905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86" name="Oval 85">
                <a:extLst>
                  <a:ext uri="{FF2B5EF4-FFF2-40B4-BE49-F238E27FC236}">
                    <a16:creationId xmlns:a16="http://schemas.microsoft.com/office/drawing/2014/main" id="{19E6F167-EB88-4180-AB7F-CBCEB92A7D6A}"/>
                  </a:ext>
                </a:extLst>
              </p:cNvPr>
              <p:cNvSpPr/>
              <p:nvPr/>
            </p:nvSpPr>
            <p:spPr>
              <a:xfrm>
                <a:off x="6545991" y="2520535"/>
                <a:ext cx="88775" cy="88775"/>
              </a:xfrm>
              <a:prstGeom prst="ellipse">
                <a:avLst/>
              </a:prstGeom>
              <a:solidFill>
                <a:schemeClr val="bg1"/>
              </a:solidFill>
              <a:ln w="1905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87" name="Oval 86">
                <a:extLst>
                  <a:ext uri="{FF2B5EF4-FFF2-40B4-BE49-F238E27FC236}">
                    <a16:creationId xmlns:a16="http://schemas.microsoft.com/office/drawing/2014/main" id="{E092F7F9-48EE-4D7D-9051-299E25AA79F4}"/>
                  </a:ext>
                </a:extLst>
              </p:cNvPr>
              <p:cNvSpPr/>
              <p:nvPr/>
            </p:nvSpPr>
            <p:spPr>
              <a:xfrm>
                <a:off x="6320258" y="2438783"/>
                <a:ext cx="88775" cy="88775"/>
              </a:xfrm>
              <a:prstGeom prst="ellipse">
                <a:avLst/>
              </a:prstGeom>
              <a:solidFill>
                <a:schemeClr val="bg1"/>
              </a:solidFill>
              <a:ln w="1905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88" name="Oval 87">
                <a:extLst>
                  <a:ext uri="{FF2B5EF4-FFF2-40B4-BE49-F238E27FC236}">
                    <a16:creationId xmlns:a16="http://schemas.microsoft.com/office/drawing/2014/main" id="{088AB58C-0853-4E2B-AB50-9269663236DC}"/>
                  </a:ext>
                </a:extLst>
              </p:cNvPr>
              <p:cNvSpPr/>
              <p:nvPr/>
            </p:nvSpPr>
            <p:spPr>
              <a:xfrm>
                <a:off x="6320258" y="1969942"/>
                <a:ext cx="88775" cy="88775"/>
              </a:xfrm>
              <a:prstGeom prst="ellipse">
                <a:avLst/>
              </a:prstGeom>
              <a:solidFill>
                <a:schemeClr val="bg1"/>
              </a:solidFill>
              <a:ln w="1905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89" name="Oval 88">
                <a:extLst>
                  <a:ext uri="{FF2B5EF4-FFF2-40B4-BE49-F238E27FC236}">
                    <a16:creationId xmlns:a16="http://schemas.microsoft.com/office/drawing/2014/main" id="{9102CA56-6857-4971-A846-2C930CB5E7C2}"/>
                  </a:ext>
                </a:extLst>
              </p:cNvPr>
              <p:cNvSpPr/>
              <p:nvPr/>
            </p:nvSpPr>
            <p:spPr>
              <a:xfrm>
                <a:off x="6802582" y="2464481"/>
                <a:ext cx="37379" cy="37379"/>
              </a:xfrm>
              <a:prstGeom prst="ellipse">
                <a:avLst/>
              </a:prstGeom>
              <a:solidFill>
                <a:schemeClr val="tx1"/>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90" name="Oval 89">
                <a:extLst>
                  <a:ext uri="{FF2B5EF4-FFF2-40B4-BE49-F238E27FC236}">
                    <a16:creationId xmlns:a16="http://schemas.microsoft.com/office/drawing/2014/main" id="{3D4C9B6A-2E66-4252-AEA4-B6F1523FEC96}"/>
                  </a:ext>
                </a:extLst>
              </p:cNvPr>
              <p:cNvSpPr/>
              <p:nvPr/>
            </p:nvSpPr>
            <p:spPr>
              <a:xfrm>
                <a:off x="6345956" y="2464481"/>
                <a:ext cx="37379" cy="37379"/>
              </a:xfrm>
              <a:prstGeom prst="ellipse">
                <a:avLst/>
              </a:prstGeom>
              <a:solidFill>
                <a:schemeClr val="tx1"/>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91" name="Oval 90">
                <a:extLst>
                  <a:ext uri="{FF2B5EF4-FFF2-40B4-BE49-F238E27FC236}">
                    <a16:creationId xmlns:a16="http://schemas.microsoft.com/office/drawing/2014/main" id="{5902ACD0-E160-470B-87D7-9DFD7E2152A6}"/>
                  </a:ext>
                </a:extLst>
              </p:cNvPr>
              <p:cNvSpPr/>
              <p:nvPr/>
            </p:nvSpPr>
            <p:spPr>
              <a:xfrm>
                <a:off x="6345956" y="1993754"/>
                <a:ext cx="37379" cy="37379"/>
              </a:xfrm>
              <a:prstGeom prst="ellipse">
                <a:avLst/>
              </a:prstGeom>
              <a:solidFill>
                <a:schemeClr val="tx1"/>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92" name="Oval 91">
                <a:extLst>
                  <a:ext uri="{FF2B5EF4-FFF2-40B4-BE49-F238E27FC236}">
                    <a16:creationId xmlns:a16="http://schemas.microsoft.com/office/drawing/2014/main" id="{F6DF313B-E703-4B0B-9D25-9687B87985D3}"/>
                  </a:ext>
                </a:extLst>
              </p:cNvPr>
              <p:cNvSpPr/>
              <p:nvPr/>
            </p:nvSpPr>
            <p:spPr>
              <a:xfrm>
                <a:off x="6802582" y="1995982"/>
                <a:ext cx="37379" cy="37379"/>
              </a:xfrm>
              <a:prstGeom prst="ellipse">
                <a:avLst/>
              </a:prstGeom>
              <a:solidFill>
                <a:schemeClr val="tx1"/>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grpSp>
      </p:grpSp>
      <p:grpSp>
        <p:nvGrpSpPr>
          <p:cNvPr id="12" name="Group 11" descr="Graphic that represents the potential for gaseous fuels to be stored underground (in geologic formations for example) and above ground">
            <a:extLst>
              <a:ext uri="{FF2B5EF4-FFF2-40B4-BE49-F238E27FC236}">
                <a16:creationId xmlns:a16="http://schemas.microsoft.com/office/drawing/2014/main" id="{2A9C3BE5-790D-4ED0-BC10-CC2B8E67BDB1}"/>
              </a:ext>
            </a:extLst>
          </p:cNvPr>
          <p:cNvGrpSpPr/>
          <p:nvPr/>
        </p:nvGrpSpPr>
        <p:grpSpPr>
          <a:xfrm>
            <a:off x="7199614" y="4221334"/>
            <a:ext cx="4495131" cy="2213331"/>
            <a:chOff x="7199614" y="4221334"/>
            <a:chExt cx="4495131" cy="2213331"/>
          </a:xfrm>
        </p:grpSpPr>
        <p:sp>
          <p:nvSpPr>
            <p:cNvPr id="19" name="Arrow: Bent-Up 18" descr="Graphic representing the second of two pathways for gaseous fuels once it has been distributed from production site. This arrow indicates fuel storage as the second pathway.">
              <a:extLst>
                <a:ext uri="{FF2B5EF4-FFF2-40B4-BE49-F238E27FC236}">
                  <a16:creationId xmlns:a16="http://schemas.microsoft.com/office/drawing/2014/main" id="{009119AB-8F08-4ACC-9591-52E33F1444D0}"/>
                </a:ext>
              </a:extLst>
            </p:cNvPr>
            <p:cNvSpPr/>
            <p:nvPr/>
          </p:nvSpPr>
          <p:spPr>
            <a:xfrm rot="10800000" flipH="1">
              <a:off x="7199614" y="4221334"/>
              <a:ext cx="1977124" cy="608338"/>
            </a:xfrm>
            <a:prstGeom prst="bentUpArrow">
              <a:avLst>
                <a:gd name="adj1" fmla="val 25000"/>
                <a:gd name="adj2" fmla="val 30486"/>
                <a:gd name="adj3" fmla="val 32480"/>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33" name="TextBox 32">
              <a:extLst>
                <a:ext uri="{FF2B5EF4-FFF2-40B4-BE49-F238E27FC236}">
                  <a16:creationId xmlns:a16="http://schemas.microsoft.com/office/drawing/2014/main" id="{0F1863AB-253D-49C9-A754-A8BF4A033D90}"/>
                </a:ext>
              </a:extLst>
            </p:cNvPr>
            <p:cNvSpPr txBox="1"/>
            <p:nvPr/>
          </p:nvSpPr>
          <p:spPr>
            <a:xfrm>
              <a:off x="9902346" y="4368205"/>
              <a:ext cx="1610388" cy="654201"/>
            </a:xfrm>
            <a:prstGeom prst="rect">
              <a:avLst/>
            </a:prstGeom>
            <a:noFill/>
          </p:spPr>
          <p:txBody>
            <a:bodyPr wrap="square" lIns="0" tIns="0" rIns="0" bIns="0" rtlCol="0">
              <a:noAutofit/>
            </a:bodyPr>
            <a:lstStyle/>
            <a:p>
              <a:pPr>
                <a:lnSpc>
                  <a:spcPct val="100000"/>
                </a:lnSpc>
                <a:spcBef>
                  <a:spcPts val="1200"/>
                </a:spcBef>
                <a:buSzPct val="100000"/>
              </a:pPr>
              <a:r>
                <a:rPr lang="en-US" sz="1800" b="1"/>
                <a:t> Storage</a:t>
              </a:r>
            </a:p>
          </p:txBody>
        </p:sp>
        <p:pic>
          <p:nvPicPr>
            <p:cNvPr id="7" name="Graphic 6" descr="Icon representing storage facility">
              <a:extLst>
                <a:ext uri="{FF2B5EF4-FFF2-40B4-BE49-F238E27FC236}">
                  <a16:creationId xmlns:a16="http://schemas.microsoft.com/office/drawing/2014/main" id="{94BFC10C-DDEC-4A2B-8F80-D5A8879FDF6A}"/>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7466247" y="4732754"/>
              <a:ext cx="1347371" cy="1347371"/>
            </a:xfrm>
            <a:prstGeom prst="rect">
              <a:avLst/>
            </a:prstGeom>
          </p:spPr>
        </p:pic>
        <p:sp>
          <p:nvSpPr>
            <p:cNvPr id="46" name="TextBox 45">
              <a:extLst>
                <a:ext uri="{FF2B5EF4-FFF2-40B4-BE49-F238E27FC236}">
                  <a16:creationId xmlns:a16="http://schemas.microsoft.com/office/drawing/2014/main" id="{8264551D-D691-4247-8A6B-005E464CEEB5}"/>
                </a:ext>
              </a:extLst>
            </p:cNvPr>
            <p:cNvSpPr txBox="1"/>
            <p:nvPr/>
          </p:nvSpPr>
          <p:spPr>
            <a:xfrm>
              <a:off x="9176739" y="5113774"/>
              <a:ext cx="2518006" cy="1320891"/>
            </a:xfrm>
            <a:prstGeom prst="rect">
              <a:avLst/>
            </a:prstGeom>
            <a:noFill/>
          </p:spPr>
          <p:txBody>
            <a:bodyPr wrap="square" lIns="0" tIns="0" rIns="0" bIns="0" rtlCol="0">
              <a:noAutofit/>
            </a:bodyPr>
            <a:lstStyle/>
            <a:p>
              <a:pPr>
                <a:lnSpc>
                  <a:spcPct val="100000"/>
                </a:lnSpc>
                <a:spcBef>
                  <a:spcPts val="1200"/>
                </a:spcBef>
                <a:buSzPct val="100000"/>
              </a:pPr>
              <a:r>
                <a:rPr lang="en-US"/>
                <a:t>Underground (including geologic formations) and above ground</a:t>
              </a:r>
            </a:p>
          </p:txBody>
        </p:sp>
      </p:grpSp>
      <p:sp>
        <p:nvSpPr>
          <p:cNvPr id="4" name="Slide Number Placeholder 3">
            <a:extLst>
              <a:ext uri="{FF2B5EF4-FFF2-40B4-BE49-F238E27FC236}">
                <a16:creationId xmlns:a16="http://schemas.microsoft.com/office/drawing/2014/main" id="{EDDB9E65-E2C2-458D-BF49-E02C42951AAF}"/>
              </a:ext>
              <a:ext uri="{C183D7F6-B498-43B3-948B-1728B52AA6E4}">
                <adec:decorative xmlns:adec="http://schemas.microsoft.com/office/drawing/2017/decorative" val="1"/>
              </a:ext>
            </a:extLst>
          </p:cNvPr>
          <p:cNvSpPr>
            <a:spLocks noGrp="1"/>
          </p:cNvSpPr>
          <p:nvPr>
            <p:ph type="sldNum" sz="quarter" idx="12"/>
          </p:nvPr>
        </p:nvSpPr>
        <p:spPr>
          <a:xfrm>
            <a:off x="11414760" y="6240145"/>
            <a:ext cx="320040" cy="182880"/>
          </a:xfrm>
        </p:spPr>
        <p:txBody>
          <a:bodyPr/>
          <a:lstStyle/>
          <a:p>
            <a:fld id="{B58DE5F1-E0F9-4CCA-92B7-7A6FC4DFEE14}" type="slidenum">
              <a:rPr lang="en-US" smtClean="0"/>
              <a:t>22</a:t>
            </a:fld>
            <a:endParaRPr lang="en-US"/>
          </a:p>
        </p:txBody>
      </p:sp>
    </p:spTree>
    <p:extLst>
      <p:ext uri="{BB962C8B-B14F-4D97-AF65-F5344CB8AC3E}">
        <p14:creationId xmlns:p14="http://schemas.microsoft.com/office/powerpoint/2010/main" val="26294208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le 2">
            <a:extLst>
              <a:ext uri="{FF2B5EF4-FFF2-40B4-BE49-F238E27FC236}">
                <a16:creationId xmlns:a16="http://schemas.microsoft.com/office/drawing/2014/main" id="{008691A3-79DB-4CEE-9FDD-49B572FF74D8}"/>
              </a:ext>
            </a:extLst>
          </p:cNvPr>
          <p:cNvSpPr>
            <a:spLocks noGrp="1"/>
          </p:cNvSpPr>
          <p:nvPr>
            <p:ph type="title"/>
          </p:nvPr>
        </p:nvSpPr>
        <p:spPr>
          <a:xfrm>
            <a:off x="457200" y="458311"/>
            <a:ext cx="11277600" cy="914400"/>
          </a:xfrm>
          <a:prstGeom prst="rect">
            <a:avLst/>
          </a:prstGeom>
        </p:spPr>
        <p:txBody>
          <a:bodyPr vert="horz"/>
          <a:lstStyle/>
          <a:p>
            <a:r>
              <a:rPr lang="en-US" b="1">
                <a:latin typeface="Arial Black" panose="020B0A04020102020204" pitchFamily="34" charset="0"/>
                <a:cs typeface="Arial" panose="020B0604020202020204" pitchFamily="34" charset="0"/>
              </a:rPr>
              <a:t>Community-Level Fuel Distribution Considerations</a:t>
            </a:r>
          </a:p>
        </p:txBody>
      </p:sp>
      <p:sp>
        <p:nvSpPr>
          <p:cNvPr id="24" name="Text Placeholder 3">
            <a:extLst>
              <a:ext uri="{FF2B5EF4-FFF2-40B4-BE49-F238E27FC236}">
                <a16:creationId xmlns:a16="http://schemas.microsoft.com/office/drawing/2014/main" id="{D32BF3CE-110D-40F8-8868-130EEEA53AB9}"/>
              </a:ext>
            </a:extLst>
          </p:cNvPr>
          <p:cNvSpPr>
            <a:spLocks noGrp="1"/>
          </p:cNvSpPr>
          <p:nvPr>
            <p:ph type="body" sz="quarter" idx="13"/>
          </p:nvPr>
        </p:nvSpPr>
        <p:spPr>
          <a:xfrm>
            <a:off x="457200" y="977769"/>
            <a:ext cx="11277600" cy="393261"/>
          </a:xfrm>
        </p:spPr>
        <p:txBody>
          <a:bodyPr/>
          <a:lstStyle/>
          <a:p>
            <a:r>
              <a:rPr lang="en-US" sz="2000"/>
              <a:t>The following represents our understanding of the core community considerations with fuel distribution</a:t>
            </a:r>
          </a:p>
        </p:txBody>
      </p:sp>
      <p:sp>
        <p:nvSpPr>
          <p:cNvPr id="15" name="TextBox 14">
            <a:extLst>
              <a:ext uri="{FF2B5EF4-FFF2-40B4-BE49-F238E27FC236}">
                <a16:creationId xmlns:a16="http://schemas.microsoft.com/office/drawing/2014/main" id="{6C0052D6-86ED-4F15-A350-EEA7FFDFCD84}"/>
              </a:ext>
            </a:extLst>
          </p:cNvPr>
          <p:cNvSpPr txBox="1"/>
          <p:nvPr/>
        </p:nvSpPr>
        <p:spPr>
          <a:xfrm>
            <a:off x="944026" y="1683839"/>
            <a:ext cx="1307939" cy="338554"/>
          </a:xfrm>
          <a:prstGeom prst="rect">
            <a:avLst/>
          </a:prstGeom>
          <a:noFill/>
        </p:spPr>
        <p:txBody>
          <a:bodyPr wrap="square" rtlCol="0">
            <a:spAutoFit/>
          </a:bodyPr>
          <a:lstStyle/>
          <a:p>
            <a:r>
              <a:rPr lang="en-US" sz="1600" b="1" cap="all">
                <a:solidFill>
                  <a:schemeClr val="accent2"/>
                </a:solidFill>
                <a:latin typeface="Arial" panose="020B0604020202020204" pitchFamily="34" charset="0"/>
                <a:cs typeface="Arial" panose="020B0604020202020204" pitchFamily="34" charset="0"/>
              </a:rPr>
              <a:t>Item</a:t>
            </a:r>
          </a:p>
        </p:txBody>
      </p:sp>
      <p:sp>
        <p:nvSpPr>
          <p:cNvPr id="17" name="TextBox 16">
            <a:extLst>
              <a:ext uri="{FF2B5EF4-FFF2-40B4-BE49-F238E27FC236}">
                <a16:creationId xmlns:a16="http://schemas.microsoft.com/office/drawing/2014/main" id="{ADC65E07-AC0D-4B06-BA62-A23B938D94F7}"/>
              </a:ext>
            </a:extLst>
          </p:cNvPr>
          <p:cNvSpPr txBox="1"/>
          <p:nvPr/>
        </p:nvSpPr>
        <p:spPr>
          <a:xfrm>
            <a:off x="2383972" y="1683839"/>
            <a:ext cx="2386314" cy="338554"/>
          </a:xfrm>
          <a:prstGeom prst="rect">
            <a:avLst/>
          </a:prstGeom>
          <a:noFill/>
        </p:spPr>
        <p:txBody>
          <a:bodyPr wrap="square" rtlCol="0">
            <a:spAutoFit/>
          </a:bodyPr>
          <a:lstStyle/>
          <a:p>
            <a:r>
              <a:rPr lang="en-US" sz="1600" b="1" cap="all">
                <a:solidFill>
                  <a:schemeClr val="accent2"/>
                </a:solidFill>
                <a:latin typeface="Arial" panose="020B0604020202020204" pitchFamily="34" charset="0"/>
                <a:cs typeface="Arial" panose="020B0604020202020204" pitchFamily="34" charset="0"/>
              </a:rPr>
              <a:t>Explanation</a:t>
            </a:r>
          </a:p>
        </p:txBody>
      </p:sp>
      <p:cxnSp>
        <p:nvCxnSpPr>
          <p:cNvPr id="16" name="Straight Connector 15">
            <a:extLst>
              <a:ext uri="{FF2B5EF4-FFF2-40B4-BE49-F238E27FC236}">
                <a16:creationId xmlns:a16="http://schemas.microsoft.com/office/drawing/2014/main" id="{B4BFCB18-1AE0-4D99-B227-49454599C5C9}"/>
              </a:ext>
              <a:ext uri="{C183D7F6-B498-43B3-948B-1728B52AA6E4}">
                <adec:decorative xmlns:adec="http://schemas.microsoft.com/office/drawing/2017/decorative" val="1"/>
              </a:ext>
            </a:extLst>
          </p:cNvPr>
          <p:cNvCxnSpPr>
            <a:cxnSpLocks/>
          </p:cNvCxnSpPr>
          <p:nvPr/>
        </p:nvCxnSpPr>
        <p:spPr>
          <a:xfrm>
            <a:off x="590308" y="2046098"/>
            <a:ext cx="11007524" cy="0"/>
          </a:xfrm>
          <a:prstGeom prst="line">
            <a:avLst/>
          </a:prstGeom>
          <a:ln w="31750">
            <a:solidFill>
              <a:schemeClr val="accent1"/>
            </a:solidFill>
            <a:prstDash val="sysDot"/>
          </a:ln>
        </p:spPr>
        <p:style>
          <a:lnRef idx="1">
            <a:schemeClr val="accent1"/>
          </a:lnRef>
          <a:fillRef idx="0">
            <a:schemeClr val="accent1"/>
          </a:fillRef>
          <a:effectRef idx="0">
            <a:schemeClr val="accent1"/>
          </a:effectRef>
          <a:fontRef idx="minor">
            <a:schemeClr val="tx1"/>
          </a:fontRef>
        </p:style>
      </p:cxnSp>
      <p:pic>
        <p:nvPicPr>
          <p:cNvPr id="10" name="Graphic 9" descr="Shield icon representing safety">
            <a:extLst>
              <a:ext uri="{FF2B5EF4-FFF2-40B4-BE49-F238E27FC236}">
                <a16:creationId xmlns:a16="http://schemas.microsoft.com/office/drawing/2014/main" id="{FFFAD19C-9EC7-4574-897E-F49A036ABB85}"/>
              </a:ext>
              <a:ext uri="{C183D7F6-B498-43B3-948B-1728B52AA6E4}">
                <adec:decorative xmlns:adec="http://schemas.microsoft.com/office/drawing/2017/decorative" val="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85055" y="2172364"/>
            <a:ext cx="756570" cy="756570"/>
          </a:xfrm>
          <a:prstGeom prst="rect">
            <a:avLst/>
          </a:prstGeom>
        </p:spPr>
      </p:pic>
      <p:sp>
        <p:nvSpPr>
          <p:cNvPr id="14" name="TextBox 13">
            <a:extLst>
              <a:ext uri="{FF2B5EF4-FFF2-40B4-BE49-F238E27FC236}">
                <a16:creationId xmlns:a16="http://schemas.microsoft.com/office/drawing/2014/main" id="{C3C2CF57-4039-4BCC-B45E-4FB1801256C6}"/>
              </a:ext>
            </a:extLst>
          </p:cNvPr>
          <p:cNvSpPr txBox="1"/>
          <p:nvPr/>
        </p:nvSpPr>
        <p:spPr>
          <a:xfrm>
            <a:off x="2443775" y="2294687"/>
            <a:ext cx="8565266" cy="694481"/>
          </a:xfrm>
          <a:prstGeom prst="rect">
            <a:avLst/>
          </a:prstGeom>
          <a:noFill/>
        </p:spPr>
        <p:txBody>
          <a:bodyPr wrap="square" lIns="0" tIns="0" rIns="0" bIns="0" rtlCol="0">
            <a:noAutofit/>
          </a:bodyPr>
          <a:lstStyle/>
          <a:p>
            <a:pPr>
              <a:spcBef>
                <a:spcPts val="1200"/>
              </a:spcBef>
              <a:buSzPct val="100000"/>
            </a:pPr>
            <a:r>
              <a:rPr lang="en-US" b="1">
                <a:solidFill>
                  <a:schemeClr val="accent2"/>
                </a:solidFill>
                <a:latin typeface="Arial" panose="020B0604020202020204" pitchFamily="34" charset="0"/>
                <a:cs typeface="Arial" panose="020B0604020202020204" pitchFamily="34" charset="0"/>
              </a:rPr>
              <a:t>Safety </a:t>
            </a:r>
            <a:br>
              <a:rPr lang="en-US" sz="1600" b="1">
                <a:latin typeface="Arial" panose="020B0604020202020204" pitchFamily="34" charset="0"/>
                <a:cs typeface="Arial" panose="020B0604020202020204" pitchFamily="34" charset="0"/>
              </a:rPr>
            </a:br>
            <a:r>
              <a:rPr lang="en-US" sz="1600">
                <a:latin typeface="Arial" panose="020B0604020202020204" pitchFamily="34" charset="0"/>
                <a:cs typeface="Arial" panose="020B0604020202020204" pitchFamily="34" charset="0"/>
              </a:rPr>
              <a:t>Mitigating leakage and accidents is important for human safety with H</a:t>
            </a:r>
            <a:r>
              <a:rPr lang="en-US" sz="1600" baseline="-25000">
                <a:latin typeface="Arial" panose="020B0604020202020204" pitchFamily="34" charset="0"/>
                <a:cs typeface="Arial" panose="020B0604020202020204" pitchFamily="34" charset="0"/>
              </a:rPr>
              <a:t>2</a:t>
            </a:r>
            <a:r>
              <a:rPr lang="en-US" sz="1600">
                <a:latin typeface="Arial" panose="020B0604020202020204" pitchFamily="34" charset="0"/>
                <a:cs typeface="Arial" panose="020B0604020202020204" pitchFamily="34" charset="0"/>
              </a:rPr>
              <a:t> and gas blends </a:t>
            </a:r>
          </a:p>
        </p:txBody>
      </p:sp>
      <p:pic>
        <p:nvPicPr>
          <p:cNvPr id="23" name="Graphic 22" descr="Icon illustrating physical money to represent a cost burden on communities.">
            <a:extLst>
              <a:ext uri="{FF2B5EF4-FFF2-40B4-BE49-F238E27FC236}">
                <a16:creationId xmlns:a16="http://schemas.microsoft.com/office/drawing/2014/main" id="{20D33584-462E-4F70-AD22-660F44513843}"/>
              </a:ext>
              <a:ext uri="{C183D7F6-B498-43B3-948B-1728B52AA6E4}">
                <adec:decorative xmlns:adec="http://schemas.microsoft.com/office/drawing/2017/decorative" val="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5593" y="3008261"/>
            <a:ext cx="695494" cy="695494"/>
          </a:xfrm>
          <a:prstGeom prst="rect">
            <a:avLst/>
          </a:prstGeom>
        </p:spPr>
      </p:pic>
      <p:sp>
        <p:nvSpPr>
          <p:cNvPr id="19" name="TextBox 18">
            <a:extLst>
              <a:ext uri="{FF2B5EF4-FFF2-40B4-BE49-F238E27FC236}">
                <a16:creationId xmlns:a16="http://schemas.microsoft.com/office/drawing/2014/main" id="{C65FC8B4-C36D-4BC9-A776-1DB29584FC91}"/>
              </a:ext>
            </a:extLst>
          </p:cNvPr>
          <p:cNvSpPr txBox="1"/>
          <p:nvPr/>
        </p:nvSpPr>
        <p:spPr>
          <a:xfrm>
            <a:off x="2443774" y="3020229"/>
            <a:ext cx="9203939" cy="694481"/>
          </a:xfrm>
          <a:prstGeom prst="rect">
            <a:avLst/>
          </a:prstGeom>
          <a:noFill/>
        </p:spPr>
        <p:txBody>
          <a:bodyPr wrap="square" lIns="0" tIns="0" rIns="0" bIns="0" rtlCol="0">
            <a:noAutofit/>
          </a:bodyPr>
          <a:lstStyle/>
          <a:p>
            <a:pPr>
              <a:spcBef>
                <a:spcPts val="1200"/>
              </a:spcBef>
              <a:buSzPct val="100000"/>
            </a:pPr>
            <a:r>
              <a:rPr lang="en-US" b="1">
                <a:solidFill>
                  <a:schemeClr val="accent2"/>
                </a:solidFill>
                <a:latin typeface="Arial" panose="020B0604020202020204" pitchFamily="34" charset="0"/>
                <a:cs typeface="Arial" panose="020B0604020202020204" pitchFamily="34" charset="0"/>
              </a:rPr>
              <a:t>Cost Burden on Communities</a:t>
            </a:r>
            <a:br>
              <a:rPr lang="en-US" sz="1600" b="1">
                <a:latin typeface="Arial" panose="020B0604020202020204" pitchFamily="34" charset="0"/>
                <a:cs typeface="Arial" panose="020B0604020202020204" pitchFamily="34" charset="0"/>
              </a:rPr>
            </a:br>
            <a:r>
              <a:rPr lang="en-US" sz="1600">
                <a:latin typeface="Arial" panose="020B0604020202020204" pitchFamily="34" charset="0"/>
                <a:cs typeface="Arial" panose="020B0604020202020204" pitchFamily="34" charset="0"/>
              </a:rPr>
              <a:t>Minimizing cost of decommissioning and modernizing gas infrastructure for communities without sacrificing safety or core functionality</a:t>
            </a:r>
          </a:p>
        </p:txBody>
      </p:sp>
      <p:pic>
        <p:nvPicPr>
          <p:cNvPr id="5" name="Graphic 4" descr="Map icon representing the importance of prioritizing certain under-resourced community locations with research">
            <a:extLst>
              <a:ext uri="{FF2B5EF4-FFF2-40B4-BE49-F238E27FC236}">
                <a16:creationId xmlns:a16="http://schemas.microsoft.com/office/drawing/2014/main" id="{081F4769-99D2-4F95-94CB-5CFE637AD025}"/>
              </a:ext>
              <a:ext uri="{C183D7F6-B498-43B3-948B-1728B52AA6E4}">
                <adec:decorative xmlns:adec="http://schemas.microsoft.com/office/drawing/2017/decorative" val="0"/>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21965" y="3893021"/>
            <a:ext cx="695494" cy="695494"/>
          </a:xfrm>
          <a:prstGeom prst="rect">
            <a:avLst/>
          </a:prstGeom>
        </p:spPr>
      </p:pic>
      <p:sp>
        <p:nvSpPr>
          <p:cNvPr id="20" name="TextBox 19">
            <a:extLst>
              <a:ext uri="{FF2B5EF4-FFF2-40B4-BE49-F238E27FC236}">
                <a16:creationId xmlns:a16="http://schemas.microsoft.com/office/drawing/2014/main" id="{B4DF7D7A-D79D-4608-94D3-AA019465AB4D}"/>
              </a:ext>
            </a:extLst>
          </p:cNvPr>
          <p:cNvSpPr txBox="1"/>
          <p:nvPr/>
        </p:nvSpPr>
        <p:spPr>
          <a:xfrm>
            <a:off x="2443774" y="3941592"/>
            <a:ext cx="8871925" cy="694481"/>
          </a:xfrm>
          <a:prstGeom prst="rect">
            <a:avLst/>
          </a:prstGeom>
          <a:noFill/>
        </p:spPr>
        <p:txBody>
          <a:bodyPr wrap="square" lIns="0" tIns="0" rIns="0" bIns="0" rtlCol="0">
            <a:noAutofit/>
          </a:bodyPr>
          <a:lstStyle/>
          <a:p>
            <a:pPr>
              <a:spcBef>
                <a:spcPts val="1200"/>
              </a:spcBef>
              <a:buSzPct val="100000"/>
            </a:pPr>
            <a:r>
              <a:rPr lang="en-US" b="1">
                <a:solidFill>
                  <a:schemeClr val="accent2"/>
                </a:solidFill>
                <a:latin typeface="Arial" panose="020B0604020202020204" pitchFamily="34" charset="0"/>
                <a:cs typeface="Arial" panose="020B0604020202020204" pitchFamily="34" charset="0"/>
              </a:rPr>
              <a:t>Inequitable Impacts of Gas Infrastructure</a:t>
            </a:r>
            <a:br>
              <a:rPr lang="en-US" sz="1600" b="1">
                <a:latin typeface="Arial" panose="020B0604020202020204" pitchFamily="34" charset="0"/>
                <a:cs typeface="Arial" panose="020B0604020202020204" pitchFamily="34" charset="0"/>
              </a:rPr>
            </a:br>
            <a:r>
              <a:rPr lang="en-US" sz="1600">
                <a:latin typeface="Arial" panose="020B0604020202020204" pitchFamily="34" charset="0"/>
                <a:cs typeface="Arial" panose="020B0604020202020204" pitchFamily="34" charset="0"/>
              </a:rPr>
              <a:t>Disproportionate risk from gas production, transportation, and storage in under-resourced communities </a:t>
            </a:r>
          </a:p>
        </p:txBody>
      </p:sp>
      <p:pic>
        <p:nvPicPr>
          <p:cNvPr id="22" name="Graphic 21" descr="Icon that illustrates community and togetherness to represent under-resourced community access to reliable and affordable energy.">
            <a:extLst>
              <a:ext uri="{FF2B5EF4-FFF2-40B4-BE49-F238E27FC236}">
                <a16:creationId xmlns:a16="http://schemas.microsoft.com/office/drawing/2014/main" id="{6DF7DB22-0EF6-46EE-B86D-A0C19E60D142}"/>
              </a:ext>
              <a:ext uri="{C183D7F6-B498-43B3-948B-1728B52AA6E4}">
                <adec:decorative xmlns:adec="http://schemas.microsoft.com/office/drawing/2017/decorative" val="0"/>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27114" y="4826920"/>
            <a:ext cx="445477" cy="464039"/>
          </a:xfrm>
          <a:prstGeom prst="rect">
            <a:avLst/>
          </a:prstGeom>
        </p:spPr>
      </p:pic>
      <p:sp>
        <p:nvSpPr>
          <p:cNvPr id="18" name="TextBox 17">
            <a:extLst>
              <a:ext uri="{FF2B5EF4-FFF2-40B4-BE49-F238E27FC236}">
                <a16:creationId xmlns:a16="http://schemas.microsoft.com/office/drawing/2014/main" id="{3DD7929B-1115-4EF6-A50F-609065867F43}"/>
              </a:ext>
            </a:extLst>
          </p:cNvPr>
          <p:cNvSpPr txBox="1"/>
          <p:nvPr/>
        </p:nvSpPr>
        <p:spPr>
          <a:xfrm>
            <a:off x="2443775" y="4826920"/>
            <a:ext cx="8565266" cy="694481"/>
          </a:xfrm>
          <a:prstGeom prst="rect">
            <a:avLst/>
          </a:prstGeom>
          <a:noFill/>
        </p:spPr>
        <p:txBody>
          <a:bodyPr wrap="square" lIns="0" tIns="0" rIns="0" bIns="0" rtlCol="0">
            <a:noAutofit/>
          </a:bodyPr>
          <a:lstStyle/>
          <a:p>
            <a:pPr>
              <a:spcBef>
                <a:spcPts val="1200"/>
              </a:spcBef>
              <a:buSzPct val="100000"/>
            </a:pPr>
            <a:r>
              <a:rPr lang="en-US" b="1">
                <a:solidFill>
                  <a:schemeClr val="accent2"/>
                </a:solidFill>
                <a:latin typeface="Arial" panose="020B0604020202020204" pitchFamily="34" charset="0"/>
                <a:cs typeface="Arial" panose="020B0604020202020204" pitchFamily="34" charset="0"/>
              </a:rPr>
              <a:t>Under-Resourced Community Access to Reliable and Affordable Energy</a:t>
            </a:r>
            <a:br>
              <a:rPr lang="en-US" sz="1600" b="1">
                <a:latin typeface="Arial" panose="020B0604020202020204" pitchFamily="34" charset="0"/>
                <a:cs typeface="Arial" panose="020B0604020202020204" pitchFamily="34" charset="0"/>
              </a:rPr>
            </a:br>
            <a:r>
              <a:rPr lang="en-US" sz="1600">
                <a:latin typeface="Arial" panose="020B0604020202020204" pitchFamily="34" charset="0"/>
                <a:cs typeface="Arial" panose="020B0604020202020204" pitchFamily="34" charset="0"/>
              </a:rPr>
              <a:t>Community access to a decarbonization solution that caters to specific needs </a:t>
            </a:r>
          </a:p>
          <a:p>
            <a:pPr>
              <a:spcBef>
                <a:spcPts val="1200"/>
              </a:spcBef>
              <a:buSzPct val="100000"/>
            </a:pPr>
            <a:r>
              <a:rPr lang="en-US" sz="1600">
                <a:latin typeface="Arial" panose="020B0604020202020204" pitchFamily="34" charset="0"/>
                <a:cs typeface="Arial" panose="020B0604020202020204" pitchFamily="34" charset="0"/>
              </a:rPr>
              <a:t>. </a:t>
            </a:r>
          </a:p>
        </p:txBody>
      </p:sp>
      <p:sp>
        <p:nvSpPr>
          <p:cNvPr id="21" name="Freeform 72" descr="Icon illustrating a gas pump to represent a concern of prolonging use of fossil fuels.">
            <a:extLst>
              <a:ext uri="{FF2B5EF4-FFF2-40B4-BE49-F238E27FC236}">
                <a16:creationId xmlns:a16="http://schemas.microsoft.com/office/drawing/2014/main" id="{B6122801-7816-4AE7-9480-2B06BB81408D}"/>
              </a:ext>
            </a:extLst>
          </p:cNvPr>
          <p:cNvSpPr>
            <a:spLocks noEditPoints="1"/>
          </p:cNvSpPr>
          <p:nvPr/>
        </p:nvSpPr>
        <p:spPr bwMode="auto">
          <a:xfrm>
            <a:off x="1048681" y="5552602"/>
            <a:ext cx="481012" cy="509873"/>
          </a:xfrm>
          <a:custGeom>
            <a:avLst/>
            <a:gdLst>
              <a:gd name="T0" fmla="*/ 86 w 151"/>
              <a:gd name="T1" fmla="*/ 63 h 160"/>
              <a:gd name="T2" fmla="*/ 82 w 151"/>
              <a:gd name="T3" fmla="*/ 68 h 160"/>
              <a:gd name="T4" fmla="*/ 38 w 151"/>
              <a:gd name="T5" fmla="*/ 68 h 160"/>
              <a:gd name="T6" fmla="*/ 34 w 151"/>
              <a:gd name="T7" fmla="*/ 63 h 160"/>
              <a:gd name="T8" fmla="*/ 34 w 151"/>
              <a:gd name="T9" fmla="*/ 22 h 160"/>
              <a:gd name="T10" fmla="*/ 38 w 151"/>
              <a:gd name="T11" fmla="*/ 17 h 160"/>
              <a:gd name="T12" fmla="*/ 82 w 151"/>
              <a:gd name="T13" fmla="*/ 17 h 160"/>
              <a:gd name="T14" fmla="*/ 86 w 151"/>
              <a:gd name="T15" fmla="*/ 22 h 160"/>
              <a:gd name="T16" fmla="*/ 86 w 151"/>
              <a:gd name="T17" fmla="*/ 63 h 160"/>
              <a:gd name="T18" fmla="*/ 145 w 151"/>
              <a:gd name="T19" fmla="*/ 91 h 160"/>
              <a:gd name="T20" fmla="*/ 140 w 151"/>
              <a:gd name="T21" fmla="*/ 73 h 160"/>
              <a:gd name="T22" fmla="*/ 148 w 151"/>
              <a:gd name="T23" fmla="*/ 54 h 160"/>
              <a:gd name="T24" fmla="*/ 150 w 151"/>
              <a:gd name="T25" fmla="*/ 50 h 160"/>
              <a:gd name="T26" fmla="*/ 148 w 151"/>
              <a:gd name="T27" fmla="*/ 47 h 160"/>
              <a:gd name="T28" fmla="*/ 124 w 151"/>
              <a:gd name="T29" fmla="*/ 22 h 160"/>
              <a:gd name="T30" fmla="*/ 118 w 151"/>
              <a:gd name="T31" fmla="*/ 22 h 160"/>
              <a:gd name="T32" fmla="*/ 117 w 151"/>
              <a:gd name="T33" fmla="*/ 28 h 160"/>
              <a:gd name="T34" fmla="*/ 135 w 151"/>
              <a:gd name="T35" fmla="*/ 54 h 160"/>
              <a:gd name="T36" fmla="*/ 130 w 151"/>
              <a:gd name="T37" fmla="*/ 73 h 160"/>
              <a:gd name="T38" fmla="*/ 137 w 151"/>
              <a:gd name="T39" fmla="*/ 96 h 160"/>
              <a:gd name="T40" fmla="*/ 141 w 151"/>
              <a:gd name="T41" fmla="*/ 109 h 160"/>
              <a:gd name="T42" fmla="*/ 132 w 151"/>
              <a:gd name="T43" fmla="*/ 117 h 160"/>
              <a:gd name="T44" fmla="*/ 124 w 151"/>
              <a:gd name="T45" fmla="*/ 109 h 160"/>
              <a:gd name="T46" fmla="*/ 124 w 151"/>
              <a:gd name="T47" fmla="*/ 64 h 160"/>
              <a:gd name="T48" fmla="*/ 115 w 151"/>
              <a:gd name="T49" fmla="*/ 55 h 160"/>
              <a:gd name="T50" fmla="*/ 104 w 151"/>
              <a:gd name="T51" fmla="*/ 55 h 160"/>
              <a:gd name="T52" fmla="*/ 104 w 151"/>
              <a:gd name="T53" fmla="*/ 7 h 160"/>
              <a:gd name="T54" fmla="*/ 96 w 151"/>
              <a:gd name="T55" fmla="*/ 0 h 160"/>
              <a:gd name="T56" fmla="*/ 24 w 151"/>
              <a:gd name="T57" fmla="*/ 0 h 160"/>
              <a:gd name="T58" fmla="*/ 17 w 151"/>
              <a:gd name="T59" fmla="*/ 7 h 160"/>
              <a:gd name="T60" fmla="*/ 17 w 151"/>
              <a:gd name="T61" fmla="*/ 145 h 160"/>
              <a:gd name="T62" fmla="*/ 8 w 151"/>
              <a:gd name="T63" fmla="*/ 145 h 160"/>
              <a:gd name="T64" fmla="*/ 0 w 151"/>
              <a:gd name="T65" fmla="*/ 153 h 160"/>
              <a:gd name="T66" fmla="*/ 8 w 151"/>
              <a:gd name="T67" fmla="*/ 160 h 160"/>
              <a:gd name="T68" fmla="*/ 24 w 151"/>
              <a:gd name="T69" fmla="*/ 160 h 160"/>
              <a:gd name="T70" fmla="*/ 96 w 151"/>
              <a:gd name="T71" fmla="*/ 160 h 160"/>
              <a:gd name="T72" fmla="*/ 112 w 151"/>
              <a:gd name="T73" fmla="*/ 160 h 160"/>
              <a:gd name="T74" fmla="*/ 120 w 151"/>
              <a:gd name="T75" fmla="*/ 153 h 160"/>
              <a:gd name="T76" fmla="*/ 112 w 151"/>
              <a:gd name="T77" fmla="*/ 145 h 160"/>
              <a:gd name="T78" fmla="*/ 104 w 151"/>
              <a:gd name="T79" fmla="*/ 145 h 160"/>
              <a:gd name="T80" fmla="*/ 104 w 151"/>
              <a:gd name="T81" fmla="*/ 64 h 160"/>
              <a:gd name="T82" fmla="*/ 115 w 151"/>
              <a:gd name="T83" fmla="*/ 64 h 160"/>
              <a:gd name="T84" fmla="*/ 115 w 151"/>
              <a:gd name="T85" fmla="*/ 64 h 160"/>
              <a:gd name="T86" fmla="*/ 115 w 151"/>
              <a:gd name="T87" fmla="*/ 109 h 160"/>
              <a:gd name="T88" fmla="*/ 132 w 151"/>
              <a:gd name="T89" fmla="*/ 126 h 160"/>
              <a:gd name="T90" fmla="*/ 151 w 151"/>
              <a:gd name="T91" fmla="*/ 109 h 160"/>
              <a:gd name="T92" fmla="*/ 145 w 151"/>
              <a:gd name="T93" fmla="*/ 91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51" h="160">
                <a:moveTo>
                  <a:pt x="86" y="63"/>
                </a:moveTo>
                <a:cubicBezTo>
                  <a:pt x="86" y="66"/>
                  <a:pt x="84" y="68"/>
                  <a:pt x="82" y="68"/>
                </a:cubicBezTo>
                <a:cubicBezTo>
                  <a:pt x="38" y="68"/>
                  <a:pt x="38" y="68"/>
                  <a:pt x="38" y="68"/>
                </a:cubicBezTo>
                <a:cubicBezTo>
                  <a:pt x="36" y="68"/>
                  <a:pt x="34" y="66"/>
                  <a:pt x="34" y="63"/>
                </a:cubicBezTo>
                <a:cubicBezTo>
                  <a:pt x="34" y="22"/>
                  <a:pt x="34" y="22"/>
                  <a:pt x="34" y="22"/>
                </a:cubicBezTo>
                <a:cubicBezTo>
                  <a:pt x="34" y="19"/>
                  <a:pt x="36" y="17"/>
                  <a:pt x="38" y="17"/>
                </a:cubicBezTo>
                <a:cubicBezTo>
                  <a:pt x="82" y="17"/>
                  <a:pt x="82" y="17"/>
                  <a:pt x="82" y="17"/>
                </a:cubicBezTo>
                <a:cubicBezTo>
                  <a:pt x="84" y="17"/>
                  <a:pt x="86" y="19"/>
                  <a:pt x="86" y="22"/>
                </a:cubicBezTo>
                <a:lnTo>
                  <a:pt x="86" y="63"/>
                </a:lnTo>
                <a:close/>
                <a:moveTo>
                  <a:pt x="145" y="91"/>
                </a:moveTo>
                <a:cubicBezTo>
                  <a:pt x="142" y="86"/>
                  <a:pt x="140" y="82"/>
                  <a:pt x="140" y="73"/>
                </a:cubicBezTo>
                <a:cubicBezTo>
                  <a:pt x="140" y="60"/>
                  <a:pt x="147" y="54"/>
                  <a:pt x="148" y="54"/>
                </a:cubicBezTo>
                <a:cubicBezTo>
                  <a:pt x="149" y="53"/>
                  <a:pt x="149" y="52"/>
                  <a:pt x="150" y="50"/>
                </a:cubicBezTo>
                <a:cubicBezTo>
                  <a:pt x="150" y="49"/>
                  <a:pt x="149" y="47"/>
                  <a:pt x="148" y="47"/>
                </a:cubicBezTo>
                <a:cubicBezTo>
                  <a:pt x="124" y="22"/>
                  <a:pt x="124" y="22"/>
                  <a:pt x="124" y="22"/>
                </a:cubicBezTo>
                <a:cubicBezTo>
                  <a:pt x="122" y="21"/>
                  <a:pt x="120" y="21"/>
                  <a:pt x="118" y="22"/>
                </a:cubicBezTo>
                <a:cubicBezTo>
                  <a:pt x="116" y="24"/>
                  <a:pt x="115" y="26"/>
                  <a:pt x="117" y="28"/>
                </a:cubicBezTo>
                <a:cubicBezTo>
                  <a:pt x="135" y="54"/>
                  <a:pt x="135" y="54"/>
                  <a:pt x="135" y="54"/>
                </a:cubicBezTo>
                <a:cubicBezTo>
                  <a:pt x="133" y="58"/>
                  <a:pt x="130" y="65"/>
                  <a:pt x="130" y="73"/>
                </a:cubicBezTo>
                <a:cubicBezTo>
                  <a:pt x="130" y="84"/>
                  <a:pt x="134" y="91"/>
                  <a:pt x="137" y="96"/>
                </a:cubicBezTo>
                <a:cubicBezTo>
                  <a:pt x="139" y="100"/>
                  <a:pt x="141" y="103"/>
                  <a:pt x="141" y="109"/>
                </a:cubicBezTo>
                <a:cubicBezTo>
                  <a:pt x="141" y="113"/>
                  <a:pt x="138" y="117"/>
                  <a:pt x="132" y="117"/>
                </a:cubicBezTo>
                <a:cubicBezTo>
                  <a:pt x="128" y="117"/>
                  <a:pt x="124" y="113"/>
                  <a:pt x="124" y="109"/>
                </a:cubicBezTo>
                <a:cubicBezTo>
                  <a:pt x="124" y="64"/>
                  <a:pt x="124" y="64"/>
                  <a:pt x="124" y="64"/>
                </a:cubicBezTo>
                <a:cubicBezTo>
                  <a:pt x="124" y="58"/>
                  <a:pt x="121" y="55"/>
                  <a:pt x="115" y="55"/>
                </a:cubicBezTo>
                <a:cubicBezTo>
                  <a:pt x="104" y="55"/>
                  <a:pt x="104" y="55"/>
                  <a:pt x="104" y="55"/>
                </a:cubicBezTo>
                <a:cubicBezTo>
                  <a:pt x="104" y="7"/>
                  <a:pt x="104" y="7"/>
                  <a:pt x="104" y="7"/>
                </a:cubicBezTo>
                <a:cubicBezTo>
                  <a:pt x="104" y="3"/>
                  <a:pt x="100" y="0"/>
                  <a:pt x="96" y="0"/>
                </a:cubicBezTo>
                <a:cubicBezTo>
                  <a:pt x="24" y="0"/>
                  <a:pt x="24" y="0"/>
                  <a:pt x="24" y="0"/>
                </a:cubicBezTo>
                <a:cubicBezTo>
                  <a:pt x="20" y="0"/>
                  <a:pt x="17" y="3"/>
                  <a:pt x="17" y="7"/>
                </a:cubicBezTo>
                <a:cubicBezTo>
                  <a:pt x="17" y="145"/>
                  <a:pt x="17" y="145"/>
                  <a:pt x="17" y="145"/>
                </a:cubicBezTo>
                <a:cubicBezTo>
                  <a:pt x="8" y="145"/>
                  <a:pt x="8" y="145"/>
                  <a:pt x="8" y="145"/>
                </a:cubicBezTo>
                <a:cubicBezTo>
                  <a:pt x="4" y="145"/>
                  <a:pt x="0" y="148"/>
                  <a:pt x="0" y="153"/>
                </a:cubicBezTo>
                <a:cubicBezTo>
                  <a:pt x="0" y="157"/>
                  <a:pt x="4" y="160"/>
                  <a:pt x="8" y="160"/>
                </a:cubicBezTo>
                <a:cubicBezTo>
                  <a:pt x="24" y="160"/>
                  <a:pt x="24" y="160"/>
                  <a:pt x="24" y="160"/>
                </a:cubicBezTo>
                <a:cubicBezTo>
                  <a:pt x="96" y="160"/>
                  <a:pt x="96" y="160"/>
                  <a:pt x="96" y="160"/>
                </a:cubicBezTo>
                <a:cubicBezTo>
                  <a:pt x="112" y="160"/>
                  <a:pt x="112" y="160"/>
                  <a:pt x="112" y="160"/>
                </a:cubicBezTo>
                <a:cubicBezTo>
                  <a:pt x="116" y="160"/>
                  <a:pt x="120" y="157"/>
                  <a:pt x="120" y="153"/>
                </a:cubicBezTo>
                <a:cubicBezTo>
                  <a:pt x="120" y="148"/>
                  <a:pt x="116" y="145"/>
                  <a:pt x="112" y="145"/>
                </a:cubicBezTo>
                <a:cubicBezTo>
                  <a:pt x="104" y="145"/>
                  <a:pt x="104" y="145"/>
                  <a:pt x="104" y="145"/>
                </a:cubicBezTo>
                <a:cubicBezTo>
                  <a:pt x="104" y="64"/>
                  <a:pt x="104" y="64"/>
                  <a:pt x="104" y="64"/>
                </a:cubicBezTo>
                <a:cubicBezTo>
                  <a:pt x="115" y="64"/>
                  <a:pt x="115" y="64"/>
                  <a:pt x="115" y="64"/>
                </a:cubicBezTo>
                <a:cubicBezTo>
                  <a:pt x="115" y="64"/>
                  <a:pt x="115" y="64"/>
                  <a:pt x="115" y="64"/>
                </a:cubicBezTo>
                <a:cubicBezTo>
                  <a:pt x="115" y="109"/>
                  <a:pt x="115" y="109"/>
                  <a:pt x="115" y="109"/>
                </a:cubicBezTo>
                <a:cubicBezTo>
                  <a:pt x="115" y="119"/>
                  <a:pt x="122" y="126"/>
                  <a:pt x="132" y="126"/>
                </a:cubicBezTo>
                <a:cubicBezTo>
                  <a:pt x="144" y="126"/>
                  <a:pt x="151" y="117"/>
                  <a:pt x="151" y="109"/>
                </a:cubicBezTo>
                <a:cubicBezTo>
                  <a:pt x="151" y="101"/>
                  <a:pt x="148" y="96"/>
                  <a:pt x="145" y="91"/>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800"/>
          </a:p>
        </p:txBody>
      </p:sp>
      <p:sp>
        <p:nvSpPr>
          <p:cNvPr id="27" name="TextBox 26">
            <a:extLst>
              <a:ext uri="{FF2B5EF4-FFF2-40B4-BE49-F238E27FC236}">
                <a16:creationId xmlns:a16="http://schemas.microsoft.com/office/drawing/2014/main" id="{498A9EB8-74E4-4B40-830C-E68633A632ED}"/>
              </a:ext>
            </a:extLst>
          </p:cNvPr>
          <p:cNvSpPr txBox="1"/>
          <p:nvPr/>
        </p:nvSpPr>
        <p:spPr>
          <a:xfrm>
            <a:off x="2443774" y="5557877"/>
            <a:ext cx="9203939" cy="694481"/>
          </a:xfrm>
          <a:prstGeom prst="rect">
            <a:avLst/>
          </a:prstGeom>
          <a:noFill/>
        </p:spPr>
        <p:txBody>
          <a:bodyPr wrap="square" lIns="0" tIns="0" rIns="0" bIns="0" rtlCol="0">
            <a:noAutofit/>
          </a:bodyPr>
          <a:lstStyle/>
          <a:p>
            <a:pPr>
              <a:spcBef>
                <a:spcPts val="1200"/>
              </a:spcBef>
              <a:buSzPct val="100000"/>
            </a:pPr>
            <a:r>
              <a:rPr lang="en-US" b="1">
                <a:solidFill>
                  <a:schemeClr val="accent2"/>
                </a:solidFill>
                <a:latin typeface="Arial" panose="020B0604020202020204" pitchFamily="34" charset="0"/>
                <a:cs typeface="Arial" panose="020B0604020202020204" pitchFamily="34" charset="0"/>
              </a:rPr>
              <a:t>Prolonging Use of Fossil Fuels</a:t>
            </a:r>
            <a:br>
              <a:rPr lang="en-US" sz="1600" b="1">
                <a:latin typeface="Arial" panose="020B0604020202020204" pitchFamily="34" charset="0"/>
                <a:cs typeface="Arial" panose="020B0604020202020204" pitchFamily="34" charset="0"/>
              </a:rPr>
            </a:br>
            <a:r>
              <a:rPr lang="en-US" sz="1600">
                <a:latin typeface="Arial" panose="020B0604020202020204" pitchFamily="34" charset="0"/>
                <a:cs typeface="Arial" panose="020B0604020202020204" pitchFamily="34" charset="0"/>
              </a:rPr>
              <a:t>Investing in CCU and renewable gas may prolong California’s reliance on fossil fuels in its energy mix</a:t>
            </a:r>
            <a:endParaRPr lang="en-US" sz="1600" baseline="-25000">
              <a:latin typeface="Arial" panose="020B0604020202020204" pitchFamily="34" charset="0"/>
              <a:cs typeface="Arial" panose="020B0604020202020204" pitchFamily="34" charset="0"/>
            </a:endParaRPr>
          </a:p>
        </p:txBody>
      </p:sp>
      <p:sp>
        <p:nvSpPr>
          <p:cNvPr id="26" name="Slide Number Placeholder 3">
            <a:extLst>
              <a:ext uri="{FF2B5EF4-FFF2-40B4-BE49-F238E27FC236}">
                <a16:creationId xmlns:a16="http://schemas.microsoft.com/office/drawing/2014/main" id="{537B15EA-BD15-49BB-AAD2-AF3EA503F816}"/>
              </a:ext>
              <a:ext uri="{C183D7F6-B498-43B3-948B-1728B52AA6E4}">
                <adec:decorative xmlns:adec="http://schemas.microsoft.com/office/drawing/2017/decorative" val="1"/>
              </a:ext>
            </a:extLst>
          </p:cNvPr>
          <p:cNvSpPr>
            <a:spLocks noGrp="1"/>
          </p:cNvSpPr>
          <p:nvPr>
            <p:ph type="sldNum" sz="quarter" idx="12"/>
          </p:nvPr>
        </p:nvSpPr>
        <p:spPr>
          <a:xfrm>
            <a:off x="11414760" y="6240145"/>
            <a:ext cx="320040" cy="182880"/>
          </a:xfrm>
        </p:spPr>
        <p:txBody>
          <a:bodyPr/>
          <a:lstStyle/>
          <a:p>
            <a:fld id="{B58DE5F1-E0F9-4CCA-92B7-7A6FC4DFEE14}" type="slidenum">
              <a:rPr lang="en-US" smtClean="0"/>
              <a:t>23</a:t>
            </a:fld>
            <a:endParaRPr lang="en-US"/>
          </a:p>
        </p:txBody>
      </p:sp>
    </p:spTree>
    <p:extLst>
      <p:ext uri="{BB962C8B-B14F-4D97-AF65-F5344CB8AC3E}">
        <p14:creationId xmlns:p14="http://schemas.microsoft.com/office/powerpoint/2010/main" val="11208408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itle 2">
            <a:extLst>
              <a:ext uri="{FF2B5EF4-FFF2-40B4-BE49-F238E27FC236}">
                <a16:creationId xmlns:a16="http://schemas.microsoft.com/office/drawing/2014/main" id="{36394DBF-074C-4155-8CF5-AB8ED06391C2}"/>
              </a:ext>
            </a:extLst>
          </p:cNvPr>
          <p:cNvSpPr>
            <a:spLocks noGrp="1"/>
          </p:cNvSpPr>
          <p:nvPr>
            <p:ph type="title"/>
          </p:nvPr>
        </p:nvSpPr>
        <p:spPr>
          <a:xfrm>
            <a:off x="457201" y="457201"/>
            <a:ext cx="11734799" cy="393261"/>
          </a:xfrm>
        </p:spPr>
        <p:txBody>
          <a:bodyPr vert="horz"/>
          <a:lstStyle/>
          <a:p>
            <a:r>
              <a:rPr lang="en-US">
                <a:latin typeface="Arial Black" panose="020B0A04020102020204" pitchFamily="34" charset="0"/>
              </a:rPr>
              <a:t>Community-Level Industrial Considerations</a:t>
            </a:r>
          </a:p>
        </p:txBody>
      </p:sp>
      <p:sp>
        <p:nvSpPr>
          <p:cNvPr id="31" name="Text Placeholder 3">
            <a:extLst>
              <a:ext uri="{FF2B5EF4-FFF2-40B4-BE49-F238E27FC236}">
                <a16:creationId xmlns:a16="http://schemas.microsoft.com/office/drawing/2014/main" id="{F22DDBFC-E80B-48FF-A9B3-55D46BEB8F90}"/>
              </a:ext>
            </a:extLst>
          </p:cNvPr>
          <p:cNvSpPr>
            <a:spLocks noGrp="1"/>
          </p:cNvSpPr>
          <p:nvPr>
            <p:ph type="body" sz="quarter" idx="13"/>
          </p:nvPr>
        </p:nvSpPr>
        <p:spPr>
          <a:xfrm>
            <a:off x="457200" y="977769"/>
            <a:ext cx="11277600" cy="393261"/>
          </a:xfrm>
        </p:spPr>
        <p:txBody>
          <a:bodyPr/>
          <a:lstStyle/>
          <a:p>
            <a:r>
              <a:rPr lang="en-US" sz="2000"/>
              <a:t>The following represents our understanding of the core community considerations with the industrial sector</a:t>
            </a:r>
          </a:p>
        </p:txBody>
      </p:sp>
      <p:sp>
        <p:nvSpPr>
          <p:cNvPr id="12" name="TextBox 11">
            <a:extLst>
              <a:ext uri="{FF2B5EF4-FFF2-40B4-BE49-F238E27FC236}">
                <a16:creationId xmlns:a16="http://schemas.microsoft.com/office/drawing/2014/main" id="{50F62177-CA87-4B77-8212-00F1877CDB64}"/>
              </a:ext>
            </a:extLst>
          </p:cNvPr>
          <p:cNvSpPr txBox="1"/>
          <p:nvPr/>
        </p:nvSpPr>
        <p:spPr>
          <a:xfrm>
            <a:off x="944026" y="1683839"/>
            <a:ext cx="1307939" cy="338554"/>
          </a:xfrm>
          <a:prstGeom prst="rect">
            <a:avLst/>
          </a:prstGeom>
          <a:noFill/>
        </p:spPr>
        <p:txBody>
          <a:bodyPr wrap="square" rtlCol="0">
            <a:spAutoFit/>
          </a:bodyPr>
          <a:lstStyle/>
          <a:p>
            <a:r>
              <a:rPr lang="en-US" sz="1600" b="1" cap="all">
                <a:solidFill>
                  <a:schemeClr val="accent2"/>
                </a:solidFill>
                <a:latin typeface="Arial" panose="020B0604020202020204" pitchFamily="34" charset="0"/>
                <a:cs typeface="Arial" panose="020B0604020202020204" pitchFamily="34" charset="0"/>
              </a:rPr>
              <a:t>Item</a:t>
            </a:r>
          </a:p>
        </p:txBody>
      </p:sp>
      <p:sp>
        <p:nvSpPr>
          <p:cNvPr id="14" name="TextBox 13">
            <a:extLst>
              <a:ext uri="{FF2B5EF4-FFF2-40B4-BE49-F238E27FC236}">
                <a16:creationId xmlns:a16="http://schemas.microsoft.com/office/drawing/2014/main" id="{65ACD6F0-88D7-409F-B8F4-E80B8C5E9956}"/>
              </a:ext>
            </a:extLst>
          </p:cNvPr>
          <p:cNvSpPr txBox="1"/>
          <p:nvPr/>
        </p:nvSpPr>
        <p:spPr>
          <a:xfrm>
            <a:off x="2383972" y="1683839"/>
            <a:ext cx="2386314" cy="338554"/>
          </a:xfrm>
          <a:prstGeom prst="rect">
            <a:avLst/>
          </a:prstGeom>
          <a:noFill/>
        </p:spPr>
        <p:txBody>
          <a:bodyPr wrap="square" rtlCol="0">
            <a:spAutoFit/>
          </a:bodyPr>
          <a:lstStyle/>
          <a:p>
            <a:r>
              <a:rPr lang="en-US" sz="1600" b="1" cap="all">
                <a:solidFill>
                  <a:schemeClr val="accent2"/>
                </a:solidFill>
                <a:latin typeface="Arial" panose="020B0604020202020204" pitchFamily="34" charset="0"/>
                <a:cs typeface="Arial" panose="020B0604020202020204" pitchFamily="34" charset="0"/>
              </a:rPr>
              <a:t>Explanation</a:t>
            </a:r>
          </a:p>
        </p:txBody>
      </p:sp>
      <p:cxnSp>
        <p:nvCxnSpPr>
          <p:cNvPr id="13" name="Straight Connector 12">
            <a:extLst>
              <a:ext uri="{FF2B5EF4-FFF2-40B4-BE49-F238E27FC236}">
                <a16:creationId xmlns:a16="http://schemas.microsoft.com/office/drawing/2014/main" id="{0C326450-4ACE-43FE-9683-692178360650}"/>
              </a:ext>
              <a:ext uri="{C183D7F6-B498-43B3-948B-1728B52AA6E4}">
                <adec:decorative xmlns:adec="http://schemas.microsoft.com/office/drawing/2017/decorative" val="1"/>
              </a:ext>
            </a:extLst>
          </p:cNvPr>
          <p:cNvCxnSpPr>
            <a:cxnSpLocks/>
          </p:cNvCxnSpPr>
          <p:nvPr/>
        </p:nvCxnSpPr>
        <p:spPr>
          <a:xfrm>
            <a:off x="590308" y="2046098"/>
            <a:ext cx="11007524" cy="0"/>
          </a:xfrm>
          <a:prstGeom prst="line">
            <a:avLst/>
          </a:prstGeom>
          <a:ln w="31750">
            <a:solidFill>
              <a:schemeClr val="accent1"/>
            </a:solidFill>
            <a:prstDash val="sysDot"/>
          </a:ln>
        </p:spPr>
        <p:style>
          <a:lnRef idx="1">
            <a:schemeClr val="accent1"/>
          </a:lnRef>
          <a:fillRef idx="0">
            <a:schemeClr val="accent1"/>
          </a:fillRef>
          <a:effectRef idx="0">
            <a:schemeClr val="accent1"/>
          </a:effectRef>
          <a:fontRef idx="minor">
            <a:schemeClr val="tx1"/>
          </a:fontRef>
        </p:style>
      </p:cxnSp>
      <p:pic>
        <p:nvPicPr>
          <p:cNvPr id="26" name="Graphic 25" descr="Icon illustrating a large group of people to represent workforce development and employment.">
            <a:extLst>
              <a:ext uri="{FF2B5EF4-FFF2-40B4-BE49-F238E27FC236}">
                <a16:creationId xmlns:a16="http://schemas.microsoft.com/office/drawing/2014/main" id="{97E2A398-BDFB-428B-B12F-60F5AA1B7A6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33264" y="2233268"/>
            <a:ext cx="557785" cy="548332"/>
          </a:xfrm>
          <a:prstGeom prst="rect">
            <a:avLst/>
          </a:prstGeom>
        </p:spPr>
      </p:pic>
      <p:sp>
        <p:nvSpPr>
          <p:cNvPr id="10" name="TextBox 9">
            <a:extLst>
              <a:ext uri="{FF2B5EF4-FFF2-40B4-BE49-F238E27FC236}">
                <a16:creationId xmlns:a16="http://schemas.microsoft.com/office/drawing/2014/main" id="{3C601FBF-2DD8-4BA7-90B9-1187FDBB8540}"/>
              </a:ext>
            </a:extLst>
          </p:cNvPr>
          <p:cNvSpPr txBox="1"/>
          <p:nvPr/>
        </p:nvSpPr>
        <p:spPr>
          <a:xfrm>
            <a:off x="2443774" y="2158760"/>
            <a:ext cx="9154057" cy="694481"/>
          </a:xfrm>
          <a:prstGeom prst="rect">
            <a:avLst/>
          </a:prstGeom>
          <a:noFill/>
        </p:spPr>
        <p:txBody>
          <a:bodyPr wrap="square" lIns="0" tIns="0" rIns="0" bIns="0" rtlCol="0">
            <a:noAutofit/>
          </a:bodyPr>
          <a:lstStyle/>
          <a:p>
            <a:pPr>
              <a:spcBef>
                <a:spcPts val="1200"/>
              </a:spcBef>
              <a:buSzPct val="100000"/>
            </a:pPr>
            <a:r>
              <a:rPr lang="en-US" b="1">
                <a:solidFill>
                  <a:schemeClr val="accent2"/>
                </a:solidFill>
                <a:latin typeface="Arial" panose="020B0604020202020204" pitchFamily="34" charset="0"/>
                <a:cs typeface="Arial" panose="020B0604020202020204" pitchFamily="34" charset="0"/>
              </a:rPr>
              <a:t>Workforce Development and Employment</a:t>
            </a:r>
            <a:br>
              <a:rPr lang="en-US" sz="1600" b="1">
                <a:latin typeface="Arial" panose="020B0604020202020204" pitchFamily="34" charset="0"/>
                <a:cs typeface="Arial" panose="020B0604020202020204" pitchFamily="34" charset="0"/>
              </a:rPr>
            </a:br>
            <a:r>
              <a:rPr lang="en-US" sz="1600">
                <a:latin typeface="Arial" panose="020B0604020202020204" pitchFamily="34" charset="0"/>
                <a:cs typeface="Arial" panose="020B0604020202020204" pitchFamily="34" charset="0"/>
              </a:rPr>
              <a:t>Provide appropriate training for workers to meet skill requirements, which ensures sustainable, well-paying jobs</a:t>
            </a:r>
          </a:p>
        </p:txBody>
      </p:sp>
      <p:pic>
        <p:nvPicPr>
          <p:cNvPr id="5" name="Graphic 4" descr="Icon representing worker safety in the use of hydrogen or other gaseous fuels">
            <a:extLst>
              <a:ext uri="{FF2B5EF4-FFF2-40B4-BE49-F238E27FC236}">
                <a16:creationId xmlns:a16="http://schemas.microsoft.com/office/drawing/2014/main" id="{6BB3D9B7-DBF6-4D38-B314-A16EAB1D25FD}"/>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116" y="3331013"/>
            <a:ext cx="640080" cy="640080"/>
          </a:xfrm>
          <a:prstGeom prst="rect">
            <a:avLst/>
          </a:prstGeom>
        </p:spPr>
      </p:pic>
      <p:sp>
        <p:nvSpPr>
          <p:cNvPr id="15" name="TextBox 14">
            <a:extLst>
              <a:ext uri="{FF2B5EF4-FFF2-40B4-BE49-F238E27FC236}">
                <a16:creationId xmlns:a16="http://schemas.microsoft.com/office/drawing/2014/main" id="{B21401CA-DC6A-404A-A577-57328A470FD3}"/>
              </a:ext>
            </a:extLst>
          </p:cNvPr>
          <p:cNvSpPr txBox="1"/>
          <p:nvPr/>
        </p:nvSpPr>
        <p:spPr>
          <a:xfrm>
            <a:off x="2443774" y="3275144"/>
            <a:ext cx="9154057" cy="694481"/>
          </a:xfrm>
          <a:prstGeom prst="rect">
            <a:avLst/>
          </a:prstGeom>
          <a:noFill/>
        </p:spPr>
        <p:txBody>
          <a:bodyPr wrap="square" lIns="0" tIns="0" rIns="0" bIns="0" rtlCol="0">
            <a:noAutofit/>
          </a:bodyPr>
          <a:lstStyle/>
          <a:p>
            <a:pPr>
              <a:spcBef>
                <a:spcPts val="1200"/>
              </a:spcBef>
              <a:buSzPct val="100000"/>
            </a:pPr>
            <a:r>
              <a:rPr lang="en-US" b="1">
                <a:solidFill>
                  <a:schemeClr val="accent2"/>
                </a:solidFill>
                <a:latin typeface="Arial" panose="020B0604020202020204" pitchFamily="34" charset="0"/>
                <a:cs typeface="Arial" panose="020B0604020202020204" pitchFamily="34" charset="0"/>
              </a:rPr>
              <a:t>Handling and Operational Safety</a:t>
            </a:r>
            <a:br>
              <a:rPr lang="en-US" sz="1600" b="1">
                <a:latin typeface="Arial" panose="020B0604020202020204" pitchFamily="34" charset="0"/>
                <a:cs typeface="Arial" panose="020B0604020202020204" pitchFamily="34" charset="0"/>
              </a:rPr>
            </a:br>
            <a:r>
              <a:rPr lang="en-US" sz="1600">
                <a:latin typeface="Arial" panose="020B0604020202020204" pitchFamily="34" charset="0"/>
                <a:cs typeface="Arial" panose="020B0604020202020204" pitchFamily="34" charset="0"/>
              </a:rPr>
              <a:t>H</a:t>
            </a:r>
            <a:r>
              <a:rPr lang="en-US" sz="1600" baseline="-25000">
                <a:latin typeface="Arial" panose="020B0604020202020204" pitchFamily="34" charset="0"/>
                <a:cs typeface="Arial" panose="020B0604020202020204" pitchFamily="34" charset="0"/>
              </a:rPr>
              <a:t>2</a:t>
            </a:r>
            <a:r>
              <a:rPr lang="en-US" sz="1600">
                <a:latin typeface="Arial" panose="020B0604020202020204" pitchFamily="34" charset="0"/>
                <a:cs typeface="Arial" panose="020B0604020202020204" pitchFamily="34" charset="0"/>
              </a:rPr>
              <a:t> safety protocols designed and implemented to avoid endangering workers and nearby communities</a:t>
            </a:r>
          </a:p>
          <a:p>
            <a:pPr>
              <a:spcBef>
                <a:spcPts val="1200"/>
              </a:spcBef>
              <a:buSzPct val="100000"/>
            </a:pPr>
            <a:r>
              <a:rPr lang="en-US" sz="1600">
                <a:latin typeface="Arial" panose="020B0604020202020204" pitchFamily="34" charset="0"/>
                <a:cs typeface="Arial" panose="020B0604020202020204" pitchFamily="34" charset="0"/>
              </a:rPr>
              <a:t>. </a:t>
            </a:r>
          </a:p>
        </p:txBody>
      </p:sp>
      <p:pic>
        <p:nvPicPr>
          <p:cNvPr id="32" name="Graphic 31" descr="Leaky Tap to represent the consumption of local resources that must be considered with energy solutions">
            <a:extLst>
              <a:ext uri="{FF2B5EF4-FFF2-40B4-BE49-F238E27FC236}">
                <a16:creationId xmlns:a16="http://schemas.microsoft.com/office/drawing/2014/main" id="{4AB2DC44-170C-4AE3-A5C3-85C73E01A570}"/>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84571" y="4344949"/>
            <a:ext cx="740165" cy="740165"/>
          </a:xfrm>
          <a:prstGeom prst="rect">
            <a:avLst/>
          </a:prstGeom>
        </p:spPr>
      </p:pic>
      <p:sp>
        <p:nvSpPr>
          <p:cNvPr id="24" name="TextBox 23">
            <a:extLst>
              <a:ext uri="{FF2B5EF4-FFF2-40B4-BE49-F238E27FC236}">
                <a16:creationId xmlns:a16="http://schemas.microsoft.com/office/drawing/2014/main" id="{2BA0FE78-1970-4857-8C92-F244AF427F48}"/>
              </a:ext>
            </a:extLst>
          </p:cNvPr>
          <p:cNvSpPr txBox="1"/>
          <p:nvPr/>
        </p:nvSpPr>
        <p:spPr>
          <a:xfrm>
            <a:off x="2427101" y="4400904"/>
            <a:ext cx="9154057" cy="827131"/>
          </a:xfrm>
          <a:prstGeom prst="rect">
            <a:avLst/>
          </a:prstGeom>
          <a:noFill/>
        </p:spPr>
        <p:txBody>
          <a:bodyPr wrap="square" lIns="0" tIns="0" rIns="0" bIns="0" rtlCol="0">
            <a:noAutofit/>
          </a:bodyPr>
          <a:lstStyle/>
          <a:p>
            <a:pPr>
              <a:spcBef>
                <a:spcPts val="1200"/>
              </a:spcBef>
              <a:buSzPct val="100000"/>
            </a:pPr>
            <a:r>
              <a:rPr lang="en-US" b="1">
                <a:solidFill>
                  <a:schemeClr val="accent2"/>
                </a:solidFill>
                <a:latin typeface="Arial" panose="020B0604020202020204" pitchFamily="34" charset="0"/>
                <a:cs typeface="Arial" panose="020B0604020202020204" pitchFamily="34" charset="0"/>
              </a:rPr>
              <a:t>Resource Consumption</a:t>
            </a:r>
            <a:br>
              <a:rPr lang="en-US" sz="1600" b="1">
                <a:latin typeface="Arial" panose="020B0604020202020204" pitchFamily="34" charset="0"/>
                <a:cs typeface="Arial" panose="020B0604020202020204" pitchFamily="34" charset="0"/>
              </a:rPr>
            </a:br>
            <a:r>
              <a:rPr lang="en-US" sz="1600">
                <a:latin typeface="Arial" panose="020B0604020202020204" pitchFamily="34" charset="0"/>
                <a:cs typeface="Arial" panose="020B0604020202020204" pitchFamily="34" charset="0"/>
              </a:rPr>
              <a:t>Some solutions are water and energy intensive, constraining supply from neighboring communities</a:t>
            </a:r>
          </a:p>
        </p:txBody>
      </p:sp>
      <p:sp>
        <p:nvSpPr>
          <p:cNvPr id="27" name="Freeform 30" descr="Icon illustrating a symbol commonly used to represent information, which we use here to represent public awareness. ">
            <a:extLst>
              <a:ext uri="{FF2B5EF4-FFF2-40B4-BE49-F238E27FC236}">
                <a16:creationId xmlns:a16="http://schemas.microsoft.com/office/drawing/2014/main" id="{E0687D49-0627-4071-BCC7-75B702D2996C}"/>
              </a:ext>
            </a:extLst>
          </p:cNvPr>
          <p:cNvSpPr>
            <a:spLocks noEditPoints="1"/>
          </p:cNvSpPr>
          <p:nvPr/>
        </p:nvSpPr>
        <p:spPr bwMode="auto">
          <a:xfrm>
            <a:off x="1198317" y="5458971"/>
            <a:ext cx="227679" cy="533400"/>
          </a:xfrm>
          <a:custGeom>
            <a:avLst/>
            <a:gdLst>
              <a:gd name="T0" fmla="*/ 59 w 71"/>
              <a:gd name="T1" fmla="*/ 150 h 168"/>
              <a:gd name="T2" fmla="*/ 71 w 71"/>
              <a:gd name="T3" fmla="*/ 147 h 168"/>
              <a:gd name="T4" fmla="*/ 71 w 71"/>
              <a:gd name="T5" fmla="*/ 158 h 168"/>
              <a:gd name="T6" fmla="*/ 45 w 71"/>
              <a:gd name="T7" fmla="*/ 166 h 168"/>
              <a:gd name="T8" fmla="*/ 26 w 71"/>
              <a:gd name="T9" fmla="*/ 168 h 168"/>
              <a:gd name="T10" fmla="*/ 11 w 71"/>
              <a:gd name="T11" fmla="*/ 164 h 168"/>
              <a:gd name="T12" fmla="*/ 5 w 71"/>
              <a:gd name="T13" fmla="*/ 150 h 168"/>
              <a:gd name="T14" fmla="*/ 6 w 71"/>
              <a:gd name="T15" fmla="*/ 142 h 168"/>
              <a:gd name="T16" fmla="*/ 8 w 71"/>
              <a:gd name="T17" fmla="*/ 130 h 168"/>
              <a:gd name="T18" fmla="*/ 19 w 71"/>
              <a:gd name="T19" fmla="*/ 76 h 168"/>
              <a:gd name="T20" fmla="*/ 0 w 71"/>
              <a:gd name="T21" fmla="*/ 74 h 168"/>
              <a:gd name="T22" fmla="*/ 0 w 71"/>
              <a:gd name="T23" fmla="*/ 63 h 168"/>
              <a:gd name="T24" fmla="*/ 45 w 71"/>
              <a:gd name="T25" fmla="*/ 54 h 168"/>
              <a:gd name="T26" fmla="*/ 59 w 71"/>
              <a:gd name="T27" fmla="*/ 54 h 168"/>
              <a:gd name="T28" fmla="*/ 46 w 71"/>
              <a:gd name="T29" fmla="*/ 121 h 168"/>
              <a:gd name="T30" fmla="*/ 44 w 71"/>
              <a:gd name="T31" fmla="*/ 132 h 168"/>
              <a:gd name="T32" fmla="*/ 43 w 71"/>
              <a:gd name="T33" fmla="*/ 140 h 168"/>
              <a:gd name="T34" fmla="*/ 53 w 71"/>
              <a:gd name="T35" fmla="*/ 151 h 168"/>
              <a:gd name="T36" fmla="*/ 59 w 71"/>
              <a:gd name="T37" fmla="*/ 150 h 168"/>
              <a:gd name="T38" fmla="*/ 32 w 71"/>
              <a:gd name="T39" fmla="*/ 33 h 168"/>
              <a:gd name="T40" fmla="*/ 26 w 71"/>
              <a:gd name="T41" fmla="*/ 21 h 168"/>
              <a:gd name="T42" fmla="*/ 33 w 71"/>
              <a:gd name="T43" fmla="*/ 6 h 168"/>
              <a:gd name="T44" fmla="*/ 50 w 71"/>
              <a:gd name="T45" fmla="*/ 0 h 168"/>
              <a:gd name="T46" fmla="*/ 64 w 71"/>
              <a:gd name="T47" fmla="*/ 4 h 168"/>
              <a:gd name="T48" fmla="*/ 68 w 71"/>
              <a:gd name="T49" fmla="*/ 16 h 168"/>
              <a:gd name="T50" fmla="*/ 62 w 71"/>
              <a:gd name="T51" fmla="*/ 32 h 168"/>
              <a:gd name="T52" fmla="*/ 45 w 71"/>
              <a:gd name="T53" fmla="*/ 38 h 168"/>
              <a:gd name="T54" fmla="*/ 32 w 71"/>
              <a:gd name="T55" fmla="*/ 33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1" h="168">
                <a:moveTo>
                  <a:pt x="59" y="150"/>
                </a:moveTo>
                <a:cubicBezTo>
                  <a:pt x="62" y="150"/>
                  <a:pt x="66" y="149"/>
                  <a:pt x="71" y="147"/>
                </a:cubicBezTo>
                <a:cubicBezTo>
                  <a:pt x="71" y="158"/>
                  <a:pt x="71" y="158"/>
                  <a:pt x="71" y="158"/>
                </a:cubicBezTo>
                <a:cubicBezTo>
                  <a:pt x="61" y="162"/>
                  <a:pt x="52" y="165"/>
                  <a:pt x="45" y="166"/>
                </a:cubicBezTo>
                <a:cubicBezTo>
                  <a:pt x="38" y="168"/>
                  <a:pt x="32" y="168"/>
                  <a:pt x="26" y="168"/>
                </a:cubicBezTo>
                <a:cubicBezTo>
                  <a:pt x="20" y="168"/>
                  <a:pt x="14" y="167"/>
                  <a:pt x="11" y="164"/>
                </a:cubicBezTo>
                <a:cubicBezTo>
                  <a:pt x="7" y="160"/>
                  <a:pt x="5" y="156"/>
                  <a:pt x="5" y="150"/>
                </a:cubicBezTo>
                <a:cubicBezTo>
                  <a:pt x="5" y="148"/>
                  <a:pt x="5" y="145"/>
                  <a:pt x="6" y="142"/>
                </a:cubicBezTo>
                <a:cubicBezTo>
                  <a:pt x="6" y="138"/>
                  <a:pt x="7" y="134"/>
                  <a:pt x="8" y="130"/>
                </a:cubicBezTo>
                <a:cubicBezTo>
                  <a:pt x="19" y="76"/>
                  <a:pt x="19" y="76"/>
                  <a:pt x="19" y="76"/>
                </a:cubicBezTo>
                <a:cubicBezTo>
                  <a:pt x="0" y="74"/>
                  <a:pt x="0" y="74"/>
                  <a:pt x="0" y="74"/>
                </a:cubicBezTo>
                <a:cubicBezTo>
                  <a:pt x="0" y="63"/>
                  <a:pt x="0" y="63"/>
                  <a:pt x="0" y="63"/>
                </a:cubicBezTo>
                <a:cubicBezTo>
                  <a:pt x="45" y="54"/>
                  <a:pt x="45" y="54"/>
                  <a:pt x="45" y="54"/>
                </a:cubicBezTo>
                <a:cubicBezTo>
                  <a:pt x="59" y="54"/>
                  <a:pt x="59" y="54"/>
                  <a:pt x="59" y="54"/>
                </a:cubicBezTo>
                <a:cubicBezTo>
                  <a:pt x="46" y="121"/>
                  <a:pt x="46" y="121"/>
                  <a:pt x="46" y="121"/>
                </a:cubicBezTo>
                <a:cubicBezTo>
                  <a:pt x="45" y="125"/>
                  <a:pt x="44" y="129"/>
                  <a:pt x="44" y="132"/>
                </a:cubicBezTo>
                <a:cubicBezTo>
                  <a:pt x="44" y="135"/>
                  <a:pt x="43" y="138"/>
                  <a:pt x="43" y="140"/>
                </a:cubicBezTo>
                <a:cubicBezTo>
                  <a:pt x="43" y="147"/>
                  <a:pt x="47" y="151"/>
                  <a:pt x="53" y="151"/>
                </a:cubicBezTo>
                <a:cubicBezTo>
                  <a:pt x="55" y="151"/>
                  <a:pt x="57" y="150"/>
                  <a:pt x="59" y="150"/>
                </a:cubicBezTo>
                <a:moveTo>
                  <a:pt x="32" y="33"/>
                </a:moveTo>
                <a:cubicBezTo>
                  <a:pt x="28" y="30"/>
                  <a:pt x="26" y="26"/>
                  <a:pt x="26" y="21"/>
                </a:cubicBezTo>
                <a:cubicBezTo>
                  <a:pt x="26" y="15"/>
                  <a:pt x="29" y="10"/>
                  <a:pt x="33" y="6"/>
                </a:cubicBezTo>
                <a:cubicBezTo>
                  <a:pt x="38" y="2"/>
                  <a:pt x="43" y="0"/>
                  <a:pt x="50" y="0"/>
                </a:cubicBezTo>
                <a:cubicBezTo>
                  <a:pt x="56" y="0"/>
                  <a:pt x="60" y="1"/>
                  <a:pt x="64" y="4"/>
                </a:cubicBezTo>
                <a:cubicBezTo>
                  <a:pt x="67" y="7"/>
                  <a:pt x="68" y="11"/>
                  <a:pt x="68" y="16"/>
                </a:cubicBezTo>
                <a:cubicBezTo>
                  <a:pt x="68" y="23"/>
                  <a:pt x="66" y="28"/>
                  <a:pt x="62" y="32"/>
                </a:cubicBezTo>
                <a:cubicBezTo>
                  <a:pt x="58" y="36"/>
                  <a:pt x="52" y="38"/>
                  <a:pt x="45" y="38"/>
                </a:cubicBezTo>
                <a:cubicBezTo>
                  <a:pt x="40" y="38"/>
                  <a:pt x="35" y="36"/>
                  <a:pt x="32" y="33"/>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800"/>
          </a:p>
        </p:txBody>
      </p:sp>
      <p:sp>
        <p:nvSpPr>
          <p:cNvPr id="18" name="TextBox 17">
            <a:extLst>
              <a:ext uri="{FF2B5EF4-FFF2-40B4-BE49-F238E27FC236}">
                <a16:creationId xmlns:a16="http://schemas.microsoft.com/office/drawing/2014/main" id="{A9284E2A-BB90-499F-A1C7-BE8598FF898C}"/>
              </a:ext>
            </a:extLst>
          </p:cNvPr>
          <p:cNvSpPr txBox="1"/>
          <p:nvPr/>
        </p:nvSpPr>
        <p:spPr>
          <a:xfrm>
            <a:off x="2443774" y="5378431"/>
            <a:ext cx="9154057" cy="694481"/>
          </a:xfrm>
          <a:prstGeom prst="rect">
            <a:avLst/>
          </a:prstGeom>
          <a:noFill/>
        </p:spPr>
        <p:txBody>
          <a:bodyPr wrap="square" lIns="0" tIns="0" rIns="0" bIns="0" rtlCol="0">
            <a:noAutofit/>
          </a:bodyPr>
          <a:lstStyle/>
          <a:p>
            <a:pPr>
              <a:spcBef>
                <a:spcPts val="1200"/>
              </a:spcBef>
              <a:buSzPct val="100000"/>
            </a:pPr>
            <a:r>
              <a:rPr lang="en-US" b="1">
                <a:solidFill>
                  <a:schemeClr val="accent2"/>
                </a:solidFill>
                <a:latin typeface="Arial" panose="020B0604020202020204" pitchFamily="34" charset="0"/>
                <a:cs typeface="Arial" panose="020B0604020202020204" pitchFamily="34" charset="0"/>
              </a:rPr>
              <a:t>Public Awareness</a:t>
            </a:r>
            <a:br>
              <a:rPr lang="en-US" sz="1600" b="1">
                <a:latin typeface="Arial" panose="020B0604020202020204" pitchFamily="34" charset="0"/>
                <a:cs typeface="Arial" panose="020B0604020202020204" pitchFamily="34" charset="0"/>
              </a:rPr>
            </a:br>
            <a:r>
              <a:rPr lang="en-US" sz="1600">
                <a:latin typeface="Arial" panose="020B0604020202020204" pitchFamily="34" charset="0"/>
                <a:cs typeface="Arial" panose="020B0604020202020204" pitchFamily="34" charset="0"/>
              </a:rPr>
              <a:t>Increasing community education and transparency on H</a:t>
            </a:r>
            <a:r>
              <a:rPr lang="en-US" sz="1600" baseline="-25000">
                <a:latin typeface="Arial" panose="020B0604020202020204" pitchFamily="34" charset="0"/>
                <a:cs typeface="Arial" panose="020B0604020202020204" pitchFamily="34" charset="0"/>
              </a:rPr>
              <a:t>2</a:t>
            </a:r>
            <a:r>
              <a:rPr lang="en-US" sz="1600">
                <a:latin typeface="Arial" panose="020B0604020202020204" pitchFamily="34" charset="0"/>
                <a:cs typeface="Arial" panose="020B0604020202020204" pitchFamily="34" charset="0"/>
              </a:rPr>
              <a:t> and CCU technologies to enable community involvement</a:t>
            </a:r>
          </a:p>
        </p:txBody>
      </p:sp>
      <p:sp>
        <p:nvSpPr>
          <p:cNvPr id="22" name="Slide Number Placeholder 3">
            <a:extLst>
              <a:ext uri="{FF2B5EF4-FFF2-40B4-BE49-F238E27FC236}">
                <a16:creationId xmlns:a16="http://schemas.microsoft.com/office/drawing/2014/main" id="{00C18E6B-E38F-4B7C-923A-06AE1FD23910}"/>
              </a:ext>
              <a:ext uri="{C183D7F6-B498-43B3-948B-1728B52AA6E4}">
                <adec:decorative xmlns:adec="http://schemas.microsoft.com/office/drawing/2017/decorative" val="1"/>
              </a:ext>
            </a:extLst>
          </p:cNvPr>
          <p:cNvSpPr>
            <a:spLocks noGrp="1"/>
          </p:cNvSpPr>
          <p:nvPr>
            <p:ph type="sldNum" sz="quarter" idx="12"/>
          </p:nvPr>
        </p:nvSpPr>
        <p:spPr>
          <a:xfrm>
            <a:off x="11414760" y="6240145"/>
            <a:ext cx="320040" cy="182880"/>
          </a:xfrm>
        </p:spPr>
        <p:txBody>
          <a:bodyPr/>
          <a:lstStyle/>
          <a:p>
            <a:fld id="{B58DE5F1-E0F9-4CCA-92B7-7A6FC4DFEE14}" type="slidenum">
              <a:rPr lang="en-US" smtClean="0"/>
              <a:t>24</a:t>
            </a:fld>
            <a:endParaRPr lang="en-US"/>
          </a:p>
        </p:txBody>
      </p:sp>
    </p:spTree>
    <p:extLst>
      <p:ext uri="{BB962C8B-B14F-4D97-AF65-F5344CB8AC3E}">
        <p14:creationId xmlns:p14="http://schemas.microsoft.com/office/powerpoint/2010/main" val="9314146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le 2">
            <a:extLst>
              <a:ext uri="{FF2B5EF4-FFF2-40B4-BE49-F238E27FC236}">
                <a16:creationId xmlns:a16="http://schemas.microsoft.com/office/drawing/2014/main" id="{BEE9BADE-B237-4BA4-815B-1579FA98B7ED}"/>
              </a:ext>
            </a:extLst>
          </p:cNvPr>
          <p:cNvSpPr>
            <a:spLocks noGrp="1"/>
          </p:cNvSpPr>
          <p:nvPr>
            <p:ph type="title"/>
          </p:nvPr>
        </p:nvSpPr>
        <p:spPr>
          <a:xfrm>
            <a:off x="457201" y="457201"/>
            <a:ext cx="11734799" cy="393261"/>
          </a:xfrm>
        </p:spPr>
        <p:txBody>
          <a:bodyPr vert="horz"/>
          <a:lstStyle/>
          <a:p>
            <a:r>
              <a:rPr lang="en-US">
                <a:latin typeface="Arial Black" panose="020B0A04020102020204" pitchFamily="34" charset="0"/>
              </a:rPr>
              <a:t>Community-Level Buildings Considerations</a:t>
            </a:r>
          </a:p>
        </p:txBody>
      </p:sp>
      <p:sp>
        <p:nvSpPr>
          <p:cNvPr id="29" name="Text Placeholder 3">
            <a:extLst>
              <a:ext uri="{FF2B5EF4-FFF2-40B4-BE49-F238E27FC236}">
                <a16:creationId xmlns:a16="http://schemas.microsoft.com/office/drawing/2014/main" id="{7EBAF443-480F-459C-9154-D1B86FA3A951}"/>
              </a:ext>
            </a:extLst>
          </p:cNvPr>
          <p:cNvSpPr>
            <a:spLocks noGrp="1"/>
          </p:cNvSpPr>
          <p:nvPr>
            <p:ph type="body" sz="quarter" idx="13"/>
          </p:nvPr>
        </p:nvSpPr>
        <p:spPr>
          <a:xfrm>
            <a:off x="457200" y="977769"/>
            <a:ext cx="11277600" cy="393261"/>
          </a:xfrm>
        </p:spPr>
        <p:txBody>
          <a:bodyPr/>
          <a:lstStyle/>
          <a:p>
            <a:r>
              <a:rPr lang="en-US" sz="2000"/>
              <a:t>The following represents our understanding of the core community considerations within buildings</a:t>
            </a:r>
          </a:p>
        </p:txBody>
      </p:sp>
      <p:sp>
        <p:nvSpPr>
          <p:cNvPr id="10" name="TextBox 9">
            <a:extLst>
              <a:ext uri="{FF2B5EF4-FFF2-40B4-BE49-F238E27FC236}">
                <a16:creationId xmlns:a16="http://schemas.microsoft.com/office/drawing/2014/main" id="{5D4C2829-998D-4644-B2FD-62855A97243A}"/>
              </a:ext>
            </a:extLst>
          </p:cNvPr>
          <p:cNvSpPr txBox="1"/>
          <p:nvPr/>
        </p:nvSpPr>
        <p:spPr>
          <a:xfrm>
            <a:off x="944026" y="1683839"/>
            <a:ext cx="1307939" cy="338554"/>
          </a:xfrm>
          <a:prstGeom prst="rect">
            <a:avLst/>
          </a:prstGeom>
          <a:noFill/>
        </p:spPr>
        <p:txBody>
          <a:bodyPr wrap="square" rtlCol="0">
            <a:spAutoFit/>
          </a:bodyPr>
          <a:lstStyle/>
          <a:p>
            <a:r>
              <a:rPr lang="en-US" sz="1600" b="1" cap="all">
                <a:solidFill>
                  <a:schemeClr val="accent2"/>
                </a:solidFill>
                <a:latin typeface="Arial" panose="020B0604020202020204" pitchFamily="34" charset="0"/>
                <a:cs typeface="Arial" panose="020B0604020202020204" pitchFamily="34" charset="0"/>
              </a:rPr>
              <a:t>Item</a:t>
            </a:r>
          </a:p>
        </p:txBody>
      </p:sp>
      <p:sp>
        <p:nvSpPr>
          <p:cNvPr id="13" name="TextBox 12">
            <a:extLst>
              <a:ext uri="{FF2B5EF4-FFF2-40B4-BE49-F238E27FC236}">
                <a16:creationId xmlns:a16="http://schemas.microsoft.com/office/drawing/2014/main" id="{86EB3060-DA0C-4D6F-895E-2481662289FD}"/>
              </a:ext>
            </a:extLst>
          </p:cNvPr>
          <p:cNvSpPr txBox="1"/>
          <p:nvPr/>
        </p:nvSpPr>
        <p:spPr>
          <a:xfrm>
            <a:off x="2383972" y="1683839"/>
            <a:ext cx="2386314" cy="338554"/>
          </a:xfrm>
          <a:prstGeom prst="rect">
            <a:avLst/>
          </a:prstGeom>
          <a:noFill/>
        </p:spPr>
        <p:txBody>
          <a:bodyPr wrap="square" rtlCol="0">
            <a:spAutoFit/>
          </a:bodyPr>
          <a:lstStyle/>
          <a:p>
            <a:r>
              <a:rPr lang="en-US" sz="1600" b="1" cap="all">
                <a:solidFill>
                  <a:schemeClr val="accent2"/>
                </a:solidFill>
                <a:latin typeface="Arial" panose="020B0604020202020204" pitchFamily="34" charset="0"/>
                <a:cs typeface="Arial" panose="020B0604020202020204" pitchFamily="34" charset="0"/>
              </a:rPr>
              <a:t>Explanation</a:t>
            </a:r>
          </a:p>
        </p:txBody>
      </p:sp>
      <p:cxnSp>
        <p:nvCxnSpPr>
          <p:cNvPr id="12" name="Straight Connector 11">
            <a:extLst>
              <a:ext uri="{FF2B5EF4-FFF2-40B4-BE49-F238E27FC236}">
                <a16:creationId xmlns:a16="http://schemas.microsoft.com/office/drawing/2014/main" id="{5F9BF51D-231D-4F4E-A4F7-0E0693E148B4}"/>
              </a:ext>
              <a:ext uri="{C183D7F6-B498-43B3-948B-1728B52AA6E4}">
                <adec:decorative xmlns:adec="http://schemas.microsoft.com/office/drawing/2017/decorative" val="1"/>
              </a:ext>
            </a:extLst>
          </p:cNvPr>
          <p:cNvCxnSpPr>
            <a:cxnSpLocks/>
          </p:cNvCxnSpPr>
          <p:nvPr/>
        </p:nvCxnSpPr>
        <p:spPr>
          <a:xfrm>
            <a:off x="590308" y="2046098"/>
            <a:ext cx="11007524" cy="0"/>
          </a:xfrm>
          <a:prstGeom prst="line">
            <a:avLst/>
          </a:prstGeom>
          <a:ln w="31750">
            <a:solidFill>
              <a:schemeClr val="accent1"/>
            </a:solidFill>
            <a:prstDash val="sysDot"/>
          </a:ln>
        </p:spPr>
        <p:style>
          <a:lnRef idx="1">
            <a:schemeClr val="accent1"/>
          </a:lnRef>
          <a:fillRef idx="0">
            <a:schemeClr val="accent1"/>
          </a:fillRef>
          <a:effectRef idx="0">
            <a:schemeClr val="accent1"/>
          </a:effectRef>
          <a:fontRef idx="minor">
            <a:schemeClr val="tx1"/>
          </a:fontRef>
        </p:style>
      </p:cxnSp>
      <p:grpSp>
        <p:nvGrpSpPr>
          <p:cNvPr id="5" name="Group 4" descr="Icon illustrating a gas pipeline and electric plug to represent the transition costs and challenges of utilizing new technologies and systems within buildings.">
            <a:extLst>
              <a:ext uri="{FF2B5EF4-FFF2-40B4-BE49-F238E27FC236}">
                <a16:creationId xmlns:a16="http://schemas.microsoft.com/office/drawing/2014/main" id="{5E4FB818-2B5A-4195-9B75-8A1A855D6EEC}"/>
              </a:ext>
            </a:extLst>
          </p:cNvPr>
          <p:cNvGrpSpPr/>
          <p:nvPr/>
        </p:nvGrpSpPr>
        <p:grpSpPr>
          <a:xfrm>
            <a:off x="1027146" y="2287293"/>
            <a:ext cx="647170" cy="695494"/>
            <a:chOff x="1049702" y="5450655"/>
            <a:chExt cx="647170" cy="695494"/>
          </a:xfrm>
        </p:grpSpPr>
        <p:sp>
          <p:nvSpPr>
            <p:cNvPr id="22" name="Freeform 9">
              <a:extLst>
                <a:ext uri="{FF2B5EF4-FFF2-40B4-BE49-F238E27FC236}">
                  <a16:creationId xmlns:a16="http://schemas.microsoft.com/office/drawing/2014/main" id="{00929D8F-1065-4635-80A6-943702E6DDF3}"/>
                </a:ext>
              </a:extLst>
            </p:cNvPr>
            <p:cNvSpPr>
              <a:spLocks noEditPoints="1"/>
            </p:cNvSpPr>
            <p:nvPr/>
          </p:nvSpPr>
          <p:spPr bwMode="auto">
            <a:xfrm>
              <a:off x="1049702" y="5450655"/>
              <a:ext cx="647170" cy="695494"/>
            </a:xfrm>
            <a:custGeom>
              <a:avLst/>
              <a:gdLst>
                <a:gd name="T0" fmla="*/ 38 w 188"/>
                <a:gd name="T1" fmla="*/ 54 h 202"/>
                <a:gd name="T2" fmla="*/ 54 w 188"/>
                <a:gd name="T3" fmla="*/ 14 h 202"/>
                <a:gd name="T4" fmla="*/ 18 w 188"/>
                <a:gd name="T5" fmla="*/ 34 h 202"/>
                <a:gd name="T6" fmla="*/ 60 w 188"/>
                <a:gd name="T7" fmla="*/ 8 h 202"/>
                <a:gd name="T8" fmla="*/ 68 w 188"/>
                <a:gd name="T9" fmla="*/ 68 h 202"/>
                <a:gd name="T10" fmla="*/ 76 w 188"/>
                <a:gd name="T11" fmla="*/ 8 h 202"/>
                <a:gd name="T12" fmla="*/ 180 w 188"/>
                <a:gd name="T13" fmla="*/ 110 h 202"/>
                <a:gd name="T14" fmla="*/ 118 w 188"/>
                <a:gd name="T15" fmla="*/ 118 h 202"/>
                <a:gd name="T16" fmla="*/ 180 w 188"/>
                <a:gd name="T17" fmla="*/ 126 h 202"/>
                <a:gd name="T18" fmla="*/ 180 w 188"/>
                <a:gd name="T19" fmla="*/ 110 h 202"/>
                <a:gd name="T20" fmla="*/ 133 w 188"/>
                <a:gd name="T21" fmla="*/ 103 h 202"/>
                <a:gd name="T22" fmla="*/ 173 w 188"/>
                <a:gd name="T23" fmla="*/ 70 h 202"/>
                <a:gd name="T24" fmla="*/ 83 w 188"/>
                <a:gd name="T25" fmla="*/ 14 h 202"/>
                <a:gd name="T26" fmla="*/ 83 w 188"/>
                <a:gd name="T27" fmla="*/ 54 h 202"/>
                <a:gd name="T28" fmla="*/ 117 w 188"/>
                <a:gd name="T29" fmla="*/ 54 h 202"/>
                <a:gd name="T30" fmla="*/ 163 w 188"/>
                <a:gd name="T31" fmla="*/ 157 h 202"/>
                <a:gd name="T32" fmla="*/ 143 w 188"/>
                <a:gd name="T33" fmla="*/ 157 h 202"/>
                <a:gd name="T34" fmla="*/ 140 w 188"/>
                <a:gd name="T35" fmla="*/ 164 h 202"/>
                <a:gd name="T36" fmla="*/ 153 w 188"/>
                <a:gd name="T37" fmla="*/ 176 h 202"/>
                <a:gd name="T38" fmla="*/ 165 w 188"/>
                <a:gd name="T39" fmla="*/ 164 h 202"/>
                <a:gd name="T40" fmla="*/ 163 w 188"/>
                <a:gd name="T41" fmla="*/ 157 h 202"/>
                <a:gd name="T42" fmla="*/ 99 w 188"/>
                <a:gd name="T43" fmla="*/ 194 h 202"/>
                <a:gd name="T44" fmla="*/ 83 w 188"/>
                <a:gd name="T45" fmla="*/ 194 h 202"/>
                <a:gd name="T46" fmla="*/ 48 w 188"/>
                <a:gd name="T47" fmla="*/ 140 h 202"/>
                <a:gd name="T48" fmla="*/ 15 w 188"/>
                <a:gd name="T49" fmla="*/ 135 h 202"/>
                <a:gd name="T50" fmla="*/ 16 w 188"/>
                <a:gd name="T51" fmla="*/ 122 h 202"/>
                <a:gd name="T52" fmla="*/ 2 w 188"/>
                <a:gd name="T53" fmla="*/ 101 h 202"/>
                <a:gd name="T54" fmla="*/ 23 w 188"/>
                <a:gd name="T55" fmla="*/ 115 h 202"/>
                <a:gd name="T56" fmla="*/ 22 w 188"/>
                <a:gd name="T57" fmla="*/ 89 h 202"/>
                <a:gd name="T58" fmla="*/ 29 w 188"/>
                <a:gd name="T59" fmla="*/ 82 h 202"/>
                <a:gd name="T60" fmla="*/ 49 w 188"/>
                <a:gd name="T61" fmla="*/ 89 h 202"/>
                <a:gd name="T62" fmla="*/ 55 w 188"/>
                <a:gd name="T63" fmla="*/ 95 h 202"/>
                <a:gd name="T64" fmla="*/ 96 w 188"/>
                <a:gd name="T65" fmla="*/ 165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88" h="202">
                  <a:moveTo>
                    <a:pt x="18" y="34"/>
                  </a:moveTo>
                  <a:cubicBezTo>
                    <a:pt x="18" y="45"/>
                    <a:pt x="27" y="54"/>
                    <a:pt x="38" y="54"/>
                  </a:cubicBezTo>
                  <a:cubicBezTo>
                    <a:pt x="54" y="54"/>
                    <a:pt x="54" y="54"/>
                    <a:pt x="54" y="54"/>
                  </a:cubicBezTo>
                  <a:cubicBezTo>
                    <a:pt x="54" y="14"/>
                    <a:pt x="54" y="14"/>
                    <a:pt x="54" y="14"/>
                  </a:cubicBezTo>
                  <a:cubicBezTo>
                    <a:pt x="38" y="14"/>
                    <a:pt x="38" y="14"/>
                    <a:pt x="38" y="14"/>
                  </a:cubicBezTo>
                  <a:cubicBezTo>
                    <a:pt x="27" y="14"/>
                    <a:pt x="18" y="23"/>
                    <a:pt x="18" y="34"/>
                  </a:cubicBezTo>
                  <a:moveTo>
                    <a:pt x="68" y="0"/>
                  </a:moveTo>
                  <a:cubicBezTo>
                    <a:pt x="64" y="0"/>
                    <a:pt x="60" y="3"/>
                    <a:pt x="60" y="8"/>
                  </a:cubicBezTo>
                  <a:cubicBezTo>
                    <a:pt x="60" y="60"/>
                    <a:pt x="60" y="60"/>
                    <a:pt x="60" y="60"/>
                  </a:cubicBezTo>
                  <a:cubicBezTo>
                    <a:pt x="60" y="65"/>
                    <a:pt x="64" y="68"/>
                    <a:pt x="68" y="68"/>
                  </a:cubicBezTo>
                  <a:cubicBezTo>
                    <a:pt x="72" y="68"/>
                    <a:pt x="76" y="65"/>
                    <a:pt x="76" y="60"/>
                  </a:cubicBezTo>
                  <a:cubicBezTo>
                    <a:pt x="76" y="8"/>
                    <a:pt x="76" y="8"/>
                    <a:pt x="76" y="8"/>
                  </a:cubicBezTo>
                  <a:cubicBezTo>
                    <a:pt x="76" y="3"/>
                    <a:pt x="72" y="0"/>
                    <a:pt x="68" y="0"/>
                  </a:cubicBezTo>
                  <a:moveTo>
                    <a:pt x="180" y="110"/>
                  </a:moveTo>
                  <a:cubicBezTo>
                    <a:pt x="126" y="110"/>
                    <a:pt x="126" y="110"/>
                    <a:pt x="126" y="110"/>
                  </a:cubicBezTo>
                  <a:cubicBezTo>
                    <a:pt x="121" y="110"/>
                    <a:pt x="118" y="113"/>
                    <a:pt x="118" y="118"/>
                  </a:cubicBezTo>
                  <a:cubicBezTo>
                    <a:pt x="118" y="122"/>
                    <a:pt x="121" y="126"/>
                    <a:pt x="126" y="126"/>
                  </a:cubicBezTo>
                  <a:cubicBezTo>
                    <a:pt x="180" y="126"/>
                    <a:pt x="180" y="126"/>
                    <a:pt x="180" y="126"/>
                  </a:cubicBezTo>
                  <a:cubicBezTo>
                    <a:pt x="184" y="126"/>
                    <a:pt x="188" y="122"/>
                    <a:pt x="188" y="118"/>
                  </a:cubicBezTo>
                  <a:cubicBezTo>
                    <a:pt x="188" y="113"/>
                    <a:pt x="184" y="110"/>
                    <a:pt x="180" y="110"/>
                  </a:cubicBezTo>
                  <a:moveTo>
                    <a:pt x="133" y="70"/>
                  </a:moveTo>
                  <a:cubicBezTo>
                    <a:pt x="133" y="103"/>
                    <a:pt x="133" y="103"/>
                    <a:pt x="133" y="103"/>
                  </a:cubicBezTo>
                  <a:cubicBezTo>
                    <a:pt x="173" y="103"/>
                    <a:pt x="173" y="103"/>
                    <a:pt x="173" y="103"/>
                  </a:cubicBezTo>
                  <a:cubicBezTo>
                    <a:pt x="173" y="70"/>
                    <a:pt x="173" y="70"/>
                    <a:pt x="173" y="70"/>
                  </a:cubicBezTo>
                  <a:cubicBezTo>
                    <a:pt x="173" y="39"/>
                    <a:pt x="147" y="14"/>
                    <a:pt x="117" y="14"/>
                  </a:cubicBezTo>
                  <a:cubicBezTo>
                    <a:pt x="83" y="14"/>
                    <a:pt x="83" y="14"/>
                    <a:pt x="83" y="14"/>
                  </a:cubicBezTo>
                  <a:cubicBezTo>
                    <a:pt x="83" y="14"/>
                    <a:pt x="83" y="14"/>
                    <a:pt x="83" y="14"/>
                  </a:cubicBezTo>
                  <a:cubicBezTo>
                    <a:pt x="83" y="54"/>
                    <a:pt x="83" y="54"/>
                    <a:pt x="83" y="54"/>
                  </a:cubicBezTo>
                  <a:cubicBezTo>
                    <a:pt x="83" y="54"/>
                    <a:pt x="83" y="54"/>
                    <a:pt x="83" y="54"/>
                  </a:cubicBezTo>
                  <a:cubicBezTo>
                    <a:pt x="117" y="54"/>
                    <a:pt x="117" y="54"/>
                    <a:pt x="117" y="54"/>
                  </a:cubicBezTo>
                  <a:cubicBezTo>
                    <a:pt x="125" y="54"/>
                    <a:pt x="133" y="61"/>
                    <a:pt x="133" y="70"/>
                  </a:cubicBezTo>
                  <a:moveTo>
                    <a:pt x="163" y="157"/>
                  </a:moveTo>
                  <a:cubicBezTo>
                    <a:pt x="153" y="140"/>
                    <a:pt x="153" y="140"/>
                    <a:pt x="153" y="140"/>
                  </a:cubicBezTo>
                  <a:cubicBezTo>
                    <a:pt x="143" y="157"/>
                    <a:pt x="143" y="157"/>
                    <a:pt x="143" y="157"/>
                  </a:cubicBezTo>
                  <a:cubicBezTo>
                    <a:pt x="142" y="158"/>
                    <a:pt x="142" y="158"/>
                    <a:pt x="142" y="158"/>
                  </a:cubicBezTo>
                  <a:cubicBezTo>
                    <a:pt x="141" y="160"/>
                    <a:pt x="140" y="162"/>
                    <a:pt x="140" y="164"/>
                  </a:cubicBezTo>
                  <a:cubicBezTo>
                    <a:pt x="140" y="164"/>
                    <a:pt x="140" y="165"/>
                    <a:pt x="140" y="165"/>
                  </a:cubicBezTo>
                  <a:cubicBezTo>
                    <a:pt x="141" y="171"/>
                    <a:pt x="146" y="176"/>
                    <a:pt x="153" y="176"/>
                  </a:cubicBezTo>
                  <a:cubicBezTo>
                    <a:pt x="159" y="176"/>
                    <a:pt x="164" y="171"/>
                    <a:pt x="165" y="165"/>
                  </a:cubicBezTo>
                  <a:cubicBezTo>
                    <a:pt x="165" y="165"/>
                    <a:pt x="165" y="164"/>
                    <a:pt x="165" y="164"/>
                  </a:cubicBezTo>
                  <a:cubicBezTo>
                    <a:pt x="165" y="162"/>
                    <a:pt x="164" y="160"/>
                    <a:pt x="163" y="158"/>
                  </a:cubicBezTo>
                  <a:lnTo>
                    <a:pt x="163" y="157"/>
                  </a:lnTo>
                  <a:close/>
                  <a:moveTo>
                    <a:pt x="99" y="170"/>
                  </a:moveTo>
                  <a:cubicBezTo>
                    <a:pt x="99" y="194"/>
                    <a:pt x="99" y="194"/>
                    <a:pt x="99" y="194"/>
                  </a:cubicBezTo>
                  <a:cubicBezTo>
                    <a:pt x="99" y="198"/>
                    <a:pt x="95" y="202"/>
                    <a:pt x="91" y="202"/>
                  </a:cubicBezTo>
                  <a:cubicBezTo>
                    <a:pt x="86" y="202"/>
                    <a:pt x="83" y="198"/>
                    <a:pt x="83" y="194"/>
                  </a:cubicBezTo>
                  <a:cubicBezTo>
                    <a:pt x="83" y="174"/>
                    <a:pt x="83" y="174"/>
                    <a:pt x="83" y="174"/>
                  </a:cubicBezTo>
                  <a:cubicBezTo>
                    <a:pt x="48" y="140"/>
                    <a:pt x="48" y="140"/>
                    <a:pt x="48" y="140"/>
                  </a:cubicBezTo>
                  <a:cubicBezTo>
                    <a:pt x="44" y="142"/>
                    <a:pt x="40" y="143"/>
                    <a:pt x="35" y="143"/>
                  </a:cubicBezTo>
                  <a:cubicBezTo>
                    <a:pt x="28" y="143"/>
                    <a:pt x="21" y="140"/>
                    <a:pt x="15" y="135"/>
                  </a:cubicBezTo>
                  <a:cubicBezTo>
                    <a:pt x="9" y="128"/>
                    <a:pt x="9" y="128"/>
                    <a:pt x="9" y="128"/>
                  </a:cubicBezTo>
                  <a:cubicBezTo>
                    <a:pt x="16" y="122"/>
                    <a:pt x="16" y="122"/>
                    <a:pt x="16" y="122"/>
                  </a:cubicBezTo>
                  <a:cubicBezTo>
                    <a:pt x="2" y="108"/>
                    <a:pt x="2" y="108"/>
                    <a:pt x="2" y="108"/>
                  </a:cubicBezTo>
                  <a:cubicBezTo>
                    <a:pt x="0" y="107"/>
                    <a:pt x="0" y="103"/>
                    <a:pt x="2" y="101"/>
                  </a:cubicBezTo>
                  <a:cubicBezTo>
                    <a:pt x="4" y="99"/>
                    <a:pt x="7" y="99"/>
                    <a:pt x="9" y="101"/>
                  </a:cubicBezTo>
                  <a:cubicBezTo>
                    <a:pt x="23" y="115"/>
                    <a:pt x="23" y="115"/>
                    <a:pt x="23" y="115"/>
                  </a:cubicBezTo>
                  <a:cubicBezTo>
                    <a:pt x="35" y="102"/>
                    <a:pt x="35" y="102"/>
                    <a:pt x="35" y="102"/>
                  </a:cubicBezTo>
                  <a:cubicBezTo>
                    <a:pt x="22" y="89"/>
                    <a:pt x="22" y="89"/>
                    <a:pt x="22" y="89"/>
                  </a:cubicBezTo>
                  <a:cubicBezTo>
                    <a:pt x="20" y="87"/>
                    <a:pt x="20" y="84"/>
                    <a:pt x="22" y="82"/>
                  </a:cubicBezTo>
                  <a:cubicBezTo>
                    <a:pt x="24" y="80"/>
                    <a:pt x="27" y="80"/>
                    <a:pt x="29" y="82"/>
                  </a:cubicBezTo>
                  <a:cubicBezTo>
                    <a:pt x="42" y="95"/>
                    <a:pt x="42" y="95"/>
                    <a:pt x="42" y="95"/>
                  </a:cubicBezTo>
                  <a:cubicBezTo>
                    <a:pt x="49" y="89"/>
                    <a:pt x="49" y="89"/>
                    <a:pt x="49" y="89"/>
                  </a:cubicBezTo>
                  <a:cubicBezTo>
                    <a:pt x="49" y="89"/>
                    <a:pt x="49" y="89"/>
                    <a:pt x="49" y="89"/>
                  </a:cubicBezTo>
                  <a:cubicBezTo>
                    <a:pt x="55" y="95"/>
                    <a:pt x="55" y="95"/>
                    <a:pt x="55" y="95"/>
                  </a:cubicBezTo>
                  <a:cubicBezTo>
                    <a:pt x="64" y="104"/>
                    <a:pt x="66" y="118"/>
                    <a:pt x="60" y="128"/>
                  </a:cubicBezTo>
                  <a:cubicBezTo>
                    <a:pt x="96" y="165"/>
                    <a:pt x="96" y="165"/>
                    <a:pt x="96" y="165"/>
                  </a:cubicBezTo>
                  <a:cubicBezTo>
                    <a:pt x="98" y="166"/>
                    <a:pt x="99" y="168"/>
                    <a:pt x="99" y="170"/>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 name="Rectangle 1">
              <a:extLst>
                <a:ext uri="{FF2B5EF4-FFF2-40B4-BE49-F238E27FC236}">
                  <a16:creationId xmlns:a16="http://schemas.microsoft.com/office/drawing/2014/main" id="{BC989928-8990-4921-A60E-042FC97DD676}"/>
                </a:ext>
              </a:extLst>
            </p:cNvPr>
            <p:cNvSpPr/>
            <p:nvPr/>
          </p:nvSpPr>
          <p:spPr>
            <a:xfrm>
              <a:off x="1513060" y="5905500"/>
              <a:ext cx="176132" cy="240649"/>
            </a:xfrm>
            <a:prstGeom prst="rect">
              <a:avLst/>
            </a:prstGeom>
            <a:solidFill>
              <a:schemeClr val="bg1"/>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grpSp>
      <p:sp>
        <p:nvSpPr>
          <p:cNvPr id="9" name="TextBox 8">
            <a:extLst>
              <a:ext uri="{FF2B5EF4-FFF2-40B4-BE49-F238E27FC236}">
                <a16:creationId xmlns:a16="http://schemas.microsoft.com/office/drawing/2014/main" id="{CB7A1CD2-79E9-459E-BC7D-CE0B4AB5EC3C}"/>
              </a:ext>
            </a:extLst>
          </p:cNvPr>
          <p:cNvSpPr txBox="1"/>
          <p:nvPr/>
        </p:nvSpPr>
        <p:spPr>
          <a:xfrm>
            <a:off x="2443774" y="2268930"/>
            <a:ext cx="9137384" cy="694481"/>
          </a:xfrm>
          <a:prstGeom prst="rect">
            <a:avLst/>
          </a:prstGeom>
          <a:noFill/>
        </p:spPr>
        <p:txBody>
          <a:bodyPr wrap="square" lIns="0" tIns="0" rIns="0" bIns="0" rtlCol="0">
            <a:noAutofit/>
          </a:bodyPr>
          <a:lstStyle/>
          <a:p>
            <a:pPr>
              <a:spcBef>
                <a:spcPts val="1200"/>
              </a:spcBef>
              <a:buSzPct val="100000"/>
            </a:pPr>
            <a:r>
              <a:rPr lang="en-US" b="1">
                <a:solidFill>
                  <a:schemeClr val="accent2"/>
                </a:solidFill>
                <a:latin typeface="Arial" panose="020B0604020202020204" pitchFamily="34" charset="0"/>
                <a:cs typeface="Arial" panose="020B0604020202020204" pitchFamily="34" charset="0"/>
              </a:rPr>
              <a:t>Transition Costs and Challenges</a:t>
            </a:r>
            <a:br>
              <a:rPr lang="en-US" sz="1600" b="1">
                <a:latin typeface="Arial" panose="020B0604020202020204" pitchFamily="34" charset="0"/>
                <a:cs typeface="Arial" panose="020B0604020202020204" pitchFamily="34" charset="0"/>
              </a:rPr>
            </a:br>
            <a:r>
              <a:rPr lang="en-US" sz="1600">
                <a:latin typeface="Arial" panose="020B0604020202020204" pitchFamily="34" charset="0"/>
                <a:cs typeface="Arial" panose="020B0604020202020204" pitchFamily="34" charset="0"/>
              </a:rPr>
              <a:t>Use of H</a:t>
            </a:r>
            <a:r>
              <a:rPr lang="en-US" sz="1600" baseline="-25000">
                <a:latin typeface="Arial" panose="020B0604020202020204" pitchFamily="34" charset="0"/>
                <a:cs typeface="Arial" panose="020B0604020202020204" pitchFamily="34" charset="0"/>
              </a:rPr>
              <a:t>2 </a:t>
            </a:r>
            <a:r>
              <a:rPr lang="en-US" sz="1600">
                <a:latin typeface="Arial" panose="020B0604020202020204" pitchFamily="34" charset="0"/>
                <a:cs typeface="Arial" panose="020B0604020202020204" pitchFamily="34" charset="0"/>
              </a:rPr>
              <a:t>in buildings requires new appliances, fuel transportation and distribution buildout or retrofit, and some behavioral change</a:t>
            </a:r>
          </a:p>
        </p:txBody>
      </p:sp>
      <p:sp>
        <p:nvSpPr>
          <p:cNvPr id="20" name="Freeform 32" descr="Icon illustrating a building next to a combustion flame to represent the need for safe use of H2 within buildings, especially when the fuel is combusted.">
            <a:extLst>
              <a:ext uri="{FF2B5EF4-FFF2-40B4-BE49-F238E27FC236}">
                <a16:creationId xmlns:a16="http://schemas.microsoft.com/office/drawing/2014/main" id="{6BCF6552-E649-4284-831E-88B87C705E25}"/>
              </a:ext>
            </a:extLst>
          </p:cNvPr>
          <p:cNvSpPr>
            <a:spLocks noEditPoints="1"/>
          </p:cNvSpPr>
          <p:nvPr/>
        </p:nvSpPr>
        <p:spPr bwMode="auto">
          <a:xfrm>
            <a:off x="1062925" y="3344670"/>
            <a:ext cx="575612" cy="501650"/>
          </a:xfrm>
          <a:custGeom>
            <a:avLst/>
            <a:gdLst>
              <a:gd name="T0" fmla="*/ 104 w 180"/>
              <a:gd name="T1" fmla="*/ 79 h 158"/>
              <a:gd name="T2" fmla="*/ 125 w 180"/>
              <a:gd name="T3" fmla="*/ 93 h 158"/>
              <a:gd name="T4" fmla="*/ 136 w 180"/>
              <a:gd name="T5" fmla="*/ 61 h 158"/>
              <a:gd name="T6" fmla="*/ 122 w 180"/>
              <a:gd name="T7" fmla="*/ 119 h 158"/>
              <a:gd name="T8" fmla="*/ 104 w 180"/>
              <a:gd name="T9" fmla="*/ 79 h 158"/>
              <a:gd name="T10" fmla="*/ 124 w 180"/>
              <a:gd name="T11" fmla="*/ 136 h 158"/>
              <a:gd name="T12" fmla="*/ 80 w 180"/>
              <a:gd name="T13" fmla="*/ 86 h 158"/>
              <a:gd name="T14" fmla="*/ 104 w 180"/>
              <a:gd name="T15" fmla="*/ 39 h 158"/>
              <a:gd name="T16" fmla="*/ 105 w 180"/>
              <a:gd name="T17" fmla="*/ 62 h 158"/>
              <a:gd name="T18" fmla="*/ 122 w 180"/>
              <a:gd name="T19" fmla="*/ 47 h 158"/>
              <a:gd name="T20" fmla="*/ 135 w 180"/>
              <a:gd name="T21" fmla="*/ 10 h 158"/>
              <a:gd name="T22" fmla="*/ 143 w 180"/>
              <a:gd name="T23" fmla="*/ 34 h 158"/>
              <a:gd name="T24" fmla="*/ 163 w 180"/>
              <a:gd name="T25" fmla="*/ 87 h 158"/>
              <a:gd name="T26" fmla="*/ 124 w 180"/>
              <a:gd name="T27" fmla="*/ 136 h 158"/>
              <a:gd name="T28" fmla="*/ 154 w 180"/>
              <a:gd name="T29" fmla="*/ 29 h 158"/>
              <a:gd name="T30" fmla="*/ 144 w 180"/>
              <a:gd name="T31" fmla="*/ 6 h 158"/>
              <a:gd name="T32" fmla="*/ 142 w 180"/>
              <a:gd name="T33" fmla="*/ 1 h 158"/>
              <a:gd name="T34" fmla="*/ 136 w 180"/>
              <a:gd name="T35" fmla="*/ 1 h 158"/>
              <a:gd name="T36" fmla="*/ 117 w 180"/>
              <a:gd name="T37" fmla="*/ 28 h 158"/>
              <a:gd name="T38" fmla="*/ 89 w 180"/>
              <a:gd name="T39" fmla="*/ 10 h 158"/>
              <a:gd name="T40" fmla="*/ 84 w 180"/>
              <a:gd name="T41" fmla="*/ 10 h 158"/>
              <a:gd name="T42" fmla="*/ 46 w 180"/>
              <a:gd name="T43" fmla="*/ 35 h 158"/>
              <a:gd name="T44" fmla="*/ 46 w 180"/>
              <a:gd name="T45" fmla="*/ 22 h 158"/>
              <a:gd name="T46" fmla="*/ 41 w 180"/>
              <a:gd name="T47" fmla="*/ 17 h 158"/>
              <a:gd name="T48" fmla="*/ 25 w 180"/>
              <a:gd name="T49" fmla="*/ 17 h 158"/>
              <a:gd name="T50" fmla="*/ 20 w 180"/>
              <a:gd name="T51" fmla="*/ 22 h 158"/>
              <a:gd name="T52" fmla="*/ 20 w 180"/>
              <a:gd name="T53" fmla="*/ 53 h 158"/>
              <a:gd name="T54" fmla="*/ 2 w 180"/>
              <a:gd name="T55" fmla="*/ 65 h 158"/>
              <a:gd name="T56" fmla="*/ 0 w 180"/>
              <a:gd name="T57" fmla="*/ 70 h 158"/>
              <a:gd name="T58" fmla="*/ 5 w 180"/>
              <a:gd name="T59" fmla="*/ 74 h 158"/>
              <a:gd name="T60" fmla="*/ 20 w 180"/>
              <a:gd name="T61" fmla="*/ 74 h 158"/>
              <a:gd name="T62" fmla="*/ 20 w 180"/>
              <a:gd name="T63" fmla="*/ 150 h 158"/>
              <a:gd name="T64" fmla="*/ 28 w 180"/>
              <a:gd name="T65" fmla="*/ 158 h 158"/>
              <a:gd name="T66" fmla="*/ 146 w 180"/>
              <a:gd name="T67" fmla="*/ 158 h 158"/>
              <a:gd name="T68" fmla="*/ 154 w 180"/>
              <a:gd name="T69" fmla="*/ 150 h 158"/>
              <a:gd name="T70" fmla="*/ 154 w 180"/>
              <a:gd name="T71" fmla="*/ 122 h 158"/>
              <a:gd name="T72" fmla="*/ 178 w 180"/>
              <a:gd name="T73" fmla="*/ 84 h 158"/>
              <a:gd name="T74" fmla="*/ 154 w 180"/>
              <a:gd name="T75" fmla="*/ 29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80" h="158">
                <a:moveTo>
                  <a:pt x="104" y="79"/>
                </a:moveTo>
                <a:cubicBezTo>
                  <a:pt x="104" y="79"/>
                  <a:pt x="111" y="99"/>
                  <a:pt x="125" y="93"/>
                </a:cubicBezTo>
                <a:cubicBezTo>
                  <a:pt x="141" y="86"/>
                  <a:pt x="136" y="61"/>
                  <a:pt x="136" y="61"/>
                </a:cubicBezTo>
                <a:cubicBezTo>
                  <a:pt x="164" y="101"/>
                  <a:pt x="122" y="119"/>
                  <a:pt x="122" y="119"/>
                </a:cubicBezTo>
                <a:cubicBezTo>
                  <a:pt x="99" y="108"/>
                  <a:pt x="104" y="79"/>
                  <a:pt x="104" y="79"/>
                </a:cubicBezTo>
                <a:moveTo>
                  <a:pt x="124" y="136"/>
                </a:moveTo>
                <a:cubicBezTo>
                  <a:pt x="110" y="114"/>
                  <a:pt x="82" y="113"/>
                  <a:pt x="80" y="86"/>
                </a:cubicBezTo>
                <a:cubicBezTo>
                  <a:pt x="78" y="56"/>
                  <a:pt x="104" y="39"/>
                  <a:pt x="104" y="39"/>
                </a:cubicBezTo>
                <a:cubicBezTo>
                  <a:pt x="104" y="39"/>
                  <a:pt x="96" y="55"/>
                  <a:pt x="105" y="62"/>
                </a:cubicBezTo>
                <a:cubicBezTo>
                  <a:pt x="113" y="69"/>
                  <a:pt x="126" y="62"/>
                  <a:pt x="122" y="47"/>
                </a:cubicBezTo>
                <a:cubicBezTo>
                  <a:pt x="119" y="30"/>
                  <a:pt x="128" y="16"/>
                  <a:pt x="135" y="10"/>
                </a:cubicBezTo>
                <a:cubicBezTo>
                  <a:pt x="135" y="10"/>
                  <a:pt x="132" y="20"/>
                  <a:pt x="143" y="34"/>
                </a:cubicBezTo>
                <a:cubicBezTo>
                  <a:pt x="153" y="48"/>
                  <a:pt x="163" y="67"/>
                  <a:pt x="163" y="87"/>
                </a:cubicBezTo>
                <a:cubicBezTo>
                  <a:pt x="163" y="118"/>
                  <a:pt x="142" y="116"/>
                  <a:pt x="124" y="136"/>
                </a:cubicBezTo>
                <a:moveTo>
                  <a:pt x="154" y="29"/>
                </a:moveTo>
                <a:cubicBezTo>
                  <a:pt x="143" y="17"/>
                  <a:pt x="144" y="7"/>
                  <a:pt x="144" y="6"/>
                </a:cubicBezTo>
                <a:cubicBezTo>
                  <a:pt x="144" y="4"/>
                  <a:pt x="143" y="2"/>
                  <a:pt x="142" y="1"/>
                </a:cubicBezTo>
                <a:cubicBezTo>
                  <a:pt x="140" y="0"/>
                  <a:pt x="138" y="0"/>
                  <a:pt x="136" y="1"/>
                </a:cubicBezTo>
                <a:cubicBezTo>
                  <a:pt x="127" y="7"/>
                  <a:pt x="120" y="17"/>
                  <a:pt x="117" y="28"/>
                </a:cubicBezTo>
                <a:cubicBezTo>
                  <a:pt x="89" y="10"/>
                  <a:pt x="89" y="10"/>
                  <a:pt x="89" y="10"/>
                </a:cubicBezTo>
                <a:cubicBezTo>
                  <a:pt x="88" y="8"/>
                  <a:pt x="86" y="8"/>
                  <a:pt x="84" y="10"/>
                </a:cubicBezTo>
                <a:cubicBezTo>
                  <a:pt x="46" y="35"/>
                  <a:pt x="46" y="35"/>
                  <a:pt x="46" y="35"/>
                </a:cubicBezTo>
                <a:cubicBezTo>
                  <a:pt x="46" y="22"/>
                  <a:pt x="46" y="22"/>
                  <a:pt x="46" y="22"/>
                </a:cubicBezTo>
                <a:cubicBezTo>
                  <a:pt x="46" y="19"/>
                  <a:pt x="43" y="17"/>
                  <a:pt x="41" y="17"/>
                </a:cubicBezTo>
                <a:cubicBezTo>
                  <a:pt x="25" y="17"/>
                  <a:pt x="25" y="17"/>
                  <a:pt x="25" y="17"/>
                </a:cubicBezTo>
                <a:cubicBezTo>
                  <a:pt x="22" y="17"/>
                  <a:pt x="20" y="19"/>
                  <a:pt x="20" y="22"/>
                </a:cubicBezTo>
                <a:cubicBezTo>
                  <a:pt x="20" y="53"/>
                  <a:pt x="20" y="53"/>
                  <a:pt x="20" y="53"/>
                </a:cubicBezTo>
                <a:cubicBezTo>
                  <a:pt x="2" y="65"/>
                  <a:pt x="2" y="65"/>
                  <a:pt x="2" y="65"/>
                </a:cubicBezTo>
                <a:cubicBezTo>
                  <a:pt x="1" y="66"/>
                  <a:pt x="0" y="68"/>
                  <a:pt x="0" y="70"/>
                </a:cubicBezTo>
                <a:cubicBezTo>
                  <a:pt x="1" y="73"/>
                  <a:pt x="3" y="74"/>
                  <a:pt x="5" y="74"/>
                </a:cubicBezTo>
                <a:cubicBezTo>
                  <a:pt x="20" y="74"/>
                  <a:pt x="20" y="74"/>
                  <a:pt x="20" y="74"/>
                </a:cubicBezTo>
                <a:cubicBezTo>
                  <a:pt x="20" y="150"/>
                  <a:pt x="20" y="150"/>
                  <a:pt x="20" y="150"/>
                </a:cubicBezTo>
                <a:cubicBezTo>
                  <a:pt x="20" y="155"/>
                  <a:pt x="23" y="158"/>
                  <a:pt x="28" y="158"/>
                </a:cubicBezTo>
                <a:cubicBezTo>
                  <a:pt x="146" y="158"/>
                  <a:pt x="146" y="158"/>
                  <a:pt x="146" y="158"/>
                </a:cubicBezTo>
                <a:cubicBezTo>
                  <a:pt x="150" y="158"/>
                  <a:pt x="154" y="155"/>
                  <a:pt x="154" y="150"/>
                </a:cubicBezTo>
                <a:cubicBezTo>
                  <a:pt x="154" y="122"/>
                  <a:pt x="154" y="122"/>
                  <a:pt x="154" y="122"/>
                </a:cubicBezTo>
                <a:cubicBezTo>
                  <a:pt x="165" y="114"/>
                  <a:pt x="176" y="104"/>
                  <a:pt x="178" y="84"/>
                </a:cubicBezTo>
                <a:cubicBezTo>
                  <a:pt x="180" y="67"/>
                  <a:pt x="166" y="45"/>
                  <a:pt x="154" y="29"/>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800"/>
          </a:p>
        </p:txBody>
      </p:sp>
      <p:sp>
        <p:nvSpPr>
          <p:cNvPr id="14" name="TextBox 13">
            <a:extLst>
              <a:ext uri="{FF2B5EF4-FFF2-40B4-BE49-F238E27FC236}">
                <a16:creationId xmlns:a16="http://schemas.microsoft.com/office/drawing/2014/main" id="{5C2CB883-F4D4-4977-A180-D12FC5FB46B9}"/>
              </a:ext>
            </a:extLst>
          </p:cNvPr>
          <p:cNvSpPr txBox="1"/>
          <p:nvPr/>
        </p:nvSpPr>
        <p:spPr>
          <a:xfrm>
            <a:off x="2443774" y="3322636"/>
            <a:ext cx="9154057" cy="694481"/>
          </a:xfrm>
          <a:prstGeom prst="rect">
            <a:avLst/>
          </a:prstGeom>
          <a:noFill/>
        </p:spPr>
        <p:txBody>
          <a:bodyPr wrap="square" lIns="0" tIns="0" rIns="0" bIns="0" rtlCol="0">
            <a:noAutofit/>
          </a:bodyPr>
          <a:lstStyle/>
          <a:p>
            <a:pPr>
              <a:spcBef>
                <a:spcPts val="1200"/>
              </a:spcBef>
              <a:buSzPct val="100000"/>
            </a:pPr>
            <a:r>
              <a:rPr lang="en-US" b="1">
                <a:solidFill>
                  <a:schemeClr val="accent2"/>
                </a:solidFill>
                <a:latin typeface="Arial" panose="020B0604020202020204" pitchFamily="34" charset="0"/>
                <a:cs typeface="Arial" panose="020B0604020202020204" pitchFamily="34" charset="0"/>
              </a:rPr>
              <a:t>Safety of H</a:t>
            </a:r>
            <a:r>
              <a:rPr lang="en-US" b="1" baseline="-25000">
                <a:solidFill>
                  <a:schemeClr val="accent2"/>
                </a:solidFill>
                <a:latin typeface="Arial" panose="020B0604020202020204" pitchFamily="34" charset="0"/>
                <a:cs typeface="Arial" panose="020B0604020202020204" pitchFamily="34" charset="0"/>
              </a:rPr>
              <a:t>2</a:t>
            </a:r>
            <a:r>
              <a:rPr lang="en-US" b="1">
                <a:solidFill>
                  <a:schemeClr val="accent2"/>
                </a:solidFill>
                <a:latin typeface="Arial" panose="020B0604020202020204" pitchFamily="34" charset="0"/>
                <a:cs typeface="Arial" panose="020B0604020202020204" pitchFamily="34" charset="0"/>
              </a:rPr>
              <a:t> within Buildings</a:t>
            </a:r>
            <a:br>
              <a:rPr lang="en-US" sz="1600" b="1">
                <a:latin typeface="Arial" panose="020B0604020202020204" pitchFamily="34" charset="0"/>
                <a:cs typeface="Arial" panose="020B0604020202020204" pitchFamily="34" charset="0"/>
              </a:rPr>
            </a:br>
            <a:r>
              <a:rPr lang="en-US" sz="1600">
                <a:latin typeface="Arial" panose="020B0604020202020204" pitchFamily="34" charset="0"/>
                <a:cs typeface="Arial" panose="020B0604020202020204" pitchFamily="34" charset="0"/>
              </a:rPr>
              <a:t>H</a:t>
            </a:r>
            <a:r>
              <a:rPr lang="en-US" sz="1600" baseline="-25000">
                <a:latin typeface="Arial" panose="020B0604020202020204" pitchFamily="34" charset="0"/>
                <a:cs typeface="Arial" panose="020B0604020202020204" pitchFamily="34" charset="0"/>
              </a:rPr>
              <a:t>2</a:t>
            </a:r>
            <a:r>
              <a:rPr lang="en-US" sz="1600">
                <a:latin typeface="Arial" panose="020B0604020202020204" pitchFamily="34" charset="0"/>
                <a:cs typeface="Arial" panose="020B0604020202020204" pitchFamily="34" charset="0"/>
              </a:rPr>
              <a:t> burns differently than fossil gas and requires different equipment and handling procedures </a:t>
            </a:r>
          </a:p>
        </p:txBody>
      </p:sp>
      <p:pic>
        <p:nvPicPr>
          <p:cNvPr id="21" name="Graphic 20" descr="Icon illustrating physical money to represent cost effectiveness of building decarbonization.">
            <a:extLst>
              <a:ext uri="{FF2B5EF4-FFF2-40B4-BE49-F238E27FC236}">
                <a16:creationId xmlns:a16="http://schemas.microsoft.com/office/drawing/2014/main" id="{D4497829-8663-4F36-8BA4-D068BADBDA3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02984" y="4298323"/>
            <a:ext cx="695494" cy="695494"/>
          </a:xfrm>
          <a:prstGeom prst="rect">
            <a:avLst/>
          </a:prstGeom>
        </p:spPr>
      </p:pic>
      <p:sp>
        <p:nvSpPr>
          <p:cNvPr id="17" name="TextBox 16">
            <a:extLst>
              <a:ext uri="{FF2B5EF4-FFF2-40B4-BE49-F238E27FC236}">
                <a16:creationId xmlns:a16="http://schemas.microsoft.com/office/drawing/2014/main" id="{98DFA724-6576-4828-ABF5-86AACA42E041}"/>
              </a:ext>
            </a:extLst>
          </p:cNvPr>
          <p:cNvSpPr txBox="1"/>
          <p:nvPr/>
        </p:nvSpPr>
        <p:spPr>
          <a:xfrm>
            <a:off x="2427101" y="4376342"/>
            <a:ext cx="9154057" cy="827131"/>
          </a:xfrm>
          <a:prstGeom prst="rect">
            <a:avLst/>
          </a:prstGeom>
          <a:noFill/>
        </p:spPr>
        <p:txBody>
          <a:bodyPr wrap="square" lIns="0" tIns="0" rIns="0" bIns="0" rtlCol="0">
            <a:noAutofit/>
          </a:bodyPr>
          <a:lstStyle/>
          <a:p>
            <a:pPr>
              <a:spcBef>
                <a:spcPts val="1200"/>
              </a:spcBef>
              <a:buSzPct val="100000"/>
            </a:pPr>
            <a:r>
              <a:rPr lang="en-US" b="1">
                <a:solidFill>
                  <a:schemeClr val="accent2"/>
                </a:solidFill>
                <a:latin typeface="Arial" panose="020B0604020202020204" pitchFamily="34" charset="0"/>
                <a:cs typeface="Arial" panose="020B0604020202020204" pitchFamily="34" charset="0"/>
              </a:rPr>
              <a:t>Cost Effectiveness of Building Decarbonization</a:t>
            </a:r>
            <a:br>
              <a:rPr lang="en-US" sz="1600" b="1">
                <a:latin typeface="Arial" panose="020B0604020202020204" pitchFamily="34" charset="0"/>
                <a:cs typeface="Arial" panose="020B0604020202020204" pitchFamily="34" charset="0"/>
              </a:rPr>
            </a:br>
            <a:r>
              <a:rPr lang="en-US" sz="1600">
                <a:latin typeface="Arial" panose="020B0604020202020204" pitchFamily="34" charset="0"/>
                <a:cs typeface="Arial" panose="020B0604020202020204" pitchFamily="34" charset="0"/>
              </a:rPr>
              <a:t>Balancing demand and technical viability to ensure cost effectiveness of decarbonization solutions</a:t>
            </a:r>
          </a:p>
        </p:txBody>
      </p:sp>
      <p:grpSp>
        <p:nvGrpSpPr>
          <p:cNvPr id="25" name="Group 24" descr="Icon illustrating a gaseous cloud labeled NOx representing NOx emissions that result from H2 combustion.">
            <a:extLst>
              <a:ext uri="{FF2B5EF4-FFF2-40B4-BE49-F238E27FC236}">
                <a16:creationId xmlns:a16="http://schemas.microsoft.com/office/drawing/2014/main" id="{A8B5FDAE-6934-4699-A5AA-E5A467BE648D}"/>
              </a:ext>
            </a:extLst>
          </p:cNvPr>
          <p:cNvGrpSpPr/>
          <p:nvPr/>
        </p:nvGrpSpPr>
        <p:grpSpPr>
          <a:xfrm>
            <a:off x="1016254" y="5507534"/>
            <a:ext cx="668955" cy="402404"/>
            <a:chOff x="957915" y="3391879"/>
            <a:chExt cx="668955" cy="402404"/>
          </a:xfrm>
          <a:solidFill>
            <a:schemeClr val="tx1"/>
          </a:solidFill>
        </p:grpSpPr>
        <p:sp>
          <p:nvSpPr>
            <p:cNvPr id="26" name="Freeform 234">
              <a:extLst>
                <a:ext uri="{FF2B5EF4-FFF2-40B4-BE49-F238E27FC236}">
                  <a16:creationId xmlns:a16="http://schemas.microsoft.com/office/drawing/2014/main" id="{9789F525-3E32-4BAF-A71D-3AA73D368A9E}"/>
                </a:ext>
              </a:extLst>
            </p:cNvPr>
            <p:cNvSpPr>
              <a:spLocks/>
            </p:cNvSpPr>
            <p:nvPr/>
          </p:nvSpPr>
          <p:spPr bwMode="auto">
            <a:xfrm>
              <a:off x="957915" y="3391879"/>
              <a:ext cx="640080" cy="346033"/>
            </a:xfrm>
            <a:custGeom>
              <a:avLst/>
              <a:gdLst>
                <a:gd name="T0" fmla="*/ 182 w 197"/>
                <a:gd name="T1" fmla="*/ 107 h 107"/>
                <a:gd name="T2" fmla="*/ 10 w 197"/>
                <a:gd name="T3" fmla="*/ 107 h 107"/>
                <a:gd name="T4" fmla="*/ 0 w 197"/>
                <a:gd name="T5" fmla="*/ 83 h 107"/>
                <a:gd name="T6" fmla="*/ 26 w 197"/>
                <a:gd name="T7" fmla="*/ 50 h 107"/>
                <a:gd name="T8" fmla="*/ 26 w 197"/>
                <a:gd name="T9" fmla="*/ 46 h 107"/>
                <a:gd name="T10" fmla="*/ 42 w 197"/>
                <a:gd name="T11" fmla="*/ 30 h 107"/>
                <a:gd name="T12" fmla="*/ 49 w 197"/>
                <a:gd name="T13" fmla="*/ 32 h 107"/>
                <a:gd name="T14" fmla="*/ 101 w 197"/>
                <a:gd name="T15" fmla="*/ 0 h 107"/>
                <a:gd name="T16" fmla="*/ 156 w 197"/>
                <a:gd name="T17" fmla="*/ 38 h 107"/>
                <a:gd name="T18" fmla="*/ 197 w 197"/>
                <a:gd name="T19" fmla="*/ 75 h 107"/>
                <a:gd name="T20" fmla="*/ 182 w 197"/>
                <a:gd name="T21" fmla="*/ 107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7" h="107">
                  <a:moveTo>
                    <a:pt x="182" y="107"/>
                  </a:moveTo>
                  <a:cubicBezTo>
                    <a:pt x="10" y="107"/>
                    <a:pt x="10" y="107"/>
                    <a:pt x="10" y="107"/>
                  </a:cubicBezTo>
                  <a:cubicBezTo>
                    <a:pt x="4" y="101"/>
                    <a:pt x="0" y="92"/>
                    <a:pt x="0" y="83"/>
                  </a:cubicBezTo>
                  <a:cubicBezTo>
                    <a:pt x="0" y="67"/>
                    <a:pt x="11" y="54"/>
                    <a:pt x="26" y="50"/>
                  </a:cubicBezTo>
                  <a:cubicBezTo>
                    <a:pt x="26" y="49"/>
                    <a:pt x="26" y="48"/>
                    <a:pt x="26" y="46"/>
                  </a:cubicBezTo>
                  <a:cubicBezTo>
                    <a:pt x="26" y="37"/>
                    <a:pt x="33" y="30"/>
                    <a:pt x="42" y="30"/>
                  </a:cubicBezTo>
                  <a:cubicBezTo>
                    <a:pt x="45" y="30"/>
                    <a:pt x="47" y="31"/>
                    <a:pt x="49" y="32"/>
                  </a:cubicBezTo>
                  <a:cubicBezTo>
                    <a:pt x="49" y="32"/>
                    <a:pt x="62" y="0"/>
                    <a:pt x="101" y="0"/>
                  </a:cubicBezTo>
                  <a:cubicBezTo>
                    <a:pt x="141" y="0"/>
                    <a:pt x="156" y="38"/>
                    <a:pt x="156" y="38"/>
                  </a:cubicBezTo>
                  <a:cubicBezTo>
                    <a:pt x="156" y="38"/>
                    <a:pt x="197" y="39"/>
                    <a:pt x="197" y="75"/>
                  </a:cubicBezTo>
                  <a:cubicBezTo>
                    <a:pt x="197" y="97"/>
                    <a:pt x="182" y="107"/>
                    <a:pt x="182" y="107"/>
                  </a:cubicBezTo>
                  <a:close/>
                </a:path>
              </a:pathLst>
            </a:custGeom>
            <a:grpFill/>
            <a:ln w="38100">
              <a:solidFill>
                <a:schemeClr val="tx1"/>
              </a:solidFill>
            </a:ln>
          </p:spPr>
          <p:txBody>
            <a:bodyPr vert="horz" wrap="square" lIns="91440" tIns="45720" rIns="91440" bIns="45720" numCol="1" anchor="t" anchorCtr="0" compatLnSpc="1">
              <a:prstTxWarp prst="textNoShape">
                <a:avLst/>
              </a:prstTxWarp>
            </a:bodyPr>
            <a:lstStyle/>
            <a:p>
              <a:endParaRPr lang="en-US" sz="1400" b="1"/>
            </a:p>
          </p:txBody>
        </p:sp>
        <p:sp>
          <p:nvSpPr>
            <p:cNvPr id="27" name="TextBox 26">
              <a:extLst>
                <a:ext uri="{FF2B5EF4-FFF2-40B4-BE49-F238E27FC236}">
                  <a16:creationId xmlns:a16="http://schemas.microsoft.com/office/drawing/2014/main" id="{C570DF15-A36D-4AA8-9B40-F9F24B427AD9}"/>
                </a:ext>
              </a:extLst>
            </p:cNvPr>
            <p:cNvSpPr txBox="1"/>
            <p:nvPr/>
          </p:nvSpPr>
          <p:spPr>
            <a:xfrm>
              <a:off x="1110883" y="3448250"/>
              <a:ext cx="515987" cy="346033"/>
            </a:xfrm>
            <a:prstGeom prst="rect">
              <a:avLst/>
            </a:prstGeom>
            <a:noFill/>
          </p:spPr>
          <p:txBody>
            <a:bodyPr wrap="square" lIns="0" tIns="0" rIns="0" bIns="0" rtlCol="0">
              <a:noAutofit/>
            </a:bodyPr>
            <a:lstStyle/>
            <a:p>
              <a:pPr>
                <a:lnSpc>
                  <a:spcPct val="100000"/>
                </a:lnSpc>
                <a:spcBef>
                  <a:spcPts val="1200"/>
                </a:spcBef>
                <a:buSzPct val="100000"/>
              </a:pPr>
              <a:r>
                <a:rPr lang="en-US" sz="1600" b="1">
                  <a:solidFill>
                    <a:schemeClr val="bg1"/>
                  </a:solidFill>
                </a:rPr>
                <a:t>NO</a:t>
              </a:r>
              <a:r>
                <a:rPr lang="en-US" sz="1600" b="1" baseline="-25000">
                  <a:solidFill>
                    <a:schemeClr val="bg1"/>
                  </a:solidFill>
                </a:rPr>
                <a:t>x</a:t>
              </a:r>
            </a:p>
          </p:txBody>
        </p:sp>
      </p:grpSp>
      <p:sp>
        <p:nvSpPr>
          <p:cNvPr id="15" name="TextBox 14">
            <a:extLst>
              <a:ext uri="{FF2B5EF4-FFF2-40B4-BE49-F238E27FC236}">
                <a16:creationId xmlns:a16="http://schemas.microsoft.com/office/drawing/2014/main" id="{F3E0DD62-D76D-4B66-8441-4E5714FAC584}"/>
              </a:ext>
            </a:extLst>
          </p:cNvPr>
          <p:cNvSpPr txBox="1"/>
          <p:nvPr/>
        </p:nvSpPr>
        <p:spPr>
          <a:xfrm>
            <a:off x="2443774" y="5333309"/>
            <a:ext cx="9154057" cy="694481"/>
          </a:xfrm>
          <a:prstGeom prst="rect">
            <a:avLst/>
          </a:prstGeom>
          <a:noFill/>
        </p:spPr>
        <p:txBody>
          <a:bodyPr wrap="square" lIns="0" tIns="0" rIns="0" bIns="0" rtlCol="0">
            <a:noAutofit/>
          </a:bodyPr>
          <a:lstStyle/>
          <a:p>
            <a:pPr>
              <a:spcBef>
                <a:spcPts val="1200"/>
              </a:spcBef>
              <a:buSzPct val="100000"/>
            </a:pPr>
            <a:r>
              <a:rPr lang="en-US" b="1">
                <a:solidFill>
                  <a:schemeClr val="accent2"/>
                </a:solidFill>
                <a:latin typeface="Arial" panose="020B0604020202020204" pitchFamily="34" charset="0"/>
                <a:cs typeface="Arial" panose="020B0604020202020204" pitchFamily="34" charset="0"/>
              </a:rPr>
              <a:t>NO</a:t>
            </a:r>
            <a:r>
              <a:rPr lang="en-US" b="1" baseline="-25000">
                <a:solidFill>
                  <a:schemeClr val="accent2"/>
                </a:solidFill>
                <a:latin typeface="Arial" panose="020B0604020202020204" pitchFamily="34" charset="0"/>
                <a:cs typeface="Arial" panose="020B0604020202020204" pitchFamily="34" charset="0"/>
              </a:rPr>
              <a:t>x</a:t>
            </a:r>
            <a:r>
              <a:rPr lang="en-US" b="1">
                <a:solidFill>
                  <a:schemeClr val="accent2"/>
                </a:solidFill>
                <a:latin typeface="Arial" panose="020B0604020202020204" pitchFamily="34" charset="0"/>
                <a:cs typeface="Arial" panose="020B0604020202020204" pitchFamily="34" charset="0"/>
              </a:rPr>
              <a:t> Emissions from H</a:t>
            </a:r>
            <a:r>
              <a:rPr lang="en-US" b="1" baseline="-25000">
                <a:solidFill>
                  <a:schemeClr val="accent2"/>
                </a:solidFill>
                <a:latin typeface="Arial" panose="020B0604020202020204" pitchFamily="34" charset="0"/>
                <a:cs typeface="Arial" panose="020B0604020202020204" pitchFamily="34" charset="0"/>
              </a:rPr>
              <a:t>2</a:t>
            </a:r>
            <a:r>
              <a:rPr lang="en-US" b="1">
                <a:solidFill>
                  <a:schemeClr val="accent2"/>
                </a:solidFill>
                <a:latin typeface="Arial" panose="020B0604020202020204" pitchFamily="34" charset="0"/>
                <a:cs typeface="Arial" panose="020B0604020202020204" pitchFamily="34" charset="0"/>
              </a:rPr>
              <a:t> Combustion</a:t>
            </a:r>
            <a:br>
              <a:rPr lang="en-US" sz="1600" b="1">
                <a:latin typeface="Arial" panose="020B0604020202020204" pitchFamily="34" charset="0"/>
                <a:cs typeface="Arial" panose="020B0604020202020204" pitchFamily="34" charset="0"/>
              </a:rPr>
            </a:br>
            <a:r>
              <a:rPr lang="en-US" sz="1600">
                <a:latin typeface="Arial" panose="020B0604020202020204" pitchFamily="34" charset="0"/>
                <a:cs typeface="Arial" panose="020B0604020202020204" pitchFamily="34" charset="0"/>
              </a:rPr>
              <a:t>NO</a:t>
            </a:r>
            <a:r>
              <a:rPr lang="en-US" sz="1600" baseline="-25000">
                <a:latin typeface="Arial" panose="020B0604020202020204" pitchFamily="34" charset="0"/>
                <a:cs typeface="Arial" panose="020B0604020202020204" pitchFamily="34" charset="0"/>
              </a:rPr>
              <a:t>x</a:t>
            </a:r>
            <a:r>
              <a:rPr lang="en-US" sz="1600">
                <a:latin typeface="Arial" panose="020B0604020202020204" pitchFamily="34" charset="0"/>
                <a:cs typeface="Arial" panose="020B0604020202020204" pitchFamily="34" charset="0"/>
              </a:rPr>
              <a:t> emissions, which result from high temperature H</a:t>
            </a:r>
            <a:r>
              <a:rPr lang="en-US" sz="1600" baseline="-25000">
                <a:latin typeface="Arial" panose="020B0604020202020204" pitchFamily="34" charset="0"/>
                <a:cs typeface="Arial" panose="020B0604020202020204" pitchFamily="34" charset="0"/>
              </a:rPr>
              <a:t>2</a:t>
            </a:r>
            <a:r>
              <a:rPr lang="en-US" sz="1600">
                <a:latin typeface="Arial" panose="020B0604020202020204" pitchFamily="34" charset="0"/>
                <a:cs typeface="Arial" panose="020B0604020202020204" pitchFamily="34" charset="0"/>
              </a:rPr>
              <a:t> combustion, can harm human health and the environment</a:t>
            </a:r>
          </a:p>
        </p:txBody>
      </p:sp>
      <p:sp>
        <p:nvSpPr>
          <p:cNvPr id="24" name="Slide Number Placeholder 3">
            <a:extLst>
              <a:ext uri="{FF2B5EF4-FFF2-40B4-BE49-F238E27FC236}">
                <a16:creationId xmlns:a16="http://schemas.microsoft.com/office/drawing/2014/main" id="{81C06B02-C2E5-420B-B064-FC3C1F0989B3}"/>
              </a:ext>
              <a:ext uri="{C183D7F6-B498-43B3-948B-1728B52AA6E4}">
                <adec:decorative xmlns:adec="http://schemas.microsoft.com/office/drawing/2017/decorative" val="1"/>
              </a:ext>
            </a:extLst>
          </p:cNvPr>
          <p:cNvSpPr>
            <a:spLocks noGrp="1"/>
          </p:cNvSpPr>
          <p:nvPr>
            <p:ph type="sldNum" sz="quarter" idx="12"/>
          </p:nvPr>
        </p:nvSpPr>
        <p:spPr>
          <a:xfrm>
            <a:off x="11414760" y="6240145"/>
            <a:ext cx="320040" cy="182880"/>
          </a:xfrm>
        </p:spPr>
        <p:txBody>
          <a:bodyPr/>
          <a:lstStyle/>
          <a:p>
            <a:fld id="{B58DE5F1-E0F9-4CCA-92B7-7A6FC4DFEE14}" type="slidenum">
              <a:rPr lang="en-US" smtClean="0"/>
              <a:t>25</a:t>
            </a:fld>
            <a:endParaRPr lang="en-US"/>
          </a:p>
        </p:txBody>
      </p:sp>
    </p:spTree>
    <p:extLst>
      <p:ext uri="{BB962C8B-B14F-4D97-AF65-F5344CB8AC3E}">
        <p14:creationId xmlns:p14="http://schemas.microsoft.com/office/powerpoint/2010/main" val="6492879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itle 2">
            <a:extLst>
              <a:ext uri="{FF2B5EF4-FFF2-40B4-BE49-F238E27FC236}">
                <a16:creationId xmlns:a16="http://schemas.microsoft.com/office/drawing/2014/main" id="{74B9DAC0-0FD5-44BB-9437-5EE94AD0F9DC}"/>
              </a:ext>
            </a:extLst>
          </p:cNvPr>
          <p:cNvSpPr>
            <a:spLocks noGrp="1"/>
          </p:cNvSpPr>
          <p:nvPr>
            <p:ph type="title"/>
          </p:nvPr>
        </p:nvSpPr>
        <p:spPr>
          <a:xfrm>
            <a:off x="457201" y="457201"/>
            <a:ext cx="11734799" cy="393261"/>
          </a:xfrm>
        </p:spPr>
        <p:txBody>
          <a:bodyPr vert="horz"/>
          <a:lstStyle/>
          <a:p>
            <a:r>
              <a:rPr lang="en-US">
                <a:latin typeface="Arial Black" panose="020B0A04020102020204" pitchFamily="34" charset="0"/>
              </a:rPr>
              <a:t>Community-Level Transportation Considerations</a:t>
            </a:r>
          </a:p>
        </p:txBody>
      </p:sp>
      <p:sp>
        <p:nvSpPr>
          <p:cNvPr id="26" name="Text Placeholder 3">
            <a:extLst>
              <a:ext uri="{FF2B5EF4-FFF2-40B4-BE49-F238E27FC236}">
                <a16:creationId xmlns:a16="http://schemas.microsoft.com/office/drawing/2014/main" id="{03B7B93A-E233-484C-9592-8FF3871DAD42}"/>
              </a:ext>
            </a:extLst>
          </p:cNvPr>
          <p:cNvSpPr>
            <a:spLocks noGrp="1"/>
          </p:cNvSpPr>
          <p:nvPr>
            <p:ph type="body" sz="quarter" idx="13"/>
          </p:nvPr>
        </p:nvSpPr>
        <p:spPr>
          <a:xfrm>
            <a:off x="457200" y="977769"/>
            <a:ext cx="11277600" cy="393261"/>
          </a:xfrm>
        </p:spPr>
        <p:txBody>
          <a:bodyPr/>
          <a:lstStyle/>
          <a:p>
            <a:r>
              <a:rPr lang="en-US" sz="2000"/>
              <a:t>The following represents our understanding of the core community considerations with the transportation sector</a:t>
            </a:r>
          </a:p>
        </p:txBody>
      </p:sp>
      <p:sp>
        <p:nvSpPr>
          <p:cNvPr id="20" name="TextBox 19">
            <a:extLst>
              <a:ext uri="{FF2B5EF4-FFF2-40B4-BE49-F238E27FC236}">
                <a16:creationId xmlns:a16="http://schemas.microsoft.com/office/drawing/2014/main" id="{DAC37EAB-22B1-49EF-9281-A370166681B4}"/>
              </a:ext>
            </a:extLst>
          </p:cNvPr>
          <p:cNvSpPr txBox="1"/>
          <p:nvPr/>
        </p:nvSpPr>
        <p:spPr>
          <a:xfrm>
            <a:off x="944026" y="1683839"/>
            <a:ext cx="1307939" cy="338554"/>
          </a:xfrm>
          <a:prstGeom prst="rect">
            <a:avLst/>
          </a:prstGeom>
          <a:noFill/>
        </p:spPr>
        <p:txBody>
          <a:bodyPr wrap="square" rtlCol="0">
            <a:spAutoFit/>
          </a:bodyPr>
          <a:lstStyle/>
          <a:p>
            <a:r>
              <a:rPr lang="en-US" sz="1600" b="1" cap="all">
                <a:solidFill>
                  <a:schemeClr val="accent2"/>
                </a:solidFill>
                <a:latin typeface="Arial" panose="020B0604020202020204" pitchFamily="34" charset="0"/>
                <a:cs typeface="Arial" panose="020B0604020202020204" pitchFamily="34" charset="0"/>
              </a:rPr>
              <a:t>Item</a:t>
            </a:r>
          </a:p>
        </p:txBody>
      </p:sp>
      <p:sp>
        <p:nvSpPr>
          <p:cNvPr id="22" name="TextBox 21">
            <a:extLst>
              <a:ext uri="{FF2B5EF4-FFF2-40B4-BE49-F238E27FC236}">
                <a16:creationId xmlns:a16="http://schemas.microsoft.com/office/drawing/2014/main" id="{A553F9B9-DB7C-4A19-9E91-9471C8C0CF1B}"/>
              </a:ext>
            </a:extLst>
          </p:cNvPr>
          <p:cNvSpPr txBox="1"/>
          <p:nvPr/>
        </p:nvSpPr>
        <p:spPr>
          <a:xfrm>
            <a:off x="2383972" y="1683839"/>
            <a:ext cx="2386314" cy="338554"/>
          </a:xfrm>
          <a:prstGeom prst="rect">
            <a:avLst/>
          </a:prstGeom>
          <a:noFill/>
        </p:spPr>
        <p:txBody>
          <a:bodyPr wrap="square" rtlCol="0">
            <a:spAutoFit/>
          </a:bodyPr>
          <a:lstStyle/>
          <a:p>
            <a:r>
              <a:rPr lang="en-US" sz="1600" b="1" cap="all">
                <a:solidFill>
                  <a:schemeClr val="accent2"/>
                </a:solidFill>
                <a:latin typeface="Arial" panose="020B0604020202020204" pitchFamily="34" charset="0"/>
                <a:cs typeface="Arial" panose="020B0604020202020204" pitchFamily="34" charset="0"/>
              </a:rPr>
              <a:t>Explanation</a:t>
            </a:r>
          </a:p>
        </p:txBody>
      </p:sp>
      <p:cxnSp>
        <p:nvCxnSpPr>
          <p:cNvPr id="21" name="Straight Connector 20">
            <a:extLst>
              <a:ext uri="{FF2B5EF4-FFF2-40B4-BE49-F238E27FC236}">
                <a16:creationId xmlns:a16="http://schemas.microsoft.com/office/drawing/2014/main" id="{C0843CD3-C4FE-4136-AA3C-4B795E198091}"/>
              </a:ext>
              <a:ext uri="{C183D7F6-B498-43B3-948B-1728B52AA6E4}">
                <adec:decorative xmlns:adec="http://schemas.microsoft.com/office/drawing/2017/decorative" val="1"/>
              </a:ext>
            </a:extLst>
          </p:cNvPr>
          <p:cNvCxnSpPr>
            <a:cxnSpLocks/>
          </p:cNvCxnSpPr>
          <p:nvPr/>
        </p:nvCxnSpPr>
        <p:spPr>
          <a:xfrm>
            <a:off x="590308" y="2046098"/>
            <a:ext cx="11007524" cy="0"/>
          </a:xfrm>
          <a:prstGeom prst="line">
            <a:avLst/>
          </a:prstGeom>
          <a:ln w="31750">
            <a:solidFill>
              <a:schemeClr val="accent1"/>
            </a:solidFill>
            <a:prstDash val="sysDot"/>
          </a:ln>
        </p:spPr>
        <p:style>
          <a:lnRef idx="1">
            <a:schemeClr val="accent1"/>
          </a:lnRef>
          <a:fillRef idx="0">
            <a:schemeClr val="accent1"/>
          </a:fillRef>
          <a:effectRef idx="0">
            <a:schemeClr val="accent1"/>
          </a:effectRef>
          <a:fontRef idx="minor">
            <a:schemeClr val="tx1"/>
          </a:fontRef>
        </p:style>
      </p:cxnSp>
      <p:pic>
        <p:nvPicPr>
          <p:cNvPr id="5" name="Graphic 4" descr="Icon of a Bus to represent the value that certain modes of transportation offer to communities">
            <a:extLst>
              <a:ext uri="{FF2B5EF4-FFF2-40B4-BE49-F238E27FC236}">
                <a16:creationId xmlns:a16="http://schemas.microsoft.com/office/drawing/2014/main" id="{EC3D848B-807D-44ED-996A-A29F7CFA563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915" y="2272148"/>
            <a:ext cx="640080" cy="640080"/>
          </a:xfrm>
          <a:prstGeom prst="rect">
            <a:avLst/>
          </a:prstGeom>
        </p:spPr>
      </p:pic>
      <p:sp>
        <p:nvSpPr>
          <p:cNvPr id="9" name="TextBox 8">
            <a:extLst>
              <a:ext uri="{FF2B5EF4-FFF2-40B4-BE49-F238E27FC236}">
                <a16:creationId xmlns:a16="http://schemas.microsoft.com/office/drawing/2014/main" id="{0FA020FE-5C3D-48BD-B0C9-790B0AD6584E}"/>
              </a:ext>
            </a:extLst>
          </p:cNvPr>
          <p:cNvSpPr txBox="1"/>
          <p:nvPr/>
        </p:nvSpPr>
        <p:spPr>
          <a:xfrm>
            <a:off x="2443774" y="2158760"/>
            <a:ext cx="9154057" cy="694481"/>
          </a:xfrm>
          <a:prstGeom prst="rect">
            <a:avLst/>
          </a:prstGeom>
          <a:noFill/>
        </p:spPr>
        <p:txBody>
          <a:bodyPr wrap="square" lIns="0" tIns="0" rIns="0" bIns="0" rtlCol="0">
            <a:noAutofit/>
          </a:bodyPr>
          <a:lstStyle/>
          <a:p>
            <a:pPr>
              <a:spcBef>
                <a:spcPts val="1200"/>
              </a:spcBef>
              <a:buSzPct val="100000"/>
            </a:pPr>
            <a:r>
              <a:rPr lang="en-US" b="1">
                <a:solidFill>
                  <a:schemeClr val="accent2"/>
                </a:solidFill>
                <a:latin typeface="Arial" panose="020B0604020202020204" pitchFamily="34" charset="0"/>
                <a:cs typeface="Arial" panose="020B0604020202020204" pitchFamily="34" charset="0"/>
              </a:rPr>
              <a:t>Community Value</a:t>
            </a:r>
            <a:br>
              <a:rPr lang="en-US" sz="1600" b="1">
                <a:latin typeface="Arial" panose="020B0604020202020204" pitchFamily="34" charset="0"/>
                <a:cs typeface="Arial" panose="020B0604020202020204" pitchFamily="34" charset="0"/>
              </a:rPr>
            </a:br>
            <a:r>
              <a:rPr lang="en-US" sz="1600">
                <a:latin typeface="Arial" panose="020B0604020202020204" pitchFamily="34" charset="0"/>
                <a:cs typeface="Arial" panose="020B0604020202020204" pitchFamily="34" charset="0"/>
              </a:rPr>
              <a:t>Zero emission vehicles for public transit (including rail and ferries) and off-road worksites are especially valuable for under-resourced communities</a:t>
            </a:r>
          </a:p>
        </p:txBody>
      </p:sp>
      <p:grpSp>
        <p:nvGrpSpPr>
          <p:cNvPr id="11" name="Group 10" descr="Icon illustrating a gaseous cloud labeled CO2 representing direct emissions exposure to pollution for nearby people.">
            <a:extLst>
              <a:ext uri="{FF2B5EF4-FFF2-40B4-BE49-F238E27FC236}">
                <a16:creationId xmlns:a16="http://schemas.microsoft.com/office/drawing/2014/main" id="{30DD86A4-34CB-44F9-A6AA-6D271B7FA3CB}"/>
              </a:ext>
            </a:extLst>
          </p:cNvPr>
          <p:cNvGrpSpPr/>
          <p:nvPr/>
        </p:nvGrpSpPr>
        <p:grpSpPr>
          <a:xfrm>
            <a:off x="957915" y="3391879"/>
            <a:ext cx="668955" cy="402404"/>
            <a:chOff x="957915" y="3391879"/>
            <a:chExt cx="668955" cy="402404"/>
          </a:xfrm>
          <a:solidFill>
            <a:schemeClr val="tx1"/>
          </a:solidFill>
        </p:grpSpPr>
        <p:sp>
          <p:nvSpPr>
            <p:cNvPr id="18" name="Freeform 234">
              <a:extLst>
                <a:ext uri="{FF2B5EF4-FFF2-40B4-BE49-F238E27FC236}">
                  <a16:creationId xmlns:a16="http://schemas.microsoft.com/office/drawing/2014/main" id="{85CB4988-C3CD-453A-A4C2-546E59A21179}"/>
                </a:ext>
              </a:extLst>
            </p:cNvPr>
            <p:cNvSpPr>
              <a:spLocks/>
            </p:cNvSpPr>
            <p:nvPr/>
          </p:nvSpPr>
          <p:spPr bwMode="auto">
            <a:xfrm>
              <a:off x="957915" y="3391879"/>
              <a:ext cx="640080" cy="346033"/>
            </a:xfrm>
            <a:custGeom>
              <a:avLst/>
              <a:gdLst>
                <a:gd name="T0" fmla="*/ 182 w 197"/>
                <a:gd name="T1" fmla="*/ 107 h 107"/>
                <a:gd name="T2" fmla="*/ 10 w 197"/>
                <a:gd name="T3" fmla="*/ 107 h 107"/>
                <a:gd name="T4" fmla="*/ 0 w 197"/>
                <a:gd name="T5" fmla="*/ 83 h 107"/>
                <a:gd name="T6" fmla="*/ 26 w 197"/>
                <a:gd name="T7" fmla="*/ 50 h 107"/>
                <a:gd name="T8" fmla="*/ 26 w 197"/>
                <a:gd name="T9" fmla="*/ 46 h 107"/>
                <a:gd name="T10" fmla="*/ 42 w 197"/>
                <a:gd name="T11" fmla="*/ 30 h 107"/>
                <a:gd name="T12" fmla="*/ 49 w 197"/>
                <a:gd name="T13" fmla="*/ 32 h 107"/>
                <a:gd name="T14" fmla="*/ 101 w 197"/>
                <a:gd name="T15" fmla="*/ 0 h 107"/>
                <a:gd name="T16" fmla="*/ 156 w 197"/>
                <a:gd name="T17" fmla="*/ 38 h 107"/>
                <a:gd name="T18" fmla="*/ 197 w 197"/>
                <a:gd name="T19" fmla="*/ 75 h 107"/>
                <a:gd name="T20" fmla="*/ 182 w 197"/>
                <a:gd name="T21" fmla="*/ 107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7" h="107">
                  <a:moveTo>
                    <a:pt x="182" y="107"/>
                  </a:moveTo>
                  <a:cubicBezTo>
                    <a:pt x="10" y="107"/>
                    <a:pt x="10" y="107"/>
                    <a:pt x="10" y="107"/>
                  </a:cubicBezTo>
                  <a:cubicBezTo>
                    <a:pt x="4" y="101"/>
                    <a:pt x="0" y="92"/>
                    <a:pt x="0" y="83"/>
                  </a:cubicBezTo>
                  <a:cubicBezTo>
                    <a:pt x="0" y="67"/>
                    <a:pt x="11" y="54"/>
                    <a:pt x="26" y="50"/>
                  </a:cubicBezTo>
                  <a:cubicBezTo>
                    <a:pt x="26" y="49"/>
                    <a:pt x="26" y="48"/>
                    <a:pt x="26" y="46"/>
                  </a:cubicBezTo>
                  <a:cubicBezTo>
                    <a:pt x="26" y="37"/>
                    <a:pt x="33" y="30"/>
                    <a:pt x="42" y="30"/>
                  </a:cubicBezTo>
                  <a:cubicBezTo>
                    <a:pt x="45" y="30"/>
                    <a:pt x="47" y="31"/>
                    <a:pt x="49" y="32"/>
                  </a:cubicBezTo>
                  <a:cubicBezTo>
                    <a:pt x="49" y="32"/>
                    <a:pt x="62" y="0"/>
                    <a:pt x="101" y="0"/>
                  </a:cubicBezTo>
                  <a:cubicBezTo>
                    <a:pt x="141" y="0"/>
                    <a:pt x="156" y="38"/>
                    <a:pt x="156" y="38"/>
                  </a:cubicBezTo>
                  <a:cubicBezTo>
                    <a:pt x="156" y="38"/>
                    <a:pt x="197" y="39"/>
                    <a:pt x="197" y="75"/>
                  </a:cubicBezTo>
                  <a:cubicBezTo>
                    <a:pt x="197" y="97"/>
                    <a:pt x="182" y="107"/>
                    <a:pt x="182" y="107"/>
                  </a:cubicBezTo>
                  <a:close/>
                </a:path>
              </a:pathLst>
            </a:custGeom>
            <a:grpFill/>
            <a:ln w="38100">
              <a:solidFill>
                <a:schemeClr val="tx1"/>
              </a:solidFill>
            </a:ln>
          </p:spPr>
          <p:txBody>
            <a:bodyPr vert="horz" wrap="square" lIns="91440" tIns="45720" rIns="91440" bIns="45720" numCol="1" anchor="t" anchorCtr="0" compatLnSpc="1">
              <a:prstTxWarp prst="textNoShape">
                <a:avLst/>
              </a:prstTxWarp>
            </a:bodyPr>
            <a:lstStyle/>
            <a:p>
              <a:endParaRPr lang="en-US" sz="1400" b="1"/>
            </a:p>
          </p:txBody>
        </p:sp>
        <p:sp>
          <p:nvSpPr>
            <p:cNvPr id="2" name="TextBox 1">
              <a:extLst>
                <a:ext uri="{FF2B5EF4-FFF2-40B4-BE49-F238E27FC236}">
                  <a16:creationId xmlns:a16="http://schemas.microsoft.com/office/drawing/2014/main" id="{7390A4B5-1025-4E72-A9D2-EF54E217AF30}"/>
                </a:ext>
              </a:extLst>
            </p:cNvPr>
            <p:cNvSpPr txBox="1"/>
            <p:nvPr/>
          </p:nvSpPr>
          <p:spPr>
            <a:xfrm>
              <a:off x="1110883" y="3448250"/>
              <a:ext cx="515987" cy="346033"/>
            </a:xfrm>
            <a:prstGeom prst="rect">
              <a:avLst/>
            </a:prstGeom>
            <a:noFill/>
          </p:spPr>
          <p:txBody>
            <a:bodyPr wrap="square" lIns="0" tIns="0" rIns="0" bIns="0" rtlCol="0">
              <a:noAutofit/>
            </a:bodyPr>
            <a:lstStyle/>
            <a:p>
              <a:pPr>
                <a:lnSpc>
                  <a:spcPct val="100000"/>
                </a:lnSpc>
                <a:spcBef>
                  <a:spcPts val="1200"/>
                </a:spcBef>
                <a:buSzPct val="100000"/>
              </a:pPr>
              <a:r>
                <a:rPr lang="en-US" sz="1600" b="1">
                  <a:solidFill>
                    <a:schemeClr val="bg1"/>
                  </a:solidFill>
                </a:rPr>
                <a:t>CO</a:t>
              </a:r>
              <a:r>
                <a:rPr lang="en-US" sz="1600" b="1" baseline="-25000">
                  <a:solidFill>
                    <a:schemeClr val="bg1"/>
                  </a:solidFill>
                </a:rPr>
                <a:t>2</a:t>
              </a:r>
            </a:p>
          </p:txBody>
        </p:sp>
      </p:grpSp>
      <p:sp>
        <p:nvSpPr>
          <p:cNvPr id="10" name="TextBox 9">
            <a:extLst>
              <a:ext uri="{FF2B5EF4-FFF2-40B4-BE49-F238E27FC236}">
                <a16:creationId xmlns:a16="http://schemas.microsoft.com/office/drawing/2014/main" id="{C457D9E1-D22C-46E3-806F-E03268D42BD6}"/>
              </a:ext>
            </a:extLst>
          </p:cNvPr>
          <p:cNvSpPr txBox="1"/>
          <p:nvPr/>
        </p:nvSpPr>
        <p:spPr>
          <a:xfrm>
            <a:off x="2443774" y="3282864"/>
            <a:ext cx="9154057" cy="694481"/>
          </a:xfrm>
          <a:prstGeom prst="rect">
            <a:avLst/>
          </a:prstGeom>
          <a:noFill/>
        </p:spPr>
        <p:txBody>
          <a:bodyPr wrap="square" lIns="0" tIns="0" rIns="0" bIns="0" rtlCol="0" anchor="t">
            <a:noAutofit/>
          </a:bodyPr>
          <a:lstStyle/>
          <a:p>
            <a:pPr>
              <a:spcBef>
                <a:spcPts val="1200"/>
              </a:spcBef>
              <a:buSzPct val="100000"/>
            </a:pPr>
            <a:r>
              <a:rPr lang="en-US" b="1">
                <a:solidFill>
                  <a:schemeClr val="accent2"/>
                </a:solidFill>
                <a:latin typeface="Arial"/>
                <a:cs typeface="Arial"/>
              </a:rPr>
              <a:t>Direct Emission Exposure</a:t>
            </a:r>
            <a:br>
              <a:rPr lang="en-US" sz="1600" b="1">
                <a:latin typeface="Arial" panose="020B0604020202020204" pitchFamily="34" charset="0"/>
                <a:cs typeface="Arial" panose="020B0604020202020204" pitchFamily="34" charset="0"/>
              </a:rPr>
            </a:br>
            <a:r>
              <a:rPr lang="en-US" sz="1600">
                <a:latin typeface="Arial"/>
                <a:cs typeface="Arial"/>
              </a:rPr>
              <a:t>Minimizing pollution exposure for open-air vehicle operators and surrounding workers (including agricultural and construction sectors), reduces health hazards</a:t>
            </a:r>
          </a:p>
        </p:txBody>
      </p:sp>
      <p:pic>
        <p:nvPicPr>
          <p:cNvPr id="24" name="Graphic 23" descr="Icon illustrating a point on a map to represent more targeted emissions reductions at certain locations.">
            <a:extLst>
              <a:ext uri="{FF2B5EF4-FFF2-40B4-BE49-F238E27FC236}">
                <a16:creationId xmlns:a16="http://schemas.microsoft.com/office/drawing/2014/main" id="{432B788A-8111-43FA-88BA-69C90AB571C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82008" y="4347979"/>
            <a:ext cx="515987" cy="502040"/>
          </a:xfrm>
          <a:prstGeom prst="rect">
            <a:avLst/>
          </a:prstGeom>
        </p:spPr>
      </p:pic>
      <p:sp>
        <p:nvSpPr>
          <p:cNvPr id="14" name="TextBox 13">
            <a:extLst>
              <a:ext uri="{FF2B5EF4-FFF2-40B4-BE49-F238E27FC236}">
                <a16:creationId xmlns:a16="http://schemas.microsoft.com/office/drawing/2014/main" id="{96455638-3D34-40F2-947D-09461E51B9DC}"/>
              </a:ext>
            </a:extLst>
          </p:cNvPr>
          <p:cNvSpPr txBox="1"/>
          <p:nvPr/>
        </p:nvSpPr>
        <p:spPr>
          <a:xfrm>
            <a:off x="2427101" y="4351548"/>
            <a:ext cx="9154057" cy="827131"/>
          </a:xfrm>
          <a:prstGeom prst="rect">
            <a:avLst/>
          </a:prstGeom>
          <a:noFill/>
        </p:spPr>
        <p:txBody>
          <a:bodyPr wrap="square" lIns="0" tIns="0" rIns="0" bIns="0" rtlCol="0">
            <a:noAutofit/>
          </a:bodyPr>
          <a:lstStyle/>
          <a:p>
            <a:pPr>
              <a:spcBef>
                <a:spcPts val="1200"/>
              </a:spcBef>
              <a:buSzPct val="100000"/>
            </a:pPr>
            <a:r>
              <a:rPr lang="en-US" b="1">
                <a:solidFill>
                  <a:schemeClr val="accent2"/>
                </a:solidFill>
                <a:latin typeface="Arial" panose="020B0604020202020204" pitchFamily="34" charset="0"/>
                <a:cs typeface="Arial" panose="020B0604020202020204" pitchFamily="34" charset="0"/>
              </a:rPr>
              <a:t>Targeted Emission Reductions</a:t>
            </a:r>
            <a:br>
              <a:rPr lang="en-US" sz="1600" b="1">
                <a:latin typeface="Arial" panose="020B0604020202020204" pitchFamily="34" charset="0"/>
                <a:cs typeface="Arial" panose="020B0604020202020204" pitchFamily="34" charset="0"/>
              </a:rPr>
            </a:br>
            <a:r>
              <a:rPr lang="en-US" sz="1600">
                <a:latin typeface="Arial" panose="020B0604020202020204" pitchFamily="34" charset="0"/>
                <a:cs typeface="Arial" panose="020B0604020202020204" pitchFamily="34" charset="0"/>
              </a:rPr>
              <a:t>Prioritizing zero emission vehicle deployment in areas suffering from poor air quality</a:t>
            </a:r>
          </a:p>
        </p:txBody>
      </p:sp>
      <p:sp>
        <p:nvSpPr>
          <p:cNvPr id="25" name="Freeform 72" descr="Icon illustrating a gas pump to represent a concern of refueling accessibility.">
            <a:extLst>
              <a:ext uri="{FF2B5EF4-FFF2-40B4-BE49-F238E27FC236}">
                <a16:creationId xmlns:a16="http://schemas.microsoft.com/office/drawing/2014/main" id="{B54B4A61-C5A7-49A7-A646-0470AB67416B}"/>
              </a:ext>
            </a:extLst>
          </p:cNvPr>
          <p:cNvSpPr>
            <a:spLocks noEditPoints="1"/>
          </p:cNvSpPr>
          <p:nvPr/>
        </p:nvSpPr>
        <p:spPr bwMode="auto">
          <a:xfrm>
            <a:off x="1116983" y="5447477"/>
            <a:ext cx="481012" cy="509873"/>
          </a:xfrm>
          <a:custGeom>
            <a:avLst/>
            <a:gdLst>
              <a:gd name="T0" fmla="*/ 86 w 151"/>
              <a:gd name="T1" fmla="*/ 63 h 160"/>
              <a:gd name="T2" fmla="*/ 82 w 151"/>
              <a:gd name="T3" fmla="*/ 68 h 160"/>
              <a:gd name="T4" fmla="*/ 38 w 151"/>
              <a:gd name="T5" fmla="*/ 68 h 160"/>
              <a:gd name="T6" fmla="*/ 34 w 151"/>
              <a:gd name="T7" fmla="*/ 63 h 160"/>
              <a:gd name="T8" fmla="*/ 34 w 151"/>
              <a:gd name="T9" fmla="*/ 22 h 160"/>
              <a:gd name="T10" fmla="*/ 38 w 151"/>
              <a:gd name="T11" fmla="*/ 17 h 160"/>
              <a:gd name="T12" fmla="*/ 82 w 151"/>
              <a:gd name="T13" fmla="*/ 17 h 160"/>
              <a:gd name="T14" fmla="*/ 86 w 151"/>
              <a:gd name="T15" fmla="*/ 22 h 160"/>
              <a:gd name="T16" fmla="*/ 86 w 151"/>
              <a:gd name="T17" fmla="*/ 63 h 160"/>
              <a:gd name="T18" fmla="*/ 145 w 151"/>
              <a:gd name="T19" fmla="*/ 91 h 160"/>
              <a:gd name="T20" fmla="*/ 140 w 151"/>
              <a:gd name="T21" fmla="*/ 73 h 160"/>
              <a:gd name="T22" fmla="*/ 148 w 151"/>
              <a:gd name="T23" fmla="*/ 54 h 160"/>
              <a:gd name="T24" fmla="*/ 150 w 151"/>
              <a:gd name="T25" fmla="*/ 50 h 160"/>
              <a:gd name="T26" fmla="*/ 148 w 151"/>
              <a:gd name="T27" fmla="*/ 47 h 160"/>
              <a:gd name="T28" fmla="*/ 124 w 151"/>
              <a:gd name="T29" fmla="*/ 22 h 160"/>
              <a:gd name="T30" fmla="*/ 118 w 151"/>
              <a:gd name="T31" fmla="*/ 22 h 160"/>
              <a:gd name="T32" fmla="*/ 117 w 151"/>
              <a:gd name="T33" fmla="*/ 28 h 160"/>
              <a:gd name="T34" fmla="*/ 135 w 151"/>
              <a:gd name="T35" fmla="*/ 54 h 160"/>
              <a:gd name="T36" fmla="*/ 130 w 151"/>
              <a:gd name="T37" fmla="*/ 73 h 160"/>
              <a:gd name="T38" fmla="*/ 137 w 151"/>
              <a:gd name="T39" fmla="*/ 96 h 160"/>
              <a:gd name="T40" fmla="*/ 141 w 151"/>
              <a:gd name="T41" fmla="*/ 109 h 160"/>
              <a:gd name="T42" fmla="*/ 132 w 151"/>
              <a:gd name="T43" fmla="*/ 117 h 160"/>
              <a:gd name="T44" fmla="*/ 124 w 151"/>
              <a:gd name="T45" fmla="*/ 109 h 160"/>
              <a:gd name="T46" fmla="*/ 124 w 151"/>
              <a:gd name="T47" fmla="*/ 64 h 160"/>
              <a:gd name="T48" fmla="*/ 115 w 151"/>
              <a:gd name="T49" fmla="*/ 55 h 160"/>
              <a:gd name="T50" fmla="*/ 104 w 151"/>
              <a:gd name="T51" fmla="*/ 55 h 160"/>
              <a:gd name="T52" fmla="*/ 104 w 151"/>
              <a:gd name="T53" fmla="*/ 7 h 160"/>
              <a:gd name="T54" fmla="*/ 96 w 151"/>
              <a:gd name="T55" fmla="*/ 0 h 160"/>
              <a:gd name="T56" fmla="*/ 24 w 151"/>
              <a:gd name="T57" fmla="*/ 0 h 160"/>
              <a:gd name="T58" fmla="*/ 17 w 151"/>
              <a:gd name="T59" fmla="*/ 7 h 160"/>
              <a:gd name="T60" fmla="*/ 17 w 151"/>
              <a:gd name="T61" fmla="*/ 145 h 160"/>
              <a:gd name="T62" fmla="*/ 8 w 151"/>
              <a:gd name="T63" fmla="*/ 145 h 160"/>
              <a:gd name="T64" fmla="*/ 0 w 151"/>
              <a:gd name="T65" fmla="*/ 153 h 160"/>
              <a:gd name="T66" fmla="*/ 8 w 151"/>
              <a:gd name="T67" fmla="*/ 160 h 160"/>
              <a:gd name="T68" fmla="*/ 24 w 151"/>
              <a:gd name="T69" fmla="*/ 160 h 160"/>
              <a:gd name="T70" fmla="*/ 96 w 151"/>
              <a:gd name="T71" fmla="*/ 160 h 160"/>
              <a:gd name="T72" fmla="*/ 112 w 151"/>
              <a:gd name="T73" fmla="*/ 160 h 160"/>
              <a:gd name="T74" fmla="*/ 120 w 151"/>
              <a:gd name="T75" fmla="*/ 153 h 160"/>
              <a:gd name="T76" fmla="*/ 112 w 151"/>
              <a:gd name="T77" fmla="*/ 145 h 160"/>
              <a:gd name="T78" fmla="*/ 104 w 151"/>
              <a:gd name="T79" fmla="*/ 145 h 160"/>
              <a:gd name="T80" fmla="*/ 104 w 151"/>
              <a:gd name="T81" fmla="*/ 64 h 160"/>
              <a:gd name="T82" fmla="*/ 115 w 151"/>
              <a:gd name="T83" fmla="*/ 64 h 160"/>
              <a:gd name="T84" fmla="*/ 115 w 151"/>
              <a:gd name="T85" fmla="*/ 64 h 160"/>
              <a:gd name="T86" fmla="*/ 115 w 151"/>
              <a:gd name="T87" fmla="*/ 109 h 160"/>
              <a:gd name="T88" fmla="*/ 132 w 151"/>
              <a:gd name="T89" fmla="*/ 126 h 160"/>
              <a:gd name="T90" fmla="*/ 151 w 151"/>
              <a:gd name="T91" fmla="*/ 109 h 160"/>
              <a:gd name="T92" fmla="*/ 145 w 151"/>
              <a:gd name="T93" fmla="*/ 91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51" h="160">
                <a:moveTo>
                  <a:pt x="86" y="63"/>
                </a:moveTo>
                <a:cubicBezTo>
                  <a:pt x="86" y="66"/>
                  <a:pt x="84" y="68"/>
                  <a:pt x="82" y="68"/>
                </a:cubicBezTo>
                <a:cubicBezTo>
                  <a:pt x="38" y="68"/>
                  <a:pt x="38" y="68"/>
                  <a:pt x="38" y="68"/>
                </a:cubicBezTo>
                <a:cubicBezTo>
                  <a:pt x="36" y="68"/>
                  <a:pt x="34" y="66"/>
                  <a:pt x="34" y="63"/>
                </a:cubicBezTo>
                <a:cubicBezTo>
                  <a:pt x="34" y="22"/>
                  <a:pt x="34" y="22"/>
                  <a:pt x="34" y="22"/>
                </a:cubicBezTo>
                <a:cubicBezTo>
                  <a:pt x="34" y="19"/>
                  <a:pt x="36" y="17"/>
                  <a:pt x="38" y="17"/>
                </a:cubicBezTo>
                <a:cubicBezTo>
                  <a:pt x="82" y="17"/>
                  <a:pt x="82" y="17"/>
                  <a:pt x="82" y="17"/>
                </a:cubicBezTo>
                <a:cubicBezTo>
                  <a:pt x="84" y="17"/>
                  <a:pt x="86" y="19"/>
                  <a:pt x="86" y="22"/>
                </a:cubicBezTo>
                <a:lnTo>
                  <a:pt x="86" y="63"/>
                </a:lnTo>
                <a:close/>
                <a:moveTo>
                  <a:pt x="145" y="91"/>
                </a:moveTo>
                <a:cubicBezTo>
                  <a:pt x="142" y="86"/>
                  <a:pt x="140" y="82"/>
                  <a:pt x="140" y="73"/>
                </a:cubicBezTo>
                <a:cubicBezTo>
                  <a:pt x="140" y="60"/>
                  <a:pt x="147" y="54"/>
                  <a:pt x="148" y="54"/>
                </a:cubicBezTo>
                <a:cubicBezTo>
                  <a:pt x="149" y="53"/>
                  <a:pt x="149" y="52"/>
                  <a:pt x="150" y="50"/>
                </a:cubicBezTo>
                <a:cubicBezTo>
                  <a:pt x="150" y="49"/>
                  <a:pt x="149" y="47"/>
                  <a:pt x="148" y="47"/>
                </a:cubicBezTo>
                <a:cubicBezTo>
                  <a:pt x="124" y="22"/>
                  <a:pt x="124" y="22"/>
                  <a:pt x="124" y="22"/>
                </a:cubicBezTo>
                <a:cubicBezTo>
                  <a:pt x="122" y="21"/>
                  <a:pt x="120" y="21"/>
                  <a:pt x="118" y="22"/>
                </a:cubicBezTo>
                <a:cubicBezTo>
                  <a:pt x="116" y="24"/>
                  <a:pt x="115" y="26"/>
                  <a:pt x="117" y="28"/>
                </a:cubicBezTo>
                <a:cubicBezTo>
                  <a:pt x="135" y="54"/>
                  <a:pt x="135" y="54"/>
                  <a:pt x="135" y="54"/>
                </a:cubicBezTo>
                <a:cubicBezTo>
                  <a:pt x="133" y="58"/>
                  <a:pt x="130" y="65"/>
                  <a:pt x="130" y="73"/>
                </a:cubicBezTo>
                <a:cubicBezTo>
                  <a:pt x="130" y="84"/>
                  <a:pt x="134" y="91"/>
                  <a:pt x="137" y="96"/>
                </a:cubicBezTo>
                <a:cubicBezTo>
                  <a:pt x="139" y="100"/>
                  <a:pt x="141" y="103"/>
                  <a:pt x="141" y="109"/>
                </a:cubicBezTo>
                <a:cubicBezTo>
                  <a:pt x="141" y="113"/>
                  <a:pt x="138" y="117"/>
                  <a:pt x="132" y="117"/>
                </a:cubicBezTo>
                <a:cubicBezTo>
                  <a:pt x="128" y="117"/>
                  <a:pt x="124" y="113"/>
                  <a:pt x="124" y="109"/>
                </a:cubicBezTo>
                <a:cubicBezTo>
                  <a:pt x="124" y="64"/>
                  <a:pt x="124" y="64"/>
                  <a:pt x="124" y="64"/>
                </a:cubicBezTo>
                <a:cubicBezTo>
                  <a:pt x="124" y="58"/>
                  <a:pt x="121" y="55"/>
                  <a:pt x="115" y="55"/>
                </a:cubicBezTo>
                <a:cubicBezTo>
                  <a:pt x="104" y="55"/>
                  <a:pt x="104" y="55"/>
                  <a:pt x="104" y="55"/>
                </a:cubicBezTo>
                <a:cubicBezTo>
                  <a:pt x="104" y="7"/>
                  <a:pt x="104" y="7"/>
                  <a:pt x="104" y="7"/>
                </a:cubicBezTo>
                <a:cubicBezTo>
                  <a:pt x="104" y="3"/>
                  <a:pt x="100" y="0"/>
                  <a:pt x="96" y="0"/>
                </a:cubicBezTo>
                <a:cubicBezTo>
                  <a:pt x="24" y="0"/>
                  <a:pt x="24" y="0"/>
                  <a:pt x="24" y="0"/>
                </a:cubicBezTo>
                <a:cubicBezTo>
                  <a:pt x="20" y="0"/>
                  <a:pt x="17" y="3"/>
                  <a:pt x="17" y="7"/>
                </a:cubicBezTo>
                <a:cubicBezTo>
                  <a:pt x="17" y="145"/>
                  <a:pt x="17" y="145"/>
                  <a:pt x="17" y="145"/>
                </a:cubicBezTo>
                <a:cubicBezTo>
                  <a:pt x="8" y="145"/>
                  <a:pt x="8" y="145"/>
                  <a:pt x="8" y="145"/>
                </a:cubicBezTo>
                <a:cubicBezTo>
                  <a:pt x="4" y="145"/>
                  <a:pt x="0" y="148"/>
                  <a:pt x="0" y="153"/>
                </a:cubicBezTo>
                <a:cubicBezTo>
                  <a:pt x="0" y="157"/>
                  <a:pt x="4" y="160"/>
                  <a:pt x="8" y="160"/>
                </a:cubicBezTo>
                <a:cubicBezTo>
                  <a:pt x="24" y="160"/>
                  <a:pt x="24" y="160"/>
                  <a:pt x="24" y="160"/>
                </a:cubicBezTo>
                <a:cubicBezTo>
                  <a:pt x="96" y="160"/>
                  <a:pt x="96" y="160"/>
                  <a:pt x="96" y="160"/>
                </a:cubicBezTo>
                <a:cubicBezTo>
                  <a:pt x="112" y="160"/>
                  <a:pt x="112" y="160"/>
                  <a:pt x="112" y="160"/>
                </a:cubicBezTo>
                <a:cubicBezTo>
                  <a:pt x="116" y="160"/>
                  <a:pt x="120" y="157"/>
                  <a:pt x="120" y="153"/>
                </a:cubicBezTo>
                <a:cubicBezTo>
                  <a:pt x="120" y="148"/>
                  <a:pt x="116" y="145"/>
                  <a:pt x="112" y="145"/>
                </a:cubicBezTo>
                <a:cubicBezTo>
                  <a:pt x="104" y="145"/>
                  <a:pt x="104" y="145"/>
                  <a:pt x="104" y="145"/>
                </a:cubicBezTo>
                <a:cubicBezTo>
                  <a:pt x="104" y="64"/>
                  <a:pt x="104" y="64"/>
                  <a:pt x="104" y="64"/>
                </a:cubicBezTo>
                <a:cubicBezTo>
                  <a:pt x="115" y="64"/>
                  <a:pt x="115" y="64"/>
                  <a:pt x="115" y="64"/>
                </a:cubicBezTo>
                <a:cubicBezTo>
                  <a:pt x="115" y="64"/>
                  <a:pt x="115" y="64"/>
                  <a:pt x="115" y="64"/>
                </a:cubicBezTo>
                <a:cubicBezTo>
                  <a:pt x="115" y="109"/>
                  <a:pt x="115" y="109"/>
                  <a:pt x="115" y="109"/>
                </a:cubicBezTo>
                <a:cubicBezTo>
                  <a:pt x="115" y="119"/>
                  <a:pt x="122" y="126"/>
                  <a:pt x="132" y="126"/>
                </a:cubicBezTo>
                <a:cubicBezTo>
                  <a:pt x="144" y="126"/>
                  <a:pt x="151" y="117"/>
                  <a:pt x="151" y="109"/>
                </a:cubicBezTo>
                <a:cubicBezTo>
                  <a:pt x="151" y="101"/>
                  <a:pt x="148" y="96"/>
                  <a:pt x="145" y="91"/>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800"/>
          </a:p>
        </p:txBody>
      </p:sp>
      <p:sp>
        <p:nvSpPr>
          <p:cNvPr id="12" name="TextBox 11">
            <a:extLst>
              <a:ext uri="{FF2B5EF4-FFF2-40B4-BE49-F238E27FC236}">
                <a16:creationId xmlns:a16="http://schemas.microsoft.com/office/drawing/2014/main" id="{4D02C468-0522-4232-AFF3-0CA851217564}"/>
              </a:ext>
            </a:extLst>
          </p:cNvPr>
          <p:cNvSpPr txBox="1"/>
          <p:nvPr/>
        </p:nvSpPr>
        <p:spPr>
          <a:xfrm>
            <a:off x="2443774" y="5417443"/>
            <a:ext cx="9154057" cy="694481"/>
          </a:xfrm>
          <a:prstGeom prst="rect">
            <a:avLst/>
          </a:prstGeom>
          <a:noFill/>
        </p:spPr>
        <p:txBody>
          <a:bodyPr wrap="square" lIns="0" tIns="0" rIns="0" bIns="0" rtlCol="0">
            <a:noAutofit/>
          </a:bodyPr>
          <a:lstStyle/>
          <a:p>
            <a:pPr>
              <a:spcBef>
                <a:spcPts val="1200"/>
              </a:spcBef>
              <a:buSzPct val="100000"/>
            </a:pPr>
            <a:r>
              <a:rPr lang="en-US" b="1">
                <a:solidFill>
                  <a:schemeClr val="accent2"/>
                </a:solidFill>
                <a:latin typeface="Arial" panose="020B0604020202020204" pitchFamily="34" charset="0"/>
                <a:cs typeface="Arial" panose="020B0604020202020204" pitchFamily="34" charset="0"/>
              </a:rPr>
              <a:t>Refueling Accessibility</a:t>
            </a:r>
            <a:br>
              <a:rPr lang="en-US" sz="1600" b="1">
                <a:latin typeface="Arial" panose="020B0604020202020204" pitchFamily="34" charset="0"/>
                <a:cs typeface="Arial" panose="020B0604020202020204" pitchFamily="34" charset="0"/>
              </a:rPr>
            </a:br>
            <a:r>
              <a:rPr lang="en-US" sz="1600">
                <a:latin typeface="Arial" panose="020B0604020202020204" pitchFamily="34" charset="0"/>
                <a:cs typeface="Arial" panose="020B0604020202020204" pitchFamily="34" charset="0"/>
              </a:rPr>
              <a:t>Build-out of convenient refueling options to enable wider adoption of hydrogen fuel cell vehicles</a:t>
            </a:r>
          </a:p>
        </p:txBody>
      </p:sp>
      <p:sp>
        <p:nvSpPr>
          <p:cNvPr id="27" name="Slide Number Placeholder 3">
            <a:extLst>
              <a:ext uri="{FF2B5EF4-FFF2-40B4-BE49-F238E27FC236}">
                <a16:creationId xmlns:a16="http://schemas.microsoft.com/office/drawing/2014/main" id="{C1CED144-8129-4704-A2A0-C94D4BC90D5D}"/>
              </a:ext>
              <a:ext uri="{C183D7F6-B498-43B3-948B-1728B52AA6E4}">
                <adec:decorative xmlns:adec="http://schemas.microsoft.com/office/drawing/2017/decorative" val="1"/>
              </a:ext>
            </a:extLst>
          </p:cNvPr>
          <p:cNvSpPr>
            <a:spLocks noGrp="1"/>
          </p:cNvSpPr>
          <p:nvPr>
            <p:ph type="sldNum" sz="quarter" idx="12"/>
          </p:nvPr>
        </p:nvSpPr>
        <p:spPr>
          <a:xfrm>
            <a:off x="11414760" y="6240145"/>
            <a:ext cx="320040" cy="182880"/>
          </a:xfrm>
        </p:spPr>
        <p:txBody>
          <a:bodyPr/>
          <a:lstStyle/>
          <a:p>
            <a:fld id="{B58DE5F1-E0F9-4CCA-92B7-7A6FC4DFEE14}" type="slidenum">
              <a:rPr lang="en-US" smtClean="0"/>
              <a:t>26</a:t>
            </a:fld>
            <a:endParaRPr lang="en-US"/>
          </a:p>
        </p:txBody>
      </p:sp>
    </p:spTree>
    <p:extLst>
      <p:ext uri="{BB962C8B-B14F-4D97-AF65-F5344CB8AC3E}">
        <p14:creationId xmlns:p14="http://schemas.microsoft.com/office/powerpoint/2010/main" val="9012386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D24C61B2-BF63-4881-B20A-F0F84B643C82}"/>
              </a:ext>
            </a:extLst>
          </p:cNvPr>
          <p:cNvSpPr>
            <a:spLocks noGrp="1"/>
          </p:cNvSpPr>
          <p:nvPr>
            <p:ph type="title"/>
          </p:nvPr>
        </p:nvSpPr>
        <p:spPr>
          <a:xfrm>
            <a:off x="504825" y="450851"/>
            <a:ext cx="11277600" cy="914400"/>
          </a:xfrm>
        </p:spPr>
        <p:txBody>
          <a:bodyPr vert="horz"/>
          <a:lstStyle/>
          <a:p>
            <a:r>
              <a:rPr lang="en-US" sz="4000">
                <a:latin typeface="Arial Black" panose="020B0A04020102020204" pitchFamily="34" charset="0"/>
              </a:rPr>
              <a:t>Interactive Exercise</a:t>
            </a:r>
          </a:p>
        </p:txBody>
      </p:sp>
      <p:sp>
        <p:nvSpPr>
          <p:cNvPr id="18" name="TextBox 17">
            <a:extLst>
              <a:ext uri="{FF2B5EF4-FFF2-40B4-BE49-F238E27FC236}">
                <a16:creationId xmlns:a16="http://schemas.microsoft.com/office/drawing/2014/main" id="{7A57199B-8A44-49E7-8203-9D610C70442E}"/>
              </a:ext>
              <a:ext uri="{C183D7F6-B498-43B3-948B-1728B52AA6E4}">
                <adec:decorative xmlns:adec="http://schemas.microsoft.com/office/drawing/2017/decorative" val="1"/>
              </a:ext>
            </a:extLst>
          </p:cNvPr>
          <p:cNvSpPr txBox="1"/>
          <p:nvPr/>
        </p:nvSpPr>
        <p:spPr>
          <a:xfrm>
            <a:off x="533400" y="1025526"/>
            <a:ext cx="838200" cy="819150"/>
          </a:xfrm>
          <a:prstGeom prst="rect">
            <a:avLst/>
          </a:prstGeom>
          <a:noFill/>
        </p:spPr>
        <p:txBody>
          <a:bodyPr wrap="square" lIns="0" tIns="0" rIns="0" bIns="0" rtlCol="0">
            <a:noAutofit/>
          </a:bodyPr>
          <a:lstStyle/>
          <a:p>
            <a:pPr>
              <a:lnSpc>
                <a:spcPct val="100000"/>
              </a:lnSpc>
              <a:spcBef>
                <a:spcPts val="1200"/>
              </a:spcBef>
              <a:buSzPct val="100000"/>
            </a:pPr>
            <a:r>
              <a:rPr lang="en-US" sz="8000" b="1">
                <a:solidFill>
                  <a:schemeClr val="accent1"/>
                </a:solidFill>
              </a:rPr>
              <a:t>?</a:t>
            </a:r>
          </a:p>
        </p:txBody>
      </p:sp>
      <p:sp>
        <p:nvSpPr>
          <p:cNvPr id="15" name="TextBox 14">
            <a:extLst>
              <a:ext uri="{FF2B5EF4-FFF2-40B4-BE49-F238E27FC236}">
                <a16:creationId xmlns:a16="http://schemas.microsoft.com/office/drawing/2014/main" id="{0808C104-5009-48C4-ACBB-05E4CC7C0106}"/>
              </a:ext>
            </a:extLst>
          </p:cNvPr>
          <p:cNvSpPr txBox="1"/>
          <p:nvPr/>
        </p:nvSpPr>
        <p:spPr>
          <a:xfrm>
            <a:off x="1371600" y="1354326"/>
            <a:ext cx="10106024" cy="581025"/>
          </a:xfrm>
          <a:prstGeom prst="rect">
            <a:avLst/>
          </a:prstGeom>
          <a:noFill/>
        </p:spPr>
        <p:txBody>
          <a:bodyPr wrap="square" lIns="0" tIns="0" rIns="0" bIns="0" rtlCol="0">
            <a:noAutofit/>
          </a:bodyPr>
          <a:lstStyle/>
          <a:p>
            <a:pPr>
              <a:spcBef>
                <a:spcPts val="1200"/>
              </a:spcBef>
              <a:buSzPct val="100000"/>
            </a:pPr>
            <a:r>
              <a:rPr lang="en-US" sz="1900"/>
              <a:t>Now that we have discussed some of the key decarbonization strategies and associated community considerations, what do you think are the </a:t>
            </a:r>
            <a:r>
              <a:rPr lang="en-US" sz="1900" b="1"/>
              <a:t>most important concerns for your community</a:t>
            </a:r>
            <a:r>
              <a:rPr lang="en-US" sz="1900"/>
              <a:t> that you think CEC research should place an emphasis on?</a:t>
            </a:r>
            <a:endParaRPr lang="en-US" sz="1900" b="1"/>
          </a:p>
        </p:txBody>
      </p:sp>
      <p:sp>
        <p:nvSpPr>
          <p:cNvPr id="16" name="Content Placeholder 2">
            <a:extLst>
              <a:ext uri="{FF2B5EF4-FFF2-40B4-BE49-F238E27FC236}">
                <a16:creationId xmlns:a16="http://schemas.microsoft.com/office/drawing/2014/main" id="{3F22E4F0-ABA3-49D3-B510-F242E8BD5801}"/>
              </a:ext>
            </a:extLst>
          </p:cNvPr>
          <p:cNvSpPr>
            <a:spLocks noGrp="1"/>
          </p:cNvSpPr>
          <p:nvPr>
            <p:ph idx="1"/>
          </p:nvPr>
        </p:nvSpPr>
        <p:spPr>
          <a:xfrm>
            <a:off x="533400" y="2324102"/>
            <a:ext cx="4733925" cy="2371724"/>
          </a:xfrm>
        </p:spPr>
        <p:txBody>
          <a:bodyPr>
            <a:noAutofit/>
          </a:bodyPr>
          <a:lstStyle/>
          <a:p>
            <a:pPr marL="0" indent="0">
              <a:spcAft>
                <a:spcPts val="1500"/>
              </a:spcAft>
              <a:buNone/>
            </a:pPr>
            <a:r>
              <a:rPr lang="en-US" sz="2200" b="1">
                <a:solidFill>
                  <a:schemeClr val="accent2"/>
                </a:solidFill>
              </a:rPr>
              <a:t>Instructions </a:t>
            </a:r>
          </a:p>
          <a:p>
            <a:pPr marL="342900" indent="-342900">
              <a:spcAft>
                <a:spcPts val="400"/>
              </a:spcAft>
              <a:buFont typeface="+mj-lt"/>
              <a:buAutoNum type="arabicPeriod"/>
            </a:pPr>
            <a:r>
              <a:rPr lang="en-US" sz="1600"/>
              <a:t>Go to the link that we have posted in the chat</a:t>
            </a:r>
          </a:p>
          <a:p>
            <a:pPr marL="342900" indent="-342900">
              <a:spcAft>
                <a:spcPts val="400"/>
              </a:spcAft>
              <a:buFont typeface="+mj-lt"/>
              <a:buAutoNum type="arabicPeriod"/>
            </a:pPr>
            <a:r>
              <a:rPr lang="en-US" sz="1600"/>
              <a:t>Enter responses in no more than a short sentence. </a:t>
            </a:r>
          </a:p>
          <a:p>
            <a:pPr marL="342900" indent="-342900">
              <a:spcAft>
                <a:spcPts val="400"/>
              </a:spcAft>
              <a:buFont typeface="+mj-lt"/>
              <a:buAutoNum type="arabicPeriod"/>
            </a:pPr>
            <a:r>
              <a:rPr lang="en-US" sz="1600"/>
              <a:t>Input as many entries as you would like.</a:t>
            </a:r>
          </a:p>
          <a:p>
            <a:pPr marL="342900" indent="-342900">
              <a:spcAft>
                <a:spcPts val="400"/>
              </a:spcAft>
              <a:buFont typeface="+mj-lt"/>
              <a:buAutoNum type="arabicPeriod"/>
            </a:pPr>
            <a:r>
              <a:rPr lang="en-US" sz="1600"/>
              <a:t>Upvote other responses that you strongly agree with </a:t>
            </a:r>
          </a:p>
        </p:txBody>
      </p:sp>
      <p:cxnSp>
        <p:nvCxnSpPr>
          <p:cNvPr id="19" name="Straight Connector 18">
            <a:extLst>
              <a:ext uri="{FF2B5EF4-FFF2-40B4-BE49-F238E27FC236}">
                <a16:creationId xmlns:a16="http://schemas.microsoft.com/office/drawing/2014/main" id="{6391A379-6AC9-477D-AD12-D4A76217916E}"/>
              </a:ext>
              <a:ext uri="{C183D7F6-B498-43B3-948B-1728B52AA6E4}">
                <adec:decorative xmlns:adec="http://schemas.microsoft.com/office/drawing/2017/decorative" val="1"/>
              </a:ext>
            </a:extLst>
          </p:cNvPr>
          <p:cNvCxnSpPr>
            <a:cxnSpLocks/>
          </p:cNvCxnSpPr>
          <p:nvPr/>
        </p:nvCxnSpPr>
        <p:spPr>
          <a:xfrm>
            <a:off x="552208" y="2750948"/>
            <a:ext cx="10982567" cy="0"/>
          </a:xfrm>
          <a:prstGeom prst="line">
            <a:avLst/>
          </a:prstGeom>
          <a:ln w="31750">
            <a:solidFill>
              <a:schemeClr val="accent1"/>
            </a:solidFill>
            <a:prstDash val="sysDot"/>
          </a:ln>
        </p:spPr>
        <p:style>
          <a:lnRef idx="1">
            <a:schemeClr val="accent1"/>
          </a:lnRef>
          <a:fillRef idx="0">
            <a:schemeClr val="accent1"/>
          </a:fillRef>
          <a:effectRef idx="0">
            <a:schemeClr val="accent1"/>
          </a:effectRef>
          <a:fontRef idx="minor">
            <a:schemeClr val="tx1"/>
          </a:fontRef>
        </p:style>
      </p:cxnSp>
      <p:sp>
        <p:nvSpPr>
          <p:cNvPr id="20" name="Freeform 14">
            <a:extLst>
              <a:ext uri="{FF2B5EF4-FFF2-40B4-BE49-F238E27FC236}">
                <a16:creationId xmlns:a16="http://schemas.microsoft.com/office/drawing/2014/main" id="{D6734614-5EE5-4D6E-AA8B-711B308D1808}"/>
              </a:ext>
              <a:ext uri="{C183D7F6-B498-43B3-948B-1728B52AA6E4}">
                <adec:decorative xmlns:adec="http://schemas.microsoft.com/office/drawing/2017/decorative" val="1"/>
              </a:ext>
            </a:extLst>
          </p:cNvPr>
          <p:cNvSpPr>
            <a:spLocks noEditPoints="1"/>
          </p:cNvSpPr>
          <p:nvPr/>
        </p:nvSpPr>
        <p:spPr bwMode="auto">
          <a:xfrm>
            <a:off x="588998" y="5444234"/>
            <a:ext cx="782601" cy="704849"/>
          </a:xfrm>
          <a:custGeom>
            <a:avLst/>
            <a:gdLst>
              <a:gd name="T0" fmla="*/ 71 w 161"/>
              <a:gd name="T1" fmla="*/ 75 h 146"/>
              <a:gd name="T2" fmla="*/ 100 w 161"/>
              <a:gd name="T3" fmla="*/ 46 h 146"/>
              <a:gd name="T4" fmla="*/ 142 w 161"/>
              <a:gd name="T5" fmla="*/ 46 h 146"/>
              <a:gd name="T6" fmla="*/ 145 w 161"/>
              <a:gd name="T7" fmla="*/ 46 h 146"/>
              <a:gd name="T8" fmla="*/ 145 w 161"/>
              <a:gd name="T9" fmla="*/ 26 h 146"/>
              <a:gd name="T10" fmla="*/ 119 w 161"/>
              <a:gd name="T11" fmla="*/ 0 h 146"/>
              <a:gd name="T12" fmla="*/ 26 w 161"/>
              <a:gd name="T13" fmla="*/ 0 h 146"/>
              <a:gd name="T14" fmla="*/ 0 w 161"/>
              <a:gd name="T15" fmla="*/ 26 h 146"/>
              <a:gd name="T16" fmla="*/ 0 w 161"/>
              <a:gd name="T17" fmla="*/ 56 h 146"/>
              <a:gd name="T18" fmla="*/ 26 w 161"/>
              <a:gd name="T19" fmla="*/ 82 h 146"/>
              <a:gd name="T20" fmla="*/ 33 w 161"/>
              <a:gd name="T21" fmla="*/ 82 h 146"/>
              <a:gd name="T22" fmla="*/ 15 w 161"/>
              <a:gd name="T23" fmla="*/ 122 h 146"/>
              <a:gd name="T24" fmla="*/ 56 w 161"/>
              <a:gd name="T25" fmla="*/ 82 h 146"/>
              <a:gd name="T26" fmla="*/ 71 w 161"/>
              <a:gd name="T27" fmla="*/ 82 h 146"/>
              <a:gd name="T28" fmla="*/ 71 w 161"/>
              <a:gd name="T29" fmla="*/ 75 h 146"/>
              <a:gd name="T30" fmla="*/ 142 w 161"/>
              <a:gd name="T31" fmla="*/ 55 h 146"/>
              <a:gd name="T32" fmla="*/ 161 w 161"/>
              <a:gd name="T33" fmla="*/ 75 h 146"/>
              <a:gd name="T34" fmla="*/ 161 w 161"/>
              <a:gd name="T35" fmla="*/ 97 h 146"/>
              <a:gd name="T36" fmla="*/ 142 w 161"/>
              <a:gd name="T37" fmla="*/ 117 h 146"/>
              <a:gd name="T38" fmla="*/ 127 w 161"/>
              <a:gd name="T39" fmla="*/ 117 h 146"/>
              <a:gd name="T40" fmla="*/ 140 w 161"/>
              <a:gd name="T41" fmla="*/ 146 h 146"/>
              <a:gd name="T42" fmla="*/ 110 w 161"/>
              <a:gd name="T43" fmla="*/ 117 h 146"/>
              <a:gd name="T44" fmla="*/ 100 w 161"/>
              <a:gd name="T45" fmla="*/ 117 h 146"/>
              <a:gd name="T46" fmla="*/ 81 w 161"/>
              <a:gd name="T47" fmla="*/ 97 h 146"/>
              <a:gd name="T48" fmla="*/ 81 w 161"/>
              <a:gd name="T49" fmla="*/ 75 h 146"/>
              <a:gd name="T50" fmla="*/ 100 w 161"/>
              <a:gd name="T51" fmla="*/ 55 h 146"/>
              <a:gd name="T52" fmla="*/ 142 w 161"/>
              <a:gd name="T53" fmla="*/ 5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1" h="146">
                <a:moveTo>
                  <a:pt x="71" y="75"/>
                </a:moveTo>
                <a:cubicBezTo>
                  <a:pt x="71" y="63"/>
                  <a:pt x="79" y="46"/>
                  <a:pt x="100" y="46"/>
                </a:cubicBezTo>
                <a:cubicBezTo>
                  <a:pt x="142" y="46"/>
                  <a:pt x="142" y="46"/>
                  <a:pt x="142" y="46"/>
                </a:cubicBezTo>
                <a:cubicBezTo>
                  <a:pt x="143" y="46"/>
                  <a:pt x="144" y="46"/>
                  <a:pt x="145" y="46"/>
                </a:cubicBezTo>
                <a:cubicBezTo>
                  <a:pt x="145" y="26"/>
                  <a:pt x="145" y="26"/>
                  <a:pt x="145" y="26"/>
                </a:cubicBezTo>
                <a:cubicBezTo>
                  <a:pt x="145" y="26"/>
                  <a:pt x="145" y="0"/>
                  <a:pt x="119" y="0"/>
                </a:cubicBezTo>
                <a:cubicBezTo>
                  <a:pt x="26" y="0"/>
                  <a:pt x="26" y="0"/>
                  <a:pt x="26" y="0"/>
                </a:cubicBezTo>
                <a:cubicBezTo>
                  <a:pt x="26" y="0"/>
                  <a:pt x="0" y="0"/>
                  <a:pt x="0" y="26"/>
                </a:cubicBezTo>
                <a:cubicBezTo>
                  <a:pt x="0" y="56"/>
                  <a:pt x="0" y="56"/>
                  <a:pt x="0" y="56"/>
                </a:cubicBezTo>
                <a:cubicBezTo>
                  <a:pt x="0" y="56"/>
                  <a:pt x="0" y="82"/>
                  <a:pt x="26" y="82"/>
                </a:cubicBezTo>
                <a:cubicBezTo>
                  <a:pt x="33" y="82"/>
                  <a:pt x="33" y="82"/>
                  <a:pt x="33" y="82"/>
                </a:cubicBezTo>
                <a:cubicBezTo>
                  <a:pt x="31" y="95"/>
                  <a:pt x="27" y="112"/>
                  <a:pt x="15" y="122"/>
                </a:cubicBezTo>
                <a:cubicBezTo>
                  <a:pt x="15" y="122"/>
                  <a:pt x="47" y="110"/>
                  <a:pt x="56" y="82"/>
                </a:cubicBezTo>
                <a:cubicBezTo>
                  <a:pt x="71" y="82"/>
                  <a:pt x="71" y="82"/>
                  <a:pt x="71" y="82"/>
                </a:cubicBezTo>
                <a:lnTo>
                  <a:pt x="71" y="75"/>
                </a:lnTo>
                <a:close/>
                <a:moveTo>
                  <a:pt x="142" y="55"/>
                </a:moveTo>
                <a:cubicBezTo>
                  <a:pt x="142" y="55"/>
                  <a:pt x="161" y="55"/>
                  <a:pt x="161" y="75"/>
                </a:cubicBezTo>
                <a:cubicBezTo>
                  <a:pt x="161" y="97"/>
                  <a:pt x="161" y="97"/>
                  <a:pt x="161" y="97"/>
                </a:cubicBezTo>
                <a:cubicBezTo>
                  <a:pt x="161" y="97"/>
                  <a:pt x="161" y="117"/>
                  <a:pt x="142" y="117"/>
                </a:cubicBezTo>
                <a:cubicBezTo>
                  <a:pt x="127" y="117"/>
                  <a:pt x="127" y="117"/>
                  <a:pt x="127" y="117"/>
                </a:cubicBezTo>
                <a:cubicBezTo>
                  <a:pt x="128" y="126"/>
                  <a:pt x="131" y="139"/>
                  <a:pt x="140" y="146"/>
                </a:cubicBezTo>
                <a:cubicBezTo>
                  <a:pt x="140" y="146"/>
                  <a:pt x="117" y="137"/>
                  <a:pt x="110" y="117"/>
                </a:cubicBezTo>
                <a:cubicBezTo>
                  <a:pt x="100" y="117"/>
                  <a:pt x="100" y="117"/>
                  <a:pt x="100" y="117"/>
                </a:cubicBezTo>
                <a:cubicBezTo>
                  <a:pt x="100" y="117"/>
                  <a:pt x="81" y="117"/>
                  <a:pt x="81" y="97"/>
                </a:cubicBezTo>
                <a:cubicBezTo>
                  <a:pt x="81" y="75"/>
                  <a:pt x="81" y="75"/>
                  <a:pt x="81" y="75"/>
                </a:cubicBezTo>
                <a:cubicBezTo>
                  <a:pt x="81" y="75"/>
                  <a:pt x="81" y="55"/>
                  <a:pt x="100" y="55"/>
                </a:cubicBezTo>
                <a:lnTo>
                  <a:pt x="142" y="55"/>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TextBox 20">
            <a:extLst>
              <a:ext uri="{FF2B5EF4-FFF2-40B4-BE49-F238E27FC236}">
                <a16:creationId xmlns:a16="http://schemas.microsoft.com/office/drawing/2014/main" id="{C41AD833-E82B-4ACD-956B-76BB97405C0A}"/>
              </a:ext>
            </a:extLst>
          </p:cNvPr>
          <p:cNvSpPr txBox="1"/>
          <p:nvPr/>
        </p:nvSpPr>
        <p:spPr>
          <a:xfrm>
            <a:off x="1600200" y="5547752"/>
            <a:ext cx="3533775" cy="569443"/>
          </a:xfrm>
          <a:prstGeom prst="rect">
            <a:avLst/>
          </a:prstGeom>
          <a:noFill/>
        </p:spPr>
        <p:txBody>
          <a:bodyPr wrap="square" lIns="0" tIns="0" rIns="0" bIns="0" rtlCol="0">
            <a:noAutofit/>
          </a:bodyPr>
          <a:lstStyle/>
          <a:p>
            <a:pPr>
              <a:spcBef>
                <a:spcPts val="1200"/>
              </a:spcBef>
              <a:buSzPct val="100000"/>
            </a:pPr>
            <a:r>
              <a:rPr lang="en-US" sz="1600"/>
              <a:t>We will have a discussion in which you can remark on your responses.</a:t>
            </a:r>
          </a:p>
          <a:p>
            <a:pPr>
              <a:lnSpc>
                <a:spcPct val="100000"/>
              </a:lnSpc>
              <a:spcBef>
                <a:spcPts val="1200"/>
              </a:spcBef>
              <a:buSzPct val="100000"/>
            </a:pPr>
            <a:endParaRPr lang="en-US" sz="1600"/>
          </a:p>
        </p:txBody>
      </p:sp>
      <p:pic>
        <p:nvPicPr>
          <p:cNvPr id="26" name="Picture 25" descr="Graphic that shows a purely illustrative example of the interactive activity that will be conducted live time during this presentation. The graphic shows how a hypothetical audience voted on the considerations that were inputted into Poll Everywhere software.">
            <a:extLst>
              <a:ext uri="{FF2B5EF4-FFF2-40B4-BE49-F238E27FC236}">
                <a16:creationId xmlns:a16="http://schemas.microsoft.com/office/drawing/2014/main" id="{BD7906A3-B1D1-41C3-8531-2A945A55CE89}"/>
              </a:ext>
            </a:extLst>
          </p:cNvPr>
          <p:cNvPicPr>
            <a:picLocks noChangeAspect="1"/>
          </p:cNvPicPr>
          <p:nvPr/>
        </p:nvPicPr>
        <p:blipFill>
          <a:blip r:embed="rId3"/>
          <a:stretch>
            <a:fillRect/>
          </a:stretch>
        </p:blipFill>
        <p:spPr>
          <a:xfrm>
            <a:off x="5362576" y="3328271"/>
            <a:ext cx="6366384" cy="2371724"/>
          </a:xfrm>
          <a:prstGeom prst="rect">
            <a:avLst/>
          </a:prstGeom>
        </p:spPr>
      </p:pic>
      <p:sp>
        <p:nvSpPr>
          <p:cNvPr id="11" name="TextBox 10">
            <a:extLst>
              <a:ext uri="{FF2B5EF4-FFF2-40B4-BE49-F238E27FC236}">
                <a16:creationId xmlns:a16="http://schemas.microsoft.com/office/drawing/2014/main" id="{193152F5-C425-42EF-8558-085E8E92739D}"/>
              </a:ext>
            </a:extLst>
          </p:cNvPr>
          <p:cNvSpPr txBox="1"/>
          <p:nvPr/>
        </p:nvSpPr>
        <p:spPr>
          <a:xfrm>
            <a:off x="9072032" y="5040856"/>
            <a:ext cx="2447014" cy="506896"/>
          </a:xfrm>
          <a:prstGeom prst="rect">
            <a:avLst/>
          </a:prstGeom>
          <a:noFill/>
        </p:spPr>
        <p:txBody>
          <a:bodyPr wrap="square" lIns="0" tIns="0" rIns="0" bIns="0" rtlCol="0">
            <a:noAutofit/>
          </a:bodyPr>
          <a:lstStyle/>
          <a:p>
            <a:pPr>
              <a:lnSpc>
                <a:spcPct val="100000"/>
              </a:lnSpc>
              <a:spcBef>
                <a:spcPts val="1200"/>
              </a:spcBef>
              <a:buSzPct val="100000"/>
            </a:pPr>
            <a:r>
              <a:rPr lang="en-US" sz="3200" b="1">
                <a:solidFill>
                  <a:schemeClr val="bg1">
                    <a:lumMod val="75000"/>
                  </a:schemeClr>
                </a:solidFill>
              </a:rPr>
              <a:t>Illustrative</a:t>
            </a:r>
          </a:p>
        </p:txBody>
      </p:sp>
      <p:sp>
        <p:nvSpPr>
          <p:cNvPr id="4" name="Slide Number Placeholder 3">
            <a:extLst>
              <a:ext uri="{FF2B5EF4-FFF2-40B4-BE49-F238E27FC236}">
                <a16:creationId xmlns:a16="http://schemas.microsoft.com/office/drawing/2014/main" id="{93BC1AD2-0B70-4999-B2B5-7EA45C56AFDC}"/>
              </a:ext>
              <a:ext uri="{C183D7F6-B498-43B3-948B-1728B52AA6E4}">
                <adec:decorative xmlns:adec="http://schemas.microsoft.com/office/drawing/2017/decorative" val="1"/>
              </a:ext>
            </a:extLst>
          </p:cNvPr>
          <p:cNvSpPr>
            <a:spLocks noGrp="1"/>
          </p:cNvSpPr>
          <p:nvPr>
            <p:ph type="sldNum" sz="quarter" idx="12"/>
          </p:nvPr>
        </p:nvSpPr>
        <p:spPr>
          <a:xfrm>
            <a:off x="11414760" y="6240145"/>
            <a:ext cx="320040" cy="182880"/>
          </a:xfrm>
        </p:spPr>
        <p:txBody>
          <a:bodyPr/>
          <a:lstStyle/>
          <a:p>
            <a:fld id="{B58DE5F1-E0F9-4CCA-92B7-7A6FC4DFEE14}" type="slidenum">
              <a:rPr lang="en-US" smtClean="0"/>
              <a:t>27</a:t>
            </a:fld>
            <a:endParaRPr lang="en-US"/>
          </a:p>
        </p:txBody>
      </p:sp>
    </p:spTree>
    <p:extLst>
      <p:ext uri="{BB962C8B-B14F-4D97-AF65-F5344CB8AC3E}">
        <p14:creationId xmlns:p14="http://schemas.microsoft.com/office/powerpoint/2010/main" val="3636243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B27C3C-6ECB-4D49-B8C7-6C613F90DA51}"/>
              </a:ext>
            </a:extLst>
          </p:cNvPr>
          <p:cNvSpPr>
            <a:spLocks noGrp="1"/>
          </p:cNvSpPr>
          <p:nvPr>
            <p:ph type="title"/>
          </p:nvPr>
        </p:nvSpPr>
        <p:spPr>
          <a:xfrm>
            <a:off x="466724" y="488948"/>
            <a:ext cx="9894277" cy="797660"/>
          </a:xfrm>
        </p:spPr>
        <p:txBody>
          <a:bodyPr vert="horz"/>
          <a:lstStyle/>
          <a:p>
            <a:r>
              <a:rPr lang="en-US" sz="4000">
                <a:latin typeface="Arial Black" panose="020B0A04020102020204" pitchFamily="34" charset="0"/>
                <a:cs typeface="Arial"/>
              </a:rPr>
              <a:t>Community Considerations Q&amp;A</a:t>
            </a:r>
            <a:endParaRPr lang="en-US" sz="4000">
              <a:latin typeface="Arial Black" panose="020B0A04020102020204" pitchFamily="34" charset="0"/>
            </a:endParaRPr>
          </a:p>
        </p:txBody>
      </p:sp>
      <p:sp>
        <p:nvSpPr>
          <p:cNvPr id="3" name="Content Placeholder 2">
            <a:extLst>
              <a:ext uri="{FF2B5EF4-FFF2-40B4-BE49-F238E27FC236}">
                <a16:creationId xmlns:a16="http://schemas.microsoft.com/office/drawing/2014/main" id="{5E27AF1E-39ED-4A23-B12C-5A437EBE577B}"/>
              </a:ext>
            </a:extLst>
          </p:cNvPr>
          <p:cNvSpPr>
            <a:spLocks noGrp="1"/>
          </p:cNvSpPr>
          <p:nvPr>
            <p:ph idx="4294967295"/>
          </p:nvPr>
        </p:nvSpPr>
        <p:spPr>
          <a:xfrm>
            <a:off x="466725" y="1457738"/>
            <a:ext cx="8439280" cy="4524227"/>
          </a:xfrm>
        </p:spPr>
        <p:txBody>
          <a:bodyPr>
            <a:normAutofit/>
          </a:bodyPr>
          <a:lstStyle/>
          <a:p>
            <a:pPr marL="0" indent="0">
              <a:spcAft>
                <a:spcPts val="2400"/>
              </a:spcAft>
              <a:buFont typeface="Wingdings" pitchFamily="2" charset="2"/>
              <a:buChar char="Ø"/>
              <a:tabLst>
                <a:tab pos="182880" algn="l"/>
                <a:tab pos="274320" algn="l"/>
                <a:tab pos="457200" algn="l"/>
              </a:tabLst>
            </a:pPr>
            <a:r>
              <a:rPr lang="en-US" sz="2400">
                <a:latin typeface="Arial Narrow" panose="020B0604020202020204" pitchFamily="34" charset="0"/>
                <a:cs typeface="Arial Narrow" panose="020B0604020202020204" pitchFamily="34" charset="0"/>
              </a:rPr>
              <a:t>Would anyone like to expand on their entries from the interactive exercise?</a:t>
            </a:r>
          </a:p>
          <a:p>
            <a:pPr marL="0" indent="0">
              <a:spcAft>
                <a:spcPts val="2400"/>
              </a:spcAft>
              <a:buFont typeface="Wingdings" pitchFamily="2" charset="2"/>
              <a:buChar char="Ø"/>
              <a:tabLst>
                <a:tab pos="182880" algn="l"/>
                <a:tab pos="274320" algn="l"/>
                <a:tab pos="457200" algn="l"/>
              </a:tabLst>
            </a:pPr>
            <a:r>
              <a:rPr lang="en-US" sz="2400">
                <a:latin typeface="Arial Narrow" panose="020B0604020202020204" pitchFamily="34" charset="0"/>
                <a:cs typeface="Arial Narrow" panose="020B0604020202020204" pitchFamily="34" charset="0"/>
              </a:rPr>
              <a:t>Have we missed any key considerations from our conversation thus far?</a:t>
            </a:r>
          </a:p>
          <a:p>
            <a:pPr marL="0" indent="0">
              <a:spcAft>
                <a:spcPts val="2400"/>
              </a:spcAft>
              <a:buFont typeface="Wingdings" pitchFamily="2" charset="2"/>
              <a:buChar char="Ø"/>
              <a:tabLst>
                <a:tab pos="182880" algn="l"/>
                <a:tab pos="274320" algn="l"/>
                <a:tab pos="457200" algn="l"/>
              </a:tabLst>
            </a:pPr>
            <a:endParaRPr lang="en-US" sz="2400"/>
          </a:p>
          <a:p>
            <a:pPr>
              <a:buFont typeface="Wingdings" pitchFamily="2" charset="2"/>
              <a:buChar char="Ø"/>
            </a:pPr>
            <a:endParaRPr lang="en-US" sz="2400"/>
          </a:p>
        </p:txBody>
      </p:sp>
      <p:sp>
        <p:nvSpPr>
          <p:cNvPr id="8" name="Slide Number Placeholder 3">
            <a:extLst>
              <a:ext uri="{FF2B5EF4-FFF2-40B4-BE49-F238E27FC236}">
                <a16:creationId xmlns:a16="http://schemas.microsoft.com/office/drawing/2014/main" id="{3BE2836D-8994-4EA8-BF70-6DFCC8234E6E}"/>
              </a:ext>
              <a:ext uri="{C183D7F6-B498-43B3-948B-1728B52AA6E4}">
                <adec:decorative xmlns:adec="http://schemas.microsoft.com/office/drawing/2017/decorative" val="1"/>
              </a:ext>
            </a:extLst>
          </p:cNvPr>
          <p:cNvSpPr>
            <a:spLocks noGrp="1"/>
          </p:cNvSpPr>
          <p:nvPr>
            <p:ph type="sldNum" sz="quarter" idx="12"/>
          </p:nvPr>
        </p:nvSpPr>
        <p:spPr>
          <a:xfrm>
            <a:off x="11414760" y="6240145"/>
            <a:ext cx="320040" cy="182880"/>
          </a:xfrm>
        </p:spPr>
        <p:txBody>
          <a:bodyPr/>
          <a:lstStyle/>
          <a:p>
            <a:fld id="{B58DE5F1-E0F9-4CCA-92B7-7A6FC4DFEE14}" type="slidenum">
              <a:rPr lang="en-US" smtClean="0"/>
              <a:t>28</a:t>
            </a:fld>
            <a:endParaRPr lang="en-US"/>
          </a:p>
        </p:txBody>
      </p:sp>
    </p:spTree>
    <p:extLst>
      <p:ext uri="{BB962C8B-B14F-4D97-AF65-F5344CB8AC3E}">
        <p14:creationId xmlns:p14="http://schemas.microsoft.com/office/powerpoint/2010/main" val="19436830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EBBAA-BC2D-4AD1-BA04-426B14BD8221}"/>
              </a:ext>
            </a:extLst>
          </p:cNvPr>
          <p:cNvSpPr>
            <a:spLocks noGrp="1"/>
          </p:cNvSpPr>
          <p:nvPr>
            <p:ph type="title"/>
          </p:nvPr>
        </p:nvSpPr>
        <p:spPr>
          <a:xfrm>
            <a:off x="457200" y="434975"/>
            <a:ext cx="11277600" cy="914400"/>
          </a:xfrm>
        </p:spPr>
        <p:txBody>
          <a:bodyPr vert="horz"/>
          <a:lstStyle/>
          <a:p>
            <a:r>
              <a:rPr lang="en-US" sz="4000"/>
              <a:t>Closing</a:t>
            </a:r>
          </a:p>
        </p:txBody>
      </p:sp>
      <p:sp>
        <p:nvSpPr>
          <p:cNvPr id="3" name="Content Placeholder 2">
            <a:extLst>
              <a:ext uri="{FF2B5EF4-FFF2-40B4-BE49-F238E27FC236}">
                <a16:creationId xmlns:a16="http://schemas.microsoft.com/office/drawing/2014/main" id="{24859CD5-4B62-46B8-8215-0BDC309F4FFD}"/>
              </a:ext>
            </a:extLst>
          </p:cNvPr>
          <p:cNvSpPr>
            <a:spLocks noGrp="1"/>
          </p:cNvSpPr>
          <p:nvPr>
            <p:ph idx="1"/>
          </p:nvPr>
        </p:nvSpPr>
        <p:spPr/>
        <p:txBody>
          <a:bodyPr>
            <a:normAutofit/>
          </a:bodyPr>
          <a:lstStyle/>
          <a:p>
            <a:pPr marL="0" indent="0">
              <a:buNone/>
            </a:pPr>
            <a:r>
              <a:rPr lang="en-US" sz="2800"/>
              <a:t>Do you have any other general feedback or areas you would like us to consider?</a:t>
            </a:r>
          </a:p>
          <a:p>
            <a:pPr marL="0" indent="0">
              <a:buNone/>
            </a:pPr>
            <a:endParaRPr lang="en-US" sz="2800"/>
          </a:p>
          <a:p>
            <a:pPr marL="0" indent="0">
              <a:buNone/>
            </a:pPr>
            <a:r>
              <a:rPr lang="en-US" sz="2800"/>
              <a:t>If you have not already done so, please complete </a:t>
            </a:r>
            <a:r>
              <a:rPr lang="en-US" sz="2800">
                <a:solidFill>
                  <a:schemeClr val="accent6"/>
                </a:solidFill>
                <a:hlinkClick r:id="rId3"/>
              </a:rPr>
              <a:t>this</a:t>
            </a:r>
            <a:r>
              <a:rPr lang="en-US" sz="2800"/>
              <a:t> form with your feedback. If you have additional input, you can also submit it through the docket </a:t>
            </a:r>
            <a:r>
              <a:rPr lang="en-US" sz="2800">
                <a:hlinkClick r:id="rId4"/>
              </a:rPr>
              <a:t>here</a:t>
            </a:r>
            <a:r>
              <a:rPr lang="en-US" sz="2800"/>
              <a:t>, indicating “Guidehouse Long-term Study” in the subject line. </a:t>
            </a:r>
          </a:p>
        </p:txBody>
      </p:sp>
      <p:sp>
        <p:nvSpPr>
          <p:cNvPr id="4" name="Slide Number Placeholder 3">
            <a:extLst>
              <a:ext uri="{FF2B5EF4-FFF2-40B4-BE49-F238E27FC236}">
                <a16:creationId xmlns:a16="http://schemas.microsoft.com/office/drawing/2014/main" id="{603D7576-992D-4575-90C0-02B62DCA7166}"/>
              </a:ext>
              <a:ext uri="{C183D7F6-B498-43B3-948B-1728B52AA6E4}">
                <adec:decorative xmlns:adec="http://schemas.microsoft.com/office/drawing/2017/decorative" val="1"/>
              </a:ext>
            </a:extLst>
          </p:cNvPr>
          <p:cNvSpPr>
            <a:spLocks noGrp="1"/>
          </p:cNvSpPr>
          <p:nvPr>
            <p:ph type="sldNum" sz="quarter" idx="12"/>
          </p:nvPr>
        </p:nvSpPr>
        <p:spPr>
          <a:xfrm>
            <a:off x="11414760" y="6240145"/>
            <a:ext cx="320040" cy="182880"/>
          </a:xfrm>
        </p:spPr>
        <p:txBody>
          <a:bodyPr/>
          <a:lstStyle/>
          <a:p>
            <a:fld id="{B58DE5F1-E0F9-4CCA-92B7-7A6FC4DFEE14}" type="slidenum">
              <a:rPr lang="en-US" smtClean="0"/>
              <a:t>29</a:t>
            </a:fld>
            <a:endParaRPr lang="en-US"/>
          </a:p>
        </p:txBody>
      </p:sp>
    </p:spTree>
    <p:extLst>
      <p:ext uri="{BB962C8B-B14F-4D97-AF65-F5344CB8AC3E}">
        <p14:creationId xmlns:p14="http://schemas.microsoft.com/office/powerpoint/2010/main" val="295222514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C7A439-56AD-4057-BBC3-EE5A8D259B5C}"/>
              </a:ext>
            </a:extLst>
          </p:cNvPr>
          <p:cNvSpPr>
            <a:spLocks noGrp="1"/>
          </p:cNvSpPr>
          <p:nvPr>
            <p:ph type="title"/>
          </p:nvPr>
        </p:nvSpPr>
        <p:spPr/>
        <p:txBody>
          <a:bodyPr/>
          <a:lstStyle/>
          <a:p>
            <a:r>
              <a:rPr lang="en-US" sz="4400">
                <a:latin typeface="Arial Black" panose="020B0A04020102020204" pitchFamily="34" charset="0"/>
              </a:rPr>
              <a:t>Contacts</a:t>
            </a:r>
          </a:p>
        </p:txBody>
      </p:sp>
      <p:sp>
        <p:nvSpPr>
          <p:cNvPr id="10" name="TextBox 9">
            <a:extLst>
              <a:ext uri="{FF2B5EF4-FFF2-40B4-BE49-F238E27FC236}">
                <a16:creationId xmlns:a16="http://schemas.microsoft.com/office/drawing/2014/main" id="{83A1FC8B-61A6-4871-980B-B25408540804}"/>
              </a:ext>
            </a:extLst>
          </p:cNvPr>
          <p:cNvSpPr txBox="1"/>
          <p:nvPr/>
        </p:nvSpPr>
        <p:spPr>
          <a:xfrm>
            <a:off x="1068745" y="1138011"/>
            <a:ext cx="3844777" cy="359229"/>
          </a:xfrm>
          <a:prstGeom prst="rect">
            <a:avLst/>
          </a:prstGeom>
          <a:noFill/>
        </p:spPr>
        <p:txBody>
          <a:bodyPr wrap="square" lIns="0" tIns="0" rIns="0" bIns="0" rtlCol="0">
            <a:noAutofit/>
          </a:bodyPr>
          <a:lstStyle/>
          <a:p>
            <a:pPr algn="ctr">
              <a:lnSpc>
                <a:spcPct val="100000"/>
              </a:lnSpc>
              <a:spcBef>
                <a:spcPts val="1200"/>
              </a:spcBef>
              <a:buSzPct val="100000"/>
            </a:pPr>
            <a:r>
              <a:rPr lang="en-US" sz="2000" b="1"/>
              <a:t>California Energy Commission</a:t>
            </a:r>
          </a:p>
        </p:txBody>
      </p:sp>
      <p:sp>
        <p:nvSpPr>
          <p:cNvPr id="11" name="TextBox 10">
            <a:extLst>
              <a:ext uri="{FF2B5EF4-FFF2-40B4-BE49-F238E27FC236}">
                <a16:creationId xmlns:a16="http://schemas.microsoft.com/office/drawing/2014/main" id="{485DA910-A882-4A52-A318-FAD5D477E22B}"/>
              </a:ext>
            </a:extLst>
          </p:cNvPr>
          <p:cNvSpPr txBox="1"/>
          <p:nvPr/>
        </p:nvSpPr>
        <p:spPr>
          <a:xfrm>
            <a:off x="1068745" y="1700349"/>
            <a:ext cx="3360036" cy="107721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000000"/>
                </a:solidFill>
                <a:effectLst/>
                <a:uLnTx/>
                <a:uFillTx/>
                <a:latin typeface="+mn-lt"/>
                <a:ea typeface="+mn-ea"/>
                <a:cs typeface="+mn-cs"/>
              </a:rPr>
              <a:t>Harrison Reynolds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rPr>
              <a:t>California Energy Commission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rPr>
              <a:t>Energy Research and Development Division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srgbClr val="000000"/>
                </a:solidFill>
                <a:effectLst/>
                <a:uLnTx/>
                <a:uFillTx/>
                <a:latin typeface="+mn-lt"/>
                <a:ea typeface="+mn-ea"/>
                <a:cs typeface="+mn-cs"/>
              </a:rPr>
              <a:t>Role: Commission Project Manager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hlinkClick r:id="rId3">
                  <a:extLst>
                    <a:ext uri="{A12FA001-AC4F-418D-AE19-62706E023703}">
                      <ahyp:hlinkClr xmlns:ahyp="http://schemas.microsoft.com/office/drawing/2018/hyperlinkcolor" val="tx"/>
                    </a:ext>
                  </a:extLst>
                </a:hlinkClick>
              </a:rPr>
              <a:t>Harrison.Reynolds@energy.ca.gov</a:t>
            </a:r>
            <a:r>
              <a:rPr kumimoji="0" lang="en-US" sz="1200" b="0" i="0" u="none" strike="noStrike" kern="1200" cap="none" spc="0" normalizeH="0" baseline="0" noProof="0">
                <a:ln>
                  <a:noFill/>
                </a:ln>
                <a:solidFill>
                  <a:srgbClr val="000000"/>
                </a:solidFill>
                <a:effectLst/>
                <a:uLnTx/>
                <a:uFillTx/>
                <a:latin typeface="+mn-lt"/>
                <a:ea typeface="+mn-ea"/>
                <a:cs typeface="+mn-cs"/>
              </a:rPr>
              <a:t> </a:t>
            </a:r>
            <a:endParaRPr kumimoji="0" lang="en-US" sz="1600" b="0" i="0" u="none" strike="noStrike" kern="1200" cap="none" spc="0" normalizeH="0" baseline="0" noProof="0">
              <a:ln>
                <a:noFill/>
              </a:ln>
              <a:solidFill>
                <a:srgbClr val="000000"/>
              </a:solidFill>
              <a:effectLst/>
              <a:uLnTx/>
              <a:uFillTx/>
              <a:latin typeface="+mn-lt"/>
              <a:ea typeface="+mn-ea"/>
              <a:cs typeface="+mn-cs"/>
            </a:endParaRPr>
          </a:p>
        </p:txBody>
      </p:sp>
      <p:sp>
        <p:nvSpPr>
          <p:cNvPr id="12" name="TextBox 11">
            <a:extLst>
              <a:ext uri="{FF2B5EF4-FFF2-40B4-BE49-F238E27FC236}">
                <a16:creationId xmlns:a16="http://schemas.microsoft.com/office/drawing/2014/main" id="{16534AE7-218B-4C74-B57D-25D8B25824CD}"/>
              </a:ext>
            </a:extLst>
          </p:cNvPr>
          <p:cNvSpPr txBox="1"/>
          <p:nvPr/>
        </p:nvSpPr>
        <p:spPr>
          <a:xfrm>
            <a:off x="1068745" y="3206390"/>
            <a:ext cx="3360036" cy="1261884"/>
          </a:xfrm>
          <a:prstGeom prst="rect">
            <a:avLst/>
          </a:prstGeom>
          <a:noFill/>
        </p:spPr>
        <p:txBody>
          <a:bodyPr wrap="square">
            <a:spAutoFit/>
          </a:bodyPr>
          <a:lstStyle/>
          <a:p>
            <a:r>
              <a:rPr lang="en-US" sz="1600" b="1"/>
              <a:t>Kevin Uy</a:t>
            </a:r>
          </a:p>
          <a:p>
            <a:r>
              <a:rPr lang="en-US" sz="1200"/>
              <a:t>California Energy Commission </a:t>
            </a:r>
          </a:p>
          <a:p>
            <a:r>
              <a:rPr lang="en-US" sz="1200"/>
              <a:t>Energy Research and Development Division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srgbClr val="000000"/>
                </a:solidFill>
                <a:effectLst/>
                <a:uLnTx/>
                <a:uFillTx/>
                <a:latin typeface="+mn-lt"/>
                <a:ea typeface="+mn-ea"/>
                <a:cs typeface="+mn-cs"/>
              </a:rPr>
              <a:t>Role: Commission Office Manager</a:t>
            </a:r>
          </a:p>
          <a:p>
            <a:r>
              <a:rPr lang="en-US" sz="1200"/>
              <a:t>916-776-0821</a:t>
            </a:r>
          </a:p>
          <a:p>
            <a:r>
              <a:rPr lang="en-US" sz="1200">
                <a:hlinkClick r:id="rId4"/>
              </a:rPr>
              <a:t>kevin.uy@energy.ca.gov</a:t>
            </a:r>
            <a:r>
              <a:rPr lang="en-US" sz="1200"/>
              <a:t>   </a:t>
            </a:r>
          </a:p>
        </p:txBody>
      </p:sp>
      <p:sp>
        <p:nvSpPr>
          <p:cNvPr id="9" name="TextBox 8">
            <a:extLst>
              <a:ext uri="{FF2B5EF4-FFF2-40B4-BE49-F238E27FC236}">
                <a16:creationId xmlns:a16="http://schemas.microsoft.com/office/drawing/2014/main" id="{7A8A4823-3D86-46FE-A8CD-76710BF7F0E0}"/>
              </a:ext>
            </a:extLst>
          </p:cNvPr>
          <p:cNvSpPr txBox="1"/>
          <p:nvPr/>
        </p:nvSpPr>
        <p:spPr>
          <a:xfrm>
            <a:off x="6040916" y="1138011"/>
            <a:ext cx="2530929" cy="359229"/>
          </a:xfrm>
          <a:prstGeom prst="rect">
            <a:avLst/>
          </a:prstGeom>
          <a:noFill/>
        </p:spPr>
        <p:txBody>
          <a:bodyPr wrap="square" lIns="0" tIns="0" rIns="0" bIns="0" rtlCol="0">
            <a:noAutofit/>
          </a:bodyPr>
          <a:lstStyle/>
          <a:p>
            <a:pPr algn="ctr">
              <a:lnSpc>
                <a:spcPct val="100000"/>
              </a:lnSpc>
              <a:spcBef>
                <a:spcPts val="1200"/>
              </a:spcBef>
              <a:buSzPct val="100000"/>
            </a:pPr>
            <a:r>
              <a:rPr lang="en-US" sz="2000" b="1"/>
              <a:t>Guidehouse Inc.</a:t>
            </a:r>
          </a:p>
        </p:txBody>
      </p:sp>
      <p:graphicFrame>
        <p:nvGraphicFramePr>
          <p:cNvPr id="13" name="Table 12">
            <a:extLst>
              <a:ext uri="{FF2B5EF4-FFF2-40B4-BE49-F238E27FC236}">
                <a16:creationId xmlns:a16="http://schemas.microsoft.com/office/drawing/2014/main" id="{61D2F5CD-EC4A-45AC-B787-B6872B21FB83}"/>
              </a:ext>
            </a:extLst>
          </p:cNvPr>
          <p:cNvGraphicFramePr>
            <a:graphicFrameLocks noGrp="1"/>
          </p:cNvGraphicFramePr>
          <p:nvPr>
            <p:extLst>
              <p:ext uri="{D42A27DB-BD31-4B8C-83A1-F6EECF244321}">
                <p14:modId xmlns:p14="http://schemas.microsoft.com/office/powerpoint/2010/main" val="4026639817"/>
              </p:ext>
            </p:extLst>
          </p:nvPr>
        </p:nvGraphicFramePr>
        <p:xfrm>
          <a:off x="6282038" y="1700349"/>
          <a:ext cx="5132722" cy="2530927"/>
        </p:xfrm>
        <a:graphic>
          <a:graphicData uri="http://schemas.openxmlformats.org/drawingml/2006/table">
            <a:tbl>
              <a:tblPr firstRow="1"/>
              <a:tblGrid>
                <a:gridCol w="2490107">
                  <a:extLst>
                    <a:ext uri="{9D8B030D-6E8A-4147-A177-3AD203B41FA5}">
                      <a16:colId xmlns:a16="http://schemas.microsoft.com/office/drawing/2014/main" val="1651800005"/>
                    </a:ext>
                  </a:extLst>
                </a:gridCol>
                <a:gridCol w="2642615">
                  <a:extLst>
                    <a:ext uri="{9D8B030D-6E8A-4147-A177-3AD203B41FA5}">
                      <a16:colId xmlns:a16="http://schemas.microsoft.com/office/drawing/2014/main" val="3724056338"/>
                    </a:ext>
                  </a:extLst>
                </a:gridCol>
              </a:tblGrid>
              <a:tr h="1279070">
                <a:tc>
                  <a:txBody>
                    <a:bodyPr/>
                    <a:lstStyle/>
                    <a:p>
                      <a:r>
                        <a:rPr lang="en-US" sz="1600" b="1"/>
                        <a:t>Bill Goetzler</a:t>
                      </a:r>
                    </a:p>
                    <a:p>
                      <a:pPr lvl="0">
                        <a:buNone/>
                      </a:pPr>
                      <a:r>
                        <a:rPr lang="en-US" sz="1200"/>
                        <a:t>Guidehouse</a:t>
                      </a:r>
                    </a:p>
                    <a:p>
                      <a:r>
                        <a:rPr lang="en-US" sz="1200"/>
                        <a:t>Partner </a:t>
                      </a:r>
                    </a:p>
                    <a:p>
                      <a:r>
                        <a:rPr lang="en-US" sz="1200" b="1" i="0"/>
                        <a:t>Role: Project Director</a:t>
                      </a:r>
                    </a:p>
                    <a:p>
                      <a:r>
                        <a:rPr lang="en-US" sz="1200"/>
                        <a:t>781-270-8351</a:t>
                      </a:r>
                    </a:p>
                    <a:p>
                      <a:r>
                        <a:rPr lang="en-US" sz="1200">
                          <a:hlinkClick r:id="rId5"/>
                        </a:rPr>
                        <a:t>wgoetzler@guidehouse.com</a:t>
                      </a:r>
                      <a:endParaRPr lang="en-US" sz="1200"/>
                    </a:p>
                  </a:txBody>
                  <a:tcP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000000"/>
                          </a:solidFill>
                          <a:effectLst/>
                          <a:uLnTx/>
                          <a:uFillTx/>
                          <a:latin typeface="+mn-lt"/>
                          <a:ea typeface="+mn-ea"/>
                          <a:cs typeface="+mn-cs"/>
                        </a:rPr>
                        <a:t>Javi Luna</a:t>
                      </a:r>
                    </a:p>
                    <a:p>
                      <a:pPr marL="0" marR="0" lvl="0" indent="0" algn="l" rtl="0">
                        <a:lnSpc>
                          <a:spcPct val="100000"/>
                        </a:lnSpc>
                        <a:spcBef>
                          <a:spcPts val="0"/>
                        </a:spcBef>
                        <a:spcAft>
                          <a:spcPts val="0"/>
                        </a:spcAft>
                        <a:buClrTx/>
                        <a:buSzTx/>
                        <a:buFontTx/>
                        <a:buNone/>
                      </a:pPr>
                      <a:r>
                        <a:rPr lang="en-US" sz="1200" b="0" i="0" u="none" strike="noStrike" kern="1200" cap="none" spc="0" normalizeH="0" baseline="0" noProof="0">
                          <a:ln>
                            <a:noFill/>
                          </a:ln>
                          <a:solidFill>
                            <a:srgbClr val="000000"/>
                          </a:solidFill>
                          <a:effectLst/>
                          <a:uLnTx/>
                          <a:uFillTx/>
                          <a:latin typeface="+mn-lt"/>
                          <a:ea typeface="+mn-ea"/>
                          <a:cs typeface="+mn-cs"/>
                        </a:rPr>
                        <a:t>Guidehouse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rPr>
                        <a:t>Consultant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rPr>
                        <a:t>415-399-2121</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hlinkClick r:id="rId6"/>
                        </a:rPr>
                        <a:t>jluna@guidehouse.com</a:t>
                      </a:r>
                      <a:r>
                        <a:rPr kumimoji="0" lang="en-US" sz="1200" b="0" i="0" u="none" strike="noStrike" kern="1200" cap="none" spc="0" normalizeH="0" baseline="0" noProof="0">
                          <a:ln>
                            <a:noFill/>
                          </a:ln>
                          <a:solidFill>
                            <a:srgbClr val="000000"/>
                          </a:solidFill>
                          <a:effectLst/>
                          <a:uLnTx/>
                          <a:uFillTx/>
                          <a:latin typeface="+mn-lt"/>
                          <a:ea typeface="+mn-ea"/>
                          <a:cs typeface="+mn-cs"/>
                        </a:rPr>
                        <a:t>  </a:t>
                      </a:r>
                    </a:p>
                  </a:txBody>
                  <a:tcP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tcPr>
                </a:tc>
                <a:extLst>
                  <a:ext uri="{0D108BD9-81ED-4DB2-BD59-A6C34878D82A}">
                    <a16:rowId xmlns:a16="http://schemas.microsoft.com/office/drawing/2014/main" val="2915606854"/>
                  </a:ext>
                </a:extLst>
              </a:tr>
              <a:tr h="125185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000000"/>
                          </a:solidFill>
                          <a:effectLst/>
                          <a:uLnTx/>
                          <a:uFillTx/>
                          <a:latin typeface="+mn-lt"/>
                          <a:ea typeface="+mn-ea"/>
                          <a:cs typeface="+mn-cs"/>
                        </a:rPr>
                        <a:t>Warren Wang</a:t>
                      </a:r>
                    </a:p>
                    <a:p>
                      <a:pPr marL="0" marR="0" lvl="0" indent="0" algn="l" rtl="0">
                        <a:lnSpc>
                          <a:spcPct val="100000"/>
                        </a:lnSpc>
                        <a:spcBef>
                          <a:spcPts val="0"/>
                        </a:spcBef>
                        <a:spcAft>
                          <a:spcPts val="0"/>
                        </a:spcAft>
                        <a:buClrTx/>
                        <a:buSzTx/>
                        <a:buFontTx/>
                        <a:buNone/>
                      </a:pPr>
                      <a:r>
                        <a:rPr lang="en-US" sz="1200" b="0" i="0" u="none" strike="noStrike" kern="1200" cap="none" spc="0" normalizeH="0" baseline="0" noProof="0">
                          <a:ln>
                            <a:noFill/>
                          </a:ln>
                          <a:solidFill>
                            <a:srgbClr val="000000"/>
                          </a:solidFill>
                          <a:effectLst/>
                          <a:uLnTx/>
                          <a:uFillTx/>
                          <a:latin typeface="+mn-lt"/>
                          <a:ea typeface="+mn-ea"/>
                          <a:cs typeface="+mn-cs"/>
                        </a:rPr>
                        <a:t>Guidehouse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rPr>
                        <a:t>Associate Director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srgbClr val="000000"/>
                          </a:solidFill>
                          <a:effectLst/>
                          <a:uLnTx/>
                          <a:uFillTx/>
                          <a:latin typeface="+mn-lt"/>
                          <a:ea typeface="+mn-ea"/>
                          <a:cs typeface="+mn-cs"/>
                        </a:rPr>
                        <a:t>Role: Project Manager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rPr>
                        <a:t>213-618-9019</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hlinkClick r:id="rId7"/>
                        </a:rPr>
                        <a:t>wwang@guidehouse.com</a:t>
                      </a:r>
                      <a:r>
                        <a:rPr kumimoji="0" lang="en-US" sz="1200" b="0" i="0" u="none" strike="noStrike" kern="1200" cap="none" spc="0" normalizeH="0" baseline="0" noProof="0">
                          <a:ln>
                            <a:noFill/>
                          </a:ln>
                          <a:solidFill>
                            <a:srgbClr val="000000"/>
                          </a:solidFill>
                          <a:effectLst/>
                          <a:uLnTx/>
                          <a:uFillTx/>
                          <a:latin typeface="+mn-lt"/>
                          <a:ea typeface="+mn-ea"/>
                          <a:cs typeface="+mn-cs"/>
                        </a:rPr>
                        <a:t>  </a:t>
                      </a:r>
                    </a:p>
                  </a:txBody>
                  <a:tcP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tcPr>
                </a:tc>
                <a:tc>
                  <a:txBody>
                    <a:bodyPr/>
                    <a:lstStyle/>
                    <a:p>
                      <a:pPr marL="0" marR="0" lvl="0" indent="0" algn="l">
                        <a:lnSpc>
                          <a:spcPct val="100000"/>
                        </a:lnSpc>
                        <a:spcBef>
                          <a:spcPts val="0"/>
                        </a:spcBef>
                        <a:spcAft>
                          <a:spcPts val="0"/>
                        </a:spcAft>
                        <a:buNone/>
                      </a:pPr>
                      <a:r>
                        <a:rPr lang="en-US" sz="1600" b="1" i="0" u="none" strike="noStrike" kern="1200" cap="none" spc="0" normalizeH="0" baseline="0" noProof="0">
                          <a:ln>
                            <a:noFill/>
                          </a:ln>
                          <a:solidFill>
                            <a:srgbClr val="000000"/>
                          </a:solidFill>
                          <a:effectLst/>
                          <a:uLnTx/>
                          <a:uFillTx/>
                          <a:latin typeface="+mn-lt"/>
                        </a:rPr>
                        <a:t>Matt Chill</a:t>
                      </a:r>
                    </a:p>
                    <a:p>
                      <a:pPr marL="0" marR="0" lvl="0" indent="0" algn="l">
                        <a:lnSpc>
                          <a:spcPct val="100000"/>
                        </a:lnSpc>
                        <a:spcBef>
                          <a:spcPts val="0"/>
                        </a:spcBef>
                        <a:spcAft>
                          <a:spcPts val="0"/>
                        </a:spcAft>
                        <a:buNone/>
                      </a:pPr>
                      <a:r>
                        <a:rPr lang="en-US" sz="1200" b="0" i="0" u="none" strike="noStrike" kern="1200" cap="none" spc="0" normalizeH="0" baseline="0" noProof="0">
                          <a:ln>
                            <a:noFill/>
                          </a:ln>
                          <a:solidFill>
                            <a:srgbClr val="000000"/>
                          </a:solidFill>
                          <a:effectLst/>
                          <a:uLnTx/>
                          <a:uFillTx/>
                          <a:latin typeface="+mn-lt"/>
                        </a:rPr>
                        <a:t>Guidehouse </a:t>
                      </a:r>
                      <a:endParaRPr lang="en-US" sz="1200" b="0" i="0" u="none" strike="noStrike" kern="1200" cap="none" spc="0" normalizeH="0" baseline="0" noProof="0">
                        <a:ln>
                          <a:noFill/>
                        </a:ln>
                        <a:effectLst/>
                        <a:uLnTx/>
                        <a:uFillTx/>
                        <a:latin typeface="+mn-lt"/>
                      </a:endParaRPr>
                    </a:p>
                    <a:p>
                      <a:pPr marL="0" marR="0" lvl="0" indent="0" algn="l">
                        <a:lnSpc>
                          <a:spcPct val="100000"/>
                        </a:lnSpc>
                        <a:spcBef>
                          <a:spcPts val="0"/>
                        </a:spcBef>
                        <a:spcAft>
                          <a:spcPts val="0"/>
                        </a:spcAft>
                        <a:buNone/>
                      </a:pPr>
                      <a:r>
                        <a:rPr lang="en-US" sz="1200" b="0" i="0" u="none" strike="noStrike" kern="1200" cap="none" spc="0" normalizeH="0" baseline="0" noProof="0">
                          <a:ln>
                            <a:noFill/>
                          </a:ln>
                          <a:solidFill>
                            <a:srgbClr val="000000"/>
                          </a:solidFill>
                          <a:effectLst/>
                          <a:uLnTx/>
                          <a:uFillTx/>
                          <a:latin typeface="+mn-lt"/>
                        </a:rPr>
                        <a:t>Consultant</a:t>
                      </a:r>
                      <a:endParaRPr lang="en-US" sz="1200" b="0" i="0" u="none" strike="noStrike" kern="1200" cap="none" spc="0" normalizeH="0" baseline="0" noProof="0">
                        <a:ln>
                          <a:noFill/>
                        </a:ln>
                        <a:effectLst/>
                        <a:uLnTx/>
                        <a:uFillTx/>
                        <a:latin typeface="+mn-lt"/>
                      </a:endParaRPr>
                    </a:p>
                    <a:p>
                      <a:pPr marL="0" marR="0" lvl="0" indent="0" algn="l">
                        <a:lnSpc>
                          <a:spcPct val="100000"/>
                        </a:lnSpc>
                        <a:spcBef>
                          <a:spcPts val="0"/>
                        </a:spcBef>
                        <a:spcAft>
                          <a:spcPts val="0"/>
                        </a:spcAft>
                        <a:buNone/>
                      </a:pPr>
                      <a:r>
                        <a:rPr lang="en-US" sz="1200" b="0" i="0" u="none" strike="noStrike" kern="1200" cap="none" spc="0" normalizeH="0" baseline="0" noProof="0">
                          <a:ln>
                            <a:noFill/>
                          </a:ln>
                          <a:effectLst/>
                          <a:uLnTx/>
                          <a:uFillTx/>
                          <a:latin typeface="+mn-lt"/>
                        </a:rPr>
                        <a:t>310-968-3159 </a:t>
                      </a:r>
                      <a:endParaRPr lang="en-US">
                        <a:latin typeface="+mn-lt"/>
                      </a:endParaRPr>
                    </a:p>
                    <a:p>
                      <a:pPr marL="0" marR="0" lvl="0" indent="0" algn="l">
                        <a:lnSpc>
                          <a:spcPct val="100000"/>
                        </a:lnSpc>
                        <a:spcBef>
                          <a:spcPts val="0"/>
                        </a:spcBef>
                        <a:spcAft>
                          <a:spcPts val="0"/>
                        </a:spcAft>
                        <a:buNone/>
                      </a:pPr>
                      <a:r>
                        <a:rPr lang="en-US" sz="1200" b="0" i="0" u="none" strike="noStrike" kern="1200" cap="none" spc="0" normalizeH="0" baseline="0" noProof="0">
                          <a:ln>
                            <a:noFill/>
                          </a:ln>
                          <a:solidFill>
                            <a:srgbClr val="000000"/>
                          </a:solidFill>
                          <a:effectLst/>
                          <a:uLnTx/>
                          <a:uFillTx/>
                          <a:latin typeface="Arial"/>
                          <a:hlinkClick r:id="rId8"/>
                        </a:rPr>
                        <a:t>mchill@guidehouse.com</a:t>
                      </a:r>
                      <a:r>
                        <a:rPr lang="en-US" sz="1200" b="0" i="0" u="none" strike="noStrike" kern="1200" cap="none" spc="0" normalizeH="0" baseline="0" noProof="0">
                          <a:ln>
                            <a:noFill/>
                          </a:ln>
                          <a:solidFill>
                            <a:srgbClr val="000000"/>
                          </a:solidFill>
                          <a:effectLst/>
                          <a:uLnTx/>
                          <a:uFillTx/>
                          <a:latin typeface="Arial"/>
                        </a:rPr>
                        <a:t> </a:t>
                      </a:r>
                      <a:endParaRPr kumimoji="0" lang="en-US"/>
                    </a:p>
                  </a:txBody>
                  <a:tcP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tcPr>
                </a:tc>
                <a:extLst>
                  <a:ext uri="{0D108BD9-81ED-4DB2-BD59-A6C34878D82A}">
                    <a16:rowId xmlns:a16="http://schemas.microsoft.com/office/drawing/2014/main" val="83292847"/>
                  </a:ext>
                </a:extLst>
              </a:tr>
            </a:tbl>
          </a:graphicData>
        </a:graphic>
      </p:graphicFrame>
      <p:sp>
        <p:nvSpPr>
          <p:cNvPr id="3" name="TextBox 2">
            <a:extLst>
              <a:ext uri="{FF2B5EF4-FFF2-40B4-BE49-F238E27FC236}">
                <a16:creationId xmlns:a16="http://schemas.microsoft.com/office/drawing/2014/main" id="{ED754B87-98EC-4E3E-BDC1-A4C672EEEC78}"/>
              </a:ext>
            </a:extLst>
          </p:cNvPr>
          <p:cNvSpPr txBox="1"/>
          <p:nvPr/>
        </p:nvSpPr>
        <p:spPr>
          <a:xfrm>
            <a:off x="6282038" y="4539996"/>
            <a:ext cx="1327425" cy="359229"/>
          </a:xfrm>
          <a:prstGeom prst="rect">
            <a:avLst/>
          </a:prstGeom>
          <a:noFill/>
        </p:spPr>
        <p:txBody>
          <a:bodyPr wrap="square" lIns="0" tIns="0" rIns="0" bIns="0" rtlCol="0">
            <a:noAutofit/>
          </a:bodyPr>
          <a:lstStyle/>
          <a:p>
            <a:pPr algn="ctr">
              <a:lnSpc>
                <a:spcPct val="100000"/>
              </a:lnSpc>
              <a:spcBef>
                <a:spcPts val="1200"/>
              </a:spcBef>
              <a:buSzPct val="100000"/>
            </a:pPr>
            <a:r>
              <a:rPr lang="en-US" sz="2000" b="1"/>
              <a:t>GC Green</a:t>
            </a:r>
          </a:p>
        </p:txBody>
      </p:sp>
      <p:graphicFrame>
        <p:nvGraphicFramePr>
          <p:cNvPr id="14" name="Table 13">
            <a:extLst>
              <a:ext uri="{FF2B5EF4-FFF2-40B4-BE49-F238E27FC236}">
                <a16:creationId xmlns:a16="http://schemas.microsoft.com/office/drawing/2014/main" id="{F1E889F6-5A48-489B-A3AF-6A9AED1CF73F}"/>
              </a:ext>
            </a:extLst>
          </p:cNvPr>
          <p:cNvGraphicFramePr>
            <a:graphicFrameLocks noGrp="1"/>
          </p:cNvGraphicFramePr>
          <p:nvPr>
            <p:extLst>
              <p:ext uri="{D42A27DB-BD31-4B8C-83A1-F6EECF244321}">
                <p14:modId xmlns:p14="http://schemas.microsoft.com/office/powerpoint/2010/main" val="2316620385"/>
              </p:ext>
            </p:extLst>
          </p:nvPr>
        </p:nvGraphicFramePr>
        <p:xfrm>
          <a:off x="6282038" y="4899225"/>
          <a:ext cx="5132722" cy="1280160"/>
        </p:xfrm>
        <a:graphic>
          <a:graphicData uri="http://schemas.openxmlformats.org/drawingml/2006/table">
            <a:tbl>
              <a:tblPr firstRow="1"/>
              <a:tblGrid>
                <a:gridCol w="2490107">
                  <a:extLst>
                    <a:ext uri="{9D8B030D-6E8A-4147-A177-3AD203B41FA5}">
                      <a16:colId xmlns:a16="http://schemas.microsoft.com/office/drawing/2014/main" val="1363432665"/>
                    </a:ext>
                  </a:extLst>
                </a:gridCol>
                <a:gridCol w="2642615">
                  <a:extLst>
                    <a:ext uri="{9D8B030D-6E8A-4147-A177-3AD203B41FA5}">
                      <a16:colId xmlns:a16="http://schemas.microsoft.com/office/drawing/2014/main" val="3622006957"/>
                    </a:ext>
                  </a:extLst>
                </a:gridCol>
              </a:tblGrid>
              <a:tr h="501158">
                <a:tc>
                  <a:txBody>
                    <a:bodyPr/>
                    <a:lstStyle/>
                    <a:p>
                      <a:pPr marL="0" marR="0" lvl="0" indent="0" algn="l">
                        <a:lnSpc>
                          <a:spcPct val="100000"/>
                        </a:lnSpc>
                        <a:spcBef>
                          <a:spcPts val="0"/>
                        </a:spcBef>
                        <a:spcAft>
                          <a:spcPts val="0"/>
                        </a:spcAft>
                        <a:buNone/>
                      </a:pPr>
                      <a:endParaRPr kumimoji="0" lang="en-US" sz="1400"/>
                    </a:p>
                    <a:p>
                      <a:pPr marL="0" lvl="0" indent="0" algn="l" defTabSz="914400">
                        <a:lnSpc>
                          <a:spcPct val="100000"/>
                        </a:lnSpc>
                        <a:spcBef>
                          <a:spcPts val="0"/>
                        </a:spcBef>
                        <a:spcAft>
                          <a:spcPts val="0"/>
                        </a:spcAft>
                        <a:buNone/>
                        <a:tabLst/>
                        <a:defRPr/>
                      </a:pPr>
                      <a:r>
                        <a:rPr lang="en-US" sz="1600" b="1"/>
                        <a:t>Elizabeth Perez</a:t>
                      </a:r>
                    </a:p>
                    <a:p>
                      <a:pPr marL="0" lvl="0" indent="0" algn="l" defTabSz="914400">
                        <a:lnSpc>
                          <a:spcPct val="100000"/>
                        </a:lnSpc>
                        <a:spcBef>
                          <a:spcPts val="0"/>
                        </a:spcBef>
                        <a:spcAft>
                          <a:spcPts val="0"/>
                        </a:spcAft>
                        <a:buNone/>
                        <a:tabLst/>
                        <a:defRPr/>
                      </a:pPr>
                      <a:r>
                        <a:rPr lang="en-US" sz="1200" b="0"/>
                        <a:t>GC Green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srgbClr val="000000"/>
                          </a:solidFill>
                          <a:effectLst/>
                          <a:uLnTx/>
                          <a:uFillTx/>
                          <a:latin typeface="+mn-lt"/>
                          <a:ea typeface="+mn-ea"/>
                          <a:cs typeface="+mn-cs"/>
                        </a:rPr>
                        <a:t>Role: Communities Advisor</a:t>
                      </a:r>
                      <a:endParaRPr lang="en-US" sz="1200" b="0"/>
                    </a:p>
                    <a:p>
                      <a:pPr marL="0" lvl="0" indent="0" algn="l" defTabSz="914400">
                        <a:lnSpc>
                          <a:spcPct val="100000"/>
                        </a:lnSpc>
                        <a:spcBef>
                          <a:spcPts val="0"/>
                        </a:spcBef>
                        <a:spcAft>
                          <a:spcPts val="0"/>
                        </a:spcAft>
                        <a:buNone/>
                        <a:tabLst/>
                        <a:defRPr/>
                      </a:pPr>
                      <a:r>
                        <a:rPr lang="en-US" sz="1200" b="0" u="sng">
                          <a:solidFill>
                            <a:schemeClr val="accent2"/>
                          </a:solidFill>
                          <a:hlinkClick r:id="rId9"/>
                        </a:rPr>
                        <a:t>liz@gcgreen.com</a:t>
                      </a:r>
                      <a:endParaRPr lang="en-US" sz="1200" b="0" u="sng">
                        <a:solidFill>
                          <a:schemeClr val="accent2"/>
                        </a:solidFill>
                      </a:endParaRPr>
                    </a:p>
                    <a:p>
                      <a:pPr marL="0" marR="0" lvl="0" indent="0" algn="l">
                        <a:lnSpc>
                          <a:spcPct val="100000"/>
                        </a:lnSpc>
                        <a:spcBef>
                          <a:spcPts val="0"/>
                        </a:spcBef>
                        <a:spcAft>
                          <a:spcPts val="0"/>
                        </a:spcAft>
                        <a:buNone/>
                      </a:pPr>
                      <a:endParaRPr kumimoji="0" lang="en-US" sz="1200" b="1"/>
                    </a:p>
                  </a:txBody>
                  <a:tcPr>
                    <a:lnL w="0">
                      <a:noFill/>
                    </a:lnL>
                    <a:lnR w="0">
                      <a:noFill/>
                    </a:lnR>
                    <a:lnT w="0">
                      <a:noFill/>
                    </a:lnT>
                    <a:lnB w="0">
                      <a:noFill/>
                    </a:lnB>
                    <a:lnTlToBr w="12700" cmpd="sng">
                      <a:noFill/>
                      <a:prstDash val="solid"/>
                    </a:lnTlToBr>
                    <a:lnBlToTr w="12700" cmpd="sng">
                      <a:noFill/>
                      <a:prstDash val="solid"/>
                    </a:lnBlToTr>
                  </a:tcPr>
                </a:tc>
                <a:tc>
                  <a:txBody>
                    <a:bodyPr/>
                    <a:lstStyle/>
                    <a:p>
                      <a:pPr marL="0" lvl="0" indent="0" algn="l" defTabSz="914400">
                        <a:lnSpc>
                          <a:spcPct val="100000"/>
                        </a:lnSpc>
                        <a:spcBef>
                          <a:spcPts val="0"/>
                        </a:spcBef>
                        <a:spcAft>
                          <a:spcPts val="0"/>
                        </a:spcAft>
                        <a:buNone/>
                        <a:tabLst/>
                        <a:defRPr/>
                      </a:pPr>
                      <a:endParaRPr lang="en-US" sz="1400" b="0"/>
                    </a:p>
                    <a:p>
                      <a:pPr marL="0" marR="0" lvl="0" indent="0" algn="l">
                        <a:lnSpc>
                          <a:spcPct val="100000"/>
                        </a:lnSpc>
                        <a:spcBef>
                          <a:spcPts val="0"/>
                        </a:spcBef>
                        <a:spcAft>
                          <a:spcPts val="0"/>
                        </a:spcAft>
                        <a:buNone/>
                      </a:pPr>
                      <a:r>
                        <a:rPr kumimoji="0" lang="en-US" sz="1600" b="1"/>
                        <a:t>Rick Halperin</a:t>
                      </a:r>
                    </a:p>
                    <a:p>
                      <a:pPr marL="0" marR="0" lvl="0" indent="0" algn="l">
                        <a:lnSpc>
                          <a:spcPct val="100000"/>
                        </a:lnSpc>
                        <a:spcBef>
                          <a:spcPts val="0"/>
                        </a:spcBef>
                        <a:spcAft>
                          <a:spcPts val="0"/>
                        </a:spcAft>
                        <a:buNone/>
                      </a:pPr>
                      <a:r>
                        <a:rPr kumimoji="0" lang="en-US" sz="1200" b="0"/>
                        <a:t>GC Green</a:t>
                      </a:r>
                    </a:p>
                    <a:p>
                      <a:pPr marL="0" marR="0" lvl="0" indent="0" algn="l">
                        <a:lnSpc>
                          <a:spcPct val="100000"/>
                        </a:lnSpc>
                        <a:spcBef>
                          <a:spcPts val="0"/>
                        </a:spcBef>
                        <a:spcAft>
                          <a:spcPts val="0"/>
                        </a:spcAft>
                        <a:buNone/>
                      </a:pPr>
                      <a:r>
                        <a:rPr kumimoji="0" lang="en-US" sz="1200" b="0" u="sng">
                          <a:solidFill>
                            <a:schemeClr val="accent2"/>
                          </a:solidFill>
                          <a:hlinkClick r:id="rId10"/>
                        </a:rPr>
                        <a:t>rick@gcgreen.com</a:t>
                      </a:r>
                      <a:endParaRPr kumimoji="0" lang="en-US" sz="1200" b="0" u="sng">
                        <a:solidFill>
                          <a:schemeClr val="accent2"/>
                        </a:solidFill>
                      </a:endParaRPr>
                    </a:p>
                  </a:txBody>
                  <a:tcPr>
                    <a:lnL w="0">
                      <a:noFill/>
                    </a:lnL>
                    <a:lnR w="0">
                      <a:noFill/>
                    </a:lnR>
                    <a:lnT w="0">
                      <a:noFill/>
                    </a:lnT>
                    <a:lnB w="0">
                      <a:noFill/>
                    </a:lnB>
                    <a:lnTlToBr w="12700" cmpd="sng">
                      <a:noFill/>
                      <a:prstDash val="solid"/>
                    </a:lnTlToBr>
                    <a:lnBlToTr w="12700" cmpd="sng">
                      <a:noFill/>
                      <a:prstDash val="solid"/>
                    </a:lnBlToTr>
                  </a:tcPr>
                </a:tc>
                <a:extLst>
                  <a:ext uri="{0D108BD9-81ED-4DB2-BD59-A6C34878D82A}">
                    <a16:rowId xmlns:a16="http://schemas.microsoft.com/office/drawing/2014/main" val="4018056442"/>
                  </a:ext>
                </a:extLst>
              </a:tr>
            </a:tbl>
          </a:graphicData>
        </a:graphic>
      </p:graphicFrame>
      <p:sp>
        <p:nvSpPr>
          <p:cNvPr id="8" name="Slide Number Placeholder 3">
            <a:extLst>
              <a:ext uri="{FF2B5EF4-FFF2-40B4-BE49-F238E27FC236}">
                <a16:creationId xmlns:a16="http://schemas.microsoft.com/office/drawing/2014/main" id="{DCB390C2-AE4D-43ED-8574-BBE3090A6D37}"/>
              </a:ext>
              <a:ext uri="{C183D7F6-B498-43B3-948B-1728B52AA6E4}">
                <adec:decorative xmlns:adec="http://schemas.microsoft.com/office/drawing/2017/decorative" val="1"/>
              </a:ext>
            </a:extLst>
          </p:cNvPr>
          <p:cNvSpPr>
            <a:spLocks noGrp="1"/>
          </p:cNvSpPr>
          <p:nvPr>
            <p:ph type="sldNum" sz="quarter" idx="12"/>
          </p:nvPr>
        </p:nvSpPr>
        <p:spPr>
          <a:xfrm>
            <a:off x="11414760" y="6240145"/>
            <a:ext cx="320040" cy="182880"/>
          </a:xfrm>
        </p:spPr>
        <p:txBody>
          <a:bodyPr/>
          <a:lstStyle/>
          <a:p>
            <a:fld id="{B58DE5F1-E0F9-4CCA-92B7-7A6FC4DFEE14}" type="slidenum">
              <a:rPr lang="en-US" smtClean="0"/>
              <a:t>30</a:t>
            </a:fld>
            <a:endParaRPr lang="en-US"/>
          </a:p>
        </p:txBody>
      </p:sp>
    </p:spTree>
    <p:extLst>
      <p:ext uri="{BB962C8B-B14F-4D97-AF65-F5344CB8AC3E}">
        <p14:creationId xmlns:p14="http://schemas.microsoft.com/office/powerpoint/2010/main" val="116742698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4.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5.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6.xml><?xml version="1.0" encoding="utf-8"?>
<p:tagLst xmlns:a="http://schemas.openxmlformats.org/drawingml/2006/main" xmlns:r="http://schemas.openxmlformats.org/officeDocument/2006/relationships" xmlns:p="http://schemas.openxmlformats.org/presentationml/2006/main">
  <p:tag name="VCTCREATESHAPEHANDLED" val="0"/>
</p:tagLst>
</file>

<file path=ppt/theme/theme1.xml><?xml version="1.0" encoding="utf-8"?>
<a:theme xmlns:a="http://schemas.openxmlformats.org/drawingml/2006/main" name="Guidehouse">
  <a:themeElements>
    <a:clrScheme name="Guidehouse Colors">
      <a:dk1>
        <a:srgbClr val="000000"/>
      </a:dk1>
      <a:lt1>
        <a:srgbClr val="FFFFFF"/>
      </a:lt1>
      <a:dk2>
        <a:srgbClr val="7F7F7F"/>
      </a:dk2>
      <a:lt2>
        <a:srgbClr val="F4F4F4"/>
      </a:lt2>
      <a:accent1>
        <a:srgbClr val="93D500"/>
      </a:accent1>
      <a:accent2>
        <a:srgbClr val="40840B"/>
      </a:accent2>
      <a:accent3>
        <a:srgbClr val="FADC33"/>
      </a:accent3>
      <a:accent4>
        <a:srgbClr val="F9B723"/>
      </a:accent4>
      <a:accent5>
        <a:srgbClr val="F26931"/>
      </a:accent5>
      <a:accent6>
        <a:srgbClr val="1F55C9"/>
      </a:accent6>
      <a:hlink>
        <a:srgbClr val="40840B"/>
      </a:hlink>
      <a:folHlink>
        <a:srgbClr val="40840B"/>
      </a:folHlink>
    </a:clrScheme>
    <a:fontScheme name="Guidehouse Fonts">
      <a:majorFont>
        <a:latin typeface="Arial"/>
        <a:ea typeface=""/>
        <a:cs typeface=""/>
      </a:majorFont>
      <a:minorFont>
        <a:latin typeface="Arial"/>
        <a:ea typeface=""/>
        <a:cs typeface=""/>
      </a:minorFont>
    </a:fontScheme>
    <a:fmtScheme name="Guidehouse Effects">
      <a:fillStyleLst>
        <a:solidFill>
          <a:schemeClr val="phClr"/>
        </a:solidFill>
        <a:solidFill>
          <a:schemeClr val="phClr"/>
        </a:solidFill>
        <a:solidFill>
          <a:schemeClr val="phClr"/>
        </a:solidFill>
      </a:fillStyleLst>
      <a:lnStyleLst>
        <a:ln w="12700" cap="sq" cmpd="sng" algn="ctr">
          <a:solidFill>
            <a:schemeClr val="phClr"/>
          </a:solidFill>
          <a:prstDash val="solid"/>
        </a:ln>
        <a:ln w="12700" cap="sq" cmpd="sng" algn="ctr">
          <a:solidFill>
            <a:schemeClr val="phClr"/>
          </a:solidFill>
          <a:prstDash val="solid"/>
        </a:ln>
        <a:ln w="12700" cap="sq" cmpd="sng" algn="ctr">
          <a:solidFill>
            <a:schemeClr val="phClr"/>
          </a:solidFill>
          <a:prstDash val="solid"/>
        </a:ln>
      </a:lnStyleLst>
      <a:effectStyleLst>
        <a:effectStyle>
          <a:effectLst/>
        </a:effectStyle>
        <a:effectStyle>
          <a:effectLst/>
        </a:effectStyle>
        <a:effectStyle>
          <a:effectLst>
            <a:outerShdw blurRad="127000" dist="63500" dir="2700000" algn="br" rotWithShape="0">
              <a:srgbClr val="000000">
                <a:alpha val="25000"/>
              </a:srgbClr>
            </a:outerShdw>
          </a:effectLst>
        </a:effectStyle>
      </a:effectStyleLst>
      <a:bgFillStyleLst>
        <a:solidFill>
          <a:schemeClr val="phClr"/>
        </a:solidFill>
        <a:solidFill>
          <a:schemeClr val="phClr"/>
        </a:solidFill>
        <a:solidFill>
          <a:schemeClr val="phClr"/>
        </a:solidFill>
      </a:bgFillStyleLst>
    </a:fmtScheme>
  </a:themeElements>
  <a:objectDefaults>
    <a:spDef>
      <a:spPr>
        <a:ln>
          <a:noFill/>
        </a:ln>
      </a:spPr>
      <a:bodyPr/>
      <a:lstStyle>
        <a:defPPr algn="ctr">
          <a:lnSpc>
            <a:spcPct val="100000"/>
          </a:lnSpc>
          <a:defRPr sz="1800"/>
        </a:defPPr>
      </a:lstStyle>
      <a:style>
        <a:lnRef idx="0">
          <a:schemeClr val="accent1"/>
        </a:lnRef>
        <a:fillRef idx="1">
          <a:schemeClr val="accent1"/>
        </a:fillRef>
        <a:effectRef idx="0">
          <a:srgbClr val="000000"/>
        </a:effectRef>
        <a:fontRef idx="minor">
          <a:schemeClr val="lt1"/>
        </a:fontRef>
      </a:style>
    </a:spDef>
    <a:lnDef>
      <a:spPr>
        <a:ln w="12700" cap="sq"/>
      </a:spPr>
      <a:bodyPr/>
      <a:lstStyle/>
      <a:style>
        <a:lnRef idx="1">
          <a:schemeClr val="accent1"/>
        </a:lnRef>
        <a:fillRef idx="0">
          <a:schemeClr val="accent1"/>
        </a:fillRef>
        <a:effectRef idx="0">
          <a:srgbClr val="000000"/>
        </a:effectRef>
        <a:fontRef idx="minor">
          <a:schemeClr val="lt1"/>
        </a:fontRef>
      </a:style>
    </a:lnDef>
    <a:txDef>
      <a:spPr>
        <a:noFill/>
      </a:spPr>
      <a:bodyPr wrap="square" lIns="0" tIns="0" rIns="0" bIns="0" rtlCol="0">
        <a:noAutofit/>
      </a:bodyPr>
      <a:lstStyle>
        <a:defPPr marL="182880" indent="-182880">
          <a:lnSpc>
            <a:spcPct val="100000"/>
          </a:lnSpc>
          <a:spcBef>
            <a:spcPts val="1200"/>
          </a:spcBef>
          <a:buSzPct val="100000"/>
          <a:buFont typeface="Arial"/>
          <a:buChar char="•"/>
          <a:defRPr sz="1800"/>
        </a:defPPr>
      </a:lstStyle>
    </a:txDef>
  </a:objectDefaults>
  <a:extraClrSchemeLst/>
  <a:custClrLst>
    <a:custClr name="Guidehouse Green">
      <a:srgbClr val="93D500"/>
    </a:custClr>
    <a:custClr name="Guidehouse Light Green">
      <a:srgbClr val="C3EC0C"/>
    </a:custClr>
    <a:custClr name="Guidehouse Yellow">
      <a:srgbClr val="FADC33"/>
    </a:custClr>
    <a:custClr name="Dark Green">
      <a:srgbClr val="40840B"/>
    </a:custClr>
    <a:custClr name="Blue">
      <a:srgbClr val="1F55C9"/>
    </a:custClr>
    <a:custClr name="Light Orange">
      <a:srgbClr val="F9B723"/>
    </a:custClr>
    <a:custClr name="Orange">
      <a:srgbClr val="F26931"/>
    </a:custClr>
    <a:custClr name="Light Gray">
      <a:srgbClr val="F4F4F4"/>
    </a:custClr>
    <a:custClr name="Gray">
      <a:srgbClr val="E5E5E5"/>
    </a:custClr>
    <a:custClr name="Medium Gray">
      <a:srgbClr val="7F7F7F"/>
    </a:custClr>
    <a:custClr name="Dark Gray">
      <a:srgbClr val="262626"/>
    </a:custClr>
  </a:custClrLst>
  <a:extLst>
    <a:ext uri="{05A4C25C-085E-4340-85A3-A5531E510DB2}">
      <thm15:themeFamily xmlns:thm15="http://schemas.microsoft.com/office/thememl/2012/main" name="Guidehouse PowerPoint 16x9 11Nov2019  -  Read-Only" id="{72BA2F3B-AFE2-44AC-8EAC-1242209AAB53}" vid="{635EE43A-2D5E-4B8F-9ABE-5BC5202E8CAA}"/>
    </a:ext>
  </a:extLst>
</a:theme>
</file>

<file path=ppt/theme/theme2.xml><?xml version="1.0" encoding="utf-8"?>
<a:theme xmlns:a="http://schemas.openxmlformats.org/drawingml/2006/main" name="Guidehouse">
  <a:themeElements>
    <a:clrScheme name="Guidehouse Colors">
      <a:dk1>
        <a:srgbClr val="000000"/>
      </a:dk1>
      <a:lt1>
        <a:srgbClr val="FFFFFF"/>
      </a:lt1>
      <a:dk2>
        <a:srgbClr val="7F7F7F"/>
      </a:dk2>
      <a:lt2>
        <a:srgbClr val="F4F4F4"/>
      </a:lt2>
      <a:accent1>
        <a:srgbClr val="93D500"/>
      </a:accent1>
      <a:accent2>
        <a:srgbClr val="40840B"/>
      </a:accent2>
      <a:accent3>
        <a:srgbClr val="FADC33"/>
      </a:accent3>
      <a:accent4>
        <a:srgbClr val="F9B723"/>
      </a:accent4>
      <a:accent5>
        <a:srgbClr val="F26931"/>
      </a:accent5>
      <a:accent6>
        <a:srgbClr val="1F55C9"/>
      </a:accent6>
      <a:hlink>
        <a:srgbClr val="40840B"/>
      </a:hlink>
      <a:folHlink>
        <a:srgbClr val="40840B"/>
      </a:folHlink>
    </a:clrScheme>
    <a:fontScheme name="Guidehouse Fonts">
      <a:majorFont>
        <a:latin typeface="Arial"/>
        <a:ea typeface=""/>
        <a:cs typeface=""/>
      </a:majorFont>
      <a:minorFont>
        <a:latin typeface="Arial"/>
        <a:ea typeface=""/>
        <a:cs typeface=""/>
      </a:minorFont>
    </a:fontScheme>
    <a:fmtScheme name="Guidehouse Effects">
      <a:fillStyleLst>
        <a:solidFill>
          <a:schemeClr val="phClr"/>
        </a:solidFill>
        <a:solidFill>
          <a:schemeClr val="phClr"/>
        </a:solidFill>
        <a:solidFill>
          <a:schemeClr val="phClr"/>
        </a:solidFill>
      </a:fillStyleLst>
      <a:lnStyleLst>
        <a:ln w="12700" cap="sq" cmpd="sng" algn="ctr">
          <a:solidFill>
            <a:schemeClr val="phClr"/>
          </a:solidFill>
          <a:prstDash val="solid"/>
        </a:ln>
        <a:ln w="12700" cap="sq" cmpd="sng" algn="ctr">
          <a:solidFill>
            <a:schemeClr val="phClr"/>
          </a:solidFill>
          <a:prstDash val="solid"/>
        </a:ln>
        <a:ln w="12700" cap="sq" cmpd="sng" algn="ctr">
          <a:solidFill>
            <a:schemeClr val="phClr"/>
          </a:solidFill>
          <a:prstDash val="solid"/>
        </a:ln>
      </a:lnStyleLst>
      <a:effectStyleLst>
        <a:effectStyle>
          <a:effectLst/>
        </a:effectStyle>
        <a:effectStyle>
          <a:effectLst/>
        </a:effectStyle>
        <a:effectStyle>
          <a:effectLst>
            <a:outerShdw blurRad="127000" dist="63500" dir="2700000" algn="br" rotWithShape="0">
              <a:srgbClr val="000000">
                <a:alpha val="25000"/>
              </a:srgbClr>
            </a:outerShdw>
          </a:effectLst>
        </a:effectStyle>
      </a:effectStyleLst>
      <a:bgFillStyleLst>
        <a:solidFill>
          <a:schemeClr val="phClr"/>
        </a:solidFill>
        <a:solidFill>
          <a:schemeClr val="phClr"/>
        </a:solidFill>
        <a:solidFill>
          <a:schemeClr val="phClr"/>
        </a:solidFill>
      </a:bgFillStyleLst>
    </a:fmtScheme>
  </a:themeElements>
  <a:objectDefaults>
    <a:spDef>
      <a:spPr>
        <a:ln>
          <a:noFill/>
        </a:ln>
      </a:spPr>
      <a:bodyPr/>
      <a:lstStyle>
        <a:defPPr algn="ctr">
          <a:lnSpc>
            <a:spcPct val="100000"/>
          </a:lnSpc>
          <a:defRPr sz="1800"/>
        </a:defPPr>
      </a:lstStyle>
      <a:style>
        <a:lnRef idx="0">
          <a:schemeClr val="accent1"/>
        </a:lnRef>
        <a:fillRef idx="1">
          <a:schemeClr val="accent1"/>
        </a:fillRef>
        <a:effectRef idx="0">
          <a:srgbClr val="000000"/>
        </a:effectRef>
        <a:fontRef idx="minor">
          <a:schemeClr val="lt1"/>
        </a:fontRef>
      </a:style>
    </a:spDef>
    <a:lnDef>
      <a:spPr>
        <a:ln w="12700" cap="sq"/>
      </a:spPr>
      <a:bodyPr/>
      <a:lstStyle/>
      <a:style>
        <a:lnRef idx="1">
          <a:schemeClr val="accent1"/>
        </a:lnRef>
        <a:fillRef idx="0">
          <a:schemeClr val="accent1"/>
        </a:fillRef>
        <a:effectRef idx="0">
          <a:srgbClr val="000000"/>
        </a:effectRef>
        <a:fontRef idx="minor">
          <a:schemeClr val="lt1"/>
        </a:fontRef>
      </a:style>
    </a:lnDef>
    <a:txDef>
      <a:spPr>
        <a:noFill/>
      </a:spPr>
      <a:bodyPr wrap="square" lIns="0" tIns="0" rIns="0" bIns="0" rtlCol="0">
        <a:noAutofit/>
      </a:bodyPr>
      <a:lstStyle>
        <a:defPPr marL="182880" indent="-182880">
          <a:lnSpc>
            <a:spcPct val="100000"/>
          </a:lnSpc>
          <a:spcBef>
            <a:spcPts val="1200"/>
          </a:spcBef>
          <a:buSzPct val="100000"/>
          <a:buFont typeface="Arial"/>
          <a:buChar char="•"/>
          <a:defRPr sz="1800"/>
        </a:defPPr>
      </a:lstStyle>
    </a:txDef>
  </a:objectDefaults>
  <a:extraClrSchemeLst/>
  <a:custClrLst>
    <a:custClr name="Guidehouse Green">
      <a:srgbClr val="93D500"/>
    </a:custClr>
    <a:custClr name="Guidehouse Light Green">
      <a:srgbClr val="C3EC0C"/>
    </a:custClr>
    <a:custClr name="Guidehouse Yellow">
      <a:srgbClr val="FADC33"/>
    </a:custClr>
    <a:custClr name="Dark Green">
      <a:srgbClr val="40840B"/>
    </a:custClr>
    <a:custClr name="Blue">
      <a:srgbClr val="1F55C9"/>
    </a:custClr>
    <a:custClr name="Light Orange">
      <a:srgbClr val="F9B723"/>
    </a:custClr>
    <a:custClr name="Orange">
      <a:srgbClr val="F26931"/>
    </a:custClr>
    <a:custClr name="Light Gray">
      <a:srgbClr val="F4F4F4"/>
    </a:custClr>
    <a:custClr name="Gray">
      <a:srgbClr val="E5E5E5"/>
    </a:custClr>
    <a:custClr name="Medium Gray">
      <a:srgbClr val="7F7F7F"/>
    </a:custClr>
    <a:custClr name="Dark Gray">
      <a:srgbClr val="262626"/>
    </a:custClr>
  </a:custClrLst>
</a:theme>
</file>

<file path=ppt/theme/theme3.xml><?xml version="1.0" encoding="utf-8"?>
<a:theme xmlns:a="http://schemas.openxmlformats.org/drawingml/2006/main" name="Guidehouse">
  <a:themeElements>
    <a:clrScheme name="Guidehouse Colors">
      <a:dk1>
        <a:srgbClr val="000000"/>
      </a:dk1>
      <a:lt1>
        <a:srgbClr val="FFFFFF"/>
      </a:lt1>
      <a:dk2>
        <a:srgbClr val="7F7F7F"/>
      </a:dk2>
      <a:lt2>
        <a:srgbClr val="F4F4F4"/>
      </a:lt2>
      <a:accent1>
        <a:srgbClr val="93D500"/>
      </a:accent1>
      <a:accent2>
        <a:srgbClr val="40840B"/>
      </a:accent2>
      <a:accent3>
        <a:srgbClr val="FADC33"/>
      </a:accent3>
      <a:accent4>
        <a:srgbClr val="F9B723"/>
      </a:accent4>
      <a:accent5>
        <a:srgbClr val="F26931"/>
      </a:accent5>
      <a:accent6>
        <a:srgbClr val="1F55C9"/>
      </a:accent6>
      <a:hlink>
        <a:srgbClr val="40840B"/>
      </a:hlink>
      <a:folHlink>
        <a:srgbClr val="40840B"/>
      </a:folHlink>
    </a:clrScheme>
    <a:fontScheme name="Guidehouse Fonts">
      <a:majorFont>
        <a:latin typeface="Arial"/>
        <a:ea typeface=""/>
        <a:cs typeface=""/>
      </a:majorFont>
      <a:minorFont>
        <a:latin typeface="Arial"/>
        <a:ea typeface=""/>
        <a:cs typeface=""/>
      </a:minorFont>
    </a:fontScheme>
    <a:fmtScheme name="Guidehouse Effects">
      <a:fillStyleLst>
        <a:solidFill>
          <a:schemeClr val="phClr"/>
        </a:solidFill>
        <a:solidFill>
          <a:schemeClr val="phClr"/>
        </a:solidFill>
        <a:solidFill>
          <a:schemeClr val="phClr"/>
        </a:solidFill>
      </a:fillStyleLst>
      <a:lnStyleLst>
        <a:ln w="12700" cap="sq" cmpd="sng" algn="ctr">
          <a:solidFill>
            <a:schemeClr val="phClr"/>
          </a:solidFill>
          <a:prstDash val="solid"/>
        </a:ln>
        <a:ln w="12700" cap="sq" cmpd="sng" algn="ctr">
          <a:solidFill>
            <a:schemeClr val="phClr"/>
          </a:solidFill>
          <a:prstDash val="solid"/>
        </a:ln>
        <a:ln w="12700" cap="sq" cmpd="sng" algn="ctr">
          <a:solidFill>
            <a:schemeClr val="phClr"/>
          </a:solidFill>
          <a:prstDash val="solid"/>
        </a:ln>
      </a:lnStyleLst>
      <a:effectStyleLst>
        <a:effectStyle>
          <a:effectLst/>
        </a:effectStyle>
        <a:effectStyle>
          <a:effectLst/>
        </a:effectStyle>
        <a:effectStyle>
          <a:effectLst>
            <a:outerShdw blurRad="127000" dist="63500" dir="2700000" algn="br" rotWithShape="0">
              <a:srgbClr val="000000">
                <a:alpha val="25000"/>
              </a:srgbClr>
            </a:outerShdw>
          </a:effectLst>
        </a:effectStyle>
      </a:effectStyleLst>
      <a:bgFillStyleLst>
        <a:solidFill>
          <a:schemeClr val="phClr"/>
        </a:solidFill>
        <a:solidFill>
          <a:schemeClr val="phClr"/>
        </a:solidFill>
        <a:solidFill>
          <a:schemeClr val="phClr"/>
        </a:solidFill>
      </a:bgFillStyleLst>
    </a:fmtScheme>
  </a:themeElements>
  <a:objectDefaults>
    <a:spDef>
      <a:spPr>
        <a:ln>
          <a:noFill/>
        </a:ln>
      </a:spPr>
      <a:bodyPr/>
      <a:lstStyle>
        <a:defPPr algn="ctr">
          <a:lnSpc>
            <a:spcPct val="100000"/>
          </a:lnSpc>
          <a:defRPr sz="1800"/>
        </a:defPPr>
      </a:lstStyle>
      <a:style>
        <a:lnRef idx="0">
          <a:schemeClr val="accent1"/>
        </a:lnRef>
        <a:fillRef idx="1">
          <a:schemeClr val="accent1"/>
        </a:fillRef>
        <a:effectRef idx="0">
          <a:srgbClr val="000000"/>
        </a:effectRef>
        <a:fontRef idx="minor">
          <a:schemeClr val="lt1"/>
        </a:fontRef>
      </a:style>
    </a:spDef>
    <a:lnDef>
      <a:spPr>
        <a:ln w="12700" cap="sq"/>
      </a:spPr>
      <a:bodyPr/>
      <a:lstStyle/>
      <a:style>
        <a:lnRef idx="1">
          <a:schemeClr val="accent1"/>
        </a:lnRef>
        <a:fillRef idx="0">
          <a:schemeClr val="accent1"/>
        </a:fillRef>
        <a:effectRef idx="0">
          <a:srgbClr val="000000"/>
        </a:effectRef>
        <a:fontRef idx="minor">
          <a:schemeClr val="lt1"/>
        </a:fontRef>
      </a:style>
    </a:lnDef>
    <a:txDef>
      <a:spPr>
        <a:noFill/>
      </a:spPr>
      <a:bodyPr wrap="square" lIns="0" tIns="0" rIns="0" bIns="0" rtlCol="0">
        <a:noAutofit/>
      </a:bodyPr>
      <a:lstStyle>
        <a:defPPr marL="182880" indent="-182880">
          <a:lnSpc>
            <a:spcPct val="100000"/>
          </a:lnSpc>
          <a:spcBef>
            <a:spcPts val="1200"/>
          </a:spcBef>
          <a:buSzPct val="100000"/>
          <a:buFont typeface="Arial"/>
          <a:buChar char="•"/>
          <a:defRPr sz="1800"/>
        </a:defPPr>
      </a:lstStyle>
    </a:txDef>
  </a:objectDefaults>
  <a:extraClrSchemeLst/>
  <a:custClrLst>
    <a:custClr name="Guidehouse Green">
      <a:srgbClr val="93D500"/>
    </a:custClr>
    <a:custClr name="Guidehouse Light Green">
      <a:srgbClr val="C3EC0C"/>
    </a:custClr>
    <a:custClr name="Guidehouse Yellow">
      <a:srgbClr val="FADC33"/>
    </a:custClr>
    <a:custClr name="Dark Green">
      <a:srgbClr val="40840B"/>
    </a:custClr>
    <a:custClr name="Blue">
      <a:srgbClr val="1F55C9"/>
    </a:custClr>
    <a:custClr name="Light Orange">
      <a:srgbClr val="F9B723"/>
    </a:custClr>
    <a:custClr name="Orange">
      <a:srgbClr val="F26931"/>
    </a:custClr>
    <a:custClr name="Light Gray">
      <a:srgbClr val="F4F4F4"/>
    </a:custClr>
    <a:custClr name="Gray">
      <a:srgbClr val="E5E5E5"/>
    </a:custClr>
    <a:custClr name="Medium Gray">
      <a:srgbClr val="7F7F7F"/>
    </a:custClr>
    <a:custClr name="Dark Gray">
      <a:srgbClr val="262626"/>
    </a:custClr>
  </a:custClr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52D195F306AC645BE0A5CACCC9D782E" ma:contentTypeVersion="6" ma:contentTypeDescription="Create a new document." ma:contentTypeScope="" ma:versionID="96d8eade99900594b3f3bf4191cdb951">
  <xsd:schema xmlns:xsd="http://www.w3.org/2001/XMLSchema" xmlns:xs="http://www.w3.org/2001/XMLSchema" xmlns:p="http://schemas.microsoft.com/office/2006/metadata/properties" xmlns:ns2="1eb5ff07-a49e-4285-b58e-a0b61dda7619" xmlns:ns3="409d290d-2c69-4fcc-a7b0-7c48c3195624" targetNamespace="http://schemas.microsoft.com/office/2006/metadata/properties" ma:root="true" ma:fieldsID="b36f0d7646375b3c5ddb07d8445084e5" ns2:_="" ns3:_="">
    <xsd:import namespace="1eb5ff07-a49e-4285-b58e-a0b61dda7619"/>
    <xsd:import namespace="409d290d-2c69-4fcc-a7b0-7c48c3195624"/>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eb5ff07-a49e-4285-b58e-a0b61dda761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09d290d-2c69-4fcc-a7b0-7c48c3195624"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haredWithUsers xmlns="409d290d-2c69-4fcc-a7b0-7c48c3195624">
      <UserInfo>
        <DisplayName>SharingLinks.18bf0694-9381-4b7a-b78d-a2d59b48e3aa.Flexible.fabd293d-8cd4-4041-bd8b-e8d8a42925e8</DisplayName>
        <AccountId>28</AccountId>
        <AccountType/>
      </UserInfo>
      <UserInfo>
        <DisplayName>Warren Wang</DisplayName>
        <AccountId>12</AccountId>
        <AccountType/>
      </UserInfo>
      <UserInfo>
        <DisplayName>William Goetzler</DisplayName>
        <AccountId>20</AccountId>
        <AccountType/>
      </UserInfo>
      <UserInfo>
        <DisplayName>Javi Luna</DisplayName>
        <AccountId>14</AccountId>
        <AccountType/>
      </UserInfo>
      <UserInfo>
        <DisplayName>Matt Chill</DisplayName>
        <AccountId>26</AccountId>
        <AccountType/>
      </UserInfo>
    </SharedWithUser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03A02F4-7134-458B-963F-929945F1DD47}">
  <ds:schemaRefs>
    <ds:schemaRef ds:uri="1eb5ff07-a49e-4285-b58e-a0b61dda7619"/>
    <ds:schemaRef ds:uri="409d290d-2c69-4fcc-a7b0-7c48c319562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2B7BDA9C-DBF7-4D00-8763-85E254957895}">
  <ds:schemaRefs>
    <ds:schemaRef ds:uri="1eb5ff07-a49e-4285-b58e-a0b61dda7619"/>
    <ds:schemaRef ds:uri="http://purl.org/dc/dcmitype/"/>
    <ds:schemaRef ds:uri="http://purl.org/dc/terms/"/>
    <ds:schemaRef ds:uri="http://purl.org/dc/elements/1.1/"/>
    <ds:schemaRef ds:uri="409d290d-2c69-4fcc-a7b0-7c48c3195624"/>
    <ds:schemaRef ds:uri="http://schemas.microsoft.com/office/2006/documentManagement/types"/>
    <ds:schemaRef ds:uri="http://www.w3.org/XML/1998/namespace"/>
    <ds:schemaRef ds:uri="http://schemas.microsoft.com/office/infopath/2007/PartnerControls"/>
    <ds:schemaRef ds:uri="http://schemas.openxmlformats.org/package/2006/metadata/core-properties"/>
    <ds:schemaRef ds:uri="http://schemas.microsoft.com/office/2006/metadata/properties"/>
  </ds:schemaRefs>
</ds:datastoreItem>
</file>

<file path=customXml/itemProps3.xml><?xml version="1.0" encoding="utf-8"?>
<ds:datastoreItem xmlns:ds="http://schemas.openxmlformats.org/officeDocument/2006/customXml" ds:itemID="{399DCDF1-1740-48D1-8A35-640E1B7A53A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Guidehouse PowerPoint 16x9 11Nov2019</Template>
  <TotalTime>0</TotalTime>
  <Words>2544</Words>
  <Application>Microsoft Office PowerPoint</Application>
  <PresentationFormat>Widescreen</PresentationFormat>
  <Paragraphs>386</Paragraphs>
  <Slides>30</Slides>
  <Notes>30</Notes>
  <HiddenSlides>0</HiddenSlides>
  <MMClips>0</MMClips>
  <ScaleCrop>false</ScaleCrop>
  <HeadingPairs>
    <vt:vector size="8" baseType="variant">
      <vt:variant>
        <vt:lpstr>Fonts Used</vt:lpstr>
      </vt:variant>
      <vt:variant>
        <vt:i4>11</vt:i4>
      </vt:variant>
      <vt:variant>
        <vt:lpstr>Theme</vt:lpstr>
      </vt:variant>
      <vt:variant>
        <vt:i4>1</vt:i4>
      </vt:variant>
      <vt:variant>
        <vt:lpstr>Embedded OLE Servers</vt:lpstr>
      </vt:variant>
      <vt:variant>
        <vt:i4>1</vt:i4>
      </vt:variant>
      <vt:variant>
        <vt:lpstr>Slide Titles</vt:lpstr>
      </vt:variant>
      <vt:variant>
        <vt:i4>30</vt:i4>
      </vt:variant>
    </vt:vector>
  </HeadingPairs>
  <TitlesOfParts>
    <vt:vector size="43" baseType="lpstr">
      <vt:lpstr>MS Gothic</vt:lpstr>
      <vt:lpstr>Abadi</vt:lpstr>
      <vt:lpstr>Arial</vt:lpstr>
      <vt:lpstr>Arial Black</vt:lpstr>
      <vt:lpstr>Arial Narrow</vt:lpstr>
      <vt:lpstr>Arial,Sans-Serif</vt:lpstr>
      <vt:lpstr>Calibri</vt:lpstr>
      <vt:lpstr>Neue Haas Grotesk Display Std 55 Roman</vt:lpstr>
      <vt:lpstr>Palatino Linotype</vt:lpstr>
      <vt:lpstr>Roboto</vt:lpstr>
      <vt:lpstr>Wingdings</vt:lpstr>
      <vt:lpstr>Guidehouse</vt:lpstr>
      <vt:lpstr>think-cell Slide</vt:lpstr>
      <vt:lpstr>Establishing a Long-Term Gas Research Strategy to Achieve Aggressive Statewide Carbon Neutrality Goals </vt:lpstr>
      <vt:lpstr>Today’s Agenda</vt:lpstr>
      <vt:lpstr>Purpose of Gas R&amp;D Strategy Project</vt:lpstr>
      <vt:lpstr>RD&amp;D Supported and Research Areas</vt:lpstr>
      <vt:lpstr>Objectives for this Workshop</vt:lpstr>
      <vt:lpstr>Hydrogen Fuel Cells for Rail</vt:lpstr>
      <vt:lpstr>Hydrogen Fuel Cells for Marine</vt:lpstr>
      <vt:lpstr>Hydrogen Fuel Cells for HD Trucks</vt:lpstr>
      <vt:lpstr>Assessment of Ventilation in California Homes</vt:lpstr>
      <vt:lpstr>Health-Based Approach to Ventilation Standards</vt:lpstr>
      <vt:lpstr>Benefits of Decarbonization</vt:lpstr>
      <vt:lpstr>Pre-Workshop Form Responses</vt:lpstr>
      <vt:lpstr>Gas Decarbonization Strategies </vt:lpstr>
      <vt:lpstr>Gas Decarbonization Strategies</vt:lpstr>
      <vt:lpstr>Electrification Considerations</vt:lpstr>
      <vt:lpstr>Clean Hydrogen Considerations </vt:lpstr>
      <vt:lpstr>Renewable Gas Considerations</vt:lpstr>
      <vt:lpstr>CCU Considerations</vt:lpstr>
      <vt:lpstr>Panel Session </vt:lpstr>
      <vt:lpstr>Strategies Q&amp;A</vt:lpstr>
      <vt:lpstr>Community Considerations for Research</vt:lpstr>
      <vt:lpstr>Gas System Overview</vt:lpstr>
      <vt:lpstr>Community-Level Fuel Distribution Considerations</vt:lpstr>
      <vt:lpstr>Community-Level Industrial Considerations</vt:lpstr>
      <vt:lpstr>Community-Level Buildings Considerations</vt:lpstr>
      <vt:lpstr>Community-Level Transportation Considerations</vt:lpstr>
      <vt:lpstr>Interactive Exercise</vt:lpstr>
      <vt:lpstr>Community Considerations Q&amp;A</vt:lpstr>
      <vt:lpstr>Closing</vt:lpstr>
      <vt:lpstr>Contacts</vt:lpstr>
    </vt:vector>
  </TitlesOfParts>
  <Manager/>
  <Company>Guidehouse</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MEDIA PLAN</dc:title>
  <dc:subject/>
  <dc:creator>Gerardo Campos-Tello</dc:creator>
  <cp:keywords/>
  <dc:description/>
  <cp:lastModifiedBy>Matt Chill</cp:lastModifiedBy>
  <cp:revision>1</cp:revision>
  <cp:lastPrinted>2019-10-06T00:46:52Z</cp:lastPrinted>
  <dcterms:created xsi:type="dcterms:W3CDTF">2019-12-04T16:33:08Z</dcterms:created>
  <dcterms:modified xsi:type="dcterms:W3CDTF">2022-06-06T20:39:15Z</dcterms:modified>
  <cp:category/>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0x010100F52D195F306AC645BE0A5CACCC9D782E</vt:lpwstr>
  </property>
  <property fmtid="{D5CDD505-2E9C-101B-9397-08002B2CF9AE}" pid="3" name="_dlc_DocIdItemGuid">
    <vt:lpwstr>42897d3b-da40-4c02-8039-f350503e2600</vt:lpwstr>
  </property>
  <property fmtid="{D5CDD505-2E9C-101B-9397-08002B2CF9AE}" pid="4" name="xd_Signature">
    <vt:bool>false</vt:bool>
  </property>
  <property fmtid="{D5CDD505-2E9C-101B-9397-08002B2CF9AE}" pid="5" name="GUID">
    <vt:lpwstr>2b75c2e9-51f9-409c-aeac-bd17f11e970c</vt:lpwstr>
  </property>
  <property fmtid="{D5CDD505-2E9C-101B-9397-08002B2CF9AE}" pid="6" name="xd_ProgID">
    <vt:lpwstr/>
  </property>
  <property fmtid="{D5CDD505-2E9C-101B-9397-08002B2CF9AE}" pid="7" name="TemplateUrl">
    <vt:lpwstr/>
  </property>
  <property fmtid="{D5CDD505-2E9C-101B-9397-08002B2CF9AE}" pid="8" name="ComplianceAssetId">
    <vt:lpwstr/>
  </property>
  <property fmtid="{D5CDD505-2E9C-101B-9397-08002B2CF9AE}" pid="9" name="MSIP_Label_303e25a3-56e7-4f07-9acc-ed14a1e5b460_Method">
    <vt:lpwstr>Privileged</vt:lpwstr>
  </property>
  <property fmtid="{D5CDD505-2E9C-101B-9397-08002B2CF9AE}" pid="10" name="MSIP_Label_303e25a3-56e7-4f07-9acc-ed14a1e5b460_ContentBits">
    <vt:lpwstr>0</vt:lpwstr>
  </property>
  <property fmtid="{D5CDD505-2E9C-101B-9397-08002B2CF9AE}" pid="11" name="MSIP_Label_303e25a3-56e7-4f07-9acc-ed14a1e5b460_Name">
    <vt:lpwstr>Public External</vt:lpwstr>
  </property>
  <property fmtid="{D5CDD505-2E9C-101B-9397-08002B2CF9AE}" pid="12" name="MSIP_Label_303e25a3-56e7-4f07-9acc-ed14a1e5b460_Enabled">
    <vt:lpwstr>true</vt:lpwstr>
  </property>
  <property fmtid="{D5CDD505-2E9C-101B-9397-08002B2CF9AE}" pid="13" name="MSIP_Label_303e25a3-56e7-4f07-9acc-ed14a1e5b460_SetDate">
    <vt:lpwstr>2022-06-02T19:08:21Z</vt:lpwstr>
  </property>
  <property fmtid="{D5CDD505-2E9C-101B-9397-08002B2CF9AE}" pid="14" name="MSIP_Label_303e25a3-56e7-4f07-9acc-ed14a1e5b460_ActionId">
    <vt:lpwstr>b33e439c-dbba-4cf9-b37b-4b6a6fe36919</vt:lpwstr>
  </property>
  <property fmtid="{D5CDD505-2E9C-101B-9397-08002B2CF9AE}" pid="15" name="MSIP_Label_303e25a3-56e7-4f07-9acc-ed14a1e5b460_SiteId">
    <vt:lpwstr>4ee48f43-e15d-4f4a-ad55-d0990aac660e</vt:lpwstr>
  </property>
</Properties>
</file>