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4"/>
  </p:sldMasterIdLst>
  <p:notesMasterIdLst>
    <p:notesMasterId r:id="rId41"/>
  </p:notesMasterIdLst>
  <p:sldIdLst>
    <p:sldId id="258" r:id="rId5"/>
    <p:sldId id="397" r:id="rId6"/>
    <p:sldId id="368" r:id="rId7"/>
    <p:sldId id="326" r:id="rId8"/>
    <p:sldId id="309" r:id="rId9"/>
    <p:sldId id="393" r:id="rId10"/>
    <p:sldId id="362" r:id="rId11"/>
    <p:sldId id="310" r:id="rId12"/>
    <p:sldId id="311" r:id="rId13"/>
    <p:sldId id="329" r:id="rId14"/>
    <p:sldId id="325" r:id="rId15"/>
    <p:sldId id="398" r:id="rId16"/>
    <p:sldId id="395" r:id="rId17"/>
    <p:sldId id="387" r:id="rId18"/>
    <p:sldId id="389" r:id="rId19"/>
    <p:sldId id="394" r:id="rId20"/>
    <p:sldId id="391" r:id="rId21"/>
    <p:sldId id="336" r:id="rId22"/>
    <p:sldId id="335" r:id="rId23"/>
    <p:sldId id="337" r:id="rId24"/>
    <p:sldId id="373" r:id="rId25"/>
    <p:sldId id="322" r:id="rId26"/>
    <p:sldId id="321" r:id="rId27"/>
    <p:sldId id="330" r:id="rId28"/>
    <p:sldId id="305" r:id="rId29"/>
    <p:sldId id="383" r:id="rId30"/>
    <p:sldId id="384" r:id="rId31"/>
    <p:sldId id="306" r:id="rId32"/>
    <p:sldId id="312" r:id="rId33"/>
    <p:sldId id="313" r:id="rId34"/>
    <p:sldId id="307" r:id="rId35"/>
    <p:sldId id="385" r:id="rId36"/>
    <p:sldId id="315" r:id="rId37"/>
    <p:sldId id="317" r:id="rId38"/>
    <p:sldId id="318" r:id="rId39"/>
    <p:sldId id="31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F52AD00E-A7A1-4A5B-99CF-F3E8CB0A7661}">
          <p14:sldIdLst>
            <p14:sldId id="258"/>
          </p14:sldIdLst>
        </p14:section>
        <p14:section name="Table of Contents" id="{1940105D-BCFF-4C65-A24E-E98EF474C320}">
          <p14:sldIdLst>
            <p14:sldId id="397"/>
            <p14:sldId id="368"/>
          </p14:sldIdLst>
        </p14:section>
        <p14:section name="Summary of Projects Data" id="{D7133007-82B8-4291-BFF5-D7E91120897D}">
          <p14:sldIdLst>
            <p14:sldId id="326"/>
            <p14:sldId id="309"/>
            <p14:sldId id="393"/>
          </p14:sldIdLst>
        </p14:section>
        <p14:section name="Expected Benefits" id="{284373FC-7C0F-4BC6-B22F-7A6B476E5CE5}">
          <p14:sldIdLst>
            <p14:sldId id="362"/>
            <p14:sldId id="310"/>
            <p14:sldId id="311"/>
            <p14:sldId id="329"/>
            <p14:sldId id="325"/>
            <p14:sldId id="398"/>
          </p14:sldIdLst>
        </p14:section>
        <p14:section name="Market Transformation Benefits" id="{29610BEC-3168-46B0-B57C-DD4280BF108D}">
          <p14:sldIdLst>
            <p14:sldId id="395"/>
            <p14:sldId id="387"/>
          </p14:sldIdLst>
        </p14:section>
        <p14:section name="Combined Benefits" id="{26435B56-59A9-4DA8-8389-3D9AFE2C49C9}">
          <p14:sldIdLst>
            <p14:sldId id="389"/>
            <p14:sldId id="394"/>
            <p14:sldId id="391"/>
          </p14:sldIdLst>
        </p14:section>
        <p14:section name="Conclusion &amp; Next Steps" id="{ABDA9473-1CEF-4C4E-AD7D-5E8DDCA93868}">
          <p14:sldIdLst>
            <p14:sldId id="336"/>
            <p14:sldId id="335"/>
            <p14:sldId id="337"/>
            <p14:sldId id="373"/>
          </p14:sldIdLst>
        </p14:section>
        <p14:section name="Market Transformation Benefits in Details" id="{1661D95C-A1A7-472E-9B39-829306FC8DFD}">
          <p14:sldIdLst>
            <p14:sldId id="322"/>
            <p14:sldId id="321"/>
            <p14:sldId id="330"/>
            <p14:sldId id="305"/>
            <p14:sldId id="383"/>
            <p14:sldId id="384"/>
            <p14:sldId id="306"/>
            <p14:sldId id="312"/>
            <p14:sldId id="313"/>
            <p14:sldId id="307"/>
            <p14:sldId id="385"/>
            <p14:sldId id="315"/>
            <p14:sldId id="317"/>
            <p14:sldId id="318"/>
            <p14:sldId id="319"/>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1068535-D354-0B90-7D59-B9F9F08A41D4}" name="Deneen, Michael" initials="MD" userId="S::mdeneen@nrel.gov::22abae60-519c-455f-8b5c-66682191bb6c" providerId="AD"/>
  <p188:author id="{1D3D2B9D-7AE6-1443-7D8A-BFEAAEFD731F}" name="Mazzone, Daniel" initials="" userId="S::dmazzone@nrel.gov::2b746f62-ab62-4b84-934b-2bdd85427f47" providerId="AD"/>
  <p188:author id="{1C1297E1-A977-1C49-B7FA-9AA3F2CFA0A8}" name="Mann, Margaret" initials="MM" userId="S::mmann@nrel.gov::532f7eba-5c00-437b-9448-71c1f3d427fb" providerId="AD"/>
  <p188:author id="{B11703ED-0FDD-D276-FD7C-FC05E50A2F71}" name="Vercellino, Roberto" initials="VR" userId="S::rvercell@nrel.gov::87da420c-4b34-4b9a-9aab-ec42c59e686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A4E4"/>
    <a:srgbClr val="CBD7E9"/>
    <a:srgbClr val="E7ECF4"/>
    <a:srgbClr val="467126"/>
    <a:srgbClr val="56D0FF"/>
    <a:srgbClr val="FFE7A8"/>
    <a:srgbClr val="D1E8B2"/>
    <a:srgbClr val="C47B08"/>
    <a:srgbClr val="0079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26D782-E04F-41B4-87D6-88E5DB1564B6}" v="479" dt="2023-12-13T20:59:32.3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94660"/>
  </p:normalViewPr>
  <p:slideViewPr>
    <p:cSldViewPr snapToGrid="0">
      <p:cViewPr varScale="1">
        <p:scale>
          <a:sx n="64" d="100"/>
          <a:sy n="64" d="100"/>
        </p:scale>
        <p:origin x="102" y="10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48"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cellino, Roberto" userId="87da420c-4b34-4b9a-9aab-ec42c59e6860" providerId="ADAL" clId="{2B26D782-E04F-41B4-87D6-88E5DB1564B6}"/>
    <pc:docChg chg="undo redo custSel addSld delSld modSld sldOrd addSection delSection modSection">
      <pc:chgData name="Vercellino, Roberto" userId="87da420c-4b34-4b9a-9aab-ec42c59e6860" providerId="ADAL" clId="{2B26D782-E04F-41B4-87D6-88E5DB1564B6}" dt="2023-12-13T20:59:55.178" v="8075" actId="13926"/>
      <pc:docMkLst>
        <pc:docMk/>
      </pc:docMkLst>
      <pc:sldChg chg="modSp mod">
        <pc:chgData name="Vercellino, Roberto" userId="87da420c-4b34-4b9a-9aab-ec42c59e6860" providerId="ADAL" clId="{2B26D782-E04F-41B4-87D6-88E5DB1564B6}" dt="2023-12-04T15:55:20.914" v="12" actId="20577"/>
        <pc:sldMkLst>
          <pc:docMk/>
          <pc:sldMk cId="1241605032" sldId="258"/>
        </pc:sldMkLst>
        <pc:spChg chg="mod">
          <ac:chgData name="Vercellino, Roberto" userId="87da420c-4b34-4b9a-9aab-ec42c59e6860" providerId="ADAL" clId="{2B26D782-E04F-41B4-87D6-88E5DB1564B6}" dt="2023-12-04T15:55:20.914" v="12" actId="20577"/>
          <ac:spMkLst>
            <pc:docMk/>
            <pc:sldMk cId="1241605032" sldId="258"/>
            <ac:spMk id="2" creationId="{EF72E70A-7DE2-5C35-E5AF-65ADE097C93A}"/>
          </ac:spMkLst>
        </pc:spChg>
        <pc:spChg chg="mod">
          <ac:chgData name="Vercellino, Roberto" userId="87da420c-4b34-4b9a-9aab-ec42c59e6860" providerId="ADAL" clId="{2B26D782-E04F-41B4-87D6-88E5DB1564B6}" dt="2023-12-04T15:55:15.001" v="7" actId="20577"/>
          <ac:spMkLst>
            <pc:docMk/>
            <pc:sldMk cId="1241605032" sldId="258"/>
            <ac:spMk id="3" creationId="{2C63762D-CFAF-D217-7F2C-1A63274EBCBB}"/>
          </ac:spMkLst>
        </pc:spChg>
      </pc:sldChg>
      <pc:sldChg chg="add del ord">
        <pc:chgData name="Vercellino, Roberto" userId="87da420c-4b34-4b9a-9aab-ec42c59e6860" providerId="ADAL" clId="{2B26D782-E04F-41B4-87D6-88E5DB1564B6}" dt="2023-12-06T15:49:20.962" v="4112"/>
        <pc:sldMkLst>
          <pc:docMk/>
          <pc:sldMk cId="2167115754" sldId="305"/>
        </pc:sldMkLst>
      </pc:sldChg>
      <pc:sldChg chg="add del ord">
        <pc:chgData name="Vercellino, Roberto" userId="87da420c-4b34-4b9a-9aab-ec42c59e6860" providerId="ADAL" clId="{2B26D782-E04F-41B4-87D6-88E5DB1564B6}" dt="2023-12-06T15:49:20.962" v="4112"/>
        <pc:sldMkLst>
          <pc:docMk/>
          <pc:sldMk cId="642133355" sldId="306"/>
        </pc:sldMkLst>
      </pc:sldChg>
      <pc:sldChg chg="add del ord">
        <pc:chgData name="Vercellino, Roberto" userId="87da420c-4b34-4b9a-9aab-ec42c59e6860" providerId="ADAL" clId="{2B26D782-E04F-41B4-87D6-88E5DB1564B6}" dt="2023-12-06T15:49:20.962" v="4112"/>
        <pc:sldMkLst>
          <pc:docMk/>
          <pc:sldMk cId="3995947278" sldId="307"/>
        </pc:sldMkLst>
      </pc:sldChg>
      <pc:sldChg chg="modSp mod">
        <pc:chgData name="Vercellino, Roberto" userId="87da420c-4b34-4b9a-9aab-ec42c59e6860" providerId="ADAL" clId="{2B26D782-E04F-41B4-87D6-88E5DB1564B6}" dt="2023-12-04T16:50:45.394" v="533" actId="27918"/>
        <pc:sldMkLst>
          <pc:docMk/>
          <pc:sldMk cId="2322698798" sldId="309"/>
        </pc:sldMkLst>
        <pc:graphicFrameChg chg="mod modGraphic">
          <ac:chgData name="Vercellino, Roberto" userId="87da420c-4b34-4b9a-9aab-ec42c59e6860" providerId="ADAL" clId="{2B26D782-E04F-41B4-87D6-88E5DB1564B6}" dt="2023-12-04T16:49:33.780" v="527" actId="113"/>
          <ac:graphicFrameMkLst>
            <pc:docMk/>
            <pc:sldMk cId="2322698798" sldId="309"/>
            <ac:graphicFrameMk id="4" creationId="{5F60CCB0-3A8C-7D1C-663A-B63DD2AF0439}"/>
          </ac:graphicFrameMkLst>
        </pc:graphicFrameChg>
      </pc:sldChg>
      <pc:sldChg chg="modSp add mod">
        <pc:chgData name="Vercellino, Roberto" userId="87da420c-4b34-4b9a-9aab-ec42c59e6860" providerId="ADAL" clId="{2B26D782-E04F-41B4-87D6-88E5DB1564B6}" dt="2023-12-08T21:49:09.287" v="8014" actId="113"/>
        <pc:sldMkLst>
          <pc:docMk/>
          <pc:sldMk cId="1231094111" sldId="310"/>
        </pc:sldMkLst>
        <pc:spChg chg="mod">
          <ac:chgData name="Vercellino, Roberto" userId="87da420c-4b34-4b9a-9aab-ec42c59e6860" providerId="ADAL" clId="{2B26D782-E04F-41B4-87D6-88E5DB1564B6}" dt="2023-12-06T16:15:42.566" v="5244" actId="20577"/>
          <ac:spMkLst>
            <pc:docMk/>
            <pc:sldMk cId="1231094111" sldId="310"/>
            <ac:spMk id="4" creationId="{22A5152D-8189-8726-5778-A08EC8AC87E8}"/>
          </ac:spMkLst>
        </pc:spChg>
        <pc:graphicFrameChg chg="mod modGraphic">
          <ac:chgData name="Vercellino, Roberto" userId="87da420c-4b34-4b9a-9aab-ec42c59e6860" providerId="ADAL" clId="{2B26D782-E04F-41B4-87D6-88E5DB1564B6}" dt="2023-12-08T21:49:09.287" v="8014" actId="113"/>
          <ac:graphicFrameMkLst>
            <pc:docMk/>
            <pc:sldMk cId="1231094111" sldId="310"/>
            <ac:graphicFrameMk id="3" creationId="{8358B5F3-554C-2B29-6707-DBF6BA16B9C7}"/>
          </ac:graphicFrameMkLst>
        </pc:graphicFrameChg>
      </pc:sldChg>
      <pc:sldChg chg="modSp del mod">
        <pc:chgData name="Vercellino, Roberto" userId="87da420c-4b34-4b9a-9aab-ec42c59e6860" providerId="ADAL" clId="{2B26D782-E04F-41B4-87D6-88E5DB1564B6}" dt="2023-12-05T22:30:03.095" v="3565" actId="2696"/>
        <pc:sldMkLst>
          <pc:docMk/>
          <pc:sldMk cId="3559417577" sldId="310"/>
        </pc:sldMkLst>
        <pc:graphicFrameChg chg="mod modGraphic">
          <ac:chgData name="Vercellino, Roberto" userId="87da420c-4b34-4b9a-9aab-ec42c59e6860" providerId="ADAL" clId="{2B26D782-E04F-41B4-87D6-88E5DB1564B6}" dt="2023-12-04T17:17:45.106" v="547" actId="113"/>
          <ac:graphicFrameMkLst>
            <pc:docMk/>
            <pc:sldMk cId="3559417577" sldId="310"/>
            <ac:graphicFrameMk id="3" creationId="{8358B5F3-554C-2B29-6707-DBF6BA16B9C7}"/>
          </ac:graphicFrameMkLst>
        </pc:graphicFrameChg>
      </pc:sldChg>
      <pc:sldChg chg="modSp del mod">
        <pc:chgData name="Vercellino, Roberto" userId="87da420c-4b34-4b9a-9aab-ec42c59e6860" providerId="ADAL" clId="{2B26D782-E04F-41B4-87D6-88E5DB1564B6}" dt="2023-12-05T22:30:03.095" v="3565" actId="2696"/>
        <pc:sldMkLst>
          <pc:docMk/>
          <pc:sldMk cId="1954364782" sldId="311"/>
        </pc:sldMkLst>
        <pc:graphicFrameChg chg="mod modGraphic">
          <ac:chgData name="Vercellino, Roberto" userId="87da420c-4b34-4b9a-9aab-ec42c59e6860" providerId="ADAL" clId="{2B26D782-E04F-41B4-87D6-88E5DB1564B6}" dt="2023-12-04T17:24:00.573" v="550" actId="113"/>
          <ac:graphicFrameMkLst>
            <pc:docMk/>
            <pc:sldMk cId="1954364782" sldId="311"/>
            <ac:graphicFrameMk id="3" creationId="{8358B5F3-554C-2B29-6707-DBF6BA16B9C7}"/>
          </ac:graphicFrameMkLst>
        </pc:graphicFrameChg>
      </pc:sldChg>
      <pc:sldChg chg="modSp add mod">
        <pc:chgData name="Vercellino, Roberto" userId="87da420c-4b34-4b9a-9aab-ec42c59e6860" providerId="ADAL" clId="{2B26D782-E04F-41B4-87D6-88E5DB1564B6}" dt="2023-12-08T21:50:48.916" v="8017" actId="113"/>
        <pc:sldMkLst>
          <pc:docMk/>
          <pc:sldMk cId="4077331786" sldId="311"/>
        </pc:sldMkLst>
        <pc:spChg chg="mod">
          <ac:chgData name="Vercellino, Roberto" userId="87da420c-4b34-4b9a-9aab-ec42c59e6860" providerId="ADAL" clId="{2B26D782-E04F-41B4-87D6-88E5DB1564B6}" dt="2023-12-06T16:15:49.390" v="5248" actId="6549"/>
          <ac:spMkLst>
            <pc:docMk/>
            <pc:sldMk cId="4077331786" sldId="311"/>
            <ac:spMk id="12" creationId="{9791C4E1-290E-440B-E7A2-66D77B0A026C}"/>
          </ac:spMkLst>
        </pc:spChg>
        <pc:graphicFrameChg chg="mod modGraphic">
          <ac:chgData name="Vercellino, Roberto" userId="87da420c-4b34-4b9a-9aab-ec42c59e6860" providerId="ADAL" clId="{2B26D782-E04F-41B4-87D6-88E5DB1564B6}" dt="2023-12-08T21:50:48.916" v="8017" actId="113"/>
          <ac:graphicFrameMkLst>
            <pc:docMk/>
            <pc:sldMk cId="4077331786" sldId="311"/>
            <ac:graphicFrameMk id="3" creationId="{8358B5F3-554C-2B29-6707-DBF6BA16B9C7}"/>
          </ac:graphicFrameMkLst>
        </pc:graphicFrameChg>
      </pc:sldChg>
      <pc:sldChg chg="addSp delSp modSp add del mod ord">
        <pc:chgData name="Vercellino, Roberto" userId="87da420c-4b34-4b9a-9aab-ec42c59e6860" providerId="ADAL" clId="{2B26D782-E04F-41B4-87D6-88E5DB1564B6}" dt="2023-12-06T16:27:47.744" v="5636" actId="14826"/>
        <pc:sldMkLst>
          <pc:docMk/>
          <pc:sldMk cId="4121509363" sldId="312"/>
        </pc:sldMkLst>
        <pc:spChg chg="add del mod">
          <ac:chgData name="Vercellino, Roberto" userId="87da420c-4b34-4b9a-9aab-ec42c59e6860" providerId="ADAL" clId="{2B26D782-E04F-41B4-87D6-88E5DB1564B6}" dt="2023-12-06T16:27:39.742" v="5635" actId="478"/>
          <ac:spMkLst>
            <pc:docMk/>
            <pc:sldMk cId="4121509363" sldId="312"/>
            <ac:spMk id="3" creationId="{9409ADE2-73C6-13EE-59B0-AABE67336C10}"/>
          </ac:spMkLst>
        </pc:spChg>
        <pc:picChg chg="mod">
          <ac:chgData name="Vercellino, Roberto" userId="87da420c-4b34-4b9a-9aab-ec42c59e6860" providerId="ADAL" clId="{2B26D782-E04F-41B4-87D6-88E5DB1564B6}" dt="2023-12-06T16:27:47.744" v="5636" actId="14826"/>
          <ac:picMkLst>
            <pc:docMk/>
            <pc:sldMk cId="4121509363" sldId="312"/>
            <ac:picMk id="7" creationId="{CCD1B39F-ED00-2915-646F-0CA45B9791A2}"/>
          </ac:picMkLst>
        </pc:picChg>
      </pc:sldChg>
      <pc:sldChg chg="addSp delSp modSp add del mod ord">
        <pc:chgData name="Vercellino, Roberto" userId="87da420c-4b34-4b9a-9aab-ec42c59e6860" providerId="ADAL" clId="{2B26D782-E04F-41B4-87D6-88E5DB1564B6}" dt="2023-12-06T16:33:55.402" v="5712" actId="20577"/>
        <pc:sldMkLst>
          <pc:docMk/>
          <pc:sldMk cId="1233435838" sldId="313"/>
        </pc:sldMkLst>
        <pc:spChg chg="add del mod">
          <ac:chgData name="Vercellino, Roberto" userId="87da420c-4b34-4b9a-9aab-ec42c59e6860" providerId="ADAL" clId="{2B26D782-E04F-41B4-87D6-88E5DB1564B6}" dt="2023-12-06T16:28:53.948" v="5642" actId="478"/>
          <ac:spMkLst>
            <pc:docMk/>
            <pc:sldMk cId="1233435838" sldId="313"/>
            <ac:spMk id="3" creationId="{A75CFCC2-0241-704A-AF53-C2DE579A41C3}"/>
          </ac:spMkLst>
        </pc:spChg>
        <pc:spChg chg="mod">
          <ac:chgData name="Vercellino, Roberto" userId="87da420c-4b34-4b9a-9aab-ec42c59e6860" providerId="ADAL" clId="{2B26D782-E04F-41B4-87D6-88E5DB1564B6}" dt="2023-12-06T16:33:55.402" v="5712" actId="20577"/>
          <ac:spMkLst>
            <pc:docMk/>
            <pc:sldMk cId="1233435838" sldId="313"/>
            <ac:spMk id="8" creationId="{DC0F7478-AAFB-ECA1-D4DB-E7AFCB793D97}"/>
          </ac:spMkLst>
        </pc:spChg>
        <pc:picChg chg="add del mod">
          <ac:chgData name="Vercellino, Roberto" userId="87da420c-4b34-4b9a-9aab-ec42c59e6860" providerId="ADAL" clId="{2B26D782-E04F-41B4-87D6-88E5DB1564B6}" dt="2023-12-06T16:33:33.101" v="5705" actId="478"/>
          <ac:picMkLst>
            <pc:docMk/>
            <pc:sldMk cId="1233435838" sldId="313"/>
            <ac:picMk id="4" creationId="{89C80154-E86D-2475-6B12-97D1D7C8976B}"/>
          </ac:picMkLst>
        </pc:picChg>
        <pc:picChg chg="mod ord">
          <ac:chgData name="Vercellino, Roberto" userId="87da420c-4b34-4b9a-9aab-ec42c59e6860" providerId="ADAL" clId="{2B26D782-E04F-41B4-87D6-88E5DB1564B6}" dt="2023-12-06T16:33:31.454" v="5704" actId="167"/>
          <ac:picMkLst>
            <pc:docMk/>
            <pc:sldMk cId="1233435838" sldId="313"/>
            <ac:picMk id="5" creationId="{C207EB96-0204-A401-62B1-E322231F1F95}"/>
          </ac:picMkLst>
        </pc:picChg>
      </pc:sldChg>
      <pc:sldChg chg="del">
        <pc:chgData name="Vercellino, Roberto" userId="87da420c-4b34-4b9a-9aab-ec42c59e6860" providerId="ADAL" clId="{2B26D782-E04F-41B4-87D6-88E5DB1564B6}" dt="2023-12-06T15:49:34.614" v="4113" actId="47"/>
        <pc:sldMkLst>
          <pc:docMk/>
          <pc:sldMk cId="2764437271" sldId="314"/>
        </pc:sldMkLst>
      </pc:sldChg>
      <pc:sldChg chg="addSp delSp modSp add del mod ord">
        <pc:chgData name="Vercellino, Roberto" userId="87da420c-4b34-4b9a-9aab-ec42c59e6860" providerId="ADAL" clId="{2B26D782-E04F-41B4-87D6-88E5DB1564B6}" dt="2023-12-06T16:36:04.884" v="5970" actId="1076"/>
        <pc:sldMkLst>
          <pc:docMk/>
          <pc:sldMk cId="1364890938" sldId="315"/>
        </pc:sldMkLst>
        <pc:spChg chg="add del mod">
          <ac:chgData name="Vercellino, Roberto" userId="87da420c-4b34-4b9a-9aab-ec42c59e6860" providerId="ADAL" clId="{2B26D782-E04F-41B4-87D6-88E5DB1564B6}" dt="2023-12-06T16:29:08.880" v="5644" actId="478"/>
          <ac:spMkLst>
            <pc:docMk/>
            <pc:sldMk cId="1364890938" sldId="315"/>
            <ac:spMk id="3" creationId="{2C4FC070-4625-6E27-A2E0-238044B03A39}"/>
          </ac:spMkLst>
        </pc:spChg>
        <pc:spChg chg="mod">
          <ac:chgData name="Vercellino, Roberto" userId="87da420c-4b34-4b9a-9aab-ec42c59e6860" providerId="ADAL" clId="{2B26D782-E04F-41B4-87D6-88E5DB1564B6}" dt="2023-12-06T16:36:04.884" v="5970" actId="1076"/>
          <ac:spMkLst>
            <pc:docMk/>
            <pc:sldMk cId="1364890938" sldId="315"/>
            <ac:spMk id="6" creationId="{ECB4FECC-ED1E-C5C5-FA27-252C34312A43}"/>
          </ac:spMkLst>
        </pc:spChg>
        <pc:picChg chg="add del mod">
          <ac:chgData name="Vercellino, Roberto" userId="87da420c-4b34-4b9a-9aab-ec42c59e6860" providerId="ADAL" clId="{2B26D782-E04F-41B4-87D6-88E5DB1564B6}" dt="2023-12-06T16:34:21.677" v="5718" actId="478"/>
          <ac:picMkLst>
            <pc:docMk/>
            <pc:sldMk cId="1364890938" sldId="315"/>
            <ac:picMk id="4" creationId="{A5E90E38-3FB5-2E1C-91FA-18B5D36ADF31}"/>
          </ac:picMkLst>
        </pc:picChg>
        <pc:picChg chg="del">
          <ac:chgData name="Vercellino, Roberto" userId="87da420c-4b34-4b9a-9aab-ec42c59e6860" providerId="ADAL" clId="{2B26D782-E04F-41B4-87D6-88E5DB1564B6}" dt="2023-12-06T16:29:10.774" v="5645" actId="478"/>
          <ac:picMkLst>
            <pc:docMk/>
            <pc:sldMk cId="1364890938" sldId="315"/>
            <ac:picMk id="9" creationId="{8CBD3740-BE7A-06FA-A6A7-662404627902}"/>
          </ac:picMkLst>
        </pc:picChg>
        <pc:picChg chg="mod ord">
          <ac:chgData name="Vercellino, Roberto" userId="87da420c-4b34-4b9a-9aab-ec42c59e6860" providerId="ADAL" clId="{2B26D782-E04F-41B4-87D6-88E5DB1564B6}" dt="2023-12-06T16:34:20.011" v="5717" actId="167"/>
          <ac:picMkLst>
            <pc:docMk/>
            <pc:sldMk cId="1364890938" sldId="315"/>
            <ac:picMk id="12" creationId="{B8C18230-4D80-28AC-0189-1133AD0EE7C0}"/>
          </ac:picMkLst>
        </pc:picChg>
      </pc:sldChg>
      <pc:sldChg chg="add del ord">
        <pc:chgData name="Vercellino, Roberto" userId="87da420c-4b34-4b9a-9aab-ec42c59e6860" providerId="ADAL" clId="{2B26D782-E04F-41B4-87D6-88E5DB1564B6}" dt="2023-12-06T15:49:20.962" v="4112"/>
        <pc:sldMkLst>
          <pc:docMk/>
          <pc:sldMk cId="2604442393" sldId="317"/>
        </pc:sldMkLst>
      </pc:sldChg>
      <pc:sldChg chg="addSp delSp modSp add del mod ord">
        <pc:chgData name="Vercellino, Roberto" userId="87da420c-4b34-4b9a-9aab-ec42c59e6860" providerId="ADAL" clId="{2B26D782-E04F-41B4-87D6-88E5DB1564B6}" dt="2023-12-06T16:43:49.468" v="6273" actId="1076"/>
        <pc:sldMkLst>
          <pc:docMk/>
          <pc:sldMk cId="1147543421" sldId="318"/>
        </pc:sldMkLst>
        <pc:spChg chg="mod">
          <ac:chgData name="Vercellino, Roberto" userId="87da420c-4b34-4b9a-9aab-ec42c59e6860" providerId="ADAL" clId="{2B26D782-E04F-41B4-87D6-88E5DB1564B6}" dt="2023-12-06T16:41:07.445" v="6069" actId="20577"/>
          <ac:spMkLst>
            <pc:docMk/>
            <pc:sldMk cId="1147543421" sldId="318"/>
            <ac:spMk id="2" creationId="{E3944DC7-C05C-4B14-7BF1-1D09C49792D1}"/>
          </ac:spMkLst>
        </pc:spChg>
        <pc:spChg chg="add del mod">
          <ac:chgData name="Vercellino, Roberto" userId="87da420c-4b34-4b9a-9aab-ec42c59e6860" providerId="ADAL" clId="{2B26D782-E04F-41B4-87D6-88E5DB1564B6}" dt="2023-12-06T16:29:15.404" v="5646" actId="478"/>
          <ac:spMkLst>
            <pc:docMk/>
            <pc:sldMk cId="1147543421" sldId="318"/>
            <ac:spMk id="3" creationId="{91BC3EF4-66F0-0CBE-D89B-419A2DA47F9D}"/>
          </ac:spMkLst>
        </pc:spChg>
        <pc:spChg chg="mod">
          <ac:chgData name="Vercellino, Roberto" userId="87da420c-4b34-4b9a-9aab-ec42c59e6860" providerId="ADAL" clId="{2B26D782-E04F-41B4-87D6-88E5DB1564B6}" dt="2023-12-06T16:43:49.468" v="6273" actId="1076"/>
          <ac:spMkLst>
            <pc:docMk/>
            <pc:sldMk cId="1147543421" sldId="318"/>
            <ac:spMk id="7" creationId="{DEDE4C6C-9702-7300-DFEA-8A9DA5E0C004}"/>
          </ac:spMkLst>
        </pc:spChg>
        <pc:grpChg chg="del mod">
          <ac:chgData name="Vercellino, Roberto" userId="87da420c-4b34-4b9a-9aab-ec42c59e6860" providerId="ADAL" clId="{2B26D782-E04F-41B4-87D6-88E5DB1564B6}" dt="2023-12-06T16:29:37.111" v="5648" actId="478"/>
          <ac:grpSpMkLst>
            <pc:docMk/>
            <pc:sldMk cId="1147543421" sldId="318"/>
            <ac:grpSpMk id="11" creationId="{253EBC60-639D-99EC-7DDD-38D4EBE19182}"/>
          </ac:grpSpMkLst>
        </pc:grpChg>
        <pc:picChg chg="add mod">
          <ac:chgData name="Vercellino, Roberto" userId="87da420c-4b34-4b9a-9aab-ec42c59e6860" providerId="ADAL" clId="{2B26D782-E04F-41B4-87D6-88E5DB1564B6}" dt="2023-12-06T16:40:26.157" v="5972" actId="1076"/>
          <ac:picMkLst>
            <pc:docMk/>
            <pc:sldMk cId="1147543421" sldId="318"/>
            <ac:picMk id="5" creationId="{A2BB1936-979B-8AB4-1566-7FA789BAFBB9}"/>
          </ac:picMkLst>
        </pc:picChg>
        <pc:picChg chg="del mod topLvl">
          <ac:chgData name="Vercellino, Roberto" userId="87da420c-4b34-4b9a-9aab-ec42c59e6860" providerId="ADAL" clId="{2B26D782-E04F-41B4-87D6-88E5DB1564B6}" dt="2023-12-06T16:29:43.869" v="5649" actId="478"/>
          <ac:picMkLst>
            <pc:docMk/>
            <pc:sldMk cId="1147543421" sldId="318"/>
            <ac:picMk id="6" creationId="{4B6F8F8D-A26C-430E-F166-CD9A85E345EC}"/>
          </ac:picMkLst>
        </pc:picChg>
        <pc:picChg chg="del mod topLvl">
          <ac:chgData name="Vercellino, Roberto" userId="87da420c-4b34-4b9a-9aab-ec42c59e6860" providerId="ADAL" clId="{2B26D782-E04F-41B4-87D6-88E5DB1564B6}" dt="2023-12-06T16:29:37.111" v="5648" actId="478"/>
          <ac:picMkLst>
            <pc:docMk/>
            <pc:sldMk cId="1147543421" sldId="318"/>
            <ac:picMk id="10" creationId="{CF0E34F0-9BF7-66AC-E758-2B65E8ED67EB}"/>
          </ac:picMkLst>
        </pc:picChg>
      </pc:sldChg>
      <pc:sldChg chg="addSp delSp modSp add del mod ord">
        <pc:chgData name="Vercellino, Roberto" userId="87da420c-4b34-4b9a-9aab-ec42c59e6860" providerId="ADAL" clId="{2B26D782-E04F-41B4-87D6-88E5DB1564B6}" dt="2023-12-06T16:42:30.997" v="6108" actId="1076"/>
        <pc:sldMkLst>
          <pc:docMk/>
          <pc:sldMk cId="1959424432" sldId="319"/>
        </pc:sldMkLst>
        <pc:spChg chg="mod">
          <ac:chgData name="Vercellino, Roberto" userId="87da420c-4b34-4b9a-9aab-ec42c59e6860" providerId="ADAL" clId="{2B26D782-E04F-41B4-87D6-88E5DB1564B6}" dt="2023-12-06T16:41:22.389" v="6098" actId="20577"/>
          <ac:spMkLst>
            <pc:docMk/>
            <pc:sldMk cId="1959424432" sldId="319"/>
            <ac:spMk id="2" creationId="{E3944DC7-C05C-4B14-7BF1-1D09C49792D1}"/>
          </ac:spMkLst>
        </pc:spChg>
        <pc:spChg chg="add del mod">
          <ac:chgData name="Vercellino, Roberto" userId="87da420c-4b34-4b9a-9aab-ec42c59e6860" providerId="ADAL" clId="{2B26D782-E04F-41B4-87D6-88E5DB1564B6}" dt="2023-12-06T16:41:34.429" v="6101" actId="478"/>
          <ac:spMkLst>
            <pc:docMk/>
            <pc:sldMk cId="1959424432" sldId="319"/>
            <ac:spMk id="3" creationId="{F6DB180B-D8B9-913A-EF2C-D1B40370A461}"/>
          </ac:spMkLst>
        </pc:spChg>
        <pc:spChg chg="del">
          <ac:chgData name="Vercellino, Roberto" userId="87da420c-4b34-4b9a-9aab-ec42c59e6860" providerId="ADAL" clId="{2B26D782-E04F-41B4-87D6-88E5DB1564B6}" dt="2023-12-06T16:42:23.845" v="6107" actId="478"/>
          <ac:spMkLst>
            <pc:docMk/>
            <pc:sldMk cId="1959424432" sldId="319"/>
            <ac:spMk id="278" creationId="{F35CE630-6DC6-1C6E-7D94-BA7A08FFA8C7}"/>
          </ac:spMkLst>
        </pc:spChg>
        <pc:grpChg chg="add mod">
          <ac:chgData name="Vercellino, Roberto" userId="87da420c-4b34-4b9a-9aab-ec42c59e6860" providerId="ADAL" clId="{2B26D782-E04F-41B4-87D6-88E5DB1564B6}" dt="2023-12-06T16:42:30.997" v="6108" actId="1076"/>
          <ac:grpSpMkLst>
            <pc:docMk/>
            <pc:sldMk cId="1959424432" sldId="319"/>
            <ac:grpSpMk id="8" creationId="{AE028A37-4286-5107-0646-2108AFF17327}"/>
          </ac:grpSpMkLst>
        </pc:grpChg>
        <pc:grpChg chg="del">
          <ac:chgData name="Vercellino, Roberto" userId="87da420c-4b34-4b9a-9aab-ec42c59e6860" providerId="ADAL" clId="{2B26D782-E04F-41B4-87D6-88E5DB1564B6}" dt="2023-12-06T16:29:57.910" v="5653" actId="478"/>
          <ac:grpSpMkLst>
            <pc:docMk/>
            <pc:sldMk cId="1959424432" sldId="319"/>
            <ac:grpSpMk id="279" creationId="{765441BC-B750-F833-60FE-686FE9997487}"/>
          </ac:grpSpMkLst>
        </pc:grpChg>
        <pc:picChg chg="add mod">
          <ac:chgData name="Vercellino, Roberto" userId="87da420c-4b34-4b9a-9aab-ec42c59e6860" providerId="ADAL" clId="{2B26D782-E04F-41B4-87D6-88E5DB1564B6}" dt="2023-12-06T16:42:06.200" v="6105" actId="164"/>
          <ac:picMkLst>
            <pc:docMk/>
            <pc:sldMk cId="1959424432" sldId="319"/>
            <ac:picMk id="5" creationId="{0FB696E0-9237-D3FD-1708-D8FEB225A282}"/>
          </ac:picMkLst>
        </pc:picChg>
        <pc:picChg chg="add mod modCrop">
          <ac:chgData name="Vercellino, Roberto" userId="87da420c-4b34-4b9a-9aab-ec42c59e6860" providerId="ADAL" clId="{2B26D782-E04F-41B4-87D6-88E5DB1564B6}" dt="2023-12-06T16:42:06.200" v="6105" actId="164"/>
          <ac:picMkLst>
            <pc:docMk/>
            <pc:sldMk cId="1959424432" sldId="319"/>
            <ac:picMk id="7" creationId="{2C6C8F93-C27B-F01B-9B6E-8DB33EF16456}"/>
          </ac:picMkLst>
        </pc:picChg>
      </pc:sldChg>
      <pc:sldChg chg="modSp add del mod ord">
        <pc:chgData name="Vercellino, Roberto" userId="87da420c-4b34-4b9a-9aab-ec42c59e6860" providerId="ADAL" clId="{2B26D782-E04F-41B4-87D6-88E5DB1564B6}" dt="2023-12-06T15:49:20.962" v="4112"/>
        <pc:sldMkLst>
          <pc:docMk/>
          <pc:sldMk cId="295424807" sldId="321"/>
        </pc:sldMkLst>
        <pc:spChg chg="mod">
          <ac:chgData name="Vercellino, Roberto" userId="87da420c-4b34-4b9a-9aab-ec42c59e6860" providerId="ADAL" clId="{2B26D782-E04F-41B4-87D6-88E5DB1564B6}" dt="2023-12-04T16:36:11.778" v="482" actId="20577"/>
          <ac:spMkLst>
            <pc:docMk/>
            <pc:sldMk cId="295424807" sldId="321"/>
            <ac:spMk id="2" creationId="{A7184075-F790-C747-7587-29B164F47B1C}"/>
          </ac:spMkLst>
        </pc:spChg>
      </pc:sldChg>
      <pc:sldChg chg="modSp add del mod ord">
        <pc:chgData name="Vercellino, Roberto" userId="87da420c-4b34-4b9a-9aab-ec42c59e6860" providerId="ADAL" clId="{2B26D782-E04F-41B4-87D6-88E5DB1564B6}" dt="2023-12-06T16:25:22.518" v="5629" actId="20577"/>
        <pc:sldMkLst>
          <pc:docMk/>
          <pc:sldMk cId="1764523590" sldId="322"/>
        </pc:sldMkLst>
        <pc:spChg chg="mod">
          <ac:chgData name="Vercellino, Roberto" userId="87da420c-4b34-4b9a-9aab-ec42c59e6860" providerId="ADAL" clId="{2B26D782-E04F-41B4-87D6-88E5DB1564B6}" dt="2023-12-06T16:25:22.518" v="5629" actId="20577"/>
          <ac:spMkLst>
            <pc:docMk/>
            <pc:sldMk cId="1764523590" sldId="322"/>
            <ac:spMk id="2" creationId="{682A8CEE-8DE9-5644-039C-BBCF4D61B3C4}"/>
          </ac:spMkLst>
        </pc:spChg>
      </pc:sldChg>
      <pc:sldChg chg="modSp add mod">
        <pc:chgData name="Vercellino, Roberto" userId="87da420c-4b34-4b9a-9aab-ec42c59e6860" providerId="ADAL" clId="{2B26D782-E04F-41B4-87D6-88E5DB1564B6}" dt="2023-12-08T21:53:37.543" v="8029" actId="255"/>
        <pc:sldMkLst>
          <pc:docMk/>
          <pc:sldMk cId="1318380004" sldId="325"/>
        </pc:sldMkLst>
        <pc:spChg chg="mod">
          <ac:chgData name="Vercellino, Roberto" userId="87da420c-4b34-4b9a-9aab-ec42c59e6860" providerId="ADAL" clId="{2B26D782-E04F-41B4-87D6-88E5DB1564B6}" dt="2023-12-06T16:15:56.062" v="5259" actId="20577"/>
          <ac:spMkLst>
            <pc:docMk/>
            <pc:sldMk cId="1318380004" sldId="325"/>
            <ac:spMk id="5" creationId="{35C1E71A-535D-AAC9-D7C2-4EE86D685499}"/>
          </ac:spMkLst>
        </pc:spChg>
        <pc:spChg chg="mod">
          <ac:chgData name="Vercellino, Roberto" userId="87da420c-4b34-4b9a-9aab-ec42c59e6860" providerId="ADAL" clId="{2B26D782-E04F-41B4-87D6-88E5DB1564B6}" dt="2023-12-06T16:16:02.190" v="5270" actId="20577"/>
          <ac:spMkLst>
            <pc:docMk/>
            <pc:sldMk cId="1318380004" sldId="325"/>
            <ac:spMk id="12" creationId="{11434F55-E246-99C4-3029-F625DE97DBA3}"/>
          </ac:spMkLst>
        </pc:spChg>
        <pc:spChg chg="mod">
          <ac:chgData name="Vercellino, Roberto" userId="87da420c-4b34-4b9a-9aab-ec42c59e6860" providerId="ADAL" clId="{2B26D782-E04F-41B4-87D6-88E5DB1564B6}" dt="2023-12-06T16:16:24.866" v="5285" actId="1035"/>
          <ac:spMkLst>
            <pc:docMk/>
            <pc:sldMk cId="1318380004" sldId="325"/>
            <ac:spMk id="14" creationId="{70DD849A-711D-3DAE-CE3D-5300418DD668}"/>
          </ac:spMkLst>
        </pc:spChg>
        <pc:graphicFrameChg chg="mod modGraphic">
          <ac:chgData name="Vercellino, Roberto" userId="87da420c-4b34-4b9a-9aab-ec42c59e6860" providerId="ADAL" clId="{2B26D782-E04F-41B4-87D6-88E5DB1564B6}" dt="2023-12-08T21:53:33.062" v="8028" actId="255"/>
          <ac:graphicFrameMkLst>
            <pc:docMk/>
            <pc:sldMk cId="1318380004" sldId="325"/>
            <ac:graphicFrameMk id="7" creationId="{CB13BC90-9401-269B-9AB5-DCF858557BEC}"/>
          </ac:graphicFrameMkLst>
        </pc:graphicFrameChg>
        <pc:graphicFrameChg chg="mod modGraphic">
          <ac:chgData name="Vercellino, Roberto" userId="87da420c-4b34-4b9a-9aab-ec42c59e6860" providerId="ADAL" clId="{2B26D782-E04F-41B4-87D6-88E5DB1564B6}" dt="2023-12-08T21:53:37.543" v="8029" actId="255"/>
          <ac:graphicFrameMkLst>
            <pc:docMk/>
            <pc:sldMk cId="1318380004" sldId="325"/>
            <ac:graphicFrameMk id="13" creationId="{8E0025C9-0FA5-DCED-631A-7B5739E308BA}"/>
          </ac:graphicFrameMkLst>
        </pc:graphicFrameChg>
      </pc:sldChg>
      <pc:sldChg chg="addSp delSp modSp del mod">
        <pc:chgData name="Vercellino, Roberto" userId="87da420c-4b34-4b9a-9aab-ec42c59e6860" providerId="ADAL" clId="{2B26D782-E04F-41B4-87D6-88E5DB1564B6}" dt="2023-12-05T22:30:03.095" v="3565" actId="2696"/>
        <pc:sldMkLst>
          <pc:docMk/>
          <pc:sldMk cId="3305190293" sldId="325"/>
        </pc:sldMkLst>
        <pc:spChg chg="mod">
          <ac:chgData name="Vercellino, Roberto" userId="87da420c-4b34-4b9a-9aab-ec42c59e6860" providerId="ADAL" clId="{2B26D782-E04F-41B4-87D6-88E5DB1564B6}" dt="2023-12-04T21:25:46.535" v="1097" actId="20577"/>
          <ac:spMkLst>
            <pc:docMk/>
            <pc:sldMk cId="3305190293" sldId="325"/>
            <ac:spMk id="2" creationId="{7AA5B0F4-91B0-415A-2B42-8EA1BF3886FF}"/>
          </ac:spMkLst>
        </pc:spChg>
        <pc:spChg chg="add del mod">
          <ac:chgData name="Vercellino, Roberto" userId="87da420c-4b34-4b9a-9aab-ec42c59e6860" providerId="ADAL" clId="{2B26D782-E04F-41B4-87D6-88E5DB1564B6}" dt="2023-12-04T18:58:11.353" v="703" actId="478"/>
          <ac:spMkLst>
            <pc:docMk/>
            <pc:sldMk cId="3305190293" sldId="325"/>
            <ac:spMk id="3" creationId="{CEDD086B-2BA5-3DCE-A81A-FADD30A6CCAF}"/>
          </ac:spMkLst>
        </pc:spChg>
        <pc:spChg chg="mod">
          <ac:chgData name="Vercellino, Roberto" userId="87da420c-4b34-4b9a-9aab-ec42c59e6860" providerId="ADAL" clId="{2B26D782-E04F-41B4-87D6-88E5DB1564B6}" dt="2023-12-04T21:26:38.022" v="1155" actId="1076"/>
          <ac:spMkLst>
            <pc:docMk/>
            <pc:sldMk cId="3305190293" sldId="325"/>
            <ac:spMk id="5" creationId="{35C1E71A-535D-AAC9-D7C2-4EE86D685499}"/>
          </ac:spMkLst>
        </pc:spChg>
        <pc:spChg chg="del">
          <ac:chgData name="Vercellino, Roberto" userId="87da420c-4b34-4b9a-9aab-ec42c59e6860" providerId="ADAL" clId="{2B26D782-E04F-41B4-87D6-88E5DB1564B6}" dt="2023-12-04T18:56:27.921" v="583" actId="478"/>
          <ac:spMkLst>
            <pc:docMk/>
            <pc:sldMk cId="3305190293" sldId="325"/>
            <ac:spMk id="6" creationId="{1BDA3F09-85AD-F0EE-8378-05DB8E774033}"/>
          </ac:spMkLst>
        </pc:spChg>
        <pc:spChg chg="add del mod">
          <ac:chgData name="Vercellino, Roberto" userId="87da420c-4b34-4b9a-9aab-ec42c59e6860" providerId="ADAL" clId="{2B26D782-E04F-41B4-87D6-88E5DB1564B6}" dt="2023-12-04T19:17:01.497" v="752"/>
          <ac:spMkLst>
            <pc:docMk/>
            <pc:sldMk cId="3305190293" sldId="325"/>
            <ac:spMk id="9" creationId="{77AD5B16-6669-17E1-7ABB-98DE33905B75}"/>
          </ac:spMkLst>
        </pc:spChg>
        <pc:spChg chg="add mod">
          <ac:chgData name="Vercellino, Roberto" userId="87da420c-4b34-4b9a-9aab-ec42c59e6860" providerId="ADAL" clId="{2B26D782-E04F-41B4-87D6-88E5DB1564B6}" dt="2023-12-04T21:28:37.311" v="1451" actId="1035"/>
          <ac:spMkLst>
            <pc:docMk/>
            <pc:sldMk cId="3305190293" sldId="325"/>
            <ac:spMk id="12" creationId="{11434F55-E246-99C4-3029-F625DE97DBA3}"/>
          </ac:spMkLst>
        </pc:spChg>
        <pc:spChg chg="add mod">
          <ac:chgData name="Vercellino, Roberto" userId="87da420c-4b34-4b9a-9aab-ec42c59e6860" providerId="ADAL" clId="{2B26D782-E04F-41B4-87D6-88E5DB1564B6}" dt="2023-12-04T21:28:29.841" v="1437" actId="1076"/>
          <ac:spMkLst>
            <pc:docMk/>
            <pc:sldMk cId="3305190293" sldId="325"/>
            <ac:spMk id="14" creationId="{70DD849A-711D-3DAE-CE3D-5300418DD668}"/>
          </ac:spMkLst>
        </pc:spChg>
        <pc:graphicFrameChg chg="add del mod">
          <ac:chgData name="Vercellino, Roberto" userId="87da420c-4b34-4b9a-9aab-ec42c59e6860" providerId="ADAL" clId="{2B26D782-E04F-41B4-87D6-88E5DB1564B6}" dt="2023-12-04T18:57:52.178" v="690" actId="478"/>
          <ac:graphicFrameMkLst>
            <pc:docMk/>
            <pc:sldMk cId="3305190293" sldId="325"/>
            <ac:graphicFrameMk id="4" creationId="{C9C09375-87BC-9B30-7694-E9476B4DAB3D}"/>
          </ac:graphicFrameMkLst>
        </pc:graphicFrameChg>
        <pc:graphicFrameChg chg="mod modGraphic">
          <ac:chgData name="Vercellino, Roberto" userId="87da420c-4b34-4b9a-9aab-ec42c59e6860" providerId="ADAL" clId="{2B26D782-E04F-41B4-87D6-88E5DB1564B6}" dt="2023-12-04T21:26:38.022" v="1155" actId="1076"/>
          <ac:graphicFrameMkLst>
            <pc:docMk/>
            <pc:sldMk cId="3305190293" sldId="325"/>
            <ac:graphicFrameMk id="7" creationId="{CB13BC90-9401-269B-9AB5-DCF858557BEC}"/>
          </ac:graphicFrameMkLst>
        </pc:graphicFrameChg>
        <pc:graphicFrameChg chg="add del mod modGraphic">
          <ac:chgData name="Vercellino, Roberto" userId="87da420c-4b34-4b9a-9aab-ec42c59e6860" providerId="ADAL" clId="{2B26D782-E04F-41B4-87D6-88E5DB1564B6}" dt="2023-12-04T19:23:41.610" v="958" actId="478"/>
          <ac:graphicFrameMkLst>
            <pc:docMk/>
            <pc:sldMk cId="3305190293" sldId="325"/>
            <ac:graphicFrameMk id="8" creationId="{2F7309D3-D0FC-1853-03BC-1AF639453E35}"/>
          </ac:graphicFrameMkLst>
        </pc:graphicFrameChg>
        <pc:graphicFrameChg chg="del modGraphic">
          <ac:chgData name="Vercellino, Roberto" userId="87da420c-4b34-4b9a-9aab-ec42c59e6860" providerId="ADAL" clId="{2B26D782-E04F-41B4-87D6-88E5DB1564B6}" dt="2023-12-04T18:56:23.772" v="581" actId="478"/>
          <ac:graphicFrameMkLst>
            <pc:docMk/>
            <pc:sldMk cId="3305190293" sldId="325"/>
            <ac:graphicFrameMk id="10" creationId="{5B9478C3-359D-5F3D-9174-4928858466DB}"/>
          </ac:graphicFrameMkLst>
        </pc:graphicFrameChg>
        <pc:graphicFrameChg chg="add del mod">
          <ac:chgData name="Vercellino, Roberto" userId="87da420c-4b34-4b9a-9aab-ec42c59e6860" providerId="ADAL" clId="{2B26D782-E04F-41B4-87D6-88E5DB1564B6}" dt="2023-12-04T19:17:01.497" v="752"/>
          <ac:graphicFrameMkLst>
            <pc:docMk/>
            <pc:sldMk cId="3305190293" sldId="325"/>
            <ac:graphicFrameMk id="11" creationId="{53AACEFE-A8C6-3429-D5B8-82282C73E0CE}"/>
          </ac:graphicFrameMkLst>
        </pc:graphicFrameChg>
        <pc:graphicFrameChg chg="add mod modGraphic">
          <ac:chgData name="Vercellino, Roberto" userId="87da420c-4b34-4b9a-9aab-ec42c59e6860" providerId="ADAL" clId="{2B26D782-E04F-41B4-87D6-88E5DB1564B6}" dt="2023-12-04T21:28:37.311" v="1451" actId="1035"/>
          <ac:graphicFrameMkLst>
            <pc:docMk/>
            <pc:sldMk cId="3305190293" sldId="325"/>
            <ac:graphicFrameMk id="13" creationId="{8E0025C9-0FA5-DCED-631A-7B5739E308BA}"/>
          </ac:graphicFrameMkLst>
        </pc:graphicFrameChg>
      </pc:sldChg>
      <pc:sldChg chg="modSp mod">
        <pc:chgData name="Vercellino, Roberto" userId="87da420c-4b34-4b9a-9aab-ec42c59e6860" providerId="ADAL" clId="{2B26D782-E04F-41B4-87D6-88E5DB1564B6}" dt="2023-12-06T16:24:42.337" v="5604"/>
        <pc:sldMkLst>
          <pc:docMk/>
          <pc:sldMk cId="270284617" sldId="326"/>
        </pc:sldMkLst>
        <pc:spChg chg="mod">
          <ac:chgData name="Vercellino, Roberto" userId="87da420c-4b34-4b9a-9aab-ec42c59e6860" providerId="ADAL" clId="{2B26D782-E04F-41B4-87D6-88E5DB1564B6}" dt="2023-12-06T16:24:42.337" v="5604"/>
          <ac:spMkLst>
            <pc:docMk/>
            <pc:sldMk cId="270284617" sldId="326"/>
            <ac:spMk id="2" creationId="{7E9C767D-F475-9C0E-D709-A8F77E5C6C4C}"/>
          </ac:spMkLst>
        </pc:spChg>
      </pc:sldChg>
      <pc:sldChg chg="modSp add del mod">
        <pc:chgData name="Vercellino, Roberto" userId="87da420c-4b34-4b9a-9aab-ec42c59e6860" providerId="ADAL" clId="{2B26D782-E04F-41B4-87D6-88E5DB1564B6}" dt="2023-12-06T15:44:25.499" v="4097" actId="47"/>
        <pc:sldMkLst>
          <pc:docMk/>
          <pc:sldMk cId="2588765971" sldId="328"/>
        </pc:sldMkLst>
        <pc:spChg chg="mod">
          <ac:chgData name="Vercellino, Roberto" userId="87da420c-4b34-4b9a-9aab-ec42c59e6860" providerId="ADAL" clId="{2B26D782-E04F-41B4-87D6-88E5DB1564B6}" dt="2023-12-05T22:30:18.800" v="3585" actId="20577"/>
          <ac:spMkLst>
            <pc:docMk/>
            <pc:sldMk cId="2588765971" sldId="328"/>
            <ac:spMk id="2" creationId="{7E9C767D-F475-9C0E-D709-A8F77E5C6C4C}"/>
          </ac:spMkLst>
        </pc:spChg>
      </pc:sldChg>
      <pc:sldChg chg="del">
        <pc:chgData name="Vercellino, Roberto" userId="87da420c-4b34-4b9a-9aab-ec42c59e6860" providerId="ADAL" clId="{2B26D782-E04F-41B4-87D6-88E5DB1564B6}" dt="2023-12-05T22:30:03.095" v="3565" actId="2696"/>
        <pc:sldMkLst>
          <pc:docMk/>
          <pc:sldMk cId="4093736958" sldId="328"/>
        </pc:sldMkLst>
      </pc:sldChg>
      <pc:sldChg chg="add">
        <pc:chgData name="Vercellino, Roberto" userId="87da420c-4b34-4b9a-9aab-ec42c59e6860" providerId="ADAL" clId="{2B26D782-E04F-41B4-87D6-88E5DB1564B6}" dt="2023-12-05T22:30:07.273" v="3566"/>
        <pc:sldMkLst>
          <pc:docMk/>
          <pc:sldMk cId="2307217034" sldId="329"/>
        </pc:sldMkLst>
      </pc:sldChg>
      <pc:sldChg chg="del">
        <pc:chgData name="Vercellino, Roberto" userId="87da420c-4b34-4b9a-9aab-ec42c59e6860" providerId="ADAL" clId="{2B26D782-E04F-41B4-87D6-88E5DB1564B6}" dt="2023-12-05T22:30:03.095" v="3565" actId="2696"/>
        <pc:sldMkLst>
          <pc:docMk/>
          <pc:sldMk cId="3409189399" sldId="329"/>
        </pc:sldMkLst>
      </pc:sldChg>
      <pc:sldChg chg="modSp add del mod ord">
        <pc:chgData name="Vercellino, Roberto" userId="87da420c-4b34-4b9a-9aab-ec42c59e6860" providerId="ADAL" clId="{2B26D782-E04F-41B4-87D6-88E5DB1564B6}" dt="2023-12-06T15:49:20.962" v="4112"/>
        <pc:sldMkLst>
          <pc:docMk/>
          <pc:sldMk cId="1708607941" sldId="330"/>
        </pc:sldMkLst>
        <pc:spChg chg="mod">
          <ac:chgData name="Vercellino, Roberto" userId="87da420c-4b34-4b9a-9aab-ec42c59e6860" providerId="ADAL" clId="{2B26D782-E04F-41B4-87D6-88E5DB1564B6}" dt="2023-12-04T16:36:22.066" v="484" actId="20577"/>
          <ac:spMkLst>
            <pc:docMk/>
            <pc:sldMk cId="1708607941" sldId="330"/>
            <ac:spMk id="2" creationId="{17DC69CD-73BE-A601-3BAF-864115879DB5}"/>
          </ac:spMkLst>
        </pc:spChg>
      </pc:sldChg>
      <pc:sldChg chg="modSp del mod">
        <pc:chgData name="Vercellino, Roberto" userId="87da420c-4b34-4b9a-9aab-ec42c59e6860" providerId="ADAL" clId="{2B26D782-E04F-41B4-87D6-88E5DB1564B6}" dt="2023-12-05T17:34:47.816" v="2582" actId="47"/>
        <pc:sldMkLst>
          <pc:docMk/>
          <pc:sldMk cId="3598284279" sldId="331"/>
        </pc:sldMkLst>
        <pc:graphicFrameChg chg="modGraphic">
          <ac:chgData name="Vercellino, Roberto" userId="87da420c-4b34-4b9a-9aab-ec42c59e6860" providerId="ADAL" clId="{2B26D782-E04F-41B4-87D6-88E5DB1564B6}" dt="2023-12-04T16:40:40.462" v="516" actId="6549"/>
          <ac:graphicFrameMkLst>
            <pc:docMk/>
            <pc:sldMk cId="3598284279" sldId="331"/>
            <ac:graphicFrameMk id="3" creationId="{F5EDD199-44FD-A216-1CC5-E001060621AE}"/>
          </ac:graphicFrameMkLst>
        </pc:graphicFrameChg>
      </pc:sldChg>
      <pc:sldChg chg="del">
        <pc:chgData name="Vercellino, Roberto" userId="87da420c-4b34-4b9a-9aab-ec42c59e6860" providerId="ADAL" clId="{2B26D782-E04F-41B4-87D6-88E5DB1564B6}" dt="2023-12-06T15:44:25.499" v="4097" actId="47"/>
        <pc:sldMkLst>
          <pc:docMk/>
          <pc:sldMk cId="429928575" sldId="332"/>
        </pc:sldMkLst>
      </pc:sldChg>
      <pc:sldChg chg="del">
        <pc:chgData name="Vercellino, Roberto" userId="87da420c-4b34-4b9a-9aab-ec42c59e6860" providerId="ADAL" clId="{2B26D782-E04F-41B4-87D6-88E5DB1564B6}" dt="2023-12-06T15:44:25.499" v="4097" actId="47"/>
        <pc:sldMkLst>
          <pc:docMk/>
          <pc:sldMk cId="3228196916" sldId="333"/>
        </pc:sldMkLst>
      </pc:sldChg>
      <pc:sldChg chg="del">
        <pc:chgData name="Vercellino, Roberto" userId="87da420c-4b34-4b9a-9aab-ec42c59e6860" providerId="ADAL" clId="{2B26D782-E04F-41B4-87D6-88E5DB1564B6}" dt="2023-12-06T15:49:02.475" v="4110" actId="47"/>
        <pc:sldMkLst>
          <pc:docMk/>
          <pc:sldMk cId="261273046" sldId="334"/>
        </pc:sldMkLst>
      </pc:sldChg>
      <pc:sldChg chg="modSp mod">
        <pc:chgData name="Vercellino, Roberto" userId="87da420c-4b34-4b9a-9aab-ec42c59e6860" providerId="ADAL" clId="{2B26D782-E04F-41B4-87D6-88E5DB1564B6}" dt="2023-12-06T16:45:09.916" v="6333" actId="20577"/>
        <pc:sldMkLst>
          <pc:docMk/>
          <pc:sldMk cId="351767399" sldId="335"/>
        </pc:sldMkLst>
        <pc:spChg chg="mod">
          <ac:chgData name="Vercellino, Roberto" userId="87da420c-4b34-4b9a-9aab-ec42c59e6860" providerId="ADAL" clId="{2B26D782-E04F-41B4-87D6-88E5DB1564B6}" dt="2023-12-06T16:45:09.916" v="6333" actId="20577"/>
          <ac:spMkLst>
            <pc:docMk/>
            <pc:sldMk cId="351767399" sldId="335"/>
            <ac:spMk id="2" creationId="{1101BF15-380E-5F36-B73C-1FEC4F1DD35E}"/>
          </ac:spMkLst>
        </pc:spChg>
        <pc:spChg chg="mod">
          <ac:chgData name="Vercellino, Roberto" userId="87da420c-4b34-4b9a-9aab-ec42c59e6860" providerId="ADAL" clId="{2B26D782-E04F-41B4-87D6-88E5DB1564B6}" dt="2023-12-06T16:44:52.031" v="6319" actId="6549"/>
          <ac:spMkLst>
            <pc:docMk/>
            <pc:sldMk cId="351767399" sldId="335"/>
            <ac:spMk id="3" creationId="{3C60A05F-336F-519A-CCC9-FFE33E2A77DC}"/>
          </ac:spMkLst>
        </pc:spChg>
      </pc:sldChg>
      <pc:sldChg chg="addSp delSp modSp mod">
        <pc:chgData name="Vercellino, Roberto" userId="87da420c-4b34-4b9a-9aab-ec42c59e6860" providerId="ADAL" clId="{2B26D782-E04F-41B4-87D6-88E5DB1564B6}" dt="2023-12-06T16:50:50.883" v="6551" actId="20577"/>
        <pc:sldMkLst>
          <pc:docMk/>
          <pc:sldMk cId="3261304436" sldId="337"/>
        </pc:sldMkLst>
        <pc:spChg chg="mod">
          <ac:chgData name="Vercellino, Roberto" userId="87da420c-4b34-4b9a-9aab-ec42c59e6860" providerId="ADAL" clId="{2B26D782-E04F-41B4-87D6-88E5DB1564B6}" dt="2023-12-06T16:47:08.469" v="6372" actId="20577"/>
          <ac:spMkLst>
            <pc:docMk/>
            <pc:sldMk cId="3261304436" sldId="337"/>
            <ac:spMk id="2" creationId="{1101BF15-380E-5F36-B73C-1FEC4F1DD35E}"/>
          </ac:spMkLst>
        </pc:spChg>
        <pc:spChg chg="del mod">
          <ac:chgData name="Vercellino, Roberto" userId="87da420c-4b34-4b9a-9aab-ec42c59e6860" providerId="ADAL" clId="{2B26D782-E04F-41B4-87D6-88E5DB1564B6}" dt="2023-12-06T16:46:10.527" v="6337" actId="478"/>
          <ac:spMkLst>
            <pc:docMk/>
            <pc:sldMk cId="3261304436" sldId="337"/>
            <ac:spMk id="3" creationId="{3C60A05F-336F-519A-CCC9-FFE33E2A77DC}"/>
          </ac:spMkLst>
        </pc:spChg>
        <pc:spChg chg="add del mod ord">
          <ac:chgData name="Vercellino, Roberto" userId="87da420c-4b34-4b9a-9aab-ec42c59e6860" providerId="ADAL" clId="{2B26D782-E04F-41B4-87D6-88E5DB1564B6}" dt="2023-12-06T16:49:12.947" v="6455" actId="478"/>
          <ac:spMkLst>
            <pc:docMk/>
            <pc:sldMk cId="3261304436" sldId="337"/>
            <ac:spMk id="4" creationId="{32A4AA57-96E0-1ED3-7EA5-C719CBD99553}"/>
          </ac:spMkLst>
        </pc:spChg>
        <pc:graphicFrameChg chg="add mod modGraphic">
          <ac:chgData name="Vercellino, Roberto" userId="87da420c-4b34-4b9a-9aab-ec42c59e6860" providerId="ADAL" clId="{2B26D782-E04F-41B4-87D6-88E5DB1564B6}" dt="2023-12-06T16:50:50.883" v="6551" actId="20577"/>
          <ac:graphicFrameMkLst>
            <pc:docMk/>
            <pc:sldMk cId="3261304436" sldId="337"/>
            <ac:graphicFrameMk id="5" creationId="{B7762FD5-3075-CAE7-50C9-790F628EDDC5}"/>
          </ac:graphicFrameMkLst>
        </pc:graphicFrameChg>
      </pc:sldChg>
      <pc:sldChg chg="modSp del mod">
        <pc:chgData name="Vercellino, Roberto" userId="87da420c-4b34-4b9a-9aab-ec42c59e6860" providerId="ADAL" clId="{2B26D782-E04F-41B4-87D6-88E5DB1564B6}" dt="2023-12-06T15:44:25.499" v="4097" actId="47"/>
        <pc:sldMkLst>
          <pc:docMk/>
          <pc:sldMk cId="2311634548" sldId="347"/>
        </pc:sldMkLst>
        <pc:spChg chg="mod">
          <ac:chgData name="Vercellino, Roberto" userId="87da420c-4b34-4b9a-9aab-ec42c59e6860" providerId="ADAL" clId="{2B26D782-E04F-41B4-87D6-88E5DB1564B6}" dt="2023-12-05T23:09:57.034" v="4095" actId="20577"/>
          <ac:spMkLst>
            <pc:docMk/>
            <pc:sldMk cId="2311634548" sldId="347"/>
            <ac:spMk id="2" creationId="{7E9C767D-F475-9C0E-D709-A8F77E5C6C4C}"/>
          </ac:spMkLst>
        </pc:spChg>
      </pc:sldChg>
      <pc:sldChg chg="addSp modSp del mod">
        <pc:chgData name="Vercellino, Roberto" userId="87da420c-4b34-4b9a-9aab-ec42c59e6860" providerId="ADAL" clId="{2B26D782-E04F-41B4-87D6-88E5DB1564B6}" dt="2023-12-06T15:44:25.499" v="4097" actId="47"/>
        <pc:sldMkLst>
          <pc:docMk/>
          <pc:sldMk cId="1988643578" sldId="348"/>
        </pc:sldMkLst>
        <pc:spChg chg="add mod">
          <ac:chgData name="Vercellino, Roberto" userId="87da420c-4b34-4b9a-9aab-ec42c59e6860" providerId="ADAL" clId="{2B26D782-E04F-41B4-87D6-88E5DB1564B6}" dt="2023-12-04T16:33:55.505" v="399" actId="1076"/>
          <ac:spMkLst>
            <pc:docMk/>
            <pc:sldMk cId="1988643578" sldId="348"/>
            <ac:spMk id="4" creationId="{A6A35566-B376-7E60-CC80-A774B2C00357}"/>
          </ac:spMkLst>
        </pc:spChg>
      </pc:sldChg>
      <pc:sldChg chg="addSp modSp del mod">
        <pc:chgData name="Vercellino, Roberto" userId="87da420c-4b34-4b9a-9aab-ec42c59e6860" providerId="ADAL" clId="{2B26D782-E04F-41B4-87D6-88E5DB1564B6}" dt="2023-12-06T15:44:25.499" v="4097" actId="47"/>
        <pc:sldMkLst>
          <pc:docMk/>
          <pc:sldMk cId="818547493" sldId="349"/>
        </pc:sldMkLst>
        <pc:spChg chg="add mod">
          <ac:chgData name="Vercellino, Roberto" userId="87da420c-4b34-4b9a-9aab-ec42c59e6860" providerId="ADAL" clId="{2B26D782-E04F-41B4-87D6-88E5DB1564B6}" dt="2023-12-04T16:34:03.072" v="401" actId="1076"/>
          <ac:spMkLst>
            <pc:docMk/>
            <pc:sldMk cId="818547493" sldId="349"/>
            <ac:spMk id="3" creationId="{CE4BE9E0-5FFE-06A3-4A45-22BB412D0DB6}"/>
          </ac:spMkLst>
        </pc:spChg>
        <pc:spChg chg="add mod">
          <ac:chgData name="Vercellino, Roberto" userId="87da420c-4b34-4b9a-9aab-ec42c59e6860" providerId="ADAL" clId="{2B26D782-E04F-41B4-87D6-88E5DB1564B6}" dt="2023-12-04T16:34:07.964" v="405" actId="1076"/>
          <ac:spMkLst>
            <pc:docMk/>
            <pc:sldMk cId="818547493" sldId="349"/>
            <ac:spMk id="6" creationId="{6B4687EF-B881-D3E6-E370-C9FA23FAE84D}"/>
          </ac:spMkLst>
        </pc:spChg>
        <pc:spChg chg="add mod">
          <ac:chgData name="Vercellino, Roberto" userId="87da420c-4b34-4b9a-9aab-ec42c59e6860" providerId="ADAL" clId="{2B26D782-E04F-41B4-87D6-88E5DB1564B6}" dt="2023-12-04T16:34:11.564" v="407" actId="1076"/>
          <ac:spMkLst>
            <pc:docMk/>
            <pc:sldMk cId="818547493" sldId="349"/>
            <ac:spMk id="9" creationId="{7DA38A44-3E2A-433B-70E5-4DFB43D4F563}"/>
          </ac:spMkLst>
        </pc:spChg>
        <pc:picChg chg="mod">
          <ac:chgData name="Vercellino, Roberto" userId="87da420c-4b34-4b9a-9aab-ec42c59e6860" providerId="ADAL" clId="{2B26D782-E04F-41B4-87D6-88E5DB1564B6}" dt="2023-12-04T16:34:05.504" v="404" actId="1076"/>
          <ac:picMkLst>
            <pc:docMk/>
            <pc:sldMk cId="818547493" sldId="349"/>
            <ac:picMk id="11" creationId="{1F34B69A-03D8-1095-0C1C-F1121FABC614}"/>
          </ac:picMkLst>
        </pc:picChg>
      </pc:sldChg>
      <pc:sldChg chg="addSp modSp del">
        <pc:chgData name="Vercellino, Roberto" userId="87da420c-4b34-4b9a-9aab-ec42c59e6860" providerId="ADAL" clId="{2B26D782-E04F-41B4-87D6-88E5DB1564B6}" dt="2023-12-06T15:44:25.499" v="4097" actId="47"/>
        <pc:sldMkLst>
          <pc:docMk/>
          <pc:sldMk cId="629943183" sldId="350"/>
        </pc:sldMkLst>
        <pc:spChg chg="add mod">
          <ac:chgData name="Vercellino, Roberto" userId="87da420c-4b34-4b9a-9aab-ec42c59e6860" providerId="ADAL" clId="{2B26D782-E04F-41B4-87D6-88E5DB1564B6}" dt="2023-12-04T16:34:13.661" v="408"/>
          <ac:spMkLst>
            <pc:docMk/>
            <pc:sldMk cId="629943183" sldId="350"/>
            <ac:spMk id="3" creationId="{541AB63F-0943-DD04-3D21-273BF04EEDAB}"/>
          </ac:spMkLst>
        </pc:spChg>
      </pc:sldChg>
      <pc:sldChg chg="addSp modSp del mod">
        <pc:chgData name="Vercellino, Roberto" userId="87da420c-4b34-4b9a-9aab-ec42c59e6860" providerId="ADAL" clId="{2B26D782-E04F-41B4-87D6-88E5DB1564B6}" dt="2023-12-06T15:44:25.499" v="4097" actId="47"/>
        <pc:sldMkLst>
          <pc:docMk/>
          <pc:sldMk cId="39323352" sldId="351"/>
        </pc:sldMkLst>
        <pc:spChg chg="add mod">
          <ac:chgData name="Vercellino, Roberto" userId="87da420c-4b34-4b9a-9aab-ec42c59e6860" providerId="ADAL" clId="{2B26D782-E04F-41B4-87D6-88E5DB1564B6}" dt="2023-12-04T16:34:17.959" v="410" actId="1076"/>
          <ac:spMkLst>
            <pc:docMk/>
            <pc:sldMk cId="39323352" sldId="351"/>
            <ac:spMk id="3" creationId="{234E16A2-1A6F-2E20-2CCA-C6BB20D7300D}"/>
          </ac:spMkLst>
        </pc:spChg>
        <pc:spChg chg="add mod">
          <ac:chgData name="Vercellino, Roberto" userId="87da420c-4b34-4b9a-9aab-ec42c59e6860" providerId="ADAL" clId="{2B26D782-E04F-41B4-87D6-88E5DB1564B6}" dt="2023-12-04T16:34:20.096" v="412" actId="1076"/>
          <ac:spMkLst>
            <pc:docMk/>
            <pc:sldMk cId="39323352" sldId="351"/>
            <ac:spMk id="8" creationId="{195A5DF3-86C6-D9E6-E88E-278F6D4C89B7}"/>
          </ac:spMkLst>
        </pc:spChg>
        <pc:spChg chg="add mod">
          <ac:chgData name="Vercellino, Roberto" userId="87da420c-4b34-4b9a-9aab-ec42c59e6860" providerId="ADAL" clId="{2B26D782-E04F-41B4-87D6-88E5DB1564B6}" dt="2023-12-04T16:34:22.383" v="414" actId="1076"/>
          <ac:spMkLst>
            <pc:docMk/>
            <pc:sldMk cId="39323352" sldId="351"/>
            <ac:spMk id="9" creationId="{65FDBE22-3ACC-15B3-A255-E483A30DA667}"/>
          </ac:spMkLst>
        </pc:spChg>
      </pc:sldChg>
      <pc:sldChg chg="addSp modSp del">
        <pc:chgData name="Vercellino, Roberto" userId="87da420c-4b34-4b9a-9aab-ec42c59e6860" providerId="ADAL" clId="{2B26D782-E04F-41B4-87D6-88E5DB1564B6}" dt="2023-12-06T15:44:25.499" v="4097" actId="47"/>
        <pc:sldMkLst>
          <pc:docMk/>
          <pc:sldMk cId="1471005962" sldId="352"/>
        </pc:sldMkLst>
        <pc:spChg chg="add mod">
          <ac:chgData name="Vercellino, Roberto" userId="87da420c-4b34-4b9a-9aab-ec42c59e6860" providerId="ADAL" clId="{2B26D782-E04F-41B4-87D6-88E5DB1564B6}" dt="2023-12-04T16:34:24.166" v="415"/>
          <ac:spMkLst>
            <pc:docMk/>
            <pc:sldMk cId="1471005962" sldId="352"/>
            <ac:spMk id="3" creationId="{8C78FCA4-9024-6CAE-1C29-4ED68CB3E6BC}"/>
          </ac:spMkLst>
        </pc:spChg>
      </pc:sldChg>
      <pc:sldChg chg="addSp modSp del mod">
        <pc:chgData name="Vercellino, Roberto" userId="87da420c-4b34-4b9a-9aab-ec42c59e6860" providerId="ADAL" clId="{2B26D782-E04F-41B4-87D6-88E5DB1564B6}" dt="2023-12-06T15:44:25.499" v="4097" actId="47"/>
        <pc:sldMkLst>
          <pc:docMk/>
          <pc:sldMk cId="2725347486" sldId="353"/>
        </pc:sldMkLst>
        <pc:spChg chg="add mod">
          <ac:chgData name="Vercellino, Roberto" userId="87da420c-4b34-4b9a-9aab-ec42c59e6860" providerId="ADAL" clId="{2B26D782-E04F-41B4-87D6-88E5DB1564B6}" dt="2023-12-04T16:34:25.903" v="416"/>
          <ac:spMkLst>
            <pc:docMk/>
            <pc:sldMk cId="2725347486" sldId="353"/>
            <ac:spMk id="3" creationId="{8C4A166A-3DFD-D1F8-3E98-C68048DCD378}"/>
          </ac:spMkLst>
        </pc:spChg>
        <pc:spChg chg="add mod">
          <ac:chgData name="Vercellino, Roberto" userId="87da420c-4b34-4b9a-9aab-ec42c59e6860" providerId="ADAL" clId="{2B26D782-E04F-41B4-87D6-88E5DB1564B6}" dt="2023-12-04T16:34:30.445" v="418" actId="1076"/>
          <ac:spMkLst>
            <pc:docMk/>
            <pc:sldMk cId="2725347486" sldId="353"/>
            <ac:spMk id="7" creationId="{4ECA79FA-97CB-D0AB-EE36-3F71AF34FECA}"/>
          </ac:spMkLst>
        </pc:spChg>
      </pc:sldChg>
      <pc:sldChg chg="addSp modSp del">
        <pc:chgData name="Vercellino, Roberto" userId="87da420c-4b34-4b9a-9aab-ec42c59e6860" providerId="ADAL" clId="{2B26D782-E04F-41B4-87D6-88E5DB1564B6}" dt="2023-12-06T15:44:25.499" v="4097" actId="47"/>
        <pc:sldMkLst>
          <pc:docMk/>
          <pc:sldMk cId="3162861486" sldId="354"/>
        </pc:sldMkLst>
        <pc:spChg chg="add mod">
          <ac:chgData name="Vercellino, Roberto" userId="87da420c-4b34-4b9a-9aab-ec42c59e6860" providerId="ADAL" clId="{2B26D782-E04F-41B4-87D6-88E5DB1564B6}" dt="2023-12-04T16:34:33.312" v="419"/>
          <ac:spMkLst>
            <pc:docMk/>
            <pc:sldMk cId="3162861486" sldId="354"/>
            <ac:spMk id="4" creationId="{89C4AD37-CB4E-F6FA-A29E-5A9A811FC7D8}"/>
          </ac:spMkLst>
        </pc:spChg>
      </pc:sldChg>
      <pc:sldChg chg="addSp modSp del mod">
        <pc:chgData name="Vercellino, Roberto" userId="87da420c-4b34-4b9a-9aab-ec42c59e6860" providerId="ADAL" clId="{2B26D782-E04F-41B4-87D6-88E5DB1564B6}" dt="2023-12-06T15:44:25.499" v="4097" actId="47"/>
        <pc:sldMkLst>
          <pc:docMk/>
          <pc:sldMk cId="1577960564" sldId="355"/>
        </pc:sldMkLst>
        <pc:spChg chg="add mod">
          <ac:chgData name="Vercellino, Roberto" userId="87da420c-4b34-4b9a-9aab-ec42c59e6860" providerId="ADAL" clId="{2B26D782-E04F-41B4-87D6-88E5DB1564B6}" dt="2023-12-04T16:34:34.625" v="420"/>
          <ac:spMkLst>
            <pc:docMk/>
            <pc:sldMk cId="1577960564" sldId="355"/>
            <ac:spMk id="3" creationId="{97A9FD65-9990-238C-0D65-563861603D24}"/>
          </ac:spMkLst>
        </pc:spChg>
        <pc:spChg chg="add mod">
          <ac:chgData name="Vercellino, Roberto" userId="87da420c-4b34-4b9a-9aab-ec42c59e6860" providerId="ADAL" clId="{2B26D782-E04F-41B4-87D6-88E5DB1564B6}" dt="2023-12-04T16:34:38.064" v="422" actId="1076"/>
          <ac:spMkLst>
            <pc:docMk/>
            <pc:sldMk cId="1577960564" sldId="355"/>
            <ac:spMk id="6" creationId="{3199FCAB-42F6-3960-8610-B80E3D41C711}"/>
          </ac:spMkLst>
        </pc:spChg>
      </pc:sldChg>
      <pc:sldChg chg="del">
        <pc:chgData name="Vercellino, Roberto" userId="87da420c-4b34-4b9a-9aab-ec42c59e6860" providerId="ADAL" clId="{2B26D782-E04F-41B4-87D6-88E5DB1564B6}" dt="2023-12-06T16:22:24.015" v="5417" actId="47"/>
        <pc:sldMkLst>
          <pc:docMk/>
          <pc:sldMk cId="710128714" sldId="356"/>
        </pc:sldMkLst>
      </pc:sldChg>
      <pc:sldChg chg="del">
        <pc:chgData name="Vercellino, Roberto" userId="87da420c-4b34-4b9a-9aab-ec42c59e6860" providerId="ADAL" clId="{2B26D782-E04F-41B4-87D6-88E5DB1564B6}" dt="2023-12-06T16:22:24.015" v="5417" actId="47"/>
        <pc:sldMkLst>
          <pc:docMk/>
          <pc:sldMk cId="3266574670" sldId="357"/>
        </pc:sldMkLst>
      </pc:sldChg>
      <pc:sldChg chg="del">
        <pc:chgData name="Vercellino, Roberto" userId="87da420c-4b34-4b9a-9aab-ec42c59e6860" providerId="ADAL" clId="{2B26D782-E04F-41B4-87D6-88E5DB1564B6}" dt="2023-12-06T15:44:25.499" v="4097" actId="47"/>
        <pc:sldMkLst>
          <pc:docMk/>
          <pc:sldMk cId="2209934450" sldId="359"/>
        </pc:sldMkLst>
      </pc:sldChg>
      <pc:sldChg chg="del">
        <pc:chgData name="Vercellino, Roberto" userId="87da420c-4b34-4b9a-9aab-ec42c59e6860" providerId="ADAL" clId="{2B26D782-E04F-41B4-87D6-88E5DB1564B6}" dt="2023-12-06T15:44:25.499" v="4097" actId="47"/>
        <pc:sldMkLst>
          <pc:docMk/>
          <pc:sldMk cId="858234230" sldId="360"/>
        </pc:sldMkLst>
      </pc:sldChg>
      <pc:sldChg chg="del">
        <pc:chgData name="Vercellino, Roberto" userId="87da420c-4b34-4b9a-9aab-ec42c59e6860" providerId="ADAL" clId="{2B26D782-E04F-41B4-87D6-88E5DB1564B6}" dt="2023-12-06T15:44:25.499" v="4097" actId="47"/>
        <pc:sldMkLst>
          <pc:docMk/>
          <pc:sldMk cId="1443152365" sldId="361"/>
        </pc:sldMkLst>
      </pc:sldChg>
      <pc:sldChg chg="modSp mod">
        <pc:chgData name="Vercellino, Roberto" userId="87da420c-4b34-4b9a-9aab-ec42c59e6860" providerId="ADAL" clId="{2B26D782-E04F-41B4-87D6-88E5DB1564B6}" dt="2023-12-06T16:15:07.574" v="5238" actId="20577"/>
        <pc:sldMkLst>
          <pc:docMk/>
          <pc:sldMk cId="2180351669" sldId="362"/>
        </pc:sldMkLst>
        <pc:spChg chg="mod">
          <ac:chgData name="Vercellino, Roberto" userId="87da420c-4b34-4b9a-9aab-ec42c59e6860" providerId="ADAL" clId="{2B26D782-E04F-41B4-87D6-88E5DB1564B6}" dt="2023-12-06T16:15:07.574" v="5238" actId="20577"/>
          <ac:spMkLst>
            <pc:docMk/>
            <pc:sldMk cId="2180351669" sldId="362"/>
            <ac:spMk id="2" creationId="{7E9C767D-F475-9C0E-D709-A8F77E5C6C4C}"/>
          </ac:spMkLst>
        </pc:spChg>
      </pc:sldChg>
      <pc:sldChg chg="del">
        <pc:chgData name="Vercellino, Roberto" userId="87da420c-4b34-4b9a-9aab-ec42c59e6860" providerId="ADAL" clId="{2B26D782-E04F-41B4-87D6-88E5DB1564B6}" dt="2023-12-06T15:44:25.499" v="4097" actId="47"/>
        <pc:sldMkLst>
          <pc:docMk/>
          <pc:sldMk cId="3666899668" sldId="363"/>
        </pc:sldMkLst>
      </pc:sldChg>
      <pc:sldChg chg="del">
        <pc:chgData name="Vercellino, Roberto" userId="87da420c-4b34-4b9a-9aab-ec42c59e6860" providerId="ADAL" clId="{2B26D782-E04F-41B4-87D6-88E5DB1564B6}" dt="2023-12-06T15:44:25.499" v="4097" actId="47"/>
        <pc:sldMkLst>
          <pc:docMk/>
          <pc:sldMk cId="2480793557" sldId="364"/>
        </pc:sldMkLst>
      </pc:sldChg>
      <pc:sldChg chg="del">
        <pc:chgData name="Vercellino, Roberto" userId="87da420c-4b34-4b9a-9aab-ec42c59e6860" providerId="ADAL" clId="{2B26D782-E04F-41B4-87D6-88E5DB1564B6}" dt="2023-12-06T15:44:25.499" v="4097" actId="47"/>
        <pc:sldMkLst>
          <pc:docMk/>
          <pc:sldMk cId="967703542" sldId="367"/>
        </pc:sldMkLst>
      </pc:sldChg>
      <pc:sldChg chg="delSp modSp mod ord">
        <pc:chgData name="Vercellino, Roberto" userId="87da420c-4b34-4b9a-9aab-ec42c59e6860" providerId="ADAL" clId="{2B26D782-E04F-41B4-87D6-88E5DB1564B6}" dt="2023-12-06T16:22:19.737" v="5416"/>
        <pc:sldMkLst>
          <pc:docMk/>
          <pc:sldMk cId="2132059716" sldId="368"/>
        </pc:sldMkLst>
        <pc:spChg chg="del">
          <ac:chgData name="Vercellino, Roberto" userId="87da420c-4b34-4b9a-9aab-ec42c59e6860" providerId="ADAL" clId="{2B26D782-E04F-41B4-87D6-88E5DB1564B6}" dt="2023-12-04T15:55:41.217" v="15" actId="478"/>
          <ac:spMkLst>
            <pc:docMk/>
            <pc:sldMk cId="2132059716" sldId="368"/>
            <ac:spMk id="3" creationId="{DE98BB8C-567D-1718-DCDF-C9F4E7724B9A}"/>
          </ac:spMkLst>
        </pc:spChg>
        <pc:spChg chg="mod">
          <ac:chgData name="Vercellino, Roberto" userId="87da420c-4b34-4b9a-9aab-ec42c59e6860" providerId="ADAL" clId="{2B26D782-E04F-41B4-87D6-88E5DB1564B6}" dt="2023-12-06T16:14:39.093" v="5206" actId="20577"/>
          <ac:spMkLst>
            <pc:docMk/>
            <pc:sldMk cId="2132059716" sldId="368"/>
            <ac:spMk id="5" creationId="{FFC3FC3F-6EC2-0C52-98CE-6B60BF3FA16F}"/>
          </ac:spMkLst>
        </pc:spChg>
        <pc:spChg chg="del">
          <ac:chgData name="Vercellino, Roberto" userId="87da420c-4b34-4b9a-9aab-ec42c59e6860" providerId="ADAL" clId="{2B26D782-E04F-41B4-87D6-88E5DB1564B6}" dt="2023-12-04T15:55:36.800" v="13" actId="478"/>
          <ac:spMkLst>
            <pc:docMk/>
            <pc:sldMk cId="2132059716" sldId="368"/>
            <ac:spMk id="6" creationId="{F21D3FD1-2517-EEA4-2449-B8AB264EFBF1}"/>
          </ac:spMkLst>
        </pc:spChg>
        <pc:spChg chg="del">
          <ac:chgData name="Vercellino, Roberto" userId="87da420c-4b34-4b9a-9aab-ec42c59e6860" providerId="ADAL" clId="{2B26D782-E04F-41B4-87D6-88E5DB1564B6}" dt="2023-12-04T15:55:39.072" v="14" actId="478"/>
          <ac:spMkLst>
            <pc:docMk/>
            <pc:sldMk cId="2132059716" sldId="368"/>
            <ac:spMk id="7" creationId="{AD71EB0D-E7F2-79FA-7CAD-06E5041EE445}"/>
          </ac:spMkLst>
        </pc:spChg>
      </pc:sldChg>
      <pc:sldChg chg="del">
        <pc:chgData name="Vercellino, Roberto" userId="87da420c-4b34-4b9a-9aab-ec42c59e6860" providerId="ADAL" clId="{2B26D782-E04F-41B4-87D6-88E5DB1564B6}" dt="2023-12-06T15:44:25.499" v="4097" actId="47"/>
        <pc:sldMkLst>
          <pc:docMk/>
          <pc:sldMk cId="1988435598" sldId="370"/>
        </pc:sldMkLst>
      </pc:sldChg>
      <pc:sldChg chg="del">
        <pc:chgData name="Vercellino, Roberto" userId="87da420c-4b34-4b9a-9aab-ec42c59e6860" providerId="ADAL" clId="{2B26D782-E04F-41B4-87D6-88E5DB1564B6}" dt="2023-12-06T15:44:25.499" v="4097" actId="47"/>
        <pc:sldMkLst>
          <pc:docMk/>
          <pc:sldMk cId="1784604197" sldId="371"/>
        </pc:sldMkLst>
      </pc:sldChg>
      <pc:sldChg chg="del">
        <pc:chgData name="Vercellino, Roberto" userId="87da420c-4b34-4b9a-9aab-ec42c59e6860" providerId="ADAL" clId="{2B26D782-E04F-41B4-87D6-88E5DB1564B6}" dt="2023-12-06T15:49:02.475" v="4110" actId="47"/>
        <pc:sldMkLst>
          <pc:docMk/>
          <pc:sldMk cId="2104011018" sldId="372"/>
        </pc:sldMkLst>
      </pc:sldChg>
      <pc:sldChg chg="del">
        <pc:chgData name="Vercellino, Roberto" userId="87da420c-4b34-4b9a-9aab-ec42c59e6860" providerId="ADAL" clId="{2B26D782-E04F-41B4-87D6-88E5DB1564B6}" dt="2023-12-06T15:49:02.475" v="4110" actId="47"/>
        <pc:sldMkLst>
          <pc:docMk/>
          <pc:sldMk cId="836841883" sldId="374"/>
        </pc:sldMkLst>
      </pc:sldChg>
      <pc:sldChg chg="del">
        <pc:chgData name="Vercellino, Roberto" userId="87da420c-4b34-4b9a-9aab-ec42c59e6860" providerId="ADAL" clId="{2B26D782-E04F-41B4-87D6-88E5DB1564B6}" dt="2023-12-06T15:49:02.475" v="4110" actId="47"/>
        <pc:sldMkLst>
          <pc:docMk/>
          <pc:sldMk cId="2221919961" sldId="375"/>
        </pc:sldMkLst>
      </pc:sldChg>
      <pc:sldChg chg="del">
        <pc:chgData name="Vercellino, Roberto" userId="87da420c-4b34-4b9a-9aab-ec42c59e6860" providerId="ADAL" clId="{2B26D782-E04F-41B4-87D6-88E5DB1564B6}" dt="2023-12-06T15:44:25.499" v="4097" actId="47"/>
        <pc:sldMkLst>
          <pc:docMk/>
          <pc:sldMk cId="2915159175" sldId="377"/>
        </pc:sldMkLst>
      </pc:sldChg>
      <pc:sldChg chg="del">
        <pc:chgData name="Vercellino, Roberto" userId="87da420c-4b34-4b9a-9aab-ec42c59e6860" providerId="ADAL" clId="{2B26D782-E04F-41B4-87D6-88E5DB1564B6}" dt="2023-12-06T15:49:02.475" v="4110" actId="47"/>
        <pc:sldMkLst>
          <pc:docMk/>
          <pc:sldMk cId="2524023636" sldId="378"/>
        </pc:sldMkLst>
      </pc:sldChg>
      <pc:sldChg chg="del">
        <pc:chgData name="Vercellino, Roberto" userId="87da420c-4b34-4b9a-9aab-ec42c59e6860" providerId="ADAL" clId="{2B26D782-E04F-41B4-87D6-88E5DB1564B6}" dt="2023-12-06T15:49:02.475" v="4110" actId="47"/>
        <pc:sldMkLst>
          <pc:docMk/>
          <pc:sldMk cId="2418189443" sldId="379"/>
        </pc:sldMkLst>
      </pc:sldChg>
      <pc:sldChg chg="del">
        <pc:chgData name="Vercellino, Roberto" userId="87da420c-4b34-4b9a-9aab-ec42c59e6860" providerId="ADAL" clId="{2B26D782-E04F-41B4-87D6-88E5DB1564B6}" dt="2023-12-06T15:49:02.475" v="4110" actId="47"/>
        <pc:sldMkLst>
          <pc:docMk/>
          <pc:sldMk cId="923332479" sldId="380"/>
        </pc:sldMkLst>
      </pc:sldChg>
      <pc:sldChg chg="modSp new del mod">
        <pc:chgData name="Vercellino, Roberto" userId="87da420c-4b34-4b9a-9aab-ec42c59e6860" providerId="ADAL" clId="{2B26D782-E04F-41B4-87D6-88E5DB1564B6}" dt="2023-12-04T16:53:35.771" v="544" actId="47"/>
        <pc:sldMkLst>
          <pc:docMk/>
          <pc:sldMk cId="2712233904" sldId="381"/>
        </pc:sldMkLst>
        <pc:spChg chg="mod">
          <ac:chgData name="Vercellino, Roberto" userId="87da420c-4b34-4b9a-9aab-ec42c59e6860" providerId="ADAL" clId="{2B26D782-E04F-41B4-87D6-88E5DB1564B6}" dt="2023-12-04T16:53:31.649" v="542" actId="21"/>
          <ac:spMkLst>
            <pc:docMk/>
            <pc:sldMk cId="2712233904" sldId="381"/>
            <ac:spMk id="2" creationId="{521EED39-8802-2538-8F86-8B0FCBB57FCE}"/>
          </ac:spMkLst>
        </pc:spChg>
      </pc:sldChg>
      <pc:sldChg chg="addSp delSp modSp new del mod">
        <pc:chgData name="Vercellino, Roberto" userId="87da420c-4b34-4b9a-9aab-ec42c59e6860" providerId="ADAL" clId="{2B26D782-E04F-41B4-87D6-88E5DB1564B6}" dt="2023-12-04T19:16:21.187" v="724" actId="47"/>
        <pc:sldMkLst>
          <pc:docMk/>
          <pc:sldMk cId="747268550" sldId="382"/>
        </pc:sldMkLst>
        <pc:spChg chg="add mod">
          <ac:chgData name="Vercellino, Roberto" userId="87da420c-4b34-4b9a-9aab-ec42c59e6860" providerId="ADAL" clId="{2B26D782-E04F-41B4-87D6-88E5DB1564B6}" dt="2023-12-04T16:15:51.613" v="386" actId="1076"/>
          <ac:spMkLst>
            <pc:docMk/>
            <pc:sldMk cId="747268550" sldId="382"/>
            <ac:spMk id="5" creationId="{B686EAB4-6421-6091-73BA-6DFA02994CB9}"/>
          </ac:spMkLst>
        </pc:spChg>
        <pc:graphicFrameChg chg="add del mod">
          <ac:chgData name="Vercellino, Roberto" userId="87da420c-4b34-4b9a-9aab-ec42c59e6860" providerId="ADAL" clId="{2B26D782-E04F-41B4-87D6-88E5DB1564B6}" dt="2023-12-04T16:10:06.060" v="114" actId="478"/>
          <ac:graphicFrameMkLst>
            <pc:docMk/>
            <pc:sldMk cId="747268550" sldId="382"/>
            <ac:graphicFrameMk id="3" creationId="{602823D3-1228-EF74-84C5-3D34C790BD0F}"/>
          </ac:graphicFrameMkLst>
        </pc:graphicFrameChg>
        <pc:graphicFrameChg chg="add mod modGraphic">
          <ac:chgData name="Vercellino, Roberto" userId="87da420c-4b34-4b9a-9aab-ec42c59e6860" providerId="ADAL" clId="{2B26D782-E04F-41B4-87D6-88E5DB1564B6}" dt="2023-12-04T16:13:42.513" v="349" actId="313"/>
          <ac:graphicFrameMkLst>
            <pc:docMk/>
            <pc:sldMk cId="747268550" sldId="382"/>
            <ac:graphicFrameMk id="4" creationId="{3AE8A6E8-B269-347A-8C70-B19068D33187}"/>
          </ac:graphicFrameMkLst>
        </pc:graphicFrameChg>
      </pc:sldChg>
      <pc:sldChg chg="addSp delSp modSp add del mod ord">
        <pc:chgData name="Vercellino, Roberto" userId="87da420c-4b34-4b9a-9aab-ec42c59e6860" providerId="ADAL" clId="{2B26D782-E04F-41B4-87D6-88E5DB1564B6}" dt="2023-12-06T16:32:57.024" v="5697" actId="20577"/>
        <pc:sldMkLst>
          <pc:docMk/>
          <pc:sldMk cId="3801995168" sldId="383"/>
        </pc:sldMkLst>
        <pc:spChg chg="add del mod">
          <ac:chgData name="Vercellino, Roberto" userId="87da420c-4b34-4b9a-9aab-ec42c59e6860" providerId="ADAL" clId="{2B26D782-E04F-41B4-87D6-88E5DB1564B6}" dt="2023-12-06T16:27:31.907" v="5634" actId="478"/>
          <ac:spMkLst>
            <pc:docMk/>
            <pc:sldMk cId="3801995168" sldId="383"/>
            <ac:spMk id="3" creationId="{CF97895F-51CC-BFF1-ECB4-F97184185A1C}"/>
          </ac:spMkLst>
        </pc:spChg>
        <pc:spChg chg="mod">
          <ac:chgData name="Vercellino, Roberto" userId="87da420c-4b34-4b9a-9aab-ec42c59e6860" providerId="ADAL" clId="{2B26D782-E04F-41B4-87D6-88E5DB1564B6}" dt="2023-12-06T16:32:57.024" v="5697" actId="20577"/>
          <ac:spMkLst>
            <pc:docMk/>
            <pc:sldMk cId="3801995168" sldId="383"/>
            <ac:spMk id="4" creationId="{10191667-A58A-A5FB-348E-D9C8379B23C2}"/>
          </ac:spMkLst>
        </pc:spChg>
        <pc:picChg chg="add mod">
          <ac:chgData name="Vercellino, Roberto" userId="87da420c-4b34-4b9a-9aab-ec42c59e6860" providerId="ADAL" clId="{2B26D782-E04F-41B4-87D6-88E5DB1564B6}" dt="2023-12-06T16:31:52.677" v="5685" actId="1036"/>
          <ac:picMkLst>
            <pc:docMk/>
            <pc:sldMk cId="3801995168" sldId="383"/>
            <ac:picMk id="6" creationId="{77E3E4F0-75D2-31B8-0FDC-B688BEB19B87}"/>
          </ac:picMkLst>
        </pc:picChg>
        <pc:picChg chg="del mod ord">
          <ac:chgData name="Vercellino, Roberto" userId="87da420c-4b34-4b9a-9aab-ec42c59e6860" providerId="ADAL" clId="{2B26D782-E04F-41B4-87D6-88E5DB1564B6}" dt="2023-12-06T16:31:13.117" v="5670" actId="478"/>
          <ac:picMkLst>
            <pc:docMk/>
            <pc:sldMk cId="3801995168" sldId="383"/>
            <ac:picMk id="7" creationId="{94AE3920-A6A3-3458-6B01-CA9961885932}"/>
          </ac:picMkLst>
        </pc:picChg>
      </pc:sldChg>
      <pc:sldChg chg="addSp delSp modSp add del mod ord">
        <pc:chgData name="Vercellino, Roberto" userId="87da420c-4b34-4b9a-9aab-ec42c59e6860" providerId="ADAL" clId="{2B26D782-E04F-41B4-87D6-88E5DB1564B6}" dt="2023-12-06T16:30:56.509" v="5668" actId="1076"/>
        <pc:sldMkLst>
          <pc:docMk/>
          <pc:sldMk cId="42918383" sldId="384"/>
        </pc:sldMkLst>
        <pc:spChg chg="add del mod">
          <ac:chgData name="Vercellino, Roberto" userId="87da420c-4b34-4b9a-9aab-ec42c59e6860" providerId="ADAL" clId="{2B26D782-E04F-41B4-87D6-88E5DB1564B6}" dt="2023-12-06T16:28:43.374" v="5640" actId="478"/>
          <ac:spMkLst>
            <pc:docMk/>
            <pc:sldMk cId="42918383" sldId="384"/>
            <ac:spMk id="3" creationId="{AC363626-A156-B4D3-9C97-15896FBDBAEE}"/>
          </ac:spMkLst>
        </pc:spChg>
        <pc:spChg chg="mod">
          <ac:chgData name="Vercellino, Roberto" userId="87da420c-4b34-4b9a-9aab-ec42c59e6860" providerId="ADAL" clId="{2B26D782-E04F-41B4-87D6-88E5DB1564B6}" dt="2023-12-06T16:30:47.500" v="5666" actId="1076"/>
          <ac:spMkLst>
            <pc:docMk/>
            <pc:sldMk cId="42918383" sldId="384"/>
            <ac:spMk id="6" creationId="{E557AE88-BDA4-526A-8C09-982A2B7D9482}"/>
          </ac:spMkLst>
        </pc:spChg>
        <pc:picChg chg="mod">
          <ac:chgData name="Vercellino, Roberto" userId="87da420c-4b34-4b9a-9aab-ec42c59e6860" providerId="ADAL" clId="{2B26D782-E04F-41B4-87D6-88E5DB1564B6}" dt="2023-12-06T16:30:56.509" v="5668" actId="1076"/>
          <ac:picMkLst>
            <pc:docMk/>
            <pc:sldMk cId="42918383" sldId="384"/>
            <ac:picMk id="5" creationId="{2C98C6CF-A6AC-2835-98FD-CEDEA88B8304}"/>
          </ac:picMkLst>
        </pc:picChg>
      </pc:sldChg>
      <pc:sldChg chg="addSp delSp modSp add del mod ord">
        <pc:chgData name="Vercellino, Roberto" userId="87da420c-4b34-4b9a-9aab-ec42c59e6860" providerId="ADAL" clId="{2B26D782-E04F-41B4-87D6-88E5DB1564B6}" dt="2023-12-06T16:28:00.781" v="5638" actId="14826"/>
        <pc:sldMkLst>
          <pc:docMk/>
          <pc:sldMk cId="2499596087" sldId="385"/>
        </pc:sldMkLst>
        <pc:spChg chg="add del mod">
          <ac:chgData name="Vercellino, Roberto" userId="87da420c-4b34-4b9a-9aab-ec42c59e6860" providerId="ADAL" clId="{2B26D782-E04F-41B4-87D6-88E5DB1564B6}" dt="2023-12-06T16:27:55.509" v="5637" actId="478"/>
          <ac:spMkLst>
            <pc:docMk/>
            <pc:sldMk cId="2499596087" sldId="385"/>
            <ac:spMk id="3" creationId="{D3C205D2-3B7E-971A-6B5A-864073574D03}"/>
          </ac:spMkLst>
        </pc:spChg>
        <pc:picChg chg="mod">
          <ac:chgData name="Vercellino, Roberto" userId="87da420c-4b34-4b9a-9aab-ec42c59e6860" providerId="ADAL" clId="{2B26D782-E04F-41B4-87D6-88E5DB1564B6}" dt="2023-12-06T16:28:00.781" v="5638" actId="14826"/>
          <ac:picMkLst>
            <pc:docMk/>
            <pc:sldMk cId="2499596087" sldId="385"/>
            <ac:picMk id="7" creationId="{98E45326-8008-26A5-92B5-560B4095FEDA}"/>
          </ac:picMkLst>
        </pc:picChg>
      </pc:sldChg>
      <pc:sldChg chg="modSp del mod">
        <pc:chgData name="Vercellino, Roberto" userId="87da420c-4b34-4b9a-9aab-ec42c59e6860" providerId="ADAL" clId="{2B26D782-E04F-41B4-87D6-88E5DB1564B6}" dt="2023-12-05T17:34:50.221" v="2583" actId="47"/>
        <pc:sldMkLst>
          <pc:docMk/>
          <pc:sldMk cId="2735238259" sldId="386"/>
        </pc:sldMkLst>
        <pc:graphicFrameChg chg="modGraphic">
          <ac:chgData name="Vercellino, Roberto" userId="87da420c-4b34-4b9a-9aab-ec42c59e6860" providerId="ADAL" clId="{2B26D782-E04F-41B4-87D6-88E5DB1564B6}" dt="2023-12-04T16:40:44.838" v="517" actId="6549"/>
          <ac:graphicFrameMkLst>
            <pc:docMk/>
            <pc:sldMk cId="2735238259" sldId="386"/>
            <ac:graphicFrameMk id="3" creationId="{8885729D-7060-4CCA-106F-3CBBFC92F0D9}"/>
          </ac:graphicFrameMkLst>
        </pc:graphicFrameChg>
        <pc:graphicFrameChg chg="modGraphic">
          <ac:chgData name="Vercellino, Roberto" userId="87da420c-4b34-4b9a-9aab-ec42c59e6860" providerId="ADAL" clId="{2B26D782-E04F-41B4-87D6-88E5DB1564B6}" dt="2023-12-04T16:40:48.276" v="518" actId="6549"/>
          <ac:graphicFrameMkLst>
            <pc:docMk/>
            <pc:sldMk cId="2735238259" sldId="386"/>
            <ac:graphicFrameMk id="5" creationId="{01E3FB80-F6E8-6908-4BA3-209A8AA935AD}"/>
          </ac:graphicFrameMkLst>
        </pc:graphicFrameChg>
      </pc:sldChg>
      <pc:sldChg chg="addSp delSp modSp new del mod">
        <pc:chgData name="Vercellino, Roberto" userId="87da420c-4b34-4b9a-9aab-ec42c59e6860" providerId="ADAL" clId="{2B26D782-E04F-41B4-87D6-88E5DB1564B6}" dt="2023-12-06T15:46:27.649" v="4104" actId="2696"/>
        <pc:sldMkLst>
          <pc:docMk/>
          <pc:sldMk cId="512633133" sldId="387"/>
        </pc:sldMkLst>
        <pc:spChg chg="mod">
          <ac:chgData name="Vercellino, Roberto" userId="87da420c-4b34-4b9a-9aab-ec42c59e6860" providerId="ADAL" clId="{2B26D782-E04F-41B4-87D6-88E5DB1564B6}" dt="2023-12-05T22:35:30.410" v="3986" actId="20577"/>
          <ac:spMkLst>
            <pc:docMk/>
            <pc:sldMk cId="512633133" sldId="387"/>
            <ac:spMk id="2" creationId="{435066E4-18A2-7ABE-7E3A-6EF3F8431264}"/>
          </ac:spMkLst>
        </pc:spChg>
        <pc:spChg chg="add del mod">
          <ac:chgData name="Vercellino, Roberto" userId="87da420c-4b34-4b9a-9aab-ec42c59e6860" providerId="ADAL" clId="{2B26D782-E04F-41B4-87D6-88E5DB1564B6}" dt="2023-12-04T22:54:54.146" v="1470" actId="478"/>
          <ac:spMkLst>
            <pc:docMk/>
            <pc:sldMk cId="512633133" sldId="387"/>
            <ac:spMk id="4" creationId="{F7B00FAB-98CD-8A24-6D2A-9D17AFED2C48}"/>
          </ac:spMkLst>
        </pc:spChg>
        <pc:spChg chg="add mod">
          <ac:chgData name="Vercellino, Roberto" userId="87da420c-4b34-4b9a-9aab-ec42c59e6860" providerId="ADAL" clId="{2B26D782-E04F-41B4-87D6-88E5DB1564B6}" dt="2023-12-05T17:30:24.834" v="2456" actId="14100"/>
          <ac:spMkLst>
            <pc:docMk/>
            <pc:sldMk cId="512633133" sldId="387"/>
            <ac:spMk id="5" creationId="{3B84136A-804C-88B6-EB3E-F2E9AA4D76B8}"/>
          </ac:spMkLst>
        </pc:spChg>
        <pc:spChg chg="add del mod">
          <ac:chgData name="Vercellino, Roberto" userId="87da420c-4b34-4b9a-9aab-ec42c59e6860" providerId="ADAL" clId="{2B26D782-E04F-41B4-87D6-88E5DB1564B6}" dt="2023-12-04T22:54:56.333" v="1471" actId="478"/>
          <ac:spMkLst>
            <pc:docMk/>
            <pc:sldMk cId="512633133" sldId="387"/>
            <ac:spMk id="5" creationId="{6B12D08C-681E-7323-A61D-A132B6398AFE}"/>
          </ac:spMkLst>
        </pc:spChg>
        <pc:spChg chg="add del mod">
          <ac:chgData name="Vercellino, Roberto" userId="87da420c-4b34-4b9a-9aab-ec42c59e6860" providerId="ADAL" clId="{2B26D782-E04F-41B4-87D6-88E5DB1564B6}" dt="2023-12-04T22:54:51.718" v="1469" actId="478"/>
          <ac:spMkLst>
            <pc:docMk/>
            <pc:sldMk cId="512633133" sldId="387"/>
            <ac:spMk id="6" creationId="{685BF303-21FD-431C-5E10-E1D1661E2A68}"/>
          </ac:spMkLst>
        </pc:spChg>
        <pc:spChg chg="add mod">
          <ac:chgData name="Vercellino, Roberto" userId="87da420c-4b34-4b9a-9aab-ec42c59e6860" providerId="ADAL" clId="{2B26D782-E04F-41B4-87D6-88E5DB1564B6}" dt="2023-12-05T17:30:37.698" v="2468" actId="20577"/>
          <ac:spMkLst>
            <pc:docMk/>
            <pc:sldMk cId="512633133" sldId="387"/>
            <ac:spMk id="7" creationId="{D65E8143-41CF-466F-2604-9FD5138509CB}"/>
          </ac:spMkLst>
        </pc:spChg>
        <pc:graphicFrameChg chg="add del mod modGraphic">
          <ac:chgData name="Vercellino, Roberto" userId="87da420c-4b34-4b9a-9aab-ec42c59e6860" providerId="ADAL" clId="{2B26D782-E04F-41B4-87D6-88E5DB1564B6}" dt="2023-12-05T17:18:42.327" v="2406" actId="478"/>
          <ac:graphicFrameMkLst>
            <pc:docMk/>
            <pc:sldMk cId="512633133" sldId="387"/>
            <ac:graphicFrameMk id="3" creationId="{249AB4D4-4CD3-775A-6543-F505219D332E}"/>
          </ac:graphicFrameMkLst>
        </pc:graphicFrameChg>
        <pc:graphicFrameChg chg="add mod modGraphic">
          <ac:chgData name="Vercellino, Roberto" userId="87da420c-4b34-4b9a-9aab-ec42c59e6860" providerId="ADAL" clId="{2B26D782-E04F-41B4-87D6-88E5DB1564B6}" dt="2023-12-05T18:37:37.105" v="2703"/>
          <ac:graphicFrameMkLst>
            <pc:docMk/>
            <pc:sldMk cId="512633133" sldId="387"/>
            <ac:graphicFrameMk id="4" creationId="{8F8CB0D3-07D3-1C43-9BAB-1A48F8C77CB1}"/>
          </ac:graphicFrameMkLst>
        </pc:graphicFrameChg>
        <pc:graphicFrameChg chg="add del mod modGraphic">
          <ac:chgData name="Vercellino, Roberto" userId="87da420c-4b34-4b9a-9aab-ec42c59e6860" providerId="ADAL" clId="{2B26D782-E04F-41B4-87D6-88E5DB1564B6}" dt="2023-12-05T17:31:41.013" v="2525" actId="478"/>
          <ac:graphicFrameMkLst>
            <pc:docMk/>
            <pc:sldMk cId="512633133" sldId="387"/>
            <ac:graphicFrameMk id="6" creationId="{7F357163-F620-8B48-E28F-7BD01C8EC2D6}"/>
          </ac:graphicFrameMkLst>
        </pc:graphicFrameChg>
        <pc:graphicFrameChg chg="add del mod modGraphic">
          <ac:chgData name="Vercellino, Roberto" userId="87da420c-4b34-4b9a-9aab-ec42c59e6860" providerId="ADAL" clId="{2B26D782-E04F-41B4-87D6-88E5DB1564B6}" dt="2023-12-05T17:32:39.213" v="2555" actId="478"/>
          <ac:graphicFrameMkLst>
            <pc:docMk/>
            <pc:sldMk cId="512633133" sldId="387"/>
            <ac:graphicFrameMk id="8" creationId="{C6AC9128-0B57-C515-4BFF-5849D47D9FD2}"/>
          </ac:graphicFrameMkLst>
        </pc:graphicFrameChg>
        <pc:graphicFrameChg chg="add mod modGraphic">
          <ac:chgData name="Vercellino, Roberto" userId="87da420c-4b34-4b9a-9aab-ec42c59e6860" providerId="ADAL" clId="{2B26D782-E04F-41B4-87D6-88E5DB1564B6}" dt="2023-12-05T17:34:04.748" v="2581" actId="255"/>
          <ac:graphicFrameMkLst>
            <pc:docMk/>
            <pc:sldMk cId="512633133" sldId="387"/>
            <ac:graphicFrameMk id="9" creationId="{A68FBF41-376B-875F-18FC-E3CF8150FEE1}"/>
          </ac:graphicFrameMkLst>
        </pc:graphicFrameChg>
      </pc:sldChg>
      <pc:sldChg chg="modSp mod">
        <pc:chgData name="Vercellino, Roberto" userId="87da420c-4b34-4b9a-9aab-ec42c59e6860" providerId="ADAL" clId="{2B26D782-E04F-41B4-87D6-88E5DB1564B6}" dt="2023-12-13T20:59:55.178" v="8075" actId="13926"/>
        <pc:sldMkLst>
          <pc:docMk/>
          <pc:sldMk cId="2267884835" sldId="387"/>
        </pc:sldMkLst>
        <pc:spChg chg="mod">
          <ac:chgData name="Vercellino, Roberto" userId="87da420c-4b34-4b9a-9aab-ec42c59e6860" providerId="ADAL" clId="{2B26D782-E04F-41B4-87D6-88E5DB1564B6}" dt="2023-12-06T16:17:13.725" v="5365" actId="20577"/>
          <ac:spMkLst>
            <pc:docMk/>
            <pc:sldMk cId="2267884835" sldId="387"/>
            <ac:spMk id="5" creationId="{3B84136A-804C-88B6-EB3E-F2E9AA4D76B8}"/>
          </ac:spMkLst>
        </pc:spChg>
        <pc:spChg chg="mod">
          <ac:chgData name="Vercellino, Roberto" userId="87da420c-4b34-4b9a-9aab-ec42c59e6860" providerId="ADAL" clId="{2B26D782-E04F-41B4-87D6-88E5DB1564B6}" dt="2023-12-06T16:17:23.069" v="5389" actId="20577"/>
          <ac:spMkLst>
            <pc:docMk/>
            <pc:sldMk cId="2267884835" sldId="387"/>
            <ac:spMk id="7" creationId="{D65E8143-41CF-466F-2604-9FD5138509CB}"/>
          </ac:spMkLst>
        </pc:spChg>
        <pc:graphicFrameChg chg="mod modGraphic">
          <ac:chgData name="Vercellino, Roberto" userId="87da420c-4b34-4b9a-9aab-ec42c59e6860" providerId="ADAL" clId="{2B26D782-E04F-41B4-87D6-88E5DB1564B6}" dt="2023-12-13T20:59:44.253" v="8072" actId="113"/>
          <ac:graphicFrameMkLst>
            <pc:docMk/>
            <pc:sldMk cId="2267884835" sldId="387"/>
            <ac:graphicFrameMk id="4" creationId="{8F8CB0D3-07D3-1C43-9BAB-1A48F8C77CB1}"/>
          </ac:graphicFrameMkLst>
        </pc:graphicFrameChg>
        <pc:graphicFrameChg chg="mod modGraphic">
          <ac:chgData name="Vercellino, Roberto" userId="87da420c-4b34-4b9a-9aab-ec42c59e6860" providerId="ADAL" clId="{2B26D782-E04F-41B4-87D6-88E5DB1564B6}" dt="2023-12-13T20:59:55.178" v="8075" actId="13926"/>
          <ac:graphicFrameMkLst>
            <pc:docMk/>
            <pc:sldMk cId="2267884835" sldId="387"/>
            <ac:graphicFrameMk id="9" creationId="{A68FBF41-376B-875F-18FC-E3CF8150FEE1}"/>
          </ac:graphicFrameMkLst>
        </pc:graphicFrameChg>
      </pc:sldChg>
      <pc:sldChg chg="new del">
        <pc:chgData name="Vercellino, Roberto" userId="87da420c-4b34-4b9a-9aab-ec42c59e6860" providerId="ADAL" clId="{2B26D782-E04F-41B4-87D6-88E5DB1564B6}" dt="2023-12-04T16:41:16.799" v="524" actId="47"/>
        <pc:sldMkLst>
          <pc:docMk/>
          <pc:sldMk cId="1403576719" sldId="388"/>
        </pc:sldMkLst>
      </pc:sldChg>
      <pc:sldChg chg="delSp modSp new mod ord">
        <pc:chgData name="Vercellino, Roberto" userId="87da420c-4b34-4b9a-9aab-ec42c59e6860" providerId="ADAL" clId="{2B26D782-E04F-41B4-87D6-88E5DB1564B6}" dt="2023-12-06T16:24:54.437" v="5607" actId="20577"/>
        <pc:sldMkLst>
          <pc:docMk/>
          <pc:sldMk cId="352115650" sldId="389"/>
        </pc:sldMkLst>
        <pc:spChg chg="mod">
          <ac:chgData name="Vercellino, Roberto" userId="87da420c-4b34-4b9a-9aab-ec42c59e6860" providerId="ADAL" clId="{2B26D782-E04F-41B4-87D6-88E5DB1564B6}" dt="2023-12-06T16:24:54.437" v="5607" actId="20577"/>
          <ac:spMkLst>
            <pc:docMk/>
            <pc:sldMk cId="352115650" sldId="389"/>
            <ac:spMk id="2" creationId="{33BE8007-00D7-E01A-31C1-EB8AF068C673}"/>
          </ac:spMkLst>
        </pc:spChg>
        <pc:spChg chg="del">
          <ac:chgData name="Vercellino, Roberto" userId="87da420c-4b34-4b9a-9aab-ec42c59e6860" providerId="ADAL" clId="{2B26D782-E04F-41B4-87D6-88E5DB1564B6}" dt="2023-12-04T22:57:08.149" v="1498" actId="478"/>
          <ac:spMkLst>
            <pc:docMk/>
            <pc:sldMk cId="352115650" sldId="389"/>
            <ac:spMk id="3" creationId="{813971AC-7C12-6245-D8C0-D16A87B87A76}"/>
          </ac:spMkLst>
        </pc:spChg>
      </pc:sldChg>
      <pc:sldChg chg="addSp new del mod">
        <pc:chgData name="Vercellino, Roberto" userId="87da420c-4b34-4b9a-9aab-ec42c59e6860" providerId="ADAL" clId="{2B26D782-E04F-41B4-87D6-88E5DB1564B6}" dt="2023-12-04T16:40:01.415" v="515" actId="47"/>
        <pc:sldMkLst>
          <pc:docMk/>
          <pc:sldMk cId="2663828318" sldId="390"/>
        </pc:sldMkLst>
        <pc:spChg chg="add">
          <ac:chgData name="Vercellino, Roberto" userId="87da420c-4b34-4b9a-9aab-ec42c59e6860" providerId="ADAL" clId="{2B26D782-E04F-41B4-87D6-88E5DB1564B6}" dt="2023-12-04T16:39:03.003" v="510" actId="22"/>
          <ac:spMkLst>
            <pc:docMk/>
            <pc:sldMk cId="2663828318" sldId="390"/>
            <ac:spMk id="4" creationId="{B01F0798-11B5-EE83-D353-CAEE38E3D553}"/>
          </ac:spMkLst>
        </pc:spChg>
      </pc:sldChg>
      <pc:sldChg chg="addSp delSp modSp new mod">
        <pc:chgData name="Vercellino, Roberto" userId="87da420c-4b34-4b9a-9aab-ec42c59e6860" providerId="ADAL" clId="{2B26D782-E04F-41B4-87D6-88E5DB1564B6}" dt="2023-12-08T22:12:26.492" v="8053" actId="20577"/>
        <pc:sldMkLst>
          <pc:docMk/>
          <pc:sldMk cId="1465539163" sldId="391"/>
        </pc:sldMkLst>
        <pc:spChg chg="mod">
          <ac:chgData name="Vercellino, Roberto" userId="87da420c-4b34-4b9a-9aab-ec42c59e6860" providerId="ADAL" clId="{2B26D782-E04F-41B4-87D6-88E5DB1564B6}" dt="2023-12-05T22:34:24.479" v="3921" actId="20577"/>
          <ac:spMkLst>
            <pc:docMk/>
            <pc:sldMk cId="1465539163" sldId="391"/>
            <ac:spMk id="2" creationId="{EF84CB51-993A-EC5D-98F2-05CAC5CF3F60}"/>
          </ac:spMkLst>
        </pc:spChg>
        <pc:spChg chg="add del mod">
          <ac:chgData name="Vercellino, Roberto" userId="87da420c-4b34-4b9a-9aab-ec42c59e6860" providerId="ADAL" clId="{2B26D782-E04F-41B4-87D6-88E5DB1564B6}" dt="2023-12-05T22:05:54.282" v="2980" actId="478"/>
          <ac:spMkLst>
            <pc:docMk/>
            <pc:sldMk cId="1465539163" sldId="391"/>
            <ac:spMk id="4" creationId="{9AB6EBEB-72B3-9D6C-479D-18AF4ADE23E9}"/>
          </ac:spMkLst>
        </pc:spChg>
        <pc:spChg chg="add del mod">
          <ac:chgData name="Vercellino, Roberto" userId="87da420c-4b34-4b9a-9aab-ec42c59e6860" providerId="ADAL" clId="{2B26D782-E04F-41B4-87D6-88E5DB1564B6}" dt="2023-12-04T16:41:08.199" v="522" actId="478"/>
          <ac:spMkLst>
            <pc:docMk/>
            <pc:sldMk cId="1465539163" sldId="391"/>
            <ac:spMk id="5" creationId="{93FBD8F2-2BDE-8A78-D7D5-E65D8AA271D1}"/>
          </ac:spMkLst>
        </pc:spChg>
        <pc:spChg chg="add del mod">
          <ac:chgData name="Vercellino, Roberto" userId="87da420c-4b34-4b9a-9aab-ec42c59e6860" providerId="ADAL" clId="{2B26D782-E04F-41B4-87D6-88E5DB1564B6}" dt="2023-12-04T16:41:03.864" v="521" actId="478"/>
          <ac:spMkLst>
            <pc:docMk/>
            <pc:sldMk cId="1465539163" sldId="391"/>
            <ac:spMk id="6" creationId="{233316C3-A4EF-AABF-20E0-338154E936B3}"/>
          </ac:spMkLst>
        </pc:spChg>
        <pc:spChg chg="add mod">
          <ac:chgData name="Vercellino, Roberto" userId="87da420c-4b34-4b9a-9aab-ec42c59e6860" providerId="ADAL" clId="{2B26D782-E04F-41B4-87D6-88E5DB1564B6}" dt="2023-12-05T22:34:53.684" v="3928" actId="115"/>
          <ac:spMkLst>
            <pc:docMk/>
            <pc:sldMk cId="1465539163" sldId="391"/>
            <ac:spMk id="7" creationId="{A45E7538-B8EC-E3FB-0BA3-51979B133695}"/>
          </ac:spMkLst>
        </pc:spChg>
        <pc:spChg chg="add del mod">
          <ac:chgData name="Vercellino, Roberto" userId="87da420c-4b34-4b9a-9aab-ec42c59e6860" providerId="ADAL" clId="{2B26D782-E04F-41B4-87D6-88E5DB1564B6}" dt="2023-12-05T22:35:01.364" v="3930" actId="115"/>
          <ac:spMkLst>
            <pc:docMk/>
            <pc:sldMk cId="1465539163" sldId="391"/>
            <ac:spMk id="9" creationId="{AB85B9FD-1862-2757-F0FF-F30F1DF461DC}"/>
          </ac:spMkLst>
        </pc:spChg>
        <pc:graphicFrameChg chg="add del mod">
          <ac:chgData name="Vercellino, Roberto" userId="87da420c-4b34-4b9a-9aab-ec42c59e6860" providerId="ADAL" clId="{2B26D782-E04F-41B4-87D6-88E5DB1564B6}" dt="2023-12-05T22:10:41.300" v="3002" actId="478"/>
          <ac:graphicFrameMkLst>
            <pc:docMk/>
            <pc:sldMk cId="1465539163" sldId="391"/>
            <ac:graphicFrameMk id="3" creationId="{DD23264B-D259-C7E7-DC32-8E100A0BBC6A}"/>
          </ac:graphicFrameMkLst>
        </pc:graphicFrameChg>
        <pc:graphicFrameChg chg="add del mod modGraphic">
          <ac:chgData name="Vercellino, Roberto" userId="87da420c-4b34-4b9a-9aab-ec42c59e6860" providerId="ADAL" clId="{2B26D782-E04F-41B4-87D6-88E5DB1564B6}" dt="2023-12-08T22:12:20.829" v="8051" actId="20577"/>
          <ac:graphicFrameMkLst>
            <pc:docMk/>
            <pc:sldMk cId="1465539163" sldId="391"/>
            <ac:graphicFrameMk id="5" creationId="{B3664E69-C476-FB9A-4A52-8407D95A5096}"/>
          </ac:graphicFrameMkLst>
        </pc:graphicFrameChg>
        <pc:graphicFrameChg chg="add del mod">
          <ac:chgData name="Vercellino, Roberto" userId="87da420c-4b34-4b9a-9aab-ec42c59e6860" providerId="ADAL" clId="{2B26D782-E04F-41B4-87D6-88E5DB1564B6}" dt="2023-12-05T22:20:10.180" v="3300" actId="478"/>
          <ac:graphicFrameMkLst>
            <pc:docMk/>
            <pc:sldMk cId="1465539163" sldId="391"/>
            <ac:graphicFrameMk id="6" creationId="{7C41502F-6C46-C031-E1EF-1A00F96D5C8E}"/>
          </ac:graphicFrameMkLst>
        </pc:graphicFrameChg>
        <pc:graphicFrameChg chg="add del mod modGraphic">
          <ac:chgData name="Vercellino, Roberto" userId="87da420c-4b34-4b9a-9aab-ec42c59e6860" providerId="ADAL" clId="{2B26D782-E04F-41B4-87D6-88E5DB1564B6}" dt="2023-12-08T22:12:26.492" v="8053" actId="20577"/>
          <ac:graphicFrameMkLst>
            <pc:docMk/>
            <pc:sldMk cId="1465539163" sldId="391"/>
            <ac:graphicFrameMk id="8" creationId="{CFDB467E-D380-3024-86D7-91A243A6A098}"/>
          </ac:graphicFrameMkLst>
        </pc:graphicFrameChg>
      </pc:sldChg>
      <pc:sldChg chg="addSp modSp new del mod">
        <pc:chgData name="Vercellino, Roberto" userId="87da420c-4b34-4b9a-9aab-ec42c59e6860" providerId="ADAL" clId="{2B26D782-E04F-41B4-87D6-88E5DB1564B6}" dt="2023-12-05T22:23:33.545" v="3561" actId="47"/>
        <pc:sldMkLst>
          <pc:docMk/>
          <pc:sldMk cId="2983722412" sldId="392"/>
        </pc:sldMkLst>
        <pc:spChg chg="add mod">
          <ac:chgData name="Vercellino, Roberto" userId="87da420c-4b34-4b9a-9aab-ec42c59e6860" providerId="ADAL" clId="{2B26D782-E04F-41B4-87D6-88E5DB1564B6}" dt="2023-12-04T16:41:12.853" v="523" actId="1076"/>
          <ac:spMkLst>
            <pc:docMk/>
            <pc:sldMk cId="2983722412" sldId="392"/>
            <ac:spMk id="4" creationId="{D74A1327-9358-F3B7-8F65-45FC77A11945}"/>
          </ac:spMkLst>
        </pc:spChg>
        <pc:graphicFrameChg chg="add mod">
          <ac:chgData name="Vercellino, Roberto" userId="87da420c-4b34-4b9a-9aab-ec42c59e6860" providerId="ADAL" clId="{2B26D782-E04F-41B4-87D6-88E5DB1564B6}" dt="2023-12-05T21:32:10.296" v="2704" actId="1076"/>
          <ac:graphicFrameMkLst>
            <pc:docMk/>
            <pc:sldMk cId="2983722412" sldId="392"/>
            <ac:graphicFrameMk id="3" creationId="{CFE61A32-A8F5-C315-674C-EAE2E4A96EAE}"/>
          </ac:graphicFrameMkLst>
        </pc:graphicFrameChg>
      </pc:sldChg>
      <pc:sldChg chg="addSp delSp modSp new mod">
        <pc:chgData name="Vercellino, Roberto" userId="87da420c-4b34-4b9a-9aab-ec42c59e6860" providerId="ADAL" clId="{2B26D782-E04F-41B4-87D6-88E5DB1564B6}" dt="2023-12-06T16:13:17.887" v="5038" actId="1076"/>
        <pc:sldMkLst>
          <pc:docMk/>
          <pc:sldMk cId="3988432265" sldId="393"/>
        </pc:sldMkLst>
        <pc:spChg chg="mod">
          <ac:chgData name="Vercellino, Roberto" userId="87da420c-4b34-4b9a-9aab-ec42c59e6860" providerId="ADAL" clId="{2B26D782-E04F-41B4-87D6-88E5DB1564B6}" dt="2023-12-06T15:50:02.663" v="4161" actId="20577"/>
          <ac:spMkLst>
            <pc:docMk/>
            <pc:sldMk cId="3988432265" sldId="393"/>
            <ac:spMk id="2" creationId="{8942EF01-F22D-8BC7-9C6D-B58D6B95178C}"/>
          </ac:spMkLst>
        </pc:spChg>
        <pc:spChg chg="add del mod">
          <ac:chgData name="Vercellino, Roberto" userId="87da420c-4b34-4b9a-9aab-ec42c59e6860" providerId="ADAL" clId="{2B26D782-E04F-41B4-87D6-88E5DB1564B6}" dt="2023-12-06T15:57:20.991" v="4185" actId="478"/>
          <ac:spMkLst>
            <pc:docMk/>
            <pc:sldMk cId="3988432265" sldId="393"/>
            <ac:spMk id="10" creationId="{286BB320-330C-F5B8-5434-18C648C61D0A}"/>
          </ac:spMkLst>
        </pc:spChg>
        <pc:spChg chg="add mod">
          <ac:chgData name="Vercellino, Roberto" userId="87da420c-4b34-4b9a-9aab-ec42c59e6860" providerId="ADAL" clId="{2B26D782-E04F-41B4-87D6-88E5DB1564B6}" dt="2023-12-06T16:07:06.592" v="4406" actId="164"/>
          <ac:spMkLst>
            <pc:docMk/>
            <pc:sldMk cId="3988432265" sldId="393"/>
            <ac:spMk id="11" creationId="{A1ACCD88-B55A-A903-8D70-61379F49959B}"/>
          </ac:spMkLst>
        </pc:spChg>
        <pc:spChg chg="add del mod">
          <ac:chgData name="Vercellino, Roberto" userId="87da420c-4b34-4b9a-9aab-ec42c59e6860" providerId="ADAL" clId="{2B26D782-E04F-41B4-87D6-88E5DB1564B6}" dt="2023-12-06T15:59:09.857" v="4228" actId="478"/>
          <ac:spMkLst>
            <pc:docMk/>
            <pc:sldMk cId="3988432265" sldId="393"/>
            <ac:spMk id="12" creationId="{350B1A33-3AF8-1BBB-719C-334D8CF08819}"/>
          </ac:spMkLst>
        </pc:spChg>
        <pc:spChg chg="add mod">
          <ac:chgData name="Vercellino, Roberto" userId="87da420c-4b34-4b9a-9aab-ec42c59e6860" providerId="ADAL" clId="{2B26D782-E04F-41B4-87D6-88E5DB1564B6}" dt="2023-12-06T16:07:06.592" v="4406" actId="164"/>
          <ac:spMkLst>
            <pc:docMk/>
            <pc:sldMk cId="3988432265" sldId="393"/>
            <ac:spMk id="13" creationId="{20A9E36B-0234-1167-A5FB-918A6A1CD22A}"/>
          </ac:spMkLst>
        </pc:spChg>
        <pc:spChg chg="add mod">
          <ac:chgData name="Vercellino, Roberto" userId="87da420c-4b34-4b9a-9aab-ec42c59e6860" providerId="ADAL" clId="{2B26D782-E04F-41B4-87D6-88E5DB1564B6}" dt="2023-12-06T16:07:06.592" v="4406" actId="164"/>
          <ac:spMkLst>
            <pc:docMk/>
            <pc:sldMk cId="3988432265" sldId="393"/>
            <ac:spMk id="14" creationId="{280633E2-C5F6-3E5D-2649-B8F608B1B7A7}"/>
          </ac:spMkLst>
        </pc:spChg>
        <pc:spChg chg="add mod">
          <ac:chgData name="Vercellino, Roberto" userId="87da420c-4b34-4b9a-9aab-ec42c59e6860" providerId="ADAL" clId="{2B26D782-E04F-41B4-87D6-88E5DB1564B6}" dt="2023-12-06T16:07:06.592" v="4406" actId="164"/>
          <ac:spMkLst>
            <pc:docMk/>
            <pc:sldMk cId="3988432265" sldId="393"/>
            <ac:spMk id="15" creationId="{3F369E63-CFBC-6FCD-8DFE-0004D7253564}"/>
          </ac:spMkLst>
        </pc:spChg>
        <pc:spChg chg="add mod">
          <ac:chgData name="Vercellino, Roberto" userId="87da420c-4b34-4b9a-9aab-ec42c59e6860" providerId="ADAL" clId="{2B26D782-E04F-41B4-87D6-88E5DB1564B6}" dt="2023-12-06T16:07:06.592" v="4406" actId="164"/>
          <ac:spMkLst>
            <pc:docMk/>
            <pc:sldMk cId="3988432265" sldId="393"/>
            <ac:spMk id="16" creationId="{FAABAF33-F748-1F5B-16A2-23EC384C5E7E}"/>
          </ac:spMkLst>
        </pc:spChg>
        <pc:spChg chg="add mod">
          <ac:chgData name="Vercellino, Roberto" userId="87da420c-4b34-4b9a-9aab-ec42c59e6860" providerId="ADAL" clId="{2B26D782-E04F-41B4-87D6-88E5DB1564B6}" dt="2023-12-06T16:07:06.592" v="4406" actId="164"/>
          <ac:spMkLst>
            <pc:docMk/>
            <pc:sldMk cId="3988432265" sldId="393"/>
            <ac:spMk id="17" creationId="{81913F9C-5492-3A15-7A1E-59DFED1EA30F}"/>
          </ac:spMkLst>
        </pc:spChg>
        <pc:spChg chg="add del mod">
          <ac:chgData name="Vercellino, Roberto" userId="87da420c-4b34-4b9a-9aab-ec42c59e6860" providerId="ADAL" clId="{2B26D782-E04F-41B4-87D6-88E5DB1564B6}" dt="2023-12-06T16:04:07.710" v="4324" actId="21"/>
          <ac:spMkLst>
            <pc:docMk/>
            <pc:sldMk cId="3988432265" sldId="393"/>
            <ac:spMk id="18" creationId="{B7E0F426-E7D4-0456-A629-DE12C842B475}"/>
          </ac:spMkLst>
        </pc:spChg>
        <pc:spChg chg="add del mod">
          <ac:chgData name="Vercellino, Roberto" userId="87da420c-4b34-4b9a-9aab-ec42c59e6860" providerId="ADAL" clId="{2B26D782-E04F-41B4-87D6-88E5DB1564B6}" dt="2023-12-06T16:04:07.710" v="4324" actId="21"/>
          <ac:spMkLst>
            <pc:docMk/>
            <pc:sldMk cId="3988432265" sldId="393"/>
            <ac:spMk id="19" creationId="{4D57876D-B123-91EE-2CDD-854B2D8E5176}"/>
          </ac:spMkLst>
        </pc:spChg>
        <pc:spChg chg="add del mod">
          <ac:chgData name="Vercellino, Roberto" userId="87da420c-4b34-4b9a-9aab-ec42c59e6860" providerId="ADAL" clId="{2B26D782-E04F-41B4-87D6-88E5DB1564B6}" dt="2023-12-06T16:03:41.598" v="4318" actId="21"/>
          <ac:spMkLst>
            <pc:docMk/>
            <pc:sldMk cId="3988432265" sldId="393"/>
            <ac:spMk id="20" creationId="{0495EB1D-EEE6-CFA3-3F58-51CA8C4414F7}"/>
          </ac:spMkLst>
        </pc:spChg>
        <pc:spChg chg="add del mod">
          <ac:chgData name="Vercellino, Roberto" userId="87da420c-4b34-4b9a-9aab-ec42c59e6860" providerId="ADAL" clId="{2B26D782-E04F-41B4-87D6-88E5DB1564B6}" dt="2023-12-06T16:04:07.710" v="4324" actId="21"/>
          <ac:spMkLst>
            <pc:docMk/>
            <pc:sldMk cId="3988432265" sldId="393"/>
            <ac:spMk id="21" creationId="{8334C56A-D1FD-5D08-0316-7A6A8FF84D04}"/>
          </ac:spMkLst>
        </pc:spChg>
        <pc:spChg chg="add del mod">
          <ac:chgData name="Vercellino, Roberto" userId="87da420c-4b34-4b9a-9aab-ec42c59e6860" providerId="ADAL" clId="{2B26D782-E04F-41B4-87D6-88E5DB1564B6}" dt="2023-12-06T16:04:07.710" v="4324" actId="21"/>
          <ac:spMkLst>
            <pc:docMk/>
            <pc:sldMk cId="3988432265" sldId="393"/>
            <ac:spMk id="28" creationId="{C2F5D787-C3B3-0A38-7C62-FC7C1E30B8EE}"/>
          </ac:spMkLst>
        </pc:spChg>
        <pc:spChg chg="add mod">
          <ac:chgData name="Vercellino, Roberto" userId="87da420c-4b34-4b9a-9aab-ec42c59e6860" providerId="ADAL" clId="{2B26D782-E04F-41B4-87D6-88E5DB1564B6}" dt="2023-12-06T16:07:06.592" v="4406" actId="164"/>
          <ac:spMkLst>
            <pc:docMk/>
            <pc:sldMk cId="3988432265" sldId="393"/>
            <ac:spMk id="30" creationId="{B165D992-6C2A-D788-3EEE-EC8E0EA8251F}"/>
          </ac:spMkLst>
        </pc:spChg>
        <pc:spChg chg="add mod">
          <ac:chgData name="Vercellino, Roberto" userId="87da420c-4b34-4b9a-9aab-ec42c59e6860" providerId="ADAL" clId="{2B26D782-E04F-41B4-87D6-88E5DB1564B6}" dt="2023-12-06T16:07:06.592" v="4406" actId="164"/>
          <ac:spMkLst>
            <pc:docMk/>
            <pc:sldMk cId="3988432265" sldId="393"/>
            <ac:spMk id="31" creationId="{672C14BF-17BB-AFFF-477C-9F8AD741C62F}"/>
          </ac:spMkLst>
        </pc:spChg>
        <pc:spChg chg="add mod">
          <ac:chgData name="Vercellino, Roberto" userId="87da420c-4b34-4b9a-9aab-ec42c59e6860" providerId="ADAL" clId="{2B26D782-E04F-41B4-87D6-88E5DB1564B6}" dt="2023-12-06T16:07:06.592" v="4406" actId="164"/>
          <ac:spMkLst>
            <pc:docMk/>
            <pc:sldMk cId="3988432265" sldId="393"/>
            <ac:spMk id="32" creationId="{1D466A1D-AC4A-77DF-2988-7F9ADDE91014}"/>
          </ac:spMkLst>
        </pc:spChg>
        <pc:spChg chg="add mod">
          <ac:chgData name="Vercellino, Roberto" userId="87da420c-4b34-4b9a-9aab-ec42c59e6860" providerId="ADAL" clId="{2B26D782-E04F-41B4-87D6-88E5DB1564B6}" dt="2023-12-06T16:07:06.592" v="4406" actId="164"/>
          <ac:spMkLst>
            <pc:docMk/>
            <pc:sldMk cId="3988432265" sldId="393"/>
            <ac:spMk id="33" creationId="{94A4DFFA-64FE-29D6-B0C4-BF93ADEE910C}"/>
          </ac:spMkLst>
        </pc:spChg>
        <pc:spChg chg="add del mod">
          <ac:chgData name="Vercellino, Roberto" userId="87da420c-4b34-4b9a-9aab-ec42c59e6860" providerId="ADAL" clId="{2B26D782-E04F-41B4-87D6-88E5DB1564B6}" dt="2023-12-06T16:04:28.941" v="4336"/>
          <ac:spMkLst>
            <pc:docMk/>
            <pc:sldMk cId="3988432265" sldId="393"/>
            <ac:spMk id="34" creationId="{10B97FCD-F7BA-C59F-7828-BEB13A3CEA0F}"/>
          </ac:spMkLst>
        </pc:spChg>
        <pc:spChg chg="add del mod">
          <ac:chgData name="Vercellino, Roberto" userId="87da420c-4b34-4b9a-9aab-ec42c59e6860" providerId="ADAL" clId="{2B26D782-E04F-41B4-87D6-88E5DB1564B6}" dt="2023-12-06T16:04:28.941" v="4336"/>
          <ac:spMkLst>
            <pc:docMk/>
            <pc:sldMk cId="3988432265" sldId="393"/>
            <ac:spMk id="35" creationId="{EB27D21D-6794-5E9A-859F-CF9422CE8A15}"/>
          </ac:spMkLst>
        </pc:spChg>
        <pc:spChg chg="add del mod">
          <ac:chgData name="Vercellino, Roberto" userId="87da420c-4b34-4b9a-9aab-ec42c59e6860" providerId="ADAL" clId="{2B26D782-E04F-41B4-87D6-88E5DB1564B6}" dt="2023-12-06T16:04:28.941" v="4336"/>
          <ac:spMkLst>
            <pc:docMk/>
            <pc:sldMk cId="3988432265" sldId="393"/>
            <ac:spMk id="36" creationId="{1E34933D-ACE2-22DB-2AA7-F64E2F7CB7D2}"/>
          </ac:spMkLst>
        </pc:spChg>
        <pc:spChg chg="add del mod">
          <ac:chgData name="Vercellino, Roberto" userId="87da420c-4b34-4b9a-9aab-ec42c59e6860" providerId="ADAL" clId="{2B26D782-E04F-41B4-87D6-88E5DB1564B6}" dt="2023-12-06T16:04:28.941" v="4336"/>
          <ac:spMkLst>
            <pc:docMk/>
            <pc:sldMk cId="3988432265" sldId="393"/>
            <ac:spMk id="37" creationId="{4E337838-654B-45B0-FCBB-BE2AD9C4496E}"/>
          </ac:spMkLst>
        </pc:spChg>
        <pc:spChg chg="add mod">
          <ac:chgData name="Vercellino, Roberto" userId="87da420c-4b34-4b9a-9aab-ec42c59e6860" providerId="ADAL" clId="{2B26D782-E04F-41B4-87D6-88E5DB1564B6}" dt="2023-12-06T16:13:17.887" v="5038" actId="1076"/>
          <ac:spMkLst>
            <pc:docMk/>
            <pc:sldMk cId="3988432265" sldId="393"/>
            <ac:spMk id="44" creationId="{19A73400-9CF3-10B2-5D2B-FD8D4EDA9748}"/>
          </ac:spMkLst>
        </pc:spChg>
        <pc:grpChg chg="add mod">
          <ac:chgData name="Vercellino, Roberto" userId="87da420c-4b34-4b9a-9aab-ec42c59e6860" providerId="ADAL" clId="{2B26D782-E04F-41B4-87D6-88E5DB1564B6}" dt="2023-12-06T16:07:19.045" v="4411" actId="164"/>
          <ac:grpSpMkLst>
            <pc:docMk/>
            <pc:sldMk cId="3988432265" sldId="393"/>
            <ac:grpSpMk id="41" creationId="{452A7747-5935-8E54-B80C-CD43C94E1E75}"/>
          </ac:grpSpMkLst>
        </pc:grpChg>
        <pc:grpChg chg="add mod">
          <ac:chgData name="Vercellino, Roberto" userId="87da420c-4b34-4b9a-9aab-ec42c59e6860" providerId="ADAL" clId="{2B26D782-E04F-41B4-87D6-88E5DB1564B6}" dt="2023-12-06T16:07:06.592" v="4406" actId="164"/>
          <ac:grpSpMkLst>
            <pc:docMk/>
            <pc:sldMk cId="3988432265" sldId="393"/>
            <ac:grpSpMk id="42" creationId="{6220DEDA-9EFC-B287-B9B3-B5E40607F547}"/>
          </ac:grpSpMkLst>
        </pc:grpChg>
        <pc:grpChg chg="add mod">
          <ac:chgData name="Vercellino, Roberto" userId="87da420c-4b34-4b9a-9aab-ec42c59e6860" providerId="ADAL" clId="{2B26D782-E04F-41B4-87D6-88E5DB1564B6}" dt="2023-12-06T16:07:29.351" v="4413" actId="1076"/>
          <ac:grpSpMkLst>
            <pc:docMk/>
            <pc:sldMk cId="3988432265" sldId="393"/>
            <ac:grpSpMk id="43" creationId="{107AD7F1-D11E-21CF-AE73-22716B396729}"/>
          </ac:grpSpMkLst>
        </pc:grpChg>
        <pc:picChg chg="add del mod">
          <ac:chgData name="Vercellino, Roberto" userId="87da420c-4b34-4b9a-9aab-ec42c59e6860" providerId="ADAL" clId="{2B26D782-E04F-41B4-87D6-88E5DB1564B6}" dt="2023-12-06T16:06:52.385" v="4402" actId="478"/>
          <ac:picMkLst>
            <pc:docMk/>
            <pc:sldMk cId="3988432265" sldId="393"/>
            <ac:picMk id="4" creationId="{472F5D35-F85A-2621-46DE-66E40D9CDF3F}"/>
          </ac:picMkLst>
        </pc:picChg>
        <pc:picChg chg="add mod ord">
          <ac:chgData name="Vercellino, Roberto" userId="87da420c-4b34-4b9a-9aab-ec42c59e6860" providerId="ADAL" clId="{2B26D782-E04F-41B4-87D6-88E5DB1564B6}" dt="2023-12-06T16:07:19.045" v="4411" actId="164"/>
          <ac:picMkLst>
            <pc:docMk/>
            <pc:sldMk cId="3988432265" sldId="393"/>
            <ac:picMk id="40" creationId="{B3FB6EB5-433E-F7FB-EF65-129E118B0E4F}"/>
          </ac:picMkLst>
        </pc:picChg>
        <pc:cxnChg chg="add del mod">
          <ac:chgData name="Vercellino, Roberto" userId="87da420c-4b34-4b9a-9aab-ec42c59e6860" providerId="ADAL" clId="{2B26D782-E04F-41B4-87D6-88E5DB1564B6}" dt="2023-12-06T15:59:26.933" v="4236" actId="478"/>
          <ac:cxnSpMkLst>
            <pc:docMk/>
            <pc:sldMk cId="3988432265" sldId="393"/>
            <ac:cxnSpMk id="5" creationId="{28B7A7D1-033C-0529-E7AF-C51B695B05F6}"/>
          </ac:cxnSpMkLst>
        </pc:cxnChg>
        <pc:cxnChg chg="add del mod">
          <ac:chgData name="Vercellino, Roberto" userId="87da420c-4b34-4b9a-9aab-ec42c59e6860" providerId="ADAL" clId="{2B26D782-E04F-41B4-87D6-88E5DB1564B6}" dt="2023-12-06T15:59:26.933" v="4236" actId="478"/>
          <ac:cxnSpMkLst>
            <pc:docMk/>
            <pc:sldMk cId="3988432265" sldId="393"/>
            <ac:cxnSpMk id="7" creationId="{E65F6381-6CC3-ADFA-D08E-FEA03BC7B21C}"/>
          </ac:cxnSpMkLst>
        </pc:cxnChg>
        <pc:cxnChg chg="add del mod">
          <ac:chgData name="Vercellino, Roberto" userId="87da420c-4b34-4b9a-9aab-ec42c59e6860" providerId="ADAL" clId="{2B26D782-E04F-41B4-87D6-88E5DB1564B6}" dt="2023-12-06T15:59:25.929" v="4235" actId="478"/>
          <ac:cxnSpMkLst>
            <pc:docMk/>
            <pc:sldMk cId="3988432265" sldId="393"/>
            <ac:cxnSpMk id="8" creationId="{DEFA081E-98B0-56E0-CC53-9BB5815751E6}"/>
          </ac:cxnSpMkLst>
        </pc:cxnChg>
        <pc:cxnChg chg="add del mod">
          <ac:chgData name="Vercellino, Roberto" userId="87da420c-4b34-4b9a-9aab-ec42c59e6860" providerId="ADAL" clId="{2B26D782-E04F-41B4-87D6-88E5DB1564B6}" dt="2023-12-06T16:07:06.592" v="4406" actId="164"/>
          <ac:cxnSpMkLst>
            <pc:docMk/>
            <pc:sldMk cId="3988432265" sldId="393"/>
            <ac:cxnSpMk id="23" creationId="{69131ECE-1764-FE34-EBAE-78BEA380F1C8}"/>
          </ac:cxnSpMkLst>
        </pc:cxnChg>
        <pc:cxnChg chg="add mod">
          <ac:chgData name="Vercellino, Roberto" userId="87da420c-4b34-4b9a-9aab-ec42c59e6860" providerId="ADAL" clId="{2B26D782-E04F-41B4-87D6-88E5DB1564B6}" dt="2023-12-06T16:07:06.592" v="4406" actId="164"/>
          <ac:cxnSpMkLst>
            <pc:docMk/>
            <pc:sldMk cId="3988432265" sldId="393"/>
            <ac:cxnSpMk id="38" creationId="{FD0D272B-1012-2C96-0512-D108869104B3}"/>
          </ac:cxnSpMkLst>
        </pc:cxnChg>
      </pc:sldChg>
      <pc:sldChg chg="add del">
        <pc:chgData name="Vercellino, Roberto" userId="87da420c-4b34-4b9a-9aab-ec42c59e6860" providerId="ADAL" clId="{2B26D782-E04F-41B4-87D6-88E5DB1564B6}" dt="2023-12-04T19:16:18.929" v="723" actId="47"/>
        <pc:sldMkLst>
          <pc:docMk/>
          <pc:sldMk cId="2996757811" sldId="394"/>
        </pc:sldMkLst>
      </pc:sldChg>
      <pc:sldChg chg="addSp delSp modSp new mod">
        <pc:chgData name="Vercellino, Roberto" userId="87da420c-4b34-4b9a-9aab-ec42c59e6860" providerId="ADAL" clId="{2B26D782-E04F-41B4-87D6-88E5DB1564B6}" dt="2023-12-06T16:21:36.567" v="5412" actId="478"/>
        <pc:sldMkLst>
          <pc:docMk/>
          <pc:sldMk cId="4242176261" sldId="394"/>
        </pc:sldMkLst>
        <pc:spChg chg="mod">
          <ac:chgData name="Vercellino, Roberto" userId="87da420c-4b34-4b9a-9aab-ec42c59e6860" providerId="ADAL" clId="{2B26D782-E04F-41B4-87D6-88E5DB1564B6}" dt="2023-12-05T23:07:53.205" v="4065" actId="20577"/>
          <ac:spMkLst>
            <pc:docMk/>
            <pc:sldMk cId="4242176261" sldId="394"/>
            <ac:spMk id="2" creationId="{6D504D1C-3B89-29B8-2452-3250B86C85BC}"/>
          </ac:spMkLst>
        </pc:spChg>
        <pc:spChg chg="add del mod">
          <ac:chgData name="Vercellino, Roberto" userId="87da420c-4b34-4b9a-9aab-ec42c59e6860" providerId="ADAL" clId="{2B26D782-E04F-41B4-87D6-88E5DB1564B6}" dt="2023-12-05T22:33:37.299" v="3853" actId="478"/>
          <ac:spMkLst>
            <pc:docMk/>
            <pc:sldMk cId="4242176261" sldId="394"/>
            <ac:spMk id="4" creationId="{97D41F24-881B-8873-CE0C-AD78F1DA6AA4}"/>
          </ac:spMkLst>
        </pc:spChg>
        <pc:spChg chg="add del mod">
          <ac:chgData name="Vercellino, Roberto" userId="87da420c-4b34-4b9a-9aab-ec42c59e6860" providerId="ADAL" clId="{2B26D782-E04F-41B4-87D6-88E5DB1564B6}" dt="2023-12-05T22:31:21.001" v="3592"/>
          <ac:spMkLst>
            <pc:docMk/>
            <pc:sldMk cId="4242176261" sldId="394"/>
            <ac:spMk id="7" creationId="{F8D984CC-CA78-BA3F-281E-8C1067D8D9A2}"/>
          </ac:spMkLst>
        </pc:spChg>
        <pc:spChg chg="add mod ord">
          <ac:chgData name="Vercellino, Roberto" userId="87da420c-4b34-4b9a-9aab-ec42c59e6860" providerId="ADAL" clId="{2B26D782-E04F-41B4-87D6-88E5DB1564B6}" dt="2023-12-06T16:18:30.092" v="5396" actId="20577"/>
          <ac:spMkLst>
            <pc:docMk/>
            <pc:sldMk cId="4242176261" sldId="394"/>
            <ac:spMk id="8" creationId="{2C2E4F46-CA67-4E1B-98C3-81B1A3C3C35F}"/>
          </ac:spMkLst>
        </pc:spChg>
        <pc:graphicFrameChg chg="add mod ord modGraphic">
          <ac:chgData name="Vercellino, Roberto" userId="87da420c-4b34-4b9a-9aab-ec42c59e6860" providerId="ADAL" clId="{2B26D782-E04F-41B4-87D6-88E5DB1564B6}" dt="2023-12-06T16:18:53.134" v="5404" actId="20577"/>
          <ac:graphicFrameMkLst>
            <pc:docMk/>
            <pc:sldMk cId="4242176261" sldId="394"/>
            <ac:graphicFrameMk id="3" creationId="{095070FD-D154-6E75-FA7C-E0E9A7F09CEE}"/>
          </ac:graphicFrameMkLst>
        </pc:graphicFrameChg>
        <pc:graphicFrameChg chg="add del mod">
          <ac:chgData name="Vercellino, Roberto" userId="87da420c-4b34-4b9a-9aab-ec42c59e6860" providerId="ADAL" clId="{2B26D782-E04F-41B4-87D6-88E5DB1564B6}" dt="2023-12-05T22:31:21.001" v="3592"/>
          <ac:graphicFrameMkLst>
            <pc:docMk/>
            <pc:sldMk cId="4242176261" sldId="394"/>
            <ac:graphicFrameMk id="5" creationId="{CADFAC11-E5D1-1A86-4C30-B53A4538A7DF}"/>
          </ac:graphicFrameMkLst>
        </pc:graphicFrameChg>
        <pc:graphicFrameChg chg="add del mod">
          <ac:chgData name="Vercellino, Roberto" userId="87da420c-4b34-4b9a-9aab-ec42c59e6860" providerId="ADAL" clId="{2B26D782-E04F-41B4-87D6-88E5DB1564B6}" dt="2023-12-05T22:31:21.001" v="3592"/>
          <ac:graphicFrameMkLst>
            <pc:docMk/>
            <pc:sldMk cId="4242176261" sldId="394"/>
            <ac:graphicFrameMk id="6" creationId="{F465B0C3-F229-B623-AB76-98481D71E724}"/>
          </ac:graphicFrameMkLst>
        </pc:graphicFrameChg>
        <pc:picChg chg="add mod ord">
          <ac:chgData name="Vercellino, Roberto" userId="87da420c-4b34-4b9a-9aab-ec42c59e6860" providerId="ADAL" clId="{2B26D782-E04F-41B4-87D6-88E5DB1564B6}" dt="2023-12-06T16:21:34.289" v="5411" actId="167"/>
          <ac:picMkLst>
            <pc:docMk/>
            <pc:sldMk cId="4242176261" sldId="394"/>
            <ac:picMk id="5" creationId="{ECDE2B8A-BC3F-4A71-AC03-C9229EA9616A}"/>
          </ac:picMkLst>
        </pc:picChg>
        <pc:picChg chg="add del mod">
          <ac:chgData name="Vercellino, Roberto" userId="87da420c-4b34-4b9a-9aab-ec42c59e6860" providerId="ADAL" clId="{2B26D782-E04F-41B4-87D6-88E5DB1564B6}" dt="2023-12-05T23:07:05.587" v="4011" actId="478"/>
          <ac:picMkLst>
            <pc:docMk/>
            <pc:sldMk cId="4242176261" sldId="394"/>
            <ac:picMk id="10" creationId="{24EE34A4-4D14-7EAC-AF3E-4FC2C45BBCAE}"/>
          </ac:picMkLst>
        </pc:picChg>
        <pc:picChg chg="add del mod">
          <ac:chgData name="Vercellino, Roberto" userId="87da420c-4b34-4b9a-9aab-ec42c59e6860" providerId="ADAL" clId="{2B26D782-E04F-41B4-87D6-88E5DB1564B6}" dt="2023-12-06T16:21:36.567" v="5412" actId="478"/>
          <ac:picMkLst>
            <pc:docMk/>
            <pc:sldMk cId="4242176261" sldId="394"/>
            <ac:picMk id="12" creationId="{AC31BCD9-E3A7-D6A1-2D9A-BD5BDF83E6BE}"/>
          </ac:picMkLst>
        </pc:picChg>
      </pc:sldChg>
      <pc:sldChg chg="delSp modSp new mod ord">
        <pc:chgData name="Vercellino, Roberto" userId="87da420c-4b34-4b9a-9aab-ec42c59e6860" providerId="ADAL" clId="{2B26D782-E04F-41B4-87D6-88E5DB1564B6}" dt="2023-12-06T16:17:01.174" v="5323" actId="478"/>
        <pc:sldMkLst>
          <pc:docMk/>
          <pc:sldMk cId="2609079902" sldId="395"/>
        </pc:sldMkLst>
        <pc:spChg chg="mod">
          <ac:chgData name="Vercellino, Roberto" userId="87da420c-4b34-4b9a-9aab-ec42c59e6860" providerId="ADAL" clId="{2B26D782-E04F-41B4-87D6-88E5DB1564B6}" dt="2023-12-06T16:16:58.421" v="5322" actId="20577"/>
          <ac:spMkLst>
            <pc:docMk/>
            <pc:sldMk cId="2609079902" sldId="395"/>
            <ac:spMk id="2" creationId="{CF1ED058-F5CF-3D88-EADA-11CBC750EC18}"/>
          </ac:spMkLst>
        </pc:spChg>
        <pc:spChg chg="del">
          <ac:chgData name="Vercellino, Roberto" userId="87da420c-4b34-4b9a-9aab-ec42c59e6860" providerId="ADAL" clId="{2B26D782-E04F-41B4-87D6-88E5DB1564B6}" dt="2023-12-06T16:17:01.174" v="5323" actId="478"/>
          <ac:spMkLst>
            <pc:docMk/>
            <pc:sldMk cId="2609079902" sldId="395"/>
            <ac:spMk id="3" creationId="{289C0A4E-4D9F-1BD0-18F9-18DE2CF79BBF}"/>
          </ac:spMkLst>
        </pc:spChg>
      </pc:sldChg>
      <pc:sldChg chg="new del">
        <pc:chgData name="Vercellino, Roberto" userId="87da420c-4b34-4b9a-9aab-ec42c59e6860" providerId="ADAL" clId="{2B26D782-E04F-41B4-87D6-88E5DB1564B6}" dt="2023-12-06T16:22:35.713" v="5421" actId="47"/>
        <pc:sldMkLst>
          <pc:docMk/>
          <pc:sldMk cId="3188993388" sldId="396"/>
        </pc:sldMkLst>
      </pc:sldChg>
      <pc:sldChg chg="addSp delSp modSp new mod ord">
        <pc:chgData name="Vercellino, Roberto" userId="87da420c-4b34-4b9a-9aab-ec42c59e6860" providerId="ADAL" clId="{2B26D782-E04F-41B4-87D6-88E5DB1564B6}" dt="2023-12-07T20:38:15.559" v="7407" actId="478"/>
        <pc:sldMkLst>
          <pc:docMk/>
          <pc:sldMk cId="840105148" sldId="397"/>
        </pc:sldMkLst>
        <pc:spChg chg="mod">
          <ac:chgData name="Vercellino, Roberto" userId="87da420c-4b34-4b9a-9aab-ec42c59e6860" providerId="ADAL" clId="{2B26D782-E04F-41B4-87D6-88E5DB1564B6}" dt="2023-12-07T20:37:59.846" v="7400" actId="20577"/>
          <ac:spMkLst>
            <pc:docMk/>
            <pc:sldMk cId="840105148" sldId="397"/>
            <ac:spMk id="2" creationId="{59C4961E-F42F-8E05-11A5-8626EBE0FC98}"/>
          </ac:spMkLst>
        </pc:spChg>
        <pc:spChg chg="mod">
          <ac:chgData name="Vercellino, Roberto" userId="87da420c-4b34-4b9a-9aab-ec42c59e6860" providerId="ADAL" clId="{2B26D782-E04F-41B4-87D6-88E5DB1564B6}" dt="2023-12-07T20:38:03.205" v="7401"/>
          <ac:spMkLst>
            <pc:docMk/>
            <pc:sldMk cId="840105148" sldId="397"/>
            <ac:spMk id="3" creationId="{02746107-CFF3-3A24-5C5A-62413D630C63}"/>
          </ac:spMkLst>
        </pc:spChg>
        <pc:spChg chg="mod">
          <ac:chgData name="Vercellino, Roberto" userId="87da420c-4b34-4b9a-9aab-ec42c59e6860" providerId="ADAL" clId="{2B26D782-E04F-41B4-87D6-88E5DB1564B6}" dt="2023-12-07T20:38:06.369" v="7402"/>
          <ac:spMkLst>
            <pc:docMk/>
            <pc:sldMk cId="840105148" sldId="397"/>
            <ac:spMk id="4" creationId="{B7E7768D-5E65-9D4D-89B8-E2B70514AA85}"/>
          </ac:spMkLst>
        </pc:spChg>
        <pc:spChg chg="mod">
          <ac:chgData name="Vercellino, Roberto" userId="87da420c-4b34-4b9a-9aab-ec42c59e6860" providerId="ADAL" clId="{2B26D782-E04F-41B4-87D6-88E5DB1564B6}" dt="2023-12-07T20:38:09.089" v="7403"/>
          <ac:spMkLst>
            <pc:docMk/>
            <pc:sldMk cId="840105148" sldId="397"/>
            <ac:spMk id="5" creationId="{A3CE4BEF-A19D-62CF-D29C-9B0E93A9C2AC}"/>
          </ac:spMkLst>
        </pc:spChg>
        <pc:spChg chg="mod">
          <ac:chgData name="Vercellino, Roberto" userId="87da420c-4b34-4b9a-9aab-ec42c59e6860" providerId="ADAL" clId="{2B26D782-E04F-41B4-87D6-88E5DB1564B6}" dt="2023-12-07T20:38:11.961" v="7404"/>
          <ac:spMkLst>
            <pc:docMk/>
            <pc:sldMk cId="840105148" sldId="397"/>
            <ac:spMk id="6" creationId="{49F3D256-0205-4F51-15D7-F756880EF54E}"/>
          </ac:spMkLst>
        </pc:spChg>
        <pc:spChg chg="del mod">
          <ac:chgData name="Vercellino, Roberto" userId="87da420c-4b34-4b9a-9aab-ec42c59e6860" providerId="ADAL" clId="{2B26D782-E04F-41B4-87D6-88E5DB1564B6}" dt="2023-12-06T16:24:11.544" v="5590" actId="478"/>
          <ac:spMkLst>
            <pc:docMk/>
            <pc:sldMk cId="840105148" sldId="397"/>
            <ac:spMk id="7" creationId="{3EB2B76C-7DE4-A85F-744C-5D771C3A95B1}"/>
          </ac:spMkLst>
        </pc:spChg>
        <pc:spChg chg="add del mod">
          <ac:chgData name="Vercellino, Roberto" userId="87da420c-4b34-4b9a-9aab-ec42c59e6860" providerId="ADAL" clId="{2B26D782-E04F-41B4-87D6-88E5DB1564B6}" dt="2023-12-07T20:38:14.284" v="7406" actId="478"/>
          <ac:spMkLst>
            <pc:docMk/>
            <pc:sldMk cId="840105148" sldId="397"/>
            <ac:spMk id="7" creationId="{F6CF5A10-452B-8ACF-0F4F-F5BC8A22A00D}"/>
          </ac:spMkLst>
        </pc:spChg>
        <pc:spChg chg="add del mod">
          <ac:chgData name="Vercellino, Roberto" userId="87da420c-4b34-4b9a-9aab-ec42c59e6860" providerId="ADAL" clId="{2B26D782-E04F-41B4-87D6-88E5DB1564B6}" dt="2023-12-06T16:23:57.498" v="5583"/>
          <ac:spMkLst>
            <pc:docMk/>
            <pc:sldMk cId="840105148" sldId="397"/>
            <ac:spMk id="8" creationId="{C0737137-5AAB-FF15-BB47-D35EB7B70C5F}"/>
          </ac:spMkLst>
        </pc:spChg>
        <pc:spChg chg="add del mod">
          <ac:chgData name="Vercellino, Roberto" userId="87da420c-4b34-4b9a-9aab-ec42c59e6860" providerId="ADAL" clId="{2B26D782-E04F-41B4-87D6-88E5DB1564B6}" dt="2023-12-07T20:37:43.321" v="7392" actId="478"/>
          <ac:spMkLst>
            <pc:docMk/>
            <pc:sldMk cId="840105148" sldId="397"/>
            <ac:spMk id="9" creationId="{5F270AF2-23AF-0E92-2503-7341C0A256AE}"/>
          </ac:spMkLst>
        </pc:spChg>
        <pc:spChg chg="mod">
          <ac:chgData name="Vercellino, Roberto" userId="87da420c-4b34-4b9a-9aab-ec42c59e6860" providerId="ADAL" clId="{2B26D782-E04F-41B4-87D6-88E5DB1564B6}" dt="2023-12-07T17:59:29.750" v="7346" actId="20577"/>
          <ac:spMkLst>
            <pc:docMk/>
            <pc:sldMk cId="840105148" sldId="397"/>
            <ac:spMk id="10" creationId="{482FC753-0BE5-AB65-C8C5-3237CEAD5D43}"/>
          </ac:spMkLst>
        </pc:spChg>
        <pc:spChg chg="mod">
          <ac:chgData name="Vercellino, Roberto" userId="87da420c-4b34-4b9a-9aab-ec42c59e6860" providerId="ADAL" clId="{2B26D782-E04F-41B4-87D6-88E5DB1564B6}" dt="2023-12-07T17:59:33.038" v="7348" actId="20577"/>
          <ac:spMkLst>
            <pc:docMk/>
            <pc:sldMk cId="840105148" sldId="397"/>
            <ac:spMk id="11" creationId="{611CDEF8-6E7C-7EBB-09C3-F8FF22B23129}"/>
          </ac:spMkLst>
        </pc:spChg>
        <pc:spChg chg="mod">
          <ac:chgData name="Vercellino, Roberto" userId="87da420c-4b34-4b9a-9aab-ec42c59e6860" providerId="ADAL" clId="{2B26D782-E04F-41B4-87D6-88E5DB1564B6}" dt="2023-12-07T17:59:34.336" v="7349" actId="20577"/>
          <ac:spMkLst>
            <pc:docMk/>
            <pc:sldMk cId="840105148" sldId="397"/>
            <ac:spMk id="12" creationId="{9F5114B0-53CF-114F-66B0-E885C0FFFA08}"/>
          </ac:spMkLst>
        </pc:spChg>
        <pc:spChg chg="add del mod">
          <ac:chgData name="Vercellino, Roberto" userId="87da420c-4b34-4b9a-9aab-ec42c59e6860" providerId="ADAL" clId="{2B26D782-E04F-41B4-87D6-88E5DB1564B6}" dt="2023-12-07T17:59:35.629" v="7350" actId="20577"/>
          <ac:spMkLst>
            <pc:docMk/>
            <pc:sldMk cId="840105148" sldId="397"/>
            <ac:spMk id="13" creationId="{6A3658C1-B1CA-2069-1E9E-39E3781B65D8}"/>
          </ac:spMkLst>
        </pc:spChg>
        <pc:spChg chg="add del mod">
          <ac:chgData name="Vercellino, Roberto" userId="87da420c-4b34-4b9a-9aab-ec42c59e6860" providerId="ADAL" clId="{2B26D782-E04F-41B4-87D6-88E5DB1564B6}" dt="2023-12-07T20:38:15.559" v="7407" actId="478"/>
          <ac:spMkLst>
            <pc:docMk/>
            <pc:sldMk cId="840105148" sldId="397"/>
            <ac:spMk id="14" creationId="{1C7DC7AA-EC4C-F38E-7AE3-8063AA9A2377}"/>
          </ac:spMkLst>
        </pc:spChg>
        <pc:spChg chg="del mod">
          <ac:chgData name="Vercellino, Roberto" userId="87da420c-4b34-4b9a-9aab-ec42c59e6860" providerId="ADAL" clId="{2B26D782-E04F-41B4-87D6-88E5DB1564B6}" dt="2023-12-06T16:24:01.342" v="5584" actId="478"/>
          <ac:spMkLst>
            <pc:docMk/>
            <pc:sldMk cId="840105148" sldId="397"/>
            <ac:spMk id="14" creationId="{4C33F78B-057A-81D7-A9AD-5D8BB351D2E3}"/>
          </ac:spMkLst>
        </pc:spChg>
        <pc:spChg chg="add del mod">
          <ac:chgData name="Vercellino, Roberto" userId="87da420c-4b34-4b9a-9aab-ec42c59e6860" providerId="ADAL" clId="{2B26D782-E04F-41B4-87D6-88E5DB1564B6}" dt="2023-12-06T16:24:06.693" v="5588" actId="20577"/>
          <ac:spMkLst>
            <pc:docMk/>
            <pc:sldMk cId="840105148" sldId="397"/>
            <ac:spMk id="15" creationId="{EA20ACAF-EFE6-46B7-08E7-5217DA66A86A}"/>
          </ac:spMkLst>
        </pc:spChg>
        <pc:spChg chg="mod">
          <ac:chgData name="Vercellino, Roberto" userId="87da420c-4b34-4b9a-9aab-ec42c59e6860" providerId="ADAL" clId="{2B26D782-E04F-41B4-87D6-88E5DB1564B6}" dt="2023-12-07T17:59:25.495" v="7344" actId="20577"/>
          <ac:spMkLst>
            <pc:docMk/>
            <pc:sldMk cId="840105148" sldId="397"/>
            <ac:spMk id="16" creationId="{3CF184F1-91B6-3B88-8364-AD47D4BB0E24}"/>
          </ac:spMkLst>
        </pc:spChg>
        <pc:spChg chg="add del mod">
          <ac:chgData name="Vercellino, Roberto" userId="87da420c-4b34-4b9a-9aab-ec42c59e6860" providerId="ADAL" clId="{2B26D782-E04F-41B4-87D6-88E5DB1564B6}" dt="2023-12-07T20:37:43.321" v="7392" actId="478"/>
          <ac:spMkLst>
            <pc:docMk/>
            <pc:sldMk cId="840105148" sldId="397"/>
            <ac:spMk id="18" creationId="{0596AC8A-F40E-1147-88F0-7E6268A00221}"/>
          </ac:spMkLst>
        </pc:spChg>
      </pc:sldChg>
      <pc:sldChg chg="addSp modSp new del mod">
        <pc:chgData name="Vercellino, Roberto" userId="87da420c-4b34-4b9a-9aab-ec42c59e6860" providerId="ADAL" clId="{2B26D782-E04F-41B4-87D6-88E5DB1564B6}" dt="2023-12-07T20:38:24.895" v="7409" actId="47"/>
        <pc:sldMkLst>
          <pc:docMk/>
          <pc:sldMk cId="162579032" sldId="398"/>
        </pc:sldMkLst>
        <pc:spChg chg="mod">
          <ac:chgData name="Vercellino, Roberto" userId="87da420c-4b34-4b9a-9aab-ec42c59e6860" providerId="ADAL" clId="{2B26D782-E04F-41B4-87D6-88E5DB1564B6}" dt="2023-12-07T17:09:04.735" v="6585" actId="20577"/>
          <ac:spMkLst>
            <pc:docMk/>
            <pc:sldMk cId="162579032" sldId="398"/>
            <ac:spMk id="2" creationId="{3F1AE941-5521-5013-9ADE-FFDAC13328F9}"/>
          </ac:spMkLst>
        </pc:spChg>
        <pc:spChg chg="add mod">
          <ac:chgData name="Vercellino, Roberto" userId="87da420c-4b34-4b9a-9aab-ec42c59e6860" providerId="ADAL" clId="{2B26D782-E04F-41B4-87D6-88E5DB1564B6}" dt="2023-12-07T17:11:15.264" v="6671" actId="1076"/>
          <ac:spMkLst>
            <pc:docMk/>
            <pc:sldMk cId="162579032" sldId="398"/>
            <ac:spMk id="8" creationId="{580698F6-0FA9-E511-1894-1966F5DD5B66}"/>
          </ac:spMkLst>
        </pc:spChg>
        <pc:spChg chg="add mod">
          <ac:chgData name="Vercellino, Roberto" userId="87da420c-4b34-4b9a-9aab-ec42c59e6860" providerId="ADAL" clId="{2B26D782-E04F-41B4-87D6-88E5DB1564B6}" dt="2023-12-07T17:11:29.801" v="6689" actId="20577"/>
          <ac:spMkLst>
            <pc:docMk/>
            <pc:sldMk cId="162579032" sldId="398"/>
            <ac:spMk id="9" creationId="{FB90F1DF-5B76-671C-73C6-BCBCEF381DB7}"/>
          </ac:spMkLst>
        </pc:spChg>
        <pc:spChg chg="add mod">
          <ac:chgData name="Vercellino, Roberto" userId="87da420c-4b34-4b9a-9aab-ec42c59e6860" providerId="ADAL" clId="{2B26D782-E04F-41B4-87D6-88E5DB1564B6}" dt="2023-12-07T17:14:38.166" v="7250" actId="1076"/>
          <ac:spMkLst>
            <pc:docMk/>
            <pc:sldMk cId="162579032" sldId="398"/>
            <ac:spMk id="10" creationId="{986E4806-9A3A-3C50-8408-7847101DB084}"/>
          </ac:spMkLst>
        </pc:spChg>
        <pc:grpChg chg="add mod">
          <ac:chgData name="Vercellino, Roberto" userId="87da420c-4b34-4b9a-9aab-ec42c59e6860" providerId="ADAL" clId="{2B26D782-E04F-41B4-87D6-88E5DB1564B6}" dt="2023-12-07T17:10:49.988" v="6610" actId="1076"/>
          <ac:grpSpMkLst>
            <pc:docMk/>
            <pc:sldMk cId="162579032" sldId="398"/>
            <ac:grpSpMk id="7" creationId="{9EDA9C07-1655-9DC6-1AB4-219E229E16AE}"/>
          </ac:grpSpMkLst>
        </pc:grpChg>
        <pc:picChg chg="add mod modCrop">
          <ac:chgData name="Vercellino, Roberto" userId="87da420c-4b34-4b9a-9aab-ec42c59e6860" providerId="ADAL" clId="{2B26D782-E04F-41B4-87D6-88E5DB1564B6}" dt="2023-12-07T17:10:46.749" v="6609" actId="164"/>
          <ac:picMkLst>
            <pc:docMk/>
            <pc:sldMk cId="162579032" sldId="398"/>
            <ac:picMk id="4" creationId="{54D4D877-ED54-6197-BAD1-6E5A7C0C61CD}"/>
          </ac:picMkLst>
        </pc:picChg>
        <pc:picChg chg="add mod modCrop">
          <ac:chgData name="Vercellino, Roberto" userId="87da420c-4b34-4b9a-9aab-ec42c59e6860" providerId="ADAL" clId="{2B26D782-E04F-41B4-87D6-88E5DB1564B6}" dt="2023-12-07T17:10:46.749" v="6609" actId="164"/>
          <ac:picMkLst>
            <pc:docMk/>
            <pc:sldMk cId="162579032" sldId="398"/>
            <ac:picMk id="6" creationId="{B5A0DB4E-AE52-DF86-C477-58CB6732DE1D}"/>
          </ac:picMkLst>
        </pc:picChg>
      </pc:sldChg>
      <pc:sldChg chg="addSp delSp modSp new mod">
        <pc:chgData name="Vercellino, Roberto" userId="87da420c-4b34-4b9a-9aab-ec42c59e6860" providerId="ADAL" clId="{2B26D782-E04F-41B4-87D6-88E5DB1564B6}" dt="2023-12-08T21:55:28.501" v="8035" actId="20577"/>
        <pc:sldMkLst>
          <pc:docMk/>
          <pc:sldMk cId="3823493066" sldId="398"/>
        </pc:sldMkLst>
        <pc:spChg chg="mod">
          <ac:chgData name="Vercellino, Roberto" userId="87da420c-4b34-4b9a-9aab-ec42c59e6860" providerId="ADAL" clId="{2B26D782-E04F-41B4-87D6-88E5DB1564B6}" dt="2023-12-07T20:39:08.397" v="7439" actId="6549"/>
          <ac:spMkLst>
            <pc:docMk/>
            <pc:sldMk cId="3823493066" sldId="398"/>
            <ac:spMk id="2" creationId="{6132A3D5-2830-1F42-C871-4B8599FA90A0}"/>
          </ac:spMkLst>
        </pc:spChg>
        <pc:spChg chg="add mod">
          <ac:chgData name="Vercellino, Roberto" userId="87da420c-4b34-4b9a-9aab-ec42c59e6860" providerId="ADAL" clId="{2B26D782-E04F-41B4-87D6-88E5DB1564B6}" dt="2023-12-07T20:39:16.868" v="7440"/>
          <ac:spMkLst>
            <pc:docMk/>
            <pc:sldMk cId="3823493066" sldId="398"/>
            <ac:spMk id="3" creationId="{2CBC49A3-5038-50AF-AD3A-85F78C8E1A56}"/>
          </ac:spMkLst>
        </pc:spChg>
        <pc:spChg chg="add mod">
          <ac:chgData name="Vercellino, Roberto" userId="87da420c-4b34-4b9a-9aab-ec42c59e6860" providerId="ADAL" clId="{2B26D782-E04F-41B4-87D6-88E5DB1564B6}" dt="2023-12-07T20:39:16.868" v="7440"/>
          <ac:spMkLst>
            <pc:docMk/>
            <pc:sldMk cId="3823493066" sldId="398"/>
            <ac:spMk id="5" creationId="{E1AA26C8-B211-8D99-6B72-FED46880ACA2}"/>
          </ac:spMkLst>
        </pc:spChg>
        <pc:spChg chg="add mod">
          <ac:chgData name="Vercellino, Roberto" userId="87da420c-4b34-4b9a-9aab-ec42c59e6860" providerId="ADAL" clId="{2B26D782-E04F-41B4-87D6-88E5DB1564B6}" dt="2023-12-07T20:47:03.120" v="8011" actId="20577"/>
          <ac:spMkLst>
            <pc:docMk/>
            <pc:sldMk cId="3823493066" sldId="398"/>
            <ac:spMk id="8" creationId="{0C0F70CA-D152-A70B-96D0-D197C6B70E66}"/>
          </ac:spMkLst>
        </pc:spChg>
        <pc:graphicFrameChg chg="add mod modGraphic">
          <ac:chgData name="Vercellino, Roberto" userId="87da420c-4b34-4b9a-9aab-ec42c59e6860" providerId="ADAL" clId="{2B26D782-E04F-41B4-87D6-88E5DB1564B6}" dt="2023-12-08T21:54:56.860" v="8031" actId="255"/>
          <ac:graphicFrameMkLst>
            <pc:docMk/>
            <pc:sldMk cId="3823493066" sldId="398"/>
            <ac:graphicFrameMk id="4" creationId="{4705023F-D239-8EE5-E410-FD010B05EB11}"/>
          </ac:graphicFrameMkLst>
        </pc:graphicFrameChg>
        <pc:graphicFrameChg chg="add del mod">
          <ac:chgData name="Vercellino, Roberto" userId="87da420c-4b34-4b9a-9aab-ec42c59e6860" providerId="ADAL" clId="{2B26D782-E04F-41B4-87D6-88E5DB1564B6}" dt="2023-12-07T20:41:24.977" v="7509" actId="478"/>
          <ac:graphicFrameMkLst>
            <pc:docMk/>
            <pc:sldMk cId="3823493066" sldId="398"/>
            <ac:graphicFrameMk id="6" creationId="{F20FA0E2-E520-7F63-E096-EE2DD07DE61C}"/>
          </ac:graphicFrameMkLst>
        </pc:graphicFrameChg>
        <pc:graphicFrameChg chg="add mod modGraphic">
          <ac:chgData name="Vercellino, Roberto" userId="87da420c-4b34-4b9a-9aab-ec42c59e6860" providerId="ADAL" clId="{2B26D782-E04F-41B4-87D6-88E5DB1564B6}" dt="2023-12-08T21:55:28.501" v="8035" actId="20577"/>
          <ac:graphicFrameMkLst>
            <pc:docMk/>
            <pc:sldMk cId="3823493066" sldId="398"/>
            <ac:graphicFrameMk id="7" creationId="{CCF6A452-DBCC-1387-2249-737C2BB0C6E0}"/>
          </ac:graphicFrameMkLst>
        </pc:graphicFrameChg>
      </pc:sldChg>
      <pc:sldChg chg="modSp add del mod">
        <pc:chgData name="Vercellino, Roberto" userId="87da420c-4b34-4b9a-9aab-ec42c59e6860" providerId="ADAL" clId="{2B26D782-E04F-41B4-87D6-88E5DB1564B6}" dt="2023-12-07T20:38:23.954" v="7408" actId="47"/>
        <pc:sldMkLst>
          <pc:docMk/>
          <pc:sldMk cId="162653579" sldId="399"/>
        </pc:sldMkLst>
        <pc:spChg chg="mod">
          <ac:chgData name="Vercellino, Roberto" userId="87da420c-4b34-4b9a-9aab-ec42c59e6860" providerId="ADAL" clId="{2B26D782-E04F-41B4-87D6-88E5DB1564B6}" dt="2023-12-07T17:15:37.195" v="7283" actId="20577"/>
          <ac:spMkLst>
            <pc:docMk/>
            <pc:sldMk cId="162653579" sldId="399"/>
            <ac:spMk id="2" creationId="{7E9C767D-F475-9C0E-D709-A8F77E5C6C4C}"/>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sz="1800" b="1" dirty="0"/>
              <a:t>Project Funding by Class (million $)</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tx>
            <c:strRef>
              <c:f>Sheet1!$B$1</c:f>
              <c:strCache>
                <c:ptCount val="1"/>
                <c:pt idx="0">
                  <c:v>Projects Funding By Class (million $)</c:v>
                </c:pt>
              </c:strCache>
            </c:strRef>
          </c:tx>
          <c:spPr>
            <a:ln>
              <a:solidFill>
                <a:schemeClr val="accent6">
                  <a:lumMod val="50000"/>
                </a:schemeClr>
              </a:solidFill>
            </a:ln>
          </c:spPr>
          <c:dPt>
            <c:idx val="0"/>
            <c:bubble3D val="0"/>
            <c:spPr>
              <a:solidFill>
                <a:schemeClr val="accent4">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2-E043-43FF-99E3-4026633151FC}"/>
              </c:ext>
            </c:extLst>
          </c:dPt>
          <c:dPt>
            <c:idx val="1"/>
            <c:bubble3D val="0"/>
            <c:spPr>
              <a:solidFill>
                <a:schemeClr val="accent1">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3-E043-43FF-99E3-4026633151FC}"/>
              </c:ext>
            </c:extLst>
          </c:dPt>
          <c:dPt>
            <c:idx val="2"/>
            <c:bubble3D val="0"/>
            <c:spPr>
              <a:solidFill>
                <a:schemeClr val="accent3">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1-E043-43FF-99E3-4026633151FC}"/>
              </c:ext>
            </c:extLst>
          </c:dPt>
          <c:dLbls>
            <c:dLbl>
              <c:idx val="0"/>
              <c:layout>
                <c:manualLayout>
                  <c:x val="0.16079572568777581"/>
                  <c:y val="0.10267749261733893"/>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489D024D-1D1F-9547-97D3-1F9D2A62FA3C}" type="CATEGORYNAME">
                      <a:rPr lang="en-US"/>
                      <a:pPr>
                        <a:defRPr>
                          <a:solidFill>
                            <a:schemeClr val="tx1"/>
                          </a:solidFill>
                        </a:defRPr>
                      </a:pPr>
                      <a:t>[CATEGORY NAME]</a:t>
                    </a:fld>
                    <a:r>
                      <a:rPr lang="en-US" baseline="0"/>
                      <a:t>
$</a:t>
                    </a:r>
                    <a:fld id="{C841FBF8-82B6-034F-918F-B3BFB4E83D6C}" type="VALUE">
                      <a:rPr lang="en-US" baseline="0" smtClean="0"/>
                      <a:pPr>
                        <a:defRPr>
                          <a:solidFill>
                            <a:schemeClr val="tx1"/>
                          </a:solidFill>
                        </a:defRPr>
                      </a:pPr>
                      <a:t>[VALUE]</a:t>
                    </a:fld>
                    <a:r>
                      <a:rPr lang="en-US" baseline="0"/>
                      <a:t>
</a:t>
                    </a:r>
                    <a:fld id="{7AADF51C-D121-9044-A1DD-A6B667A84BEF}"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25215428618820845"/>
                      <c:h val="0.15447452794130639"/>
                    </c:manualLayout>
                  </c15:layout>
                  <c15:dlblFieldTable/>
                  <c15:showDataLabelsRange val="0"/>
                </c:ext>
                <c:ext xmlns:c16="http://schemas.microsoft.com/office/drawing/2014/chart" uri="{C3380CC4-5D6E-409C-BE32-E72D297353CC}">
                  <c16:uniqueId val="{00000002-E043-43FF-99E3-4026633151FC}"/>
                </c:ext>
              </c:extLst>
            </c:dLbl>
            <c:dLbl>
              <c:idx val="1"/>
              <c:layout>
                <c:manualLayout>
                  <c:x val="-0.22989756257905566"/>
                  <c:y val="-0.12670459450175409"/>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9EB6856B-3292-504F-81C0-791CE00F87B9}" type="CATEGORYNAME">
                      <a:rPr lang="en-US"/>
                      <a:pPr>
                        <a:defRPr>
                          <a:solidFill>
                            <a:schemeClr val="tx1"/>
                          </a:solidFill>
                        </a:defRPr>
                      </a:pPr>
                      <a:t>[CATEGORY NAME]</a:t>
                    </a:fld>
                    <a:r>
                      <a:rPr lang="en-US" baseline="0"/>
                      <a:t>
$</a:t>
                    </a:r>
                    <a:fld id="{245E81FE-1BFF-4B43-9479-2B2D343BB2C7}" type="VALUE">
                      <a:rPr lang="en-US" baseline="0" smtClean="0"/>
                      <a:pPr>
                        <a:defRPr>
                          <a:solidFill>
                            <a:schemeClr val="tx1"/>
                          </a:solidFill>
                        </a:defRPr>
                      </a:pPr>
                      <a:t>[VALUE]</a:t>
                    </a:fld>
                    <a:r>
                      <a:rPr lang="en-US" baseline="0"/>
                      <a:t>
</a:t>
                    </a:r>
                    <a:fld id="{5AF5B20C-0CF6-ED44-8F1D-B24068A0E7B7}"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35045559432943868"/>
                      <c:h val="0.15494102910870519"/>
                    </c:manualLayout>
                  </c15:layout>
                  <c15:dlblFieldTable/>
                  <c15:showDataLabelsRange val="0"/>
                </c:ext>
                <c:ext xmlns:c16="http://schemas.microsoft.com/office/drawing/2014/chart" uri="{C3380CC4-5D6E-409C-BE32-E72D297353CC}">
                  <c16:uniqueId val="{00000003-E043-43FF-99E3-4026633151FC}"/>
                </c:ext>
              </c:extLst>
            </c:dLbl>
            <c:dLbl>
              <c:idx val="2"/>
              <c:layout>
                <c:manualLayout>
                  <c:x val="0.2296469076630277"/>
                  <c:y val="8.2348914862772973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C4E44DE9-5A11-0F43-B9B2-9BFF5074487A}" type="CATEGORYNAME">
                      <a:rPr lang="en-US"/>
                      <a:pPr>
                        <a:defRPr>
                          <a:solidFill>
                            <a:schemeClr val="tx1"/>
                          </a:solidFill>
                        </a:defRPr>
                      </a:pPr>
                      <a:t>[CATEGORY NAME]</a:t>
                    </a:fld>
                    <a:r>
                      <a:rPr lang="en-US" baseline="0"/>
                      <a:t>
$</a:t>
                    </a:r>
                    <a:fld id="{5C0CBFE1-6DA0-7642-A201-B46AA3F54D2C}" type="VALUE">
                      <a:rPr lang="en-US" baseline="0" smtClean="0"/>
                      <a:pPr>
                        <a:defRPr>
                          <a:solidFill>
                            <a:schemeClr val="tx1"/>
                          </a:solidFill>
                        </a:defRPr>
                      </a:pPr>
                      <a:t>[VALUE]</a:t>
                    </a:fld>
                    <a:r>
                      <a:rPr lang="en-US" baseline="0"/>
                      <a:t>
</a:t>
                    </a:r>
                    <a:fld id="{F38ADD2D-B7B0-6942-8D65-987D67D51375}"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17146372587523775"/>
                      <c:h val="0.17929738099827686"/>
                    </c:manualLayout>
                  </c15:layout>
                  <c15:dlblFieldTable/>
                  <c15:showDataLabelsRange val="0"/>
                </c:ext>
                <c:ext xmlns:c16="http://schemas.microsoft.com/office/drawing/2014/chart" uri="{C3380CC4-5D6E-409C-BE32-E72D297353CC}">
                  <c16:uniqueId val="{00000001-E043-43FF-99E3-4026633151FC}"/>
                </c:ext>
              </c:extLst>
            </c:dLbl>
            <c:spPr>
              <a:solidFill>
                <a:schemeClr val="bg1"/>
              </a:solidFill>
              <a:ln>
                <a:solidFill>
                  <a:schemeClr val="tx1"/>
                </a:solid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dLblPos val="inEnd"/>
            <c:showLegendKey val="0"/>
            <c:showVal val="1"/>
            <c:showCatName val="1"/>
            <c:showSerName val="0"/>
            <c:showPercent val="1"/>
            <c:showBubbleSize val="0"/>
            <c:separator>
</c:separator>
            <c:showLeaderLines val="0"/>
            <c:extLst>
              <c:ext xmlns:c15="http://schemas.microsoft.com/office/drawing/2012/chart" uri="{CE6537A1-D6FC-4f65-9D91-7224C49458BB}"/>
            </c:extLst>
          </c:dLbls>
          <c:cat>
            <c:strRef>
              <c:f>Sheet1!$A$2:$A$4</c:f>
              <c:strCache>
                <c:ptCount val="3"/>
                <c:pt idx="0">
                  <c:v>Fuel Production</c:v>
                </c:pt>
                <c:pt idx="1">
                  <c:v>Fueling Infrastructure</c:v>
                </c:pt>
                <c:pt idx="2">
                  <c:v>Vehicles</c:v>
                </c:pt>
              </c:strCache>
            </c:strRef>
          </c:cat>
          <c:val>
            <c:numRef>
              <c:f>Sheet1!$B$2:$B$4</c:f>
              <c:numCache>
                <c:formatCode>0.00</c:formatCode>
                <c:ptCount val="3"/>
                <c:pt idx="0">
                  <c:v>88.2</c:v>
                </c:pt>
                <c:pt idx="1">
                  <c:v>564.70000000000005</c:v>
                </c:pt>
                <c:pt idx="2">
                  <c:v>383.1</c:v>
                </c:pt>
              </c:numCache>
            </c:numRef>
          </c:val>
          <c:extLst>
            <c:ext xmlns:c16="http://schemas.microsoft.com/office/drawing/2014/chart" uri="{C3380CC4-5D6E-409C-BE32-E72D297353CC}">
              <c16:uniqueId val="{00000000-E043-43FF-99E3-4026633151FC}"/>
            </c:ext>
          </c:extLst>
        </c:ser>
        <c:dLbls>
          <c:dLblPos val="bestFit"/>
          <c:showLegendKey val="0"/>
          <c:showVal val="1"/>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420D66-7601-4B43-8B4D-08A000479E61}"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D892696-2246-E340-8F15-B298D3FF167D}">
      <dgm:prSet phldrT="[Text]"/>
      <dgm:spPr/>
      <dgm:t>
        <a:bodyPr/>
        <a:lstStyle/>
        <a:p>
          <a:r>
            <a:rPr lang="en-US" dirty="0"/>
            <a:t>CTP Benefits</a:t>
          </a:r>
        </a:p>
      </dgm:t>
      <dgm:extLst>
        <a:ext uri="{E40237B7-FDA0-4F09-8148-C483321AD2D9}">
          <dgm14:cNvPr xmlns:dgm14="http://schemas.microsoft.com/office/drawing/2010/diagram" id="0" name="" descr="CTP Benefits"/>
        </a:ext>
      </dgm:extLst>
    </dgm:pt>
    <dgm:pt modelId="{A02BCF97-A909-CC48-81F8-F82C8180026A}" type="parTrans" cxnId="{DD39137C-617D-A148-A33C-4FDBC413F1FB}">
      <dgm:prSet/>
      <dgm:spPr/>
      <dgm:t>
        <a:bodyPr/>
        <a:lstStyle/>
        <a:p>
          <a:endParaRPr lang="en-US"/>
        </a:p>
      </dgm:t>
    </dgm:pt>
    <dgm:pt modelId="{8F6AC8ED-FE7B-EF45-9214-43EE666172E6}" type="sibTrans" cxnId="{DD39137C-617D-A148-A33C-4FDBC413F1FB}">
      <dgm:prSet/>
      <dgm:spPr/>
      <dgm:t>
        <a:bodyPr/>
        <a:lstStyle/>
        <a:p>
          <a:endParaRPr lang="en-US"/>
        </a:p>
      </dgm:t>
    </dgm:pt>
    <dgm:pt modelId="{CF92F5DF-F2E0-3649-87B3-23DDDB256713}">
      <dgm:prSet phldrT="[Text]"/>
      <dgm:spPr/>
      <dgm:t>
        <a:bodyPr/>
        <a:lstStyle/>
        <a:p>
          <a:r>
            <a:rPr lang="en-US"/>
            <a:t>Expected Benefits</a:t>
          </a:r>
        </a:p>
      </dgm:t>
    </dgm:pt>
    <dgm:pt modelId="{ACD691D0-54EC-1540-9757-960E0997C375}" type="parTrans" cxnId="{79D754EF-EC4F-8940-AFE4-50C91F547BCF}">
      <dgm:prSet/>
      <dgm:spPr/>
      <dgm:t>
        <a:bodyPr/>
        <a:lstStyle/>
        <a:p>
          <a:endParaRPr lang="en-US"/>
        </a:p>
      </dgm:t>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380B346A-712F-634A-BFA3-5F85AF03C455}" type="sibTrans" cxnId="{79D754EF-EC4F-8940-AFE4-50C91F547BCF}">
      <dgm:prSet/>
      <dgm:spPr/>
      <dgm:t>
        <a:bodyPr/>
        <a:lstStyle/>
        <a:p>
          <a:endParaRPr lang="en-US"/>
        </a:p>
      </dgm:t>
    </dgm:pt>
    <dgm:pt modelId="{209A7E16-F72C-2F4A-B088-AB049A1C0479}">
      <dgm:prSet phldrT="[Text]"/>
      <dgm:spPr/>
      <dgm:t>
        <a:bodyPr/>
        <a:lstStyle/>
        <a:p>
          <a:r>
            <a:rPr lang="en-US" dirty="0"/>
            <a:t>Market Transformation Benefits</a:t>
          </a:r>
        </a:p>
      </dgm:t>
      <dgm:extLst>
        <a:ext uri="{E40237B7-FDA0-4F09-8148-C483321AD2D9}">
          <dgm14:cNvPr xmlns:dgm14="http://schemas.microsoft.com/office/drawing/2010/diagram" id="0" name="" descr="Market Transformation Benefits"/>
        </a:ext>
      </dgm:extLst>
    </dgm:pt>
    <dgm:pt modelId="{89EECC9A-8BEE-8C4A-A280-A79070654199}" type="parTrans" cxnId="{628C2360-B0D6-2042-A3A6-D71A86D01464}">
      <dgm:prSet/>
      <dgm:spPr/>
      <dgm:t>
        <a:bodyPr/>
        <a:lstStyle/>
        <a:p>
          <a:endParaRPr lang="en-US"/>
        </a:p>
      </dgm:t>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F8CFF5E7-DA4D-2A4C-BCFD-B417D114350C}" type="sibTrans" cxnId="{628C2360-B0D6-2042-A3A6-D71A86D01464}">
      <dgm:prSet/>
      <dgm:spPr/>
      <dgm:t>
        <a:bodyPr/>
        <a:lstStyle/>
        <a:p>
          <a:endParaRPr lang="en-US"/>
        </a:p>
      </dgm:t>
    </dgm:pt>
    <dgm:pt modelId="{4C7FAE5D-7613-5D44-9355-4D7DB62BBEE6}">
      <dgm:prSet/>
      <dgm:spPr/>
      <dgm:t>
        <a:bodyPr/>
        <a:lstStyle/>
        <a:p>
          <a:r>
            <a:rPr lang="en-US" dirty="0"/>
            <a:t>Perceived Vehicle Price</a:t>
          </a:r>
        </a:p>
      </dgm:t>
      <dgm:extLst>
        <a:ext uri="{E40237B7-FDA0-4F09-8148-C483321AD2D9}">
          <dgm14:cNvPr xmlns:dgm14="http://schemas.microsoft.com/office/drawing/2010/diagram" id="0" name="" descr="Perceived Vehicle Price"/>
        </a:ext>
      </dgm:extLst>
    </dgm:pt>
    <dgm:pt modelId="{8AD326D0-BE38-A649-99DC-D3EA66C183CC}" type="parTrans" cxnId="{ADEC18C3-50B4-C649-A11C-0AA1E34A483F}">
      <dgm:prSet/>
      <dgm:spPr/>
      <dgm:t>
        <a:bodyPr/>
        <a:lstStyle/>
        <a:p>
          <a:endParaRPr lang="en-US"/>
        </a:p>
      </dgm:t>
    </dgm:pt>
    <dgm:pt modelId="{F55D05C2-99C2-724A-B5EC-1F9C105FC347}" type="sibTrans" cxnId="{ADEC18C3-50B4-C649-A11C-0AA1E34A483F}">
      <dgm:prSet/>
      <dgm:spPr/>
      <dgm:t>
        <a:bodyPr/>
        <a:lstStyle/>
        <a:p>
          <a:endParaRPr lang="en-US"/>
        </a:p>
      </dgm:t>
    </dgm:pt>
    <dgm:pt modelId="{82334A58-FB26-E84F-8F9F-13CFA5CBD632}">
      <dgm:prSet/>
      <dgm:spPr/>
      <dgm:t>
        <a:bodyPr/>
        <a:lstStyle/>
        <a:p>
          <a:r>
            <a:rPr lang="en-US"/>
            <a:t>Fuel Production</a:t>
          </a:r>
        </a:p>
      </dgm:t>
    </dgm:pt>
    <dgm:pt modelId="{A7650082-B989-B540-9B87-10A3051B9260}" type="parTrans" cxnId="{146BA482-79A2-B549-9D4F-61126C670543}">
      <dgm:prSet/>
      <dgm:spPr/>
      <dgm:t>
        <a:bodyPr/>
        <a:lstStyle/>
        <a:p>
          <a:endParaRPr lang="en-US"/>
        </a:p>
      </dgm:t>
    </dgm:pt>
    <dgm:pt modelId="{D8766B69-A682-254F-9914-252BC350CF15}" type="sibTrans" cxnId="{146BA482-79A2-B549-9D4F-61126C670543}">
      <dgm:prSet/>
      <dgm:spPr/>
      <dgm:t>
        <a:bodyPr/>
        <a:lstStyle/>
        <a:p>
          <a:endParaRPr lang="en-US"/>
        </a:p>
      </dgm:t>
    </dgm:pt>
    <dgm:pt modelId="{F279CAD6-AA9F-0E44-ADBD-AB2E09F30764}">
      <dgm:prSet/>
      <dgm:spPr/>
      <dgm:t>
        <a:bodyPr/>
        <a:lstStyle/>
        <a:p>
          <a:r>
            <a:rPr lang="en-US"/>
            <a:t>Refueling Infrastructure</a:t>
          </a:r>
        </a:p>
      </dgm:t>
    </dgm:pt>
    <dgm:pt modelId="{0AD8948B-1BCA-B94C-9A4C-F9A14B955C1A}" type="parTrans" cxnId="{911F7940-F478-EB4C-AB59-14CE5B714240}">
      <dgm:prSet/>
      <dgm:spPr/>
      <dgm:t>
        <a:bodyPr/>
        <a:lstStyle/>
        <a:p>
          <a:endParaRPr lang="en-US"/>
        </a:p>
      </dgm:t>
    </dgm:pt>
    <dgm:pt modelId="{FD0D48F2-898B-3F46-8177-CBB9AD1BE325}" type="sibTrans" cxnId="{911F7940-F478-EB4C-AB59-14CE5B714240}">
      <dgm:prSet/>
      <dgm:spPr/>
      <dgm:t>
        <a:bodyPr/>
        <a:lstStyle/>
        <a:p>
          <a:endParaRPr lang="en-US"/>
        </a:p>
      </dgm:t>
    </dgm:pt>
    <dgm:pt modelId="{6F1EFE19-0AA0-6F4F-81FB-4FCB68B93F0D}">
      <dgm:prSet/>
      <dgm:spPr/>
      <dgm:t>
        <a:bodyPr/>
        <a:lstStyle/>
        <a:p>
          <a:r>
            <a:rPr lang="en-US"/>
            <a:t>Vehicle Deployment</a:t>
          </a:r>
        </a:p>
      </dgm:t>
    </dgm:pt>
    <dgm:pt modelId="{025CCD65-3494-BF41-83EF-540CD10343D2}" type="parTrans" cxnId="{4DCFF1CC-DEFA-394B-9930-A1366F198980}">
      <dgm:prSet/>
      <dgm:spPr/>
      <dgm:t>
        <a:bodyPr/>
        <a:lstStyle/>
        <a:p>
          <a:endParaRPr lang="en-US"/>
        </a:p>
      </dgm:t>
    </dgm:pt>
    <dgm:pt modelId="{55BB25D1-73CF-1540-9413-8B00C25D9B11}" type="sibTrans" cxnId="{4DCFF1CC-DEFA-394B-9930-A1366F198980}">
      <dgm:prSet/>
      <dgm:spPr/>
      <dgm:t>
        <a:bodyPr/>
        <a:lstStyle/>
        <a:p>
          <a:endParaRPr lang="en-US"/>
        </a:p>
      </dgm:t>
    </dgm:pt>
    <dgm:pt modelId="{3FCB4E2C-34B0-9C44-8DAE-60C833681B36}">
      <dgm:prSet/>
      <dgm:spPr/>
      <dgm:t>
        <a:bodyPr/>
        <a:lstStyle/>
        <a:p>
          <a:r>
            <a:rPr lang="en-US" dirty="0"/>
            <a:t>Vehicle Cost Reductions</a:t>
          </a:r>
        </a:p>
      </dgm:t>
      <dgm:extLst>
        <a:ext uri="{E40237B7-FDA0-4F09-8148-C483321AD2D9}">
          <dgm14:cNvPr xmlns:dgm14="http://schemas.microsoft.com/office/drawing/2010/diagram" id="0" name="" descr="Vehicle Cost Reductions"/>
        </a:ext>
      </dgm:extLst>
    </dgm:pt>
    <dgm:pt modelId="{05058305-DE42-C840-BE48-8D1326DB3CD4}" type="parTrans" cxnId="{E0C94C47-D955-624C-966B-1809D3FE38FE}">
      <dgm:prSet/>
      <dgm:spPr/>
      <dgm:t>
        <a:bodyPr/>
        <a:lstStyle/>
        <a:p>
          <a:endParaRPr lang="en-US"/>
        </a:p>
      </dgm:t>
    </dgm:pt>
    <dgm:pt modelId="{3C8F0514-5CEC-124D-A670-6F3E73E24EDB}" type="sibTrans" cxnId="{E0C94C47-D955-624C-966B-1809D3FE38FE}">
      <dgm:prSet/>
      <dgm:spPr/>
      <dgm:t>
        <a:bodyPr/>
        <a:lstStyle/>
        <a:p>
          <a:endParaRPr lang="en-US"/>
        </a:p>
      </dgm:t>
    </dgm:pt>
    <dgm:pt modelId="{52E0621C-5CB2-E140-902E-6DCB038E5B94}">
      <dgm:prSet/>
      <dgm:spPr/>
      <dgm:t>
        <a:bodyPr/>
        <a:lstStyle/>
        <a:p>
          <a:r>
            <a:rPr lang="en-US" dirty="0"/>
            <a:t>Advanced Technologies</a:t>
          </a:r>
        </a:p>
      </dgm:t>
      <dgm:extLst>
        <a:ext uri="{E40237B7-FDA0-4F09-8148-C483321AD2D9}">
          <dgm14:cNvPr xmlns:dgm14="http://schemas.microsoft.com/office/drawing/2010/diagram" id="0" name="" descr="Advanced Technologies"/>
        </a:ext>
      </dgm:extLst>
    </dgm:pt>
    <dgm:pt modelId="{9D1F0800-3B0C-2946-9DC9-2B5B2D3F3D9E}" type="parTrans" cxnId="{AACFD46C-6D43-224A-A6EC-D5C27938894F}">
      <dgm:prSet/>
      <dgm:spPr/>
      <dgm:t>
        <a:bodyPr/>
        <a:lstStyle/>
        <a:p>
          <a:endParaRPr lang="en-US"/>
        </a:p>
      </dgm:t>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B1BA5992-55EA-1A4E-ABF0-3EA82DB76095}" type="sibTrans" cxnId="{AACFD46C-6D43-224A-A6EC-D5C27938894F}">
      <dgm:prSet/>
      <dgm:spPr/>
      <dgm:t>
        <a:bodyPr/>
        <a:lstStyle/>
        <a:p>
          <a:endParaRPr lang="en-US"/>
        </a:p>
      </dgm:t>
    </dgm:pt>
    <dgm:pt modelId="{855321BA-D790-9F47-993A-B044099F4582}" type="pres">
      <dgm:prSet presAssocID="{02420D66-7601-4B43-8B4D-08A000479E61}" presName="hierChild1" presStyleCnt="0">
        <dgm:presLayoutVars>
          <dgm:orgChart val="1"/>
          <dgm:chPref val="1"/>
          <dgm:dir/>
          <dgm:animOne val="branch"/>
          <dgm:animLvl val="lvl"/>
          <dgm:resizeHandles/>
        </dgm:presLayoutVars>
      </dgm:prSet>
      <dgm:spPr/>
    </dgm:pt>
    <dgm:pt modelId="{64C15692-3728-8B48-94A6-A5123057E801}" type="pres">
      <dgm:prSet presAssocID="{8D892696-2246-E340-8F15-B298D3FF167D}" presName="hierRoot1" presStyleCnt="0">
        <dgm:presLayoutVars>
          <dgm:hierBranch val="init"/>
        </dgm:presLayoutVars>
      </dgm:prSet>
      <dgm:spPr/>
    </dgm:pt>
    <dgm:pt modelId="{20D652C3-9935-F541-AB0F-F6590C5726EF}" type="pres">
      <dgm:prSet presAssocID="{8D892696-2246-E340-8F15-B298D3FF167D}" presName="rootComposite1" presStyleCnt="0"/>
      <dgm:spPr/>
    </dgm:pt>
    <dgm:pt modelId="{28329578-FC81-F945-9B63-8242D0D15897}" type="pres">
      <dgm:prSet presAssocID="{8D892696-2246-E340-8F15-B298D3FF167D}" presName="rootText1" presStyleLbl="node0" presStyleIdx="0" presStyleCnt="1">
        <dgm:presLayoutVars>
          <dgm:chPref val="3"/>
        </dgm:presLayoutVars>
      </dgm:prSet>
      <dgm:spPr/>
    </dgm:pt>
    <dgm:pt modelId="{CB064AF5-807A-B148-94F6-A40F2E6C7696}" type="pres">
      <dgm:prSet presAssocID="{8D892696-2246-E340-8F15-B298D3FF167D}" presName="rootConnector1" presStyleLbl="node1" presStyleIdx="0" presStyleCnt="0"/>
      <dgm:spPr/>
    </dgm:pt>
    <dgm:pt modelId="{2618C52B-FE67-C949-8DBD-83721560418C}" type="pres">
      <dgm:prSet presAssocID="{8D892696-2246-E340-8F15-B298D3FF167D}" presName="hierChild2" presStyleCnt="0"/>
      <dgm:spPr/>
    </dgm:pt>
    <dgm:pt modelId="{CB78FCB2-2D8B-D443-B5A5-DF6839331331}" type="pres">
      <dgm:prSet presAssocID="{ACD691D0-54EC-1540-9757-960E0997C375}" presName="Name37" presStyleLbl="parChTrans1D2" presStyleIdx="0" presStyleCnt="2"/>
      <dgm:spPr/>
    </dgm:pt>
    <dgm:pt modelId="{C417E306-94F7-5349-BA3B-F2C1D99E4825}" type="pres">
      <dgm:prSet presAssocID="{CF92F5DF-F2E0-3649-87B3-23DDDB256713}" presName="hierRoot2" presStyleCnt="0">
        <dgm:presLayoutVars>
          <dgm:hierBranch val="init"/>
        </dgm:presLayoutVars>
      </dgm:prSet>
      <dgm:spPr/>
    </dgm:pt>
    <dgm:pt modelId="{E296A928-0BA1-B747-971F-A39094462ADD}" type="pres">
      <dgm:prSet presAssocID="{CF92F5DF-F2E0-3649-87B3-23DDDB256713}" presName="rootComposite" presStyleCnt="0"/>
      <dgm:spPr/>
    </dgm:pt>
    <dgm:pt modelId="{B90FDA5A-EF63-844D-A61C-0F6859206C52}" type="pres">
      <dgm:prSet presAssocID="{CF92F5DF-F2E0-3649-87B3-23DDDB256713}" presName="rootText" presStyleLbl="node2" presStyleIdx="0" presStyleCnt="2" custLinFactNeighborX="-8895">
        <dgm:presLayoutVars>
          <dgm:chPref val="3"/>
        </dgm:presLayoutVars>
      </dgm:prSet>
      <dgm:spPr/>
    </dgm:pt>
    <dgm:pt modelId="{A8B85DF1-BD12-3540-B667-E5A465ECFB87}" type="pres">
      <dgm:prSet presAssocID="{CF92F5DF-F2E0-3649-87B3-23DDDB256713}" presName="rootConnector" presStyleLbl="node2" presStyleIdx="0" presStyleCnt="2"/>
      <dgm:spPr/>
    </dgm:pt>
    <dgm:pt modelId="{67AFE173-C50E-264B-8B96-EE72508D099C}" type="pres">
      <dgm:prSet presAssocID="{CF92F5DF-F2E0-3649-87B3-23DDDB256713}" presName="hierChild4" presStyleCnt="0"/>
      <dgm:spPr/>
    </dgm:pt>
    <dgm:pt modelId="{41CD4340-C366-CE4B-A032-64DC3DDE65E5}" type="pres">
      <dgm:prSet presAssocID="{A7650082-B989-B540-9B87-10A3051B9260}" presName="Name37" presStyleLbl="parChTrans1D3" presStyleIdx="0" presStyleCnt="6"/>
      <dgm:spPr/>
    </dgm:pt>
    <dgm:pt modelId="{CCE3BCF9-D92F-A644-A04E-D533E8ECA225}" type="pres">
      <dgm:prSet presAssocID="{82334A58-FB26-E84F-8F9F-13CFA5CBD632}" presName="hierRoot2" presStyleCnt="0">
        <dgm:presLayoutVars>
          <dgm:hierBranch val="init"/>
        </dgm:presLayoutVars>
      </dgm:prSet>
      <dgm:spPr/>
    </dgm:pt>
    <dgm:pt modelId="{7293A45B-4618-AF4F-9014-273475B2C916}" type="pres">
      <dgm:prSet presAssocID="{82334A58-FB26-E84F-8F9F-13CFA5CBD632}" presName="rootComposite" presStyleCnt="0"/>
      <dgm:spPr/>
    </dgm:pt>
    <dgm:pt modelId="{028A8F6E-FF7B-9E44-8821-D84D3C4A81AE}" type="pres">
      <dgm:prSet presAssocID="{82334A58-FB26-E84F-8F9F-13CFA5CBD632}" presName="rootText" presStyleLbl="node3" presStyleIdx="0" presStyleCnt="6" custLinFactNeighborX="-8895">
        <dgm:presLayoutVars>
          <dgm:chPref val="3"/>
        </dgm:presLayoutVars>
      </dgm:prSet>
      <dgm:spPr/>
    </dgm:pt>
    <dgm:pt modelId="{F5D6F85A-FC52-E54B-BFFF-A85937BA3120}" type="pres">
      <dgm:prSet presAssocID="{82334A58-FB26-E84F-8F9F-13CFA5CBD632}" presName="rootConnector" presStyleLbl="node3" presStyleIdx="0" presStyleCnt="6"/>
      <dgm:spPr/>
    </dgm:pt>
    <dgm:pt modelId="{16D44F2A-3C62-4D4D-B53A-031888E00BF6}" type="pres">
      <dgm:prSet presAssocID="{82334A58-FB26-E84F-8F9F-13CFA5CBD632}" presName="hierChild4" presStyleCnt="0"/>
      <dgm:spPr/>
    </dgm:pt>
    <dgm:pt modelId="{CB094E05-42F3-DB47-AF70-0395DB4BFC1D}" type="pres">
      <dgm:prSet presAssocID="{82334A58-FB26-E84F-8F9F-13CFA5CBD632}" presName="hierChild5" presStyleCnt="0"/>
      <dgm:spPr/>
    </dgm:pt>
    <dgm:pt modelId="{CBF68505-ED4D-F141-AE9B-C3EBAB1872B8}" type="pres">
      <dgm:prSet presAssocID="{0AD8948B-1BCA-B94C-9A4C-F9A14B955C1A}" presName="Name37" presStyleLbl="parChTrans1D3" presStyleIdx="1" presStyleCnt="6"/>
      <dgm:spPr/>
    </dgm:pt>
    <dgm:pt modelId="{C7901BD5-559C-2F43-B7BF-8F19F56F0203}" type="pres">
      <dgm:prSet presAssocID="{F279CAD6-AA9F-0E44-ADBD-AB2E09F30764}" presName="hierRoot2" presStyleCnt="0">
        <dgm:presLayoutVars>
          <dgm:hierBranch val="init"/>
        </dgm:presLayoutVars>
      </dgm:prSet>
      <dgm:spPr/>
    </dgm:pt>
    <dgm:pt modelId="{0B176EB2-6AF1-494C-939A-5361310E8FF6}" type="pres">
      <dgm:prSet presAssocID="{F279CAD6-AA9F-0E44-ADBD-AB2E09F30764}" presName="rootComposite" presStyleCnt="0"/>
      <dgm:spPr/>
    </dgm:pt>
    <dgm:pt modelId="{3E9D1691-703B-7544-8F33-10F782DF4586}" type="pres">
      <dgm:prSet presAssocID="{F279CAD6-AA9F-0E44-ADBD-AB2E09F30764}" presName="rootText" presStyleLbl="node3" presStyleIdx="1" presStyleCnt="6" custLinFactNeighborX="-8895">
        <dgm:presLayoutVars>
          <dgm:chPref val="3"/>
        </dgm:presLayoutVars>
      </dgm:prSet>
      <dgm:spPr/>
    </dgm:pt>
    <dgm:pt modelId="{5EBBA5E8-3B3A-2042-8A75-D881CBF241EE}" type="pres">
      <dgm:prSet presAssocID="{F279CAD6-AA9F-0E44-ADBD-AB2E09F30764}" presName="rootConnector" presStyleLbl="node3" presStyleIdx="1" presStyleCnt="6"/>
      <dgm:spPr/>
    </dgm:pt>
    <dgm:pt modelId="{75EBF772-23CB-484C-B850-685165D024A4}" type="pres">
      <dgm:prSet presAssocID="{F279CAD6-AA9F-0E44-ADBD-AB2E09F30764}" presName="hierChild4" presStyleCnt="0"/>
      <dgm:spPr/>
    </dgm:pt>
    <dgm:pt modelId="{BE1B4C30-5FB8-0449-BFA2-34832580D733}" type="pres">
      <dgm:prSet presAssocID="{F279CAD6-AA9F-0E44-ADBD-AB2E09F30764}" presName="hierChild5" presStyleCnt="0"/>
      <dgm:spPr/>
    </dgm:pt>
    <dgm:pt modelId="{5D03288C-3625-4C4D-9A28-D3BF970D5367}" type="pres">
      <dgm:prSet presAssocID="{025CCD65-3494-BF41-83EF-540CD10343D2}" presName="Name37" presStyleLbl="parChTrans1D3" presStyleIdx="2" presStyleCnt="6"/>
      <dgm:spPr/>
    </dgm:pt>
    <dgm:pt modelId="{A68C0D2B-1DDC-D24C-8750-F9B94528C356}" type="pres">
      <dgm:prSet presAssocID="{6F1EFE19-0AA0-6F4F-81FB-4FCB68B93F0D}" presName="hierRoot2" presStyleCnt="0">
        <dgm:presLayoutVars>
          <dgm:hierBranch val="init"/>
        </dgm:presLayoutVars>
      </dgm:prSet>
      <dgm:spPr/>
    </dgm:pt>
    <dgm:pt modelId="{0D69ED06-9A98-2840-AEC5-8A66DAF6D191}" type="pres">
      <dgm:prSet presAssocID="{6F1EFE19-0AA0-6F4F-81FB-4FCB68B93F0D}" presName="rootComposite" presStyleCnt="0"/>
      <dgm:spPr/>
    </dgm:pt>
    <dgm:pt modelId="{E11E4E1F-350C-AA4B-84CB-9ACFAE033691}" type="pres">
      <dgm:prSet presAssocID="{6F1EFE19-0AA0-6F4F-81FB-4FCB68B93F0D}" presName="rootText" presStyleLbl="node3" presStyleIdx="2" presStyleCnt="6" custLinFactNeighborX="-8895">
        <dgm:presLayoutVars>
          <dgm:chPref val="3"/>
        </dgm:presLayoutVars>
      </dgm:prSet>
      <dgm:spPr/>
    </dgm:pt>
    <dgm:pt modelId="{23D31C5C-960D-A34B-8537-B65D2553B59C}" type="pres">
      <dgm:prSet presAssocID="{6F1EFE19-0AA0-6F4F-81FB-4FCB68B93F0D}" presName="rootConnector" presStyleLbl="node3" presStyleIdx="2" presStyleCnt="6"/>
      <dgm:spPr/>
    </dgm:pt>
    <dgm:pt modelId="{3BA38E1F-B946-574B-82C3-1435CCA1C80D}" type="pres">
      <dgm:prSet presAssocID="{6F1EFE19-0AA0-6F4F-81FB-4FCB68B93F0D}" presName="hierChild4" presStyleCnt="0"/>
      <dgm:spPr/>
    </dgm:pt>
    <dgm:pt modelId="{ACD28A5C-BE16-5346-83CE-B011EA8D2B1D}" type="pres">
      <dgm:prSet presAssocID="{6F1EFE19-0AA0-6F4F-81FB-4FCB68B93F0D}" presName="hierChild5" presStyleCnt="0"/>
      <dgm:spPr/>
    </dgm:pt>
    <dgm:pt modelId="{982948FB-ECE5-DA4B-B69A-F154CF2D705F}" type="pres">
      <dgm:prSet presAssocID="{CF92F5DF-F2E0-3649-87B3-23DDDB256713}" presName="hierChild5" presStyleCnt="0"/>
      <dgm:spPr/>
    </dgm:pt>
    <dgm:pt modelId="{BA580C75-4CA9-BE45-8907-419655A4D31B}" type="pres">
      <dgm:prSet presAssocID="{89EECC9A-8BEE-8C4A-A280-A79070654199}" presName="Name37" presStyleLbl="parChTrans1D2" presStyleIdx="1" presStyleCnt="2"/>
      <dgm:spPr/>
    </dgm:pt>
    <dgm:pt modelId="{DB385CF7-FB21-2642-91D8-5A3C1B07FDD8}" type="pres">
      <dgm:prSet presAssocID="{209A7E16-F72C-2F4A-B088-AB049A1C0479}" presName="hierRoot2" presStyleCnt="0">
        <dgm:presLayoutVars>
          <dgm:hierBranch val="init"/>
        </dgm:presLayoutVars>
      </dgm:prSet>
      <dgm:spPr/>
    </dgm:pt>
    <dgm:pt modelId="{0F943631-3AB1-6A42-9487-C5C3FA3D0FEE}" type="pres">
      <dgm:prSet presAssocID="{209A7E16-F72C-2F4A-B088-AB049A1C0479}" presName="rootComposite" presStyleCnt="0"/>
      <dgm:spPr/>
    </dgm:pt>
    <dgm:pt modelId="{B790BDDA-42AA-384B-BE59-998A901AF2E6}" type="pres">
      <dgm:prSet presAssocID="{209A7E16-F72C-2F4A-B088-AB049A1C0479}" presName="rootText" presStyleLbl="node2" presStyleIdx="1" presStyleCnt="2" custLinFactNeighborX="13047">
        <dgm:presLayoutVars>
          <dgm:chPref val="3"/>
        </dgm:presLayoutVars>
      </dgm:prSet>
      <dgm:spPr/>
    </dgm:pt>
    <dgm:pt modelId="{D8686BE5-1FDC-6D4E-A66E-8CC223EF2C33}" type="pres">
      <dgm:prSet presAssocID="{209A7E16-F72C-2F4A-B088-AB049A1C0479}" presName="rootConnector" presStyleLbl="node2" presStyleIdx="1" presStyleCnt="2"/>
      <dgm:spPr/>
    </dgm:pt>
    <dgm:pt modelId="{F3BC5534-D667-7F4D-8EA9-92BC0C9556A4}" type="pres">
      <dgm:prSet presAssocID="{209A7E16-F72C-2F4A-B088-AB049A1C0479}" presName="hierChild4" presStyleCnt="0"/>
      <dgm:spPr/>
    </dgm:pt>
    <dgm:pt modelId="{A1AEE09C-C743-FF49-A4C0-C8B6547E93D9}" type="pres">
      <dgm:prSet presAssocID="{8AD326D0-BE38-A649-99DC-D3EA66C183CC}" presName="Name37" presStyleLbl="parChTrans1D3" presStyleIdx="3" presStyleCnt="6"/>
      <dgm:spPr/>
    </dgm:pt>
    <dgm:pt modelId="{5D386717-83AC-814A-9984-EA4FD2E70993}" type="pres">
      <dgm:prSet presAssocID="{4C7FAE5D-7613-5D44-9355-4D7DB62BBEE6}" presName="hierRoot2" presStyleCnt="0">
        <dgm:presLayoutVars>
          <dgm:hierBranch val="init"/>
        </dgm:presLayoutVars>
      </dgm:prSet>
      <dgm:spPr/>
    </dgm:pt>
    <dgm:pt modelId="{F40D3B94-31BC-1748-8DB1-CA538DBC974E}" type="pres">
      <dgm:prSet presAssocID="{4C7FAE5D-7613-5D44-9355-4D7DB62BBEE6}" presName="rootComposite" presStyleCnt="0"/>
      <dgm:spPr/>
    </dgm:pt>
    <dgm:pt modelId="{23237557-5ADB-9947-973A-E4B7845CD46C}" type="pres">
      <dgm:prSet presAssocID="{4C7FAE5D-7613-5D44-9355-4D7DB62BBEE6}" presName="rootText" presStyleLbl="node3" presStyleIdx="3" presStyleCnt="6" custLinFactNeighborX="13047">
        <dgm:presLayoutVars>
          <dgm:chPref val="3"/>
        </dgm:presLayoutVars>
      </dgm:prSet>
      <dgm:spPr/>
    </dgm:pt>
    <dgm:pt modelId="{0E9359CB-1840-3E4C-BFE5-B1CFF6A38B49}" type="pres">
      <dgm:prSet presAssocID="{4C7FAE5D-7613-5D44-9355-4D7DB62BBEE6}" presName="rootConnector" presStyleLbl="node3" presStyleIdx="3" presStyleCnt="6"/>
      <dgm:spPr/>
    </dgm:pt>
    <dgm:pt modelId="{64391811-B0A4-6D4D-BEF8-E5CBC7980321}" type="pres">
      <dgm:prSet presAssocID="{4C7FAE5D-7613-5D44-9355-4D7DB62BBEE6}" presName="hierChild4" presStyleCnt="0"/>
      <dgm:spPr/>
    </dgm:pt>
    <dgm:pt modelId="{AB72CBE7-63F9-7F41-BC43-D7405CF4AD14}" type="pres">
      <dgm:prSet presAssocID="{4C7FAE5D-7613-5D44-9355-4D7DB62BBEE6}" presName="hierChild5" presStyleCnt="0"/>
      <dgm:spPr/>
    </dgm:pt>
    <dgm:pt modelId="{312B02F3-E07B-544F-8AA2-C3F5D0A51A22}" type="pres">
      <dgm:prSet presAssocID="{05058305-DE42-C840-BE48-8D1326DB3CD4}" presName="Name37" presStyleLbl="parChTrans1D3" presStyleIdx="4" presStyleCnt="6"/>
      <dgm:spPr/>
    </dgm:pt>
    <dgm:pt modelId="{9703623B-BB09-0645-8095-7537E823D0FC}" type="pres">
      <dgm:prSet presAssocID="{3FCB4E2C-34B0-9C44-8DAE-60C833681B36}" presName="hierRoot2" presStyleCnt="0">
        <dgm:presLayoutVars>
          <dgm:hierBranch val="init"/>
        </dgm:presLayoutVars>
      </dgm:prSet>
      <dgm:spPr/>
    </dgm:pt>
    <dgm:pt modelId="{93B30243-48FB-F84E-ACC5-6AFA5DCFE060}" type="pres">
      <dgm:prSet presAssocID="{3FCB4E2C-34B0-9C44-8DAE-60C833681B36}" presName="rootComposite" presStyleCnt="0"/>
      <dgm:spPr/>
    </dgm:pt>
    <dgm:pt modelId="{DCD2EB3C-35BB-6F4B-9A04-414767E13430}" type="pres">
      <dgm:prSet presAssocID="{3FCB4E2C-34B0-9C44-8DAE-60C833681B36}" presName="rootText" presStyleLbl="node3" presStyleIdx="4" presStyleCnt="6" custLinFactNeighborX="13047">
        <dgm:presLayoutVars>
          <dgm:chPref val="3"/>
        </dgm:presLayoutVars>
      </dgm:prSet>
      <dgm:spPr/>
    </dgm:pt>
    <dgm:pt modelId="{E5D16D4B-3217-7E40-AE2D-070A9667BFEE}" type="pres">
      <dgm:prSet presAssocID="{3FCB4E2C-34B0-9C44-8DAE-60C833681B36}" presName="rootConnector" presStyleLbl="node3" presStyleIdx="4" presStyleCnt="6"/>
      <dgm:spPr/>
    </dgm:pt>
    <dgm:pt modelId="{2A38E797-0772-2F43-A0C1-1C5AA3623166}" type="pres">
      <dgm:prSet presAssocID="{3FCB4E2C-34B0-9C44-8DAE-60C833681B36}" presName="hierChild4" presStyleCnt="0"/>
      <dgm:spPr/>
    </dgm:pt>
    <dgm:pt modelId="{F7C1F182-DD6A-E24A-8202-D5032E03A58A}" type="pres">
      <dgm:prSet presAssocID="{3FCB4E2C-34B0-9C44-8DAE-60C833681B36}" presName="hierChild5" presStyleCnt="0"/>
      <dgm:spPr/>
    </dgm:pt>
    <dgm:pt modelId="{7729F3D4-29BB-4341-98E9-B667E4D837E2}" type="pres">
      <dgm:prSet presAssocID="{9D1F0800-3B0C-2946-9DC9-2B5B2D3F3D9E}" presName="Name37" presStyleLbl="parChTrans1D3" presStyleIdx="5" presStyleCnt="6"/>
      <dgm:spPr/>
    </dgm:pt>
    <dgm:pt modelId="{325481E0-BE21-9D49-85CF-695760ACBC5A}" type="pres">
      <dgm:prSet presAssocID="{52E0621C-5CB2-E140-902E-6DCB038E5B94}" presName="hierRoot2" presStyleCnt="0">
        <dgm:presLayoutVars>
          <dgm:hierBranch val="init"/>
        </dgm:presLayoutVars>
      </dgm:prSet>
      <dgm:spPr/>
    </dgm:pt>
    <dgm:pt modelId="{8EA7AF80-C65E-1B46-AE1D-AE4DB0F27D53}" type="pres">
      <dgm:prSet presAssocID="{52E0621C-5CB2-E140-902E-6DCB038E5B94}" presName="rootComposite" presStyleCnt="0"/>
      <dgm:spPr/>
    </dgm:pt>
    <dgm:pt modelId="{2F8B521A-E6DB-7040-88B1-CDA8F558CD65}" type="pres">
      <dgm:prSet presAssocID="{52E0621C-5CB2-E140-902E-6DCB038E5B94}" presName="rootText" presStyleLbl="node3" presStyleIdx="5" presStyleCnt="6" custLinFactNeighborX="13047">
        <dgm:presLayoutVars>
          <dgm:chPref val="3"/>
        </dgm:presLayoutVars>
      </dgm:prSet>
      <dgm:spPr/>
    </dgm:pt>
    <dgm:pt modelId="{550E906F-994F-6E46-B893-2A890B6FCEA2}" type="pres">
      <dgm:prSet presAssocID="{52E0621C-5CB2-E140-902E-6DCB038E5B94}" presName="rootConnector" presStyleLbl="node3" presStyleIdx="5" presStyleCnt="6"/>
      <dgm:spPr/>
    </dgm:pt>
    <dgm:pt modelId="{DAE99651-7D86-3F4E-BB00-1EE009566185}" type="pres">
      <dgm:prSet presAssocID="{52E0621C-5CB2-E140-902E-6DCB038E5B94}" presName="hierChild4" presStyleCnt="0"/>
      <dgm:spPr/>
    </dgm:pt>
    <dgm:pt modelId="{64EAB203-65EC-AA41-91D7-2FFDCFBE26AD}" type="pres">
      <dgm:prSet presAssocID="{52E0621C-5CB2-E140-902E-6DCB038E5B94}" presName="hierChild5" presStyleCnt="0"/>
      <dgm:spPr/>
    </dgm:pt>
    <dgm:pt modelId="{222A3189-7F8F-974A-B292-307E10CEF0FC}" type="pres">
      <dgm:prSet presAssocID="{209A7E16-F72C-2F4A-B088-AB049A1C0479}" presName="hierChild5" presStyleCnt="0"/>
      <dgm:spPr/>
    </dgm:pt>
    <dgm:pt modelId="{2C8F2D06-96E9-DB4D-9FFC-F5DFAD21C804}" type="pres">
      <dgm:prSet presAssocID="{8D892696-2246-E340-8F15-B298D3FF167D}" presName="hierChild3" presStyleCnt="0"/>
      <dgm:spPr/>
    </dgm:pt>
  </dgm:ptLst>
  <dgm:cxnLst>
    <dgm:cxn modelId="{971F9807-D29F-C545-9A6B-C12873BA16BE}" type="presOf" srcId="{3FCB4E2C-34B0-9C44-8DAE-60C833681B36}" destId="{E5D16D4B-3217-7E40-AE2D-070A9667BFEE}" srcOrd="1" destOrd="0" presId="urn:microsoft.com/office/officeart/2005/8/layout/orgChart1"/>
    <dgm:cxn modelId="{B0AD3E16-DEB6-1943-9691-4785A0AC4125}" type="presOf" srcId="{05058305-DE42-C840-BE48-8D1326DB3CD4}" destId="{312B02F3-E07B-544F-8AA2-C3F5D0A51A22}" srcOrd="0" destOrd="0" presId="urn:microsoft.com/office/officeart/2005/8/layout/orgChart1"/>
    <dgm:cxn modelId="{5E50E729-15F4-6E4E-B04D-17168A8B98A4}" type="presOf" srcId="{209A7E16-F72C-2F4A-B088-AB049A1C0479}" destId="{B790BDDA-42AA-384B-BE59-998A901AF2E6}" srcOrd="0" destOrd="0" presId="urn:microsoft.com/office/officeart/2005/8/layout/orgChart1"/>
    <dgm:cxn modelId="{1C5BAB30-76B2-3641-AC7C-F08E4285DDD9}" type="presOf" srcId="{F279CAD6-AA9F-0E44-ADBD-AB2E09F30764}" destId="{3E9D1691-703B-7544-8F33-10F782DF4586}" srcOrd="0" destOrd="0" presId="urn:microsoft.com/office/officeart/2005/8/layout/orgChart1"/>
    <dgm:cxn modelId="{B779CE3A-013F-BB45-ACDB-56B19521CAEB}" type="presOf" srcId="{CF92F5DF-F2E0-3649-87B3-23DDDB256713}" destId="{A8B85DF1-BD12-3540-B667-E5A465ECFB87}" srcOrd="1" destOrd="0" presId="urn:microsoft.com/office/officeart/2005/8/layout/orgChart1"/>
    <dgm:cxn modelId="{1BFDE53B-87CD-A84D-A403-9B38AED575BA}" type="presOf" srcId="{3FCB4E2C-34B0-9C44-8DAE-60C833681B36}" destId="{DCD2EB3C-35BB-6F4B-9A04-414767E13430}" srcOrd="0" destOrd="0" presId="urn:microsoft.com/office/officeart/2005/8/layout/orgChart1"/>
    <dgm:cxn modelId="{911F7940-F478-EB4C-AB59-14CE5B714240}" srcId="{CF92F5DF-F2E0-3649-87B3-23DDDB256713}" destId="{F279CAD6-AA9F-0E44-ADBD-AB2E09F30764}" srcOrd="1" destOrd="0" parTransId="{0AD8948B-1BCA-B94C-9A4C-F9A14B955C1A}" sibTransId="{FD0D48F2-898B-3F46-8177-CBB9AD1BE325}"/>
    <dgm:cxn modelId="{A3079140-1373-FB43-A3B3-B2A95A75161F}" type="presOf" srcId="{F279CAD6-AA9F-0E44-ADBD-AB2E09F30764}" destId="{5EBBA5E8-3B3A-2042-8A75-D881CBF241EE}" srcOrd="1" destOrd="0" presId="urn:microsoft.com/office/officeart/2005/8/layout/orgChart1"/>
    <dgm:cxn modelId="{7BFCBB5C-5D38-F040-A16D-7A84C46AFB05}" type="presOf" srcId="{52E0621C-5CB2-E140-902E-6DCB038E5B94}" destId="{2F8B521A-E6DB-7040-88B1-CDA8F558CD65}" srcOrd="0" destOrd="0" presId="urn:microsoft.com/office/officeart/2005/8/layout/orgChart1"/>
    <dgm:cxn modelId="{628C2360-B0D6-2042-A3A6-D71A86D01464}" srcId="{8D892696-2246-E340-8F15-B298D3FF167D}" destId="{209A7E16-F72C-2F4A-B088-AB049A1C0479}" srcOrd="1" destOrd="0" parTransId="{89EECC9A-8BEE-8C4A-A280-A79070654199}" sibTransId="{F8CFF5E7-DA4D-2A4C-BCFD-B417D114350C}"/>
    <dgm:cxn modelId="{E0C94C47-D955-624C-966B-1809D3FE38FE}" srcId="{209A7E16-F72C-2F4A-B088-AB049A1C0479}" destId="{3FCB4E2C-34B0-9C44-8DAE-60C833681B36}" srcOrd="1" destOrd="0" parTransId="{05058305-DE42-C840-BE48-8D1326DB3CD4}" sibTransId="{3C8F0514-5CEC-124D-A670-6F3E73E24EDB}"/>
    <dgm:cxn modelId="{8676B16A-8980-CF4C-AB78-02412CADE1A2}" type="presOf" srcId="{0AD8948B-1BCA-B94C-9A4C-F9A14B955C1A}" destId="{CBF68505-ED4D-F141-AE9B-C3EBAB1872B8}" srcOrd="0" destOrd="0" presId="urn:microsoft.com/office/officeart/2005/8/layout/orgChart1"/>
    <dgm:cxn modelId="{B833F86B-F56F-8840-AEB9-24A8A82B2277}" type="presOf" srcId="{82334A58-FB26-E84F-8F9F-13CFA5CBD632}" destId="{F5D6F85A-FC52-E54B-BFFF-A85937BA3120}" srcOrd="1" destOrd="0" presId="urn:microsoft.com/office/officeart/2005/8/layout/orgChart1"/>
    <dgm:cxn modelId="{AACFD46C-6D43-224A-A6EC-D5C27938894F}" srcId="{209A7E16-F72C-2F4A-B088-AB049A1C0479}" destId="{52E0621C-5CB2-E140-902E-6DCB038E5B94}" srcOrd="2" destOrd="0" parTransId="{9D1F0800-3B0C-2946-9DC9-2B5B2D3F3D9E}" sibTransId="{B1BA5992-55EA-1A4E-ABF0-3EA82DB76095}"/>
    <dgm:cxn modelId="{7EFD7D4D-EE42-3744-9234-16168E239D94}" type="presOf" srcId="{82334A58-FB26-E84F-8F9F-13CFA5CBD632}" destId="{028A8F6E-FF7B-9E44-8821-D84D3C4A81AE}" srcOrd="0" destOrd="0" presId="urn:microsoft.com/office/officeart/2005/8/layout/orgChart1"/>
    <dgm:cxn modelId="{9C52A16F-06D1-2241-BB9B-6766DB036521}" type="presOf" srcId="{8D892696-2246-E340-8F15-B298D3FF167D}" destId="{CB064AF5-807A-B148-94F6-A40F2E6C7696}" srcOrd="1" destOrd="0" presId="urn:microsoft.com/office/officeart/2005/8/layout/orgChart1"/>
    <dgm:cxn modelId="{1B901E74-AACE-8447-B20E-DD00878722EC}" type="presOf" srcId="{CF92F5DF-F2E0-3649-87B3-23DDDB256713}" destId="{B90FDA5A-EF63-844D-A61C-0F6859206C52}" srcOrd="0" destOrd="0" presId="urn:microsoft.com/office/officeart/2005/8/layout/orgChart1"/>
    <dgm:cxn modelId="{A12A0955-C208-E346-88C8-AA1A3A0CCC36}" type="presOf" srcId="{209A7E16-F72C-2F4A-B088-AB049A1C0479}" destId="{D8686BE5-1FDC-6D4E-A66E-8CC223EF2C33}" srcOrd="1" destOrd="0" presId="urn:microsoft.com/office/officeart/2005/8/layout/orgChart1"/>
    <dgm:cxn modelId="{42790B56-76F4-964F-8F3C-EAB118A5D73A}" type="presOf" srcId="{ACD691D0-54EC-1540-9757-960E0997C375}" destId="{CB78FCB2-2D8B-D443-B5A5-DF6839331331}" srcOrd="0" destOrd="0" presId="urn:microsoft.com/office/officeart/2005/8/layout/orgChart1"/>
    <dgm:cxn modelId="{DD39137C-617D-A148-A33C-4FDBC413F1FB}" srcId="{02420D66-7601-4B43-8B4D-08A000479E61}" destId="{8D892696-2246-E340-8F15-B298D3FF167D}" srcOrd="0" destOrd="0" parTransId="{A02BCF97-A909-CC48-81F8-F82C8180026A}" sibTransId="{8F6AC8ED-FE7B-EF45-9214-43EE666172E6}"/>
    <dgm:cxn modelId="{146BA482-79A2-B549-9D4F-61126C670543}" srcId="{CF92F5DF-F2E0-3649-87B3-23DDDB256713}" destId="{82334A58-FB26-E84F-8F9F-13CFA5CBD632}" srcOrd="0" destOrd="0" parTransId="{A7650082-B989-B540-9B87-10A3051B9260}" sibTransId="{D8766B69-A682-254F-9914-252BC350CF15}"/>
    <dgm:cxn modelId="{77845C84-8CF6-4D43-BD1E-7130DB08EE84}" type="presOf" srcId="{A7650082-B989-B540-9B87-10A3051B9260}" destId="{41CD4340-C366-CE4B-A032-64DC3DDE65E5}" srcOrd="0" destOrd="0" presId="urn:microsoft.com/office/officeart/2005/8/layout/orgChart1"/>
    <dgm:cxn modelId="{9F73AD84-16ED-184C-AFD5-61D03655A4E9}" type="presOf" srcId="{52E0621C-5CB2-E140-902E-6DCB038E5B94}" destId="{550E906F-994F-6E46-B893-2A890B6FCEA2}" srcOrd="1" destOrd="0" presId="urn:microsoft.com/office/officeart/2005/8/layout/orgChart1"/>
    <dgm:cxn modelId="{FDEA9D87-28CF-4547-A20A-9DE329810F1A}" type="presOf" srcId="{02420D66-7601-4B43-8B4D-08A000479E61}" destId="{855321BA-D790-9F47-993A-B044099F4582}" srcOrd="0" destOrd="0" presId="urn:microsoft.com/office/officeart/2005/8/layout/orgChart1"/>
    <dgm:cxn modelId="{C7329F88-66E4-7749-B9B4-40BC7204BCFC}" type="presOf" srcId="{4C7FAE5D-7613-5D44-9355-4D7DB62BBEE6}" destId="{23237557-5ADB-9947-973A-E4B7845CD46C}" srcOrd="0" destOrd="0" presId="urn:microsoft.com/office/officeart/2005/8/layout/orgChart1"/>
    <dgm:cxn modelId="{57E1A6A1-4FA5-8A40-AC25-DB62FFF388E0}" type="presOf" srcId="{4C7FAE5D-7613-5D44-9355-4D7DB62BBEE6}" destId="{0E9359CB-1840-3E4C-BFE5-B1CFF6A38B49}" srcOrd="1" destOrd="0" presId="urn:microsoft.com/office/officeart/2005/8/layout/orgChart1"/>
    <dgm:cxn modelId="{A1982EAF-4E83-B848-A7EC-65F391B56705}" type="presOf" srcId="{025CCD65-3494-BF41-83EF-540CD10343D2}" destId="{5D03288C-3625-4C4D-9A28-D3BF970D5367}" srcOrd="0" destOrd="0" presId="urn:microsoft.com/office/officeart/2005/8/layout/orgChart1"/>
    <dgm:cxn modelId="{10AB13BE-F477-8543-9776-A66840CA0A0F}" type="presOf" srcId="{9D1F0800-3B0C-2946-9DC9-2B5B2D3F3D9E}" destId="{7729F3D4-29BB-4341-98E9-B667E4D837E2}" srcOrd="0" destOrd="0" presId="urn:microsoft.com/office/officeart/2005/8/layout/orgChart1"/>
    <dgm:cxn modelId="{ADEC18C3-50B4-C649-A11C-0AA1E34A483F}" srcId="{209A7E16-F72C-2F4A-B088-AB049A1C0479}" destId="{4C7FAE5D-7613-5D44-9355-4D7DB62BBEE6}" srcOrd="0" destOrd="0" parTransId="{8AD326D0-BE38-A649-99DC-D3EA66C183CC}" sibTransId="{F55D05C2-99C2-724A-B5EC-1F9C105FC347}"/>
    <dgm:cxn modelId="{366C15C4-5CFE-9E42-A31C-6AF39102C6FF}" type="presOf" srcId="{8AD326D0-BE38-A649-99DC-D3EA66C183CC}" destId="{A1AEE09C-C743-FF49-A4C0-C8B6547E93D9}" srcOrd="0" destOrd="0" presId="urn:microsoft.com/office/officeart/2005/8/layout/orgChart1"/>
    <dgm:cxn modelId="{4DCFF1CC-DEFA-394B-9930-A1366F198980}" srcId="{CF92F5DF-F2E0-3649-87B3-23DDDB256713}" destId="{6F1EFE19-0AA0-6F4F-81FB-4FCB68B93F0D}" srcOrd="2" destOrd="0" parTransId="{025CCD65-3494-BF41-83EF-540CD10343D2}" sibTransId="{55BB25D1-73CF-1540-9413-8B00C25D9B11}"/>
    <dgm:cxn modelId="{C32E66D4-9EF7-9145-BAE0-3B022099E78C}" type="presOf" srcId="{89EECC9A-8BEE-8C4A-A280-A79070654199}" destId="{BA580C75-4CA9-BE45-8907-419655A4D31B}" srcOrd="0" destOrd="0" presId="urn:microsoft.com/office/officeart/2005/8/layout/orgChart1"/>
    <dgm:cxn modelId="{991281E0-BCBC-FA44-AE3A-D28E22C5E626}" type="presOf" srcId="{8D892696-2246-E340-8F15-B298D3FF167D}" destId="{28329578-FC81-F945-9B63-8242D0D15897}" srcOrd="0" destOrd="0" presId="urn:microsoft.com/office/officeart/2005/8/layout/orgChart1"/>
    <dgm:cxn modelId="{2D3838EE-13BB-BE41-A091-C8B8360A0146}" type="presOf" srcId="{6F1EFE19-0AA0-6F4F-81FB-4FCB68B93F0D}" destId="{23D31C5C-960D-A34B-8537-B65D2553B59C}" srcOrd="1" destOrd="0" presId="urn:microsoft.com/office/officeart/2005/8/layout/orgChart1"/>
    <dgm:cxn modelId="{79D754EF-EC4F-8940-AFE4-50C91F547BCF}" srcId="{8D892696-2246-E340-8F15-B298D3FF167D}" destId="{CF92F5DF-F2E0-3649-87B3-23DDDB256713}" srcOrd="0" destOrd="0" parTransId="{ACD691D0-54EC-1540-9757-960E0997C375}" sibTransId="{380B346A-712F-634A-BFA3-5F85AF03C455}"/>
    <dgm:cxn modelId="{5E2061FA-BD10-B44D-917A-6844800A1E03}" type="presOf" srcId="{6F1EFE19-0AA0-6F4F-81FB-4FCB68B93F0D}" destId="{E11E4E1F-350C-AA4B-84CB-9ACFAE033691}" srcOrd="0" destOrd="0" presId="urn:microsoft.com/office/officeart/2005/8/layout/orgChart1"/>
    <dgm:cxn modelId="{C417F954-B0E0-F04D-B6E1-EBDAB787258F}" type="presParOf" srcId="{855321BA-D790-9F47-993A-B044099F4582}" destId="{64C15692-3728-8B48-94A6-A5123057E801}" srcOrd="0" destOrd="0" presId="urn:microsoft.com/office/officeart/2005/8/layout/orgChart1"/>
    <dgm:cxn modelId="{F823B209-14D7-7949-9853-E999DD70D702}" type="presParOf" srcId="{64C15692-3728-8B48-94A6-A5123057E801}" destId="{20D652C3-9935-F541-AB0F-F6590C5726EF}" srcOrd="0" destOrd="0" presId="urn:microsoft.com/office/officeart/2005/8/layout/orgChart1"/>
    <dgm:cxn modelId="{D23B0CBB-65E2-9847-8777-D2A821A636AB}" type="presParOf" srcId="{20D652C3-9935-F541-AB0F-F6590C5726EF}" destId="{28329578-FC81-F945-9B63-8242D0D15897}" srcOrd="0" destOrd="0" presId="urn:microsoft.com/office/officeart/2005/8/layout/orgChart1"/>
    <dgm:cxn modelId="{7C125CB4-19B5-E344-BEEA-3434AEA9BDFD}" type="presParOf" srcId="{20D652C3-9935-F541-AB0F-F6590C5726EF}" destId="{CB064AF5-807A-B148-94F6-A40F2E6C7696}" srcOrd="1" destOrd="0" presId="urn:microsoft.com/office/officeart/2005/8/layout/orgChart1"/>
    <dgm:cxn modelId="{D0510ED2-A316-DB47-ACF9-E5CDEB055544}" type="presParOf" srcId="{64C15692-3728-8B48-94A6-A5123057E801}" destId="{2618C52B-FE67-C949-8DBD-83721560418C}" srcOrd="1" destOrd="0" presId="urn:microsoft.com/office/officeart/2005/8/layout/orgChart1"/>
    <dgm:cxn modelId="{34C0741A-90FD-CB4B-81AD-AF3C8894A6B5}" type="presParOf" srcId="{2618C52B-FE67-C949-8DBD-83721560418C}" destId="{CB78FCB2-2D8B-D443-B5A5-DF6839331331}" srcOrd="0" destOrd="0" presId="urn:microsoft.com/office/officeart/2005/8/layout/orgChart1"/>
    <dgm:cxn modelId="{F5088C46-EC85-7146-83C2-E5D17BCD0B53}" type="presParOf" srcId="{2618C52B-FE67-C949-8DBD-83721560418C}" destId="{C417E306-94F7-5349-BA3B-F2C1D99E4825}" srcOrd="1" destOrd="0" presId="urn:microsoft.com/office/officeart/2005/8/layout/orgChart1"/>
    <dgm:cxn modelId="{C44D3BE0-4DC6-124B-8B84-1ADD5FB96543}" type="presParOf" srcId="{C417E306-94F7-5349-BA3B-F2C1D99E4825}" destId="{E296A928-0BA1-B747-971F-A39094462ADD}" srcOrd="0" destOrd="0" presId="urn:microsoft.com/office/officeart/2005/8/layout/orgChart1"/>
    <dgm:cxn modelId="{25EB8794-2958-F440-AC1A-1F4FE332DE36}" type="presParOf" srcId="{E296A928-0BA1-B747-971F-A39094462ADD}" destId="{B90FDA5A-EF63-844D-A61C-0F6859206C52}" srcOrd="0" destOrd="0" presId="urn:microsoft.com/office/officeart/2005/8/layout/orgChart1"/>
    <dgm:cxn modelId="{49B7226C-59AF-2E48-8023-CF1D102874E1}" type="presParOf" srcId="{E296A928-0BA1-B747-971F-A39094462ADD}" destId="{A8B85DF1-BD12-3540-B667-E5A465ECFB87}" srcOrd="1" destOrd="0" presId="urn:microsoft.com/office/officeart/2005/8/layout/orgChart1"/>
    <dgm:cxn modelId="{BB603643-1C1F-0849-8151-C822635E8EC4}" type="presParOf" srcId="{C417E306-94F7-5349-BA3B-F2C1D99E4825}" destId="{67AFE173-C50E-264B-8B96-EE72508D099C}" srcOrd="1" destOrd="0" presId="urn:microsoft.com/office/officeart/2005/8/layout/orgChart1"/>
    <dgm:cxn modelId="{96289AAC-F255-AE4F-B448-FCC40AF42C9A}" type="presParOf" srcId="{67AFE173-C50E-264B-8B96-EE72508D099C}" destId="{41CD4340-C366-CE4B-A032-64DC3DDE65E5}" srcOrd="0" destOrd="0" presId="urn:microsoft.com/office/officeart/2005/8/layout/orgChart1"/>
    <dgm:cxn modelId="{11D77057-FB8B-084D-A548-22F3C69CD583}" type="presParOf" srcId="{67AFE173-C50E-264B-8B96-EE72508D099C}" destId="{CCE3BCF9-D92F-A644-A04E-D533E8ECA225}" srcOrd="1" destOrd="0" presId="urn:microsoft.com/office/officeart/2005/8/layout/orgChart1"/>
    <dgm:cxn modelId="{2BCA9C20-FF86-C244-9AE9-D6AA69172654}" type="presParOf" srcId="{CCE3BCF9-D92F-A644-A04E-D533E8ECA225}" destId="{7293A45B-4618-AF4F-9014-273475B2C916}" srcOrd="0" destOrd="0" presId="urn:microsoft.com/office/officeart/2005/8/layout/orgChart1"/>
    <dgm:cxn modelId="{8456A5DE-E06E-4F41-AD85-DEC2B5F6510B}" type="presParOf" srcId="{7293A45B-4618-AF4F-9014-273475B2C916}" destId="{028A8F6E-FF7B-9E44-8821-D84D3C4A81AE}" srcOrd="0" destOrd="0" presId="urn:microsoft.com/office/officeart/2005/8/layout/orgChart1"/>
    <dgm:cxn modelId="{E0BB59DF-9D20-9547-B178-D2ED5941EBA0}" type="presParOf" srcId="{7293A45B-4618-AF4F-9014-273475B2C916}" destId="{F5D6F85A-FC52-E54B-BFFF-A85937BA3120}" srcOrd="1" destOrd="0" presId="urn:microsoft.com/office/officeart/2005/8/layout/orgChart1"/>
    <dgm:cxn modelId="{792924B9-B4A4-2948-B145-CBD879674D9F}" type="presParOf" srcId="{CCE3BCF9-D92F-A644-A04E-D533E8ECA225}" destId="{16D44F2A-3C62-4D4D-B53A-031888E00BF6}" srcOrd="1" destOrd="0" presId="urn:microsoft.com/office/officeart/2005/8/layout/orgChart1"/>
    <dgm:cxn modelId="{39B3DB42-AB5C-6041-813E-A80C94DC14D4}" type="presParOf" srcId="{CCE3BCF9-D92F-A644-A04E-D533E8ECA225}" destId="{CB094E05-42F3-DB47-AF70-0395DB4BFC1D}" srcOrd="2" destOrd="0" presId="urn:microsoft.com/office/officeart/2005/8/layout/orgChart1"/>
    <dgm:cxn modelId="{0E06FC47-78D9-CF46-934A-CB302DC0E53E}" type="presParOf" srcId="{67AFE173-C50E-264B-8B96-EE72508D099C}" destId="{CBF68505-ED4D-F141-AE9B-C3EBAB1872B8}" srcOrd="2" destOrd="0" presId="urn:microsoft.com/office/officeart/2005/8/layout/orgChart1"/>
    <dgm:cxn modelId="{CB566824-40E2-2248-862E-2F5A4D8E4112}" type="presParOf" srcId="{67AFE173-C50E-264B-8B96-EE72508D099C}" destId="{C7901BD5-559C-2F43-B7BF-8F19F56F0203}" srcOrd="3" destOrd="0" presId="urn:microsoft.com/office/officeart/2005/8/layout/orgChart1"/>
    <dgm:cxn modelId="{07AE8EFB-CE1D-4C4B-9A8D-52AADF912E14}" type="presParOf" srcId="{C7901BD5-559C-2F43-B7BF-8F19F56F0203}" destId="{0B176EB2-6AF1-494C-939A-5361310E8FF6}" srcOrd="0" destOrd="0" presId="urn:microsoft.com/office/officeart/2005/8/layout/orgChart1"/>
    <dgm:cxn modelId="{43FD0138-408E-B245-A4C5-675C4393E195}" type="presParOf" srcId="{0B176EB2-6AF1-494C-939A-5361310E8FF6}" destId="{3E9D1691-703B-7544-8F33-10F782DF4586}" srcOrd="0" destOrd="0" presId="urn:microsoft.com/office/officeart/2005/8/layout/orgChart1"/>
    <dgm:cxn modelId="{82FE85D9-5587-374F-9A93-95EB6AFA1F42}" type="presParOf" srcId="{0B176EB2-6AF1-494C-939A-5361310E8FF6}" destId="{5EBBA5E8-3B3A-2042-8A75-D881CBF241EE}" srcOrd="1" destOrd="0" presId="urn:microsoft.com/office/officeart/2005/8/layout/orgChart1"/>
    <dgm:cxn modelId="{00F4207F-CE6A-0248-8F6F-1CE9301810FC}" type="presParOf" srcId="{C7901BD5-559C-2F43-B7BF-8F19F56F0203}" destId="{75EBF772-23CB-484C-B850-685165D024A4}" srcOrd="1" destOrd="0" presId="urn:microsoft.com/office/officeart/2005/8/layout/orgChart1"/>
    <dgm:cxn modelId="{5A011137-CAB7-854E-8B46-33329ACB52C2}" type="presParOf" srcId="{C7901BD5-559C-2F43-B7BF-8F19F56F0203}" destId="{BE1B4C30-5FB8-0449-BFA2-34832580D733}" srcOrd="2" destOrd="0" presId="urn:microsoft.com/office/officeart/2005/8/layout/orgChart1"/>
    <dgm:cxn modelId="{62D1F6CE-249E-9746-8972-3BFA9D2965F2}" type="presParOf" srcId="{67AFE173-C50E-264B-8B96-EE72508D099C}" destId="{5D03288C-3625-4C4D-9A28-D3BF970D5367}" srcOrd="4" destOrd="0" presId="urn:microsoft.com/office/officeart/2005/8/layout/orgChart1"/>
    <dgm:cxn modelId="{776D2FA7-EB89-984A-8ED2-4450B1F48302}" type="presParOf" srcId="{67AFE173-C50E-264B-8B96-EE72508D099C}" destId="{A68C0D2B-1DDC-D24C-8750-F9B94528C356}" srcOrd="5" destOrd="0" presId="urn:microsoft.com/office/officeart/2005/8/layout/orgChart1"/>
    <dgm:cxn modelId="{11D5D19C-A00C-FC4A-A235-9A65D6B16F8B}" type="presParOf" srcId="{A68C0D2B-1DDC-D24C-8750-F9B94528C356}" destId="{0D69ED06-9A98-2840-AEC5-8A66DAF6D191}" srcOrd="0" destOrd="0" presId="urn:microsoft.com/office/officeart/2005/8/layout/orgChart1"/>
    <dgm:cxn modelId="{816727FD-B3B2-7B4B-959D-9297A16CEDD6}" type="presParOf" srcId="{0D69ED06-9A98-2840-AEC5-8A66DAF6D191}" destId="{E11E4E1F-350C-AA4B-84CB-9ACFAE033691}" srcOrd="0" destOrd="0" presId="urn:microsoft.com/office/officeart/2005/8/layout/orgChart1"/>
    <dgm:cxn modelId="{BF9A3AE9-C2A1-C144-AF5B-159F587BA631}" type="presParOf" srcId="{0D69ED06-9A98-2840-AEC5-8A66DAF6D191}" destId="{23D31C5C-960D-A34B-8537-B65D2553B59C}" srcOrd="1" destOrd="0" presId="urn:microsoft.com/office/officeart/2005/8/layout/orgChart1"/>
    <dgm:cxn modelId="{3E84268D-1D96-C54A-B619-1562E4CF1AA6}" type="presParOf" srcId="{A68C0D2B-1DDC-D24C-8750-F9B94528C356}" destId="{3BA38E1F-B946-574B-82C3-1435CCA1C80D}" srcOrd="1" destOrd="0" presId="urn:microsoft.com/office/officeart/2005/8/layout/orgChart1"/>
    <dgm:cxn modelId="{D429384D-8F9C-F543-A7BF-557E45C0CEA8}" type="presParOf" srcId="{A68C0D2B-1DDC-D24C-8750-F9B94528C356}" destId="{ACD28A5C-BE16-5346-83CE-B011EA8D2B1D}" srcOrd="2" destOrd="0" presId="urn:microsoft.com/office/officeart/2005/8/layout/orgChart1"/>
    <dgm:cxn modelId="{34D6DBEC-3557-EF46-A211-63F4537D5592}" type="presParOf" srcId="{C417E306-94F7-5349-BA3B-F2C1D99E4825}" destId="{982948FB-ECE5-DA4B-B69A-F154CF2D705F}" srcOrd="2" destOrd="0" presId="urn:microsoft.com/office/officeart/2005/8/layout/orgChart1"/>
    <dgm:cxn modelId="{9A5B229A-50A6-7748-9EF8-F3010CA88939}" type="presParOf" srcId="{2618C52B-FE67-C949-8DBD-83721560418C}" destId="{BA580C75-4CA9-BE45-8907-419655A4D31B}" srcOrd="2" destOrd="0" presId="urn:microsoft.com/office/officeart/2005/8/layout/orgChart1"/>
    <dgm:cxn modelId="{F8926884-F106-B346-974F-818A0A721781}" type="presParOf" srcId="{2618C52B-FE67-C949-8DBD-83721560418C}" destId="{DB385CF7-FB21-2642-91D8-5A3C1B07FDD8}" srcOrd="3" destOrd="0" presId="urn:microsoft.com/office/officeart/2005/8/layout/orgChart1"/>
    <dgm:cxn modelId="{4A34B856-187B-8E4D-9E82-3B7A9FB74546}" type="presParOf" srcId="{DB385CF7-FB21-2642-91D8-5A3C1B07FDD8}" destId="{0F943631-3AB1-6A42-9487-C5C3FA3D0FEE}" srcOrd="0" destOrd="0" presId="urn:microsoft.com/office/officeart/2005/8/layout/orgChart1"/>
    <dgm:cxn modelId="{0ED329A1-D286-B840-B45A-C1DD4D7F6601}" type="presParOf" srcId="{0F943631-3AB1-6A42-9487-C5C3FA3D0FEE}" destId="{B790BDDA-42AA-384B-BE59-998A901AF2E6}" srcOrd="0" destOrd="0" presId="urn:microsoft.com/office/officeart/2005/8/layout/orgChart1"/>
    <dgm:cxn modelId="{78C3CFF3-D7EB-794C-9ABA-4696AD7E433F}" type="presParOf" srcId="{0F943631-3AB1-6A42-9487-C5C3FA3D0FEE}" destId="{D8686BE5-1FDC-6D4E-A66E-8CC223EF2C33}" srcOrd="1" destOrd="0" presId="urn:microsoft.com/office/officeart/2005/8/layout/orgChart1"/>
    <dgm:cxn modelId="{CCBDCE1D-3150-4B4D-9C3E-8EF617885A96}" type="presParOf" srcId="{DB385CF7-FB21-2642-91D8-5A3C1B07FDD8}" destId="{F3BC5534-D667-7F4D-8EA9-92BC0C9556A4}" srcOrd="1" destOrd="0" presId="urn:microsoft.com/office/officeart/2005/8/layout/orgChart1"/>
    <dgm:cxn modelId="{F26447C2-B418-F146-B180-E78529DF34A1}" type="presParOf" srcId="{F3BC5534-D667-7F4D-8EA9-92BC0C9556A4}" destId="{A1AEE09C-C743-FF49-A4C0-C8B6547E93D9}" srcOrd="0" destOrd="0" presId="urn:microsoft.com/office/officeart/2005/8/layout/orgChart1"/>
    <dgm:cxn modelId="{0AB3354A-E00B-984A-96F4-0668C63F86E0}" type="presParOf" srcId="{F3BC5534-D667-7F4D-8EA9-92BC0C9556A4}" destId="{5D386717-83AC-814A-9984-EA4FD2E70993}" srcOrd="1" destOrd="0" presId="urn:microsoft.com/office/officeart/2005/8/layout/orgChart1"/>
    <dgm:cxn modelId="{F1B248C1-856B-9E45-92B1-671ACB11AB4E}" type="presParOf" srcId="{5D386717-83AC-814A-9984-EA4FD2E70993}" destId="{F40D3B94-31BC-1748-8DB1-CA538DBC974E}" srcOrd="0" destOrd="0" presId="urn:microsoft.com/office/officeart/2005/8/layout/orgChart1"/>
    <dgm:cxn modelId="{717222FD-0C61-EE44-BEEB-9B51CC536878}" type="presParOf" srcId="{F40D3B94-31BC-1748-8DB1-CA538DBC974E}" destId="{23237557-5ADB-9947-973A-E4B7845CD46C}" srcOrd="0" destOrd="0" presId="urn:microsoft.com/office/officeart/2005/8/layout/orgChart1"/>
    <dgm:cxn modelId="{30757856-3854-124E-9A83-76BF2BA3FF47}" type="presParOf" srcId="{F40D3B94-31BC-1748-8DB1-CA538DBC974E}" destId="{0E9359CB-1840-3E4C-BFE5-B1CFF6A38B49}" srcOrd="1" destOrd="0" presId="urn:microsoft.com/office/officeart/2005/8/layout/orgChart1"/>
    <dgm:cxn modelId="{238957A1-327E-424A-BD21-5DBD886519ED}" type="presParOf" srcId="{5D386717-83AC-814A-9984-EA4FD2E70993}" destId="{64391811-B0A4-6D4D-BEF8-E5CBC7980321}" srcOrd="1" destOrd="0" presId="urn:microsoft.com/office/officeart/2005/8/layout/orgChart1"/>
    <dgm:cxn modelId="{3DB5C565-087B-DA4E-A4FC-46CDA1063D09}" type="presParOf" srcId="{5D386717-83AC-814A-9984-EA4FD2E70993}" destId="{AB72CBE7-63F9-7F41-BC43-D7405CF4AD14}" srcOrd="2" destOrd="0" presId="urn:microsoft.com/office/officeart/2005/8/layout/orgChart1"/>
    <dgm:cxn modelId="{47581030-5374-3F42-8967-66F0398CF2F1}" type="presParOf" srcId="{F3BC5534-D667-7F4D-8EA9-92BC0C9556A4}" destId="{312B02F3-E07B-544F-8AA2-C3F5D0A51A22}" srcOrd="2" destOrd="0" presId="urn:microsoft.com/office/officeart/2005/8/layout/orgChart1"/>
    <dgm:cxn modelId="{F6116863-713E-7641-8EF8-A23CF6DBACE7}" type="presParOf" srcId="{F3BC5534-D667-7F4D-8EA9-92BC0C9556A4}" destId="{9703623B-BB09-0645-8095-7537E823D0FC}" srcOrd="3" destOrd="0" presId="urn:microsoft.com/office/officeart/2005/8/layout/orgChart1"/>
    <dgm:cxn modelId="{3129F270-8729-1A44-AE44-E6F1F38D44B8}" type="presParOf" srcId="{9703623B-BB09-0645-8095-7537E823D0FC}" destId="{93B30243-48FB-F84E-ACC5-6AFA5DCFE060}" srcOrd="0" destOrd="0" presId="urn:microsoft.com/office/officeart/2005/8/layout/orgChart1"/>
    <dgm:cxn modelId="{E7373624-E466-A241-9543-7435764B4731}" type="presParOf" srcId="{93B30243-48FB-F84E-ACC5-6AFA5DCFE060}" destId="{DCD2EB3C-35BB-6F4B-9A04-414767E13430}" srcOrd="0" destOrd="0" presId="urn:microsoft.com/office/officeart/2005/8/layout/orgChart1"/>
    <dgm:cxn modelId="{B7C03820-7682-634D-8EDC-74E86F14EC9E}" type="presParOf" srcId="{93B30243-48FB-F84E-ACC5-6AFA5DCFE060}" destId="{E5D16D4B-3217-7E40-AE2D-070A9667BFEE}" srcOrd="1" destOrd="0" presId="urn:microsoft.com/office/officeart/2005/8/layout/orgChart1"/>
    <dgm:cxn modelId="{77E52D24-98A3-9944-B4A5-525D90BC6CC5}" type="presParOf" srcId="{9703623B-BB09-0645-8095-7537E823D0FC}" destId="{2A38E797-0772-2F43-A0C1-1C5AA3623166}" srcOrd="1" destOrd="0" presId="urn:microsoft.com/office/officeart/2005/8/layout/orgChart1"/>
    <dgm:cxn modelId="{B5C32BE4-9C9C-C74F-995B-A7B127505E64}" type="presParOf" srcId="{9703623B-BB09-0645-8095-7537E823D0FC}" destId="{F7C1F182-DD6A-E24A-8202-D5032E03A58A}" srcOrd="2" destOrd="0" presId="urn:microsoft.com/office/officeart/2005/8/layout/orgChart1"/>
    <dgm:cxn modelId="{BDAFFD0D-9F9A-3E4C-9AAF-DE7D1FDAA6E4}" type="presParOf" srcId="{F3BC5534-D667-7F4D-8EA9-92BC0C9556A4}" destId="{7729F3D4-29BB-4341-98E9-B667E4D837E2}" srcOrd="4" destOrd="0" presId="urn:microsoft.com/office/officeart/2005/8/layout/orgChart1"/>
    <dgm:cxn modelId="{DACBBC40-C854-A042-A49E-C933BC221339}" type="presParOf" srcId="{F3BC5534-D667-7F4D-8EA9-92BC0C9556A4}" destId="{325481E0-BE21-9D49-85CF-695760ACBC5A}" srcOrd="5" destOrd="0" presId="urn:microsoft.com/office/officeart/2005/8/layout/orgChart1"/>
    <dgm:cxn modelId="{45AA80FE-D361-4444-B78A-813E803C0D9F}" type="presParOf" srcId="{325481E0-BE21-9D49-85CF-695760ACBC5A}" destId="{8EA7AF80-C65E-1B46-AE1D-AE4DB0F27D53}" srcOrd="0" destOrd="0" presId="urn:microsoft.com/office/officeart/2005/8/layout/orgChart1"/>
    <dgm:cxn modelId="{7244AA7E-1833-0E45-9635-D20F674E1FD0}" type="presParOf" srcId="{8EA7AF80-C65E-1B46-AE1D-AE4DB0F27D53}" destId="{2F8B521A-E6DB-7040-88B1-CDA8F558CD65}" srcOrd="0" destOrd="0" presId="urn:microsoft.com/office/officeart/2005/8/layout/orgChart1"/>
    <dgm:cxn modelId="{E6C589A1-F226-584F-AEB9-6C2396C4C6B2}" type="presParOf" srcId="{8EA7AF80-C65E-1B46-AE1D-AE4DB0F27D53}" destId="{550E906F-994F-6E46-B893-2A890B6FCEA2}" srcOrd="1" destOrd="0" presId="urn:microsoft.com/office/officeart/2005/8/layout/orgChart1"/>
    <dgm:cxn modelId="{D96AC69F-973F-C049-8657-5F68CB8D4AAE}" type="presParOf" srcId="{325481E0-BE21-9D49-85CF-695760ACBC5A}" destId="{DAE99651-7D86-3F4E-BB00-1EE009566185}" srcOrd="1" destOrd="0" presId="urn:microsoft.com/office/officeart/2005/8/layout/orgChart1"/>
    <dgm:cxn modelId="{E93A41DD-72F8-444A-A1A7-1B056E539444}" type="presParOf" srcId="{325481E0-BE21-9D49-85CF-695760ACBC5A}" destId="{64EAB203-65EC-AA41-91D7-2FFDCFBE26AD}" srcOrd="2" destOrd="0" presId="urn:microsoft.com/office/officeart/2005/8/layout/orgChart1"/>
    <dgm:cxn modelId="{05296EF5-1310-4F45-B908-1013E418679D}" type="presParOf" srcId="{DB385CF7-FB21-2642-91D8-5A3C1B07FDD8}" destId="{222A3189-7F8F-974A-B292-307E10CEF0FC}" srcOrd="2" destOrd="0" presId="urn:microsoft.com/office/officeart/2005/8/layout/orgChart1"/>
    <dgm:cxn modelId="{E0DADD6F-3E91-334F-8F7F-7AF22FE5185B}" type="presParOf" srcId="{64C15692-3728-8B48-94A6-A5123057E801}" destId="{2C8F2D06-96E9-DB4D-9FFC-F5DFAD21C80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29F3D4-29BB-4341-98E9-B667E4D837E2}">
      <dsp:nvSpPr>
        <dsp:cNvPr id="0" name=""/>
        <dsp:cNvSpPr/>
      </dsp:nvSpPr>
      <dsp:spPr>
        <a:xfrm>
          <a:off x="3565701" y="1956497"/>
          <a:ext cx="242178" cy="3035301"/>
        </a:xfrm>
        <a:custGeom>
          <a:avLst/>
          <a:gdLst/>
          <a:ahLst/>
          <a:cxnLst/>
          <a:rect l="0" t="0" r="0" b="0"/>
          <a:pathLst>
            <a:path>
              <a:moveTo>
                <a:pt x="0" y="0"/>
              </a:moveTo>
              <a:lnTo>
                <a:pt x="0" y="3035301"/>
              </a:lnTo>
              <a:lnTo>
                <a:pt x="242178" y="303530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2B02F3-E07B-544F-8AA2-C3F5D0A51A22}">
      <dsp:nvSpPr>
        <dsp:cNvPr id="0" name=""/>
        <dsp:cNvSpPr/>
      </dsp:nvSpPr>
      <dsp:spPr>
        <a:xfrm>
          <a:off x="3565701" y="1956497"/>
          <a:ext cx="242178" cy="1888990"/>
        </a:xfrm>
        <a:custGeom>
          <a:avLst/>
          <a:gdLst/>
          <a:ahLst/>
          <a:cxnLst/>
          <a:rect l="0" t="0" r="0" b="0"/>
          <a:pathLst>
            <a:path>
              <a:moveTo>
                <a:pt x="0" y="0"/>
              </a:moveTo>
              <a:lnTo>
                <a:pt x="0" y="1888990"/>
              </a:lnTo>
              <a:lnTo>
                <a:pt x="242178" y="1888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AEE09C-C743-FF49-A4C0-C8B6547E93D9}">
      <dsp:nvSpPr>
        <dsp:cNvPr id="0" name=""/>
        <dsp:cNvSpPr/>
      </dsp:nvSpPr>
      <dsp:spPr>
        <a:xfrm>
          <a:off x="3565701" y="1956497"/>
          <a:ext cx="242178" cy="742680"/>
        </a:xfrm>
        <a:custGeom>
          <a:avLst/>
          <a:gdLst/>
          <a:ahLst/>
          <a:cxnLst/>
          <a:rect l="0" t="0" r="0" b="0"/>
          <a:pathLst>
            <a:path>
              <a:moveTo>
                <a:pt x="0" y="0"/>
              </a:moveTo>
              <a:lnTo>
                <a:pt x="0" y="742680"/>
              </a:lnTo>
              <a:lnTo>
                <a:pt x="242178" y="7426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580C75-4CA9-BE45-8907-419655A4D31B}">
      <dsp:nvSpPr>
        <dsp:cNvPr id="0" name=""/>
        <dsp:cNvSpPr/>
      </dsp:nvSpPr>
      <dsp:spPr>
        <a:xfrm>
          <a:off x="3024078" y="810187"/>
          <a:ext cx="1187432" cy="339049"/>
        </a:xfrm>
        <a:custGeom>
          <a:avLst/>
          <a:gdLst/>
          <a:ahLst/>
          <a:cxnLst/>
          <a:rect l="0" t="0" r="0" b="0"/>
          <a:pathLst>
            <a:path>
              <a:moveTo>
                <a:pt x="0" y="0"/>
              </a:moveTo>
              <a:lnTo>
                <a:pt x="0" y="169524"/>
              </a:lnTo>
              <a:lnTo>
                <a:pt x="1187432" y="169524"/>
              </a:lnTo>
              <a:lnTo>
                <a:pt x="1187432" y="3390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03288C-3625-4C4D-9A28-D3BF970D5367}">
      <dsp:nvSpPr>
        <dsp:cNvPr id="0" name=""/>
        <dsp:cNvSpPr/>
      </dsp:nvSpPr>
      <dsp:spPr>
        <a:xfrm>
          <a:off x="1257872" y="1956497"/>
          <a:ext cx="242178" cy="3035301"/>
        </a:xfrm>
        <a:custGeom>
          <a:avLst/>
          <a:gdLst/>
          <a:ahLst/>
          <a:cxnLst/>
          <a:rect l="0" t="0" r="0" b="0"/>
          <a:pathLst>
            <a:path>
              <a:moveTo>
                <a:pt x="0" y="0"/>
              </a:moveTo>
              <a:lnTo>
                <a:pt x="0" y="3035301"/>
              </a:lnTo>
              <a:lnTo>
                <a:pt x="242178" y="303530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F68505-ED4D-F141-AE9B-C3EBAB1872B8}">
      <dsp:nvSpPr>
        <dsp:cNvPr id="0" name=""/>
        <dsp:cNvSpPr/>
      </dsp:nvSpPr>
      <dsp:spPr>
        <a:xfrm>
          <a:off x="1257872" y="1956497"/>
          <a:ext cx="242178" cy="1888990"/>
        </a:xfrm>
        <a:custGeom>
          <a:avLst/>
          <a:gdLst/>
          <a:ahLst/>
          <a:cxnLst/>
          <a:rect l="0" t="0" r="0" b="0"/>
          <a:pathLst>
            <a:path>
              <a:moveTo>
                <a:pt x="0" y="0"/>
              </a:moveTo>
              <a:lnTo>
                <a:pt x="0" y="1888990"/>
              </a:lnTo>
              <a:lnTo>
                <a:pt x="242178" y="1888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CD4340-C366-CE4B-A032-64DC3DDE65E5}">
      <dsp:nvSpPr>
        <dsp:cNvPr id="0" name=""/>
        <dsp:cNvSpPr/>
      </dsp:nvSpPr>
      <dsp:spPr>
        <a:xfrm>
          <a:off x="1257872" y="1956497"/>
          <a:ext cx="242178" cy="742680"/>
        </a:xfrm>
        <a:custGeom>
          <a:avLst/>
          <a:gdLst/>
          <a:ahLst/>
          <a:cxnLst/>
          <a:rect l="0" t="0" r="0" b="0"/>
          <a:pathLst>
            <a:path>
              <a:moveTo>
                <a:pt x="0" y="0"/>
              </a:moveTo>
              <a:lnTo>
                <a:pt x="0" y="742680"/>
              </a:lnTo>
              <a:lnTo>
                <a:pt x="242178" y="7426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8FCB2-2D8B-D443-B5A5-DF6839331331}">
      <dsp:nvSpPr>
        <dsp:cNvPr id="0" name=""/>
        <dsp:cNvSpPr/>
      </dsp:nvSpPr>
      <dsp:spPr>
        <a:xfrm>
          <a:off x="1903680" y="810187"/>
          <a:ext cx="1120397" cy="339049"/>
        </a:xfrm>
        <a:custGeom>
          <a:avLst/>
          <a:gdLst/>
          <a:ahLst/>
          <a:cxnLst/>
          <a:rect l="0" t="0" r="0" b="0"/>
          <a:pathLst>
            <a:path>
              <a:moveTo>
                <a:pt x="1120397" y="0"/>
              </a:moveTo>
              <a:lnTo>
                <a:pt x="1120397" y="169524"/>
              </a:lnTo>
              <a:lnTo>
                <a:pt x="0" y="169524"/>
              </a:lnTo>
              <a:lnTo>
                <a:pt x="0" y="3390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329578-FC81-F945-9B63-8242D0D15897}">
      <dsp:nvSpPr>
        <dsp:cNvPr id="0" name=""/>
        <dsp:cNvSpPr/>
      </dsp:nvSpPr>
      <dsp:spPr>
        <a:xfrm>
          <a:off x="2216817" y="292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CTP Benefits</a:t>
          </a:r>
        </a:p>
      </dsp:txBody>
      <dsp:txXfrm>
        <a:off x="2216817" y="2926"/>
        <a:ext cx="1614521" cy="807260"/>
      </dsp:txXfrm>
    </dsp:sp>
    <dsp:sp modelId="{B90FDA5A-EF63-844D-A61C-0F6859206C52}">
      <dsp:nvSpPr>
        <dsp:cNvPr id="0" name=""/>
        <dsp:cNvSpPr/>
      </dsp:nvSpPr>
      <dsp:spPr>
        <a:xfrm>
          <a:off x="1096419" y="114923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Expected Benefits</a:t>
          </a:r>
        </a:p>
      </dsp:txBody>
      <dsp:txXfrm>
        <a:off x="1096419" y="1149236"/>
        <a:ext cx="1614521" cy="807260"/>
      </dsp:txXfrm>
    </dsp:sp>
    <dsp:sp modelId="{028A8F6E-FF7B-9E44-8821-D84D3C4A81AE}">
      <dsp:nvSpPr>
        <dsp:cNvPr id="0" name=""/>
        <dsp:cNvSpPr/>
      </dsp:nvSpPr>
      <dsp:spPr>
        <a:xfrm>
          <a:off x="1500050" y="2295547"/>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Fuel Production</a:t>
          </a:r>
        </a:p>
      </dsp:txBody>
      <dsp:txXfrm>
        <a:off x="1500050" y="2295547"/>
        <a:ext cx="1614521" cy="807260"/>
      </dsp:txXfrm>
    </dsp:sp>
    <dsp:sp modelId="{3E9D1691-703B-7544-8F33-10F782DF4586}">
      <dsp:nvSpPr>
        <dsp:cNvPr id="0" name=""/>
        <dsp:cNvSpPr/>
      </dsp:nvSpPr>
      <dsp:spPr>
        <a:xfrm>
          <a:off x="1500050" y="344185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Refueling Infrastructure</a:t>
          </a:r>
        </a:p>
      </dsp:txBody>
      <dsp:txXfrm>
        <a:off x="1500050" y="3441858"/>
        <a:ext cx="1614521" cy="807260"/>
      </dsp:txXfrm>
    </dsp:sp>
    <dsp:sp modelId="{E11E4E1F-350C-AA4B-84CB-9ACFAE033691}">
      <dsp:nvSpPr>
        <dsp:cNvPr id="0" name=""/>
        <dsp:cNvSpPr/>
      </dsp:nvSpPr>
      <dsp:spPr>
        <a:xfrm>
          <a:off x="1500050" y="458816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Vehicle Deployment</a:t>
          </a:r>
        </a:p>
      </dsp:txBody>
      <dsp:txXfrm>
        <a:off x="1500050" y="4588168"/>
        <a:ext cx="1614521" cy="807260"/>
      </dsp:txXfrm>
    </dsp:sp>
    <dsp:sp modelId="{B790BDDA-42AA-384B-BE59-998A901AF2E6}">
      <dsp:nvSpPr>
        <dsp:cNvPr id="0" name=""/>
        <dsp:cNvSpPr/>
      </dsp:nvSpPr>
      <dsp:spPr>
        <a:xfrm>
          <a:off x="3404249" y="114923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Market Transformation Benefits</a:t>
          </a:r>
        </a:p>
      </dsp:txBody>
      <dsp:txXfrm>
        <a:off x="3404249" y="1149236"/>
        <a:ext cx="1614521" cy="807260"/>
      </dsp:txXfrm>
    </dsp:sp>
    <dsp:sp modelId="{23237557-5ADB-9947-973A-E4B7845CD46C}">
      <dsp:nvSpPr>
        <dsp:cNvPr id="0" name=""/>
        <dsp:cNvSpPr/>
      </dsp:nvSpPr>
      <dsp:spPr>
        <a:xfrm>
          <a:off x="3807880" y="2295547"/>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Perceived Vehicle Price</a:t>
          </a:r>
        </a:p>
      </dsp:txBody>
      <dsp:txXfrm>
        <a:off x="3807880" y="2295547"/>
        <a:ext cx="1614521" cy="807260"/>
      </dsp:txXfrm>
    </dsp:sp>
    <dsp:sp modelId="{DCD2EB3C-35BB-6F4B-9A04-414767E13430}">
      <dsp:nvSpPr>
        <dsp:cNvPr id="0" name=""/>
        <dsp:cNvSpPr/>
      </dsp:nvSpPr>
      <dsp:spPr>
        <a:xfrm>
          <a:off x="3807880" y="344185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Vehicle Cost Reductions</a:t>
          </a:r>
        </a:p>
      </dsp:txBody>
      <dsp:txXfrm>
        <a:off x="3807880" y="3441858"/>
        <a:ext cx="1614521" cy="807260"/>
      </dsp:txXfrm>
    </dsp:sp>
    <dsp:sp modelId="{2F8B521A-E6DB-7040-88B1-CDA8F558CD65}">
      <dsp:nvSpPr>
        <dsp:cNvPr id="0" name=""/>
        <dsp:cNvSpPr/>
      </dsp:nvSpPr>
      <dsp:spPr>
        <a:xfrm>
          <a:off x="3807880" y="458816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Advanced Technologies</a:t>
          </a:r>
        </a:p>
      </dsp:txBody>
      <dsp:txXfrm>
        <a:off x="3807880" y="4588168"/>
        <a:ext cx="1614521" cy="80726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0.57557</cdr:x>
      <cdr:y>0.18637</cdr:y>
    </cdr:from>
    <cdr:to>
      <cdr:x>0.73654</cdr:x>
      <cdr:y>0.27501</cdr:y>
    </cdr:to>
    <cdr:cxnSp macro="">
      <cdr:nvCxnSpPr>
        <cdr:cNvPr id="3" name="Straight Arrow Connector 2">
          <a:extLst xmlns:a="http://schemas.openxmlformats.org/drawingml/2006/main">
            <a:ext uri="{FF2B5EF4-FFF2-40B4-BE49-F238E27FC236}">
              <a16:creationId xmlns:a16="http://schemas.microsoft.com/office/drawing/2014/main" id="{D32A1F78-FDF4-AE60-99EE-41AF5558F355}"/>
            </a:ext>
          </a:extLst>
        </cdr:cNvPr>
        <cdr:cNvCxnSpPr/>
      </cdr:nvCxnSpPr>
      <cdr:spPr>
        <a:xfrm xmlns:a="http://schemas.openxmlformats.org/drawingml/2006/main" flipH="1">
          <a:off x="2651037" y="731888"/>
          <a:ext cx="741396" cy="348106"/>
        </a:xfrm>
        <a:prstGeom xmlns:a="http://schemas.openxmlformats.org/drawingml/2006/main" prst="straightConnector1">
          <a:avLst/>
        </a:prstGeom>
        <a:ln xmlns:a="http://schemas.openxmlformats.org/drawingml/2006/main">
          <a:tailEnd type="triangle"/>
        </a:ln>
      </cdr:spPr>
      <cdr:style>
        <a:lnRef xmlns:a="http://schemas.openxmlformats.org/drawingml/2006/main" idx="2">
          <a:schemeClr val="dk1"/>
        </a:lnRef>
        <a:fillRef xmlns:a="http://schemas.openxmlformats.org/drawingml/2006/main" idx="0">
          <a:schemeClr val="dk1"/>
        </a:fillRef>
        <a:effectRef xmlns:a="http://schemas.openxmlformats.org/drawingml/2006/main" idx="1">
          <a:schemeClr val="dk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CC06D-B189-F74A-B4D9-3F03D5EEB069}" type="datetimeFigureOut">
              <a:rPr lang="en-US" smtClean="0"/>
              <a:t>12/13/2023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3FDC8-C7E5-AB48-A881-BEF34E7624F7}" type="slidenum">
              <a:rPr lang="en-US" smtClean="0"/>
              <a:t>‹#›</a:t>
            </a:fld>
            <a:endParaRPr lang="en-US"/>
          </a:p>
        </p:txBody>
      </p:sp>
    </p:spTree>
    <p:extLst>
      <p:ext uri="{BB962C8B-B14F-4D97-AF65-F5344CB8AC3E}">
        <p14:creationId xmlns:p14="http://schemas.microsoft.com/office/powerpoint/2010/main" val="839932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53FDC8-C7E5-AB48-A881-BEF34E7624F7}" type="slidenum">
              <a:rPr lang="en-US" smtClean="0"/>
              <a:t>1</a:t>
            </a:fld>
            <a:endParaRPr lang="en-US"/>
          </a:p>
        </p:txBody>
      </p:sp>
    </p:spTree>
    <p:extLst>
      <p:ext uri="{BB962C8B-B14F-4D97-AF65-F5344CB8AC3E}">
        <p14:creationId xmlns:p14="http://schemas.microsoft.com/office/powerpoint/2010/main" val="2024563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53FDC8-C7E5-AB48-A881-BEF34E7624F7}" type="slidenum">
              <a:rPr lang="en-US" smtClean="0"/>
              <a:t>5</a:t>
            </a:fld>
            <a:endParaRPr lang="en-US"/>
          </a:p>
        </p:txBody>
      </p:sp>
    </p:spTree>
    <p:extLst>
      <p:ext uri="{BB962C8B-B14F-4D97-AF65-F5344CB8AC3E}">
        <p14:creationId xmlns:p14="http://schemas.microsoft.com/office/powerpoint/2010/main" val="476633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8</a:t>
            </a:fld>
            <a:endParaRPr lang="en-US"/>
          </a:p>
        </p:txBody>
      </p:sp>
    </p:spTree>
    <p:extLst>
      <p:ext uri="{BB962C8B-B14F-4D97-AF65-F5344CB8AC3E}">
        <p14:creationId xmlns:p14="http://schemas.microsoft.com/office/powerpoint/2010/main" val="8309084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19</a:t>
            </a:fld>
            <a:endParaRPr lang="en-US"/>
          </a:p>
        </p:txBody>
      </p:sp>
    </p:spTree>
    <p:extLst>
      <p:ext uri="{BB962C8B-B14F-4D97-AF65-F5344CB8AC3E}">
        <p14:creationId xmlns:p14="http://schemas.microsoft.com/office/powerpoint/2010/main" val="810319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53FDC8-C7E5-AB48-A881-BEF34E7624F7}" type="slidenum">
              <a:rPr lang="en-US" smtClean="0"/>
              <a:t>26</a:t>
            </a:fld>
            <a:endParaRPr lang="en-US"/>
          </a:p>
        </p:txBody>
      </p:sp>
    </p:spTree>
    <p:extLst>
      <p:ext uri="{BB962C8B-B14F-4D97-AF65-F5344CB8AC3E}">
        <p14:creationId xmlns:p14="http://schemas.microsoft.com/office/powerpoint/2010/main" val="382521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32</a:t>
            </a:fld>
            <a:endParaRPr lang="en-US"/>
          </a:p>
        </p:txBody>
      </p:sp>
    </p:spTree>
    <p:extLst>
      <p:ext uri="{BB962C8B-B14F-4D97-AF65-F5344CB8AC3E}">
        <p14:creationId xmlns:p14="http://schemas.microsoft.com/office/powerpoint/2010/main" val="2911573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a:extLst>
              <a:ext uri="{28A0092B-C50C-407E-A947-70E740481C1C}">
                <a14:useLocalDpi xmlns:a14="http://schemas.microsoft.com/office/drawing/2010/main" val="0"/>
              </a:ext>
            </a:extLst>
          </a:blip>
          <a:srcRect l="16805" t="13288" r="3423" b="57134"/>
          <a:stretch/>
        </p:blipFill>
        <p:spPr>
          <a:xfrm>
            <a:off x="3525794" y="1142090"/>
            <a:ext cx="8446529" cy="3039762"/>
          </a:xfrm>
          <a:prstGeom prst="rect">
            <a:avLst/>
          </a:prstGeom>
          <a:ln>
            <a:solidFill>
              <a:schemeClr val="tx1">
                <a:lumMod val="20000"/>
                <a:lumOff val="80000"/>
              </a:schemeClr>
            </a:solidFill>
          </a:ln>
        </p:spPr>
      </p:pic>
      <p:sp>
        <p:nvSpPr>
          <p:cNvPr id="7" name="TextBox 6"/>
          <p:cNvSpPr txBox="1"/>
          <p:nvPr userDrawn="1"/>
        </p:nvSpPr>
        <p:spPr>
          <a:xfrm>
            <a:off x="428367" y="977336"/>
            <a:ext cx="2987589" cy="34163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a:ln>
                  <a:noFill/>
                </a:ln>
                <a:solidFill>
                  <a:srgbClr val="FF0000"/>
                </a:solidFill>
                <a:effectLst/>
                <a:uLnTx/>
                <a:uFillTx/>
                <a:latin typeface="Calibri"/>
                <a:ea typeface="+mn-ea"/>
                <a:cs typeface="+mn-cs"/>
              </a:rPr>
              <a:t>PC Users: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srgbClr val="FF0000"/>
                </a:solidFill>
                <a:effectLst/>
                <a:uLnTx/>
                <a:uFillTx/>
                <a:latin typeface="Calibri"/>
                <a:ea typeface="+mn-ea"/>
                <a:cs typeface="+mn-cs"/>
              </a:rPr>
              <a:t>Microsoft PowerPoint for Windows has default settings that continually compress images. To avoid loss of quality for photos and graphics within this presentation file, please follow these instructions to change your software settings.</a:t>
            </a:r>
            <a:endParaRPr kumimoji="0" lang="en-US" sz="1800" b="0" i="0" u="none" strike="noStrike" kern="1200" cap="none" spc="0" normalizeH="0" baseline="0" noProof="0">
              <a:ln>
                <a:noFill/>
              </a:ln>
              <a:solidFill>
                <a:srgbClr val="333333"/>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3797492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Simpl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80743" y="1541607"/>
            <a:ext cx="6593733" cy="2068823"/>
          </a:xfrm>
          <a:noFill/>
        </p:spPr>
        <p:txBody>
          <a:bodyPr lIns="274320" tIns="0" rIns="274320" bIns="0" anchor="b" anchorCtr="0">
            <a:noAutofit/>
          </a:bodyPr>
          <a:lstStyle>
            <a:lvl1pPr algn="l">
              <a:defRPr sz="3000">
                <a:solidFill>
                  <a:schemeClr val="bg1"/>
                </a:solidFill>
              </a:defRPr>
            </a:lvl1pPr>
          </a:lstStyle>
          <a:p>
            <a:r>
              <a:rPr lang="en-US"/>
              <a:t>Title slide</a:t>
            </a:r>
          </a:p>
        </p:txBody>
      </p:sp>
      <p:sp>
        <p:nvSpPr>
          <p:cNvPr id="16" name="Text Placeholder 20"/>
          <p:cNvSpPr>
            <a:spLocks noGrp="1"/>
          </p:cNvSpPr>
          <p:nvPr>
            <p:ph type="body" sz="quarter" idx="11" hasCustomPrompt="1"/>
          </p:nvPr>
        </p:nvSpPr>
        <p:spPr>
          <a:xfrm>
            <a:off x="3880741"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chemeClr val="bg1"/>
                </a:solidFill>
              </a:defRPr>
            </a:lvl1pPr>
          </a:lstStyle>
          <a:p>
            <a:pPr lvl="0"/>
            <a:r>
              <a:rPr lang="en-US"/>
              <a:t>Presenter Name</a:t>
            </a:r>
          </a:p>
          <a:p>
            <a:pPr lvl="0"/>
            <a:r>
              <a:rPr lang="en-US"/>
              <a:t>Venue or Organization</a:t>
            </a:r>
          </a:p>
          <a:p>
            <a:pPr lvl="0"/>
            <a:r>
              <a:rPr lang="en-US"/>
              <a:t>Date</a:t>
            </a:r>
          </a:p>
        </p:txBody>
      </p:sp>
      <p:cxnSp>
        <p:nvCxnSpPr>
          <p:cNvPr id="4" name="Straight Connector 3"/>
          <p:cNvCxnSpPr/>
          <p:nvPr userDrawn="1"/>
        </p:nvCxnSpPr>
        <p:spPr>
          <a:xfrm>
            <a:off x="4172858" y="382814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pic>
        <p:nvPicPr>
          <p:cNvPr id="11" name="Graphic 10">
            <a:extLst>
              <a:ext uri="{FF2B5EF4-FFF2-40B4-BE49-F238E27FC236}">
                <a16:creationId xmlns:a16="http://schemas.microsoft.com/office/drawing/2014/main" id="{30B18F56-D611-A640-8F65-89DF8088BEF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451382032"/>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Full Phot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Title 1"/>
          <p:cNvSpPr>
            <a:spLocks noGrp="1"/>
          </p:cNvSpPr>
          <p:nvPr>
            <p:ph type="title" hasCustomPrompt="1"/>
          </p:nvPr>
        </p:nvSpPr>
        <p:spPr>
          <a:xfrm>
            <a:off x="3880741" y="2413687"/>
            <a:ext cx="8311259" cy="1096282"/>
          </a:xfrm>
          <a:solidFill>
            <a:schemeClr val="accent1">
              <a:alpha val="75000"/>
            </a:schemeClr>
          </a:solidFill>
        </p:spPr>
        <p:txBody>
          <a:bodyPr lIns="182880" tIns="0" rIns="182880" bIns="0" anchor="ctr" anchorCtr="0">
            <a:noAutofit/>
          </a:bodyPr>
          <a:lstStyle>
            <a:lvl1pPr marL="0" indent="0" algn="l">
              <a:defRPr sz="3000" baseline="0"/>
            </a:lvl1pPr>
          </a:lstStyle>
          <a:p>
            <a:r>
              <a:rPr lang="en-US"/>
              <a:t>Title</a:t>
            </a:r>
          </a:p>
        </p:txBody>
      </p:sp>
      <p:sp>
        <p:nvSpPr>
          <p:cNvPr id="4" name="Text Placeholder 3"/>
          <p:cNvSpPr>
            <a:spLocks noGrp="1"/>
          </p:cNvSpPr>
          <p:nvPr>
            <p:ph type="body" sz="quarter" idx="12" hasCustomPrompt="1"/>
          </p:nvPr>
        </p:nvSpPr>
        <p:spPr>
          <a:xfrm>
            <a:off x="3879851" y="3622557"/>
            <a:ext cx="5803900" cy="1282700"/>
          </a:xfrm>
          <a:solidFill>
            <a:schemeClr val="accent1">
              <a:alpha val="75000"/>
            </a:schemeClr>
          </a:solidFill>
        </p:spPr>
        <p:txBody>
          <a:bodyPr lIns="182880" tIns="0" rIns="182880" bIns="0" anchor="ctr" anchorCtr="0">
            <a:normAutofit/>
          </a:bodyPr>
          <a:lstStyle>
            <a:lvl1pPr marL="0" indent="0">
              <a:spcBef>
                <a:spcPts val="0"/>
              </a:spcBef>
              <a:buNone/>
              <a:defRPr sz="1800">
                <a:solidFill>
                  <a:schemeClr val="bg1"/>
                </a:solidFill>
              </a:defRPr>
            </a:lvl1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18FC129B-1687-4840-80AD-6BAF76C4D41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107978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Slide - Full Phot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0" y="0"/>
            <a:ext cx="12192000" cy="6858000"/>
          </a:xfrm>
          <a:prstGeom prst="rect">
            <a:avLst/>
          </a:prstGeom>
        </p:spPr>
      </p:pic>
      <p:sp>
        <p:nvSpPr>
          <p:cNvPr id="13" name="Title 1"/>
          <p:cNvSpPr>
            <a:spLocks noGrp="1"/>
          </p:cNvSpPr>
          <p:nvPr>
            <p:ph type="title" hasCustomPrompt="1"/>
          </p:nvPr>
        </p:nvSpPr>
        <p:spPr>
          <a:xfrm>
            <a:off x="3880741" y="2413687"/>
            <a:ext cx="8311259" cy="1096282"/>
          </a:xfrm>
          <a:solidFill>
            <a:schemeClr val="accent1">
              <a:alpha val="75000"/>
            </a:schemeClr>
          </a:solidFill>
        </p:spPr>
        <p:txBody>
          <a:bodyPr lIns="182880" tIns="0" rIns="182880" bIns="0" anchor="ctr" anchorCtr="0">
            <a:noAutofit/>
          </a:bodyPr>
          <a:lstStyle>
            <a:lvl1pPr marL="0" indent="0" algn="l">
              <a:defRPr sz="3000" baseline="0"/>
            </a:lvl1pPr>
          </a:lstStyle>
          <a:p>
            <a:r>
              <a:rPr lang="en-US"/>
              <a:t>Title</a:t>
            </a:r>
          </a:p>
        </p:txBody>
      </p:sp>
      <p:sp>
        <p:nvSpPr>
          <p:cNvPr id="4" name="Text Placeholder 3"/>
          <p:cNvSpPr>
            <a:spLocks noGrp="1"/>
          </p:cNvSpPr>
          <p:nvPr>
            <p:ph type="body" sz="quarter" idx="12" hasCustomPrompt="1"/>
          </p:nvPr>
        </p:nvSpPr>
        <p:spPr>
          <a:xfrm>
            <a:off x="3879851" y="3622557"/>
            <a:ext cx="5803900" cy="1282700"/>
          </a:xfrm>
          <a:solidFill>
            <a:schemeClr val="accent1">
              <a:alpha val="75000"/>
            </a:schemeClr>
          </a:solidFill>
        </p:spPr>
        <p:txBody>
          <a:bodyPr lIns="182880" tIns="0" rIns="182880" bIns="0" anchor="ctr" anchorCtr="0">
            <a:normAutofit/>
          </a:bodyPr>
          <a:lstStyle>
            <a:lvl1pPr marL="0" indent="0">
              <a:spcBef>
                <a:spcPts val="0"/>
              </a:spcBef>
              <a:buNone/>
              <a:defRPr sz="1800">
                <a:solidFill>
                  <a:schemeClr val="bg1"/>
                </a:solidFill>
              </a:defRPr>
            </a:lvl1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C169BC4F-AD20-A74A-9E02-5414D7367A4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525057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Blue Background">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Text Placeholder 7"/>
          <p:cNvSpPr>
            <a:spLocks noGrp="1"/>
          </p:cNvSpPr>
          <p:nvPr>
            <p:ph type="body" sz="quarter" idx="11" hasCustomPrompt="1"/>
          </p:nvPr>
        </p:nvSpPr>
        <p:spPr>
          <a:xfrm>
            <a:off x="3905379" y="2414453"/>
            <a:ext cx="8286621" cy="1095516"/>
          </a:xfrm>
          <a:solidFill>
            <a:schemeClr val="accent1">
              <a:alpha val="75000"/>
            </a:schemeClr>
          </a:solidFill>
        </p:spPr>
        <p:txBody>
          <a:bodyPr lIns="182880" tIns="137160" rIns="182880" bIns="137160" anchor="ctr" anchorCtr="0">
            <a:noAutofit/>
          </a:bodyPr>
          <a:lstStyle>
            <a:lvl1pPr marL="0" indent="0">
              <a:lnSpc>
                <a:spcPts val="2800"/>
              </a:lnSpc>
              <a:buNone/>
              <a:defRPr sz="3000">
                <a:solidFill>
                  <a:schemeClr val="bg1"/>
                </a:solidFill>
              </a:defRPr>
            </a:lvl1pPr>
          </a:lstStyle>
          <a:p>
            <a:pPr lvl="0"/>
            <a:r>
              <a:rPr lang="en-US"/>
              <a:t>Title</a:t>
            </a:r>
          </a:p>
        </p:txBody>
      </p:sp>
      <p:sp>
        <p:nvSpPr>
          <p:cNvPr id="12" name="Text Placeholder 14"/>
          <p:cNvSpPr>
            <a:spLocks noGrp="1"/>
          </p:cNvSpPr>
          <p:nvPr>
            <p:ph type="body" sz="quarter" idx="12" hasCustomPrompt="1"/>
          </p:nvPr>
        </p:nvSpPr>
        <p:spPr>
          <a:xfrm>
            <a:off x="3905379" y="3654414"/>
            <a:ext cx="5763684" cy="1101551"/>
          </a:xfrm>
          <a:solidFill>
            <a:schemeClr val="accent1">
              <a:alpha val="75000"/>
            </a:schemeClr>
          </a:solidFill>
        </p:spPr>
        <p:txBody>
          <a:bodyPr lIns="182880" tIns="137160" rIns="182880" bIns="137160" anchor="ctr" anchorCtr="0">
            <a:noAutofit/>
          </a:bodyPr>
          <a:lstStyle>
            <a:lvl1pPr marL="0" indent="0">
              <a:lnSpc>
                <a:spcPts val="1760"/>
              </a:lnSpc>
              <a:spcBef>
                <a:spcPts val="400"/>
              </a:spcBef>
              <a:buNone/>
              <a:defRPr sz="1800" baseline="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598C41F3-39FB-AB41-808B-38EA9C0303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554013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mple Slide - Any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6382" y="1"/>
            <a:ext cx="11079237" cy="868947"/>
          </a:xfrm>
          <a:prstGeom prst="rect">
            <a:avLst/>
          </a:prstGeom>
          <a:solidFill>
            <a:schemeClr val="accent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3" name="TextBox 2"/>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12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2983348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mple Slide -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
            <a:ext cx="5498495" cy="1243013"/>
          </a:xfrm>
          <a:prstGeom prst="rect">
            <a:avLst/>
          </a:prstGeom>
          <a:solidFill>
            <a:srgbClr val="0079C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8" name="Text Placeholder 7"/>
          <p:cNvSpPr>
            <a:spLocks noGrp="1"/>
          </p:cNvSpPr>
          <p:nvPr>
            <p:ph type="body" sz="quarter" idx="10"/>
          </p:nvPr>
        </p:nvSpPr>
        <p:spPr>
          <a:xfrm>
            <a:off x="594783" y="1469118"/>
            <a:ext cx="11161788" cy="4853668"/>
          </a:xfrm>
          <a:prstGeom prst="rect">
            <a:avLst/>
          </a:prstGeom>
        </p:spPr>
        <p:txBody>
          <a:bodyPr vert="horz"/>
          <a:lstStyle>
            <a:lvl1pPr>
              <a:defRPr sz="2600"/>
            </a:lvl1pPr>
            <a:lvl2pPr>
              <a:defRPr sz="2400"/>
            </a:lvl2pPr>
            <a:lvl3pPr>
              <a:defRPr sz="2000"/>
            </a:lvl3pPr>
            <a:lvl4pPr>
              <a:defRPr sz="16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990264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mple Slide - Text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
            <a:ext cx="9764295" cy="868947"/>
          </a:xfrm>
          <a:prstGeom prst="rect">
            <a:avLst/>
          </a:prstGeom>
          <a:solidFill>
            <a:srgbClr val="0079C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8" name="Text Placeholder 7"/>
          <p:cNvSpPr>
            <a:spLocks noGrp="1"/>
          </p:cNvSpPr>
          <p:nvPr>
            <p:ph type="body" sz="quarter" idx="10"/>
          </p:nvPr>
        </p:nvSpPr>
        <p:spPr>
          <a:xfrm>
            <a:off x="594783" y="1136316"/>
            <a:ext cx="11161788" cy="5186470"/>
          </a:xfrm>
          <a:prstGeom prst="rect">
            <a:avLst/>
          </a:prstGeom>
        </p:spPr>
        <p:txBody>
          <a:bodyPr vert="horz"/>
          <a:lstStyle>
            <a:lvl1pPr>
              <a:defRPr sz="2600"/>
            </a:lvl1pPr>
            <a:lvl2pPr>
              <a:defRPr sz="2400"/>
            </a:lvl2pPr>
            <a:lvl3pPr>
              <a:defRPr sz="2000"/>
            </a:lvl3pPr>
            <a:lvl4pPr>
              <a:defRPr sz="16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4229019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5" name="Text Placeholder 8"/>
          <p:cNvSpPr>
            <a:spLocks noGrp="1"/>
          </p:cNvSpPr>
          <p:nvPr>
            <p:ph type="body" sz="quarter" idx="10" hasCustomPrompt="1"/>
          </p:nvPr>
        </p:nvSpPr>
        <p:spPr>
          <a:xfrm>
            <a:off x="609601" y="2148571"/>
            <a:ext cx="10826751" cy="536572"/>
          </a:xfrm>
        </p:spPr>
        <p:txBody>
          <a:bodyPr/>
          <a:lstStyle>
            <a:lvl1pPr marL="0" indent="0" algn="ctr">
              <a:buNone/>
              <a:defRPr baseline="0"/>
            </a:lvl1pPr>
          </a:lstStyle>
          <a:p>
            <a:pPr lvl="0"/>
            <a:r>
              <a:rPr lang="en-US"/>
              <a:t>Blank Slide for Any Content</a:t>
            </a:r>
          </a:p>
        </p:txBody>
      </p:sp>
    </p:spTree>
    <p:extLst>
      <p:ext uri="{BB962C8B-B14F-4D97-AF65-F5344CB8AC3E}">
        <p14:creationId xmlns:p14="http://schemas.microsoft.com/office/powerpoint/2010/main" val="843343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C Slide - Main">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1">
                <a:solidFill>
                  <a:srgbClr val="333333"/>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662085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OC Slide - 1">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1">
                <a:solidFill>
                  <a:srgbClr val="333333"/>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943313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OC Slide - 2">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628913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OC Slide - 3">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541733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OC Slide - 4">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849434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OC Slide - 5">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29196819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OC Slide - 6">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952193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OC Slide - 7">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40175082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ransition Slide - Whit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875991" y="1541607"/>
            <a:ext cx="6593733" cy="2068823"/>
          </a:xfrm>
          <a:noFill/>
        </p:spPr>
        <p:txBody>
          <a:bodyPr lIns="274320" tIns="0" rIns="274320" bIns="0" anchor="b" anchorCtr="0">
            <a:noAutofit/>
          </a:bodyPr>
          <a:lstStyle>
            <a:lvl1pPr algn="l">
              <a:defRPr sz="3000" baseline="0">
                <a:solidFill>
                  <a:srgbClr val="333333"/>
                </a:solidFill>
              </a:defRPr>
            </a:lvl1pPr>
          </a:lstStyle>
          <a:p>
            <a:r>
              <a:rPr lang="en-US"/>
              <a:t>Transition Slide Title</a:t>
            </a:r>
          </a:p>
        </p:txBody>
      </p:sp>
      <p:sp>
        <p:nvSpPr>
          <p:cNvPr id="7" name="Text Placeholder 20"/>
          <p:cNvSpPr>
            <a:spLocks noGrp="1"/>
          </p:cNvSpPr>
          <p:nvPr>
            <p:ph type="body" sz="quarter" idx="11" hasCustomPrompt="1"/>
          </p:nvPr>
        </p:nvSpPr>
        <p:spPr>
          <a:xfrm>
            <a:off x="875988"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rgbClr val="333333"/>
                </a:solidFill>
              </a:defRPr>
            </a:lvl1pPr>
          </a:lstStyle>
          <a:p>
            <a:pPr lvl="0"/>
            <a:r>
              <a:rPr lang="en-US"/>
              <a:t>Subtitle or additional text</a:t>
            </a:r>
          </a:p>
        </p:txBody>
      </p:sp>
      <p:cxnSp>
        <p:nvCxnSpPr>
          <p:cNvPr id="9" name="Straight Connector 8"/>
          <p:cNvCxnSpPr/>
          <p:nvPr userDrawn="1"/>
        </p:nvCxnSpPr>
        <p:spPr>
          <a:xfrm>
            <a:off x="1168106" y="382814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46323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ransition Slide - Blue">
    <p:spTree>
      <p:nvGrpSpPr>
        <p:cNvPr id="1" name=""/>
        <p:cNvGrpSpPr/>
        <p:nvPr/>
      </p:nvGrpSpPr>
      <p:grpSpPr>
        <a:xfrm>
          <a:off x="0" y="0"/>
          <a:ext cx="0" cy="0"/>
          <a:chOff x="0" y="0"/>
          <a:chExt cx="0" cy="0"/>
        </a:xfrm>
      </p:grpSpPr>
      <p:sp>
        <p:nvSpPr>
          <p:cNvPr id="5" name="Rectangle 4"/>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6" name="Title 1"/>
          <p:cNvSpPr>
            <a:spLocks noGrp="1"/>
          </p:cNvSpPr>
          <p:nvPr>
            <p:ph type="title" hasCustomPrompt="1"/>
          </p:nvPr>
        </p:nvSpPr>
        <p:spPr>
          <a:xfrm>
            <a:off x="875991" y="1541607"/>
            <a:ext cx="6593733" cy="2068823"/>
          </a:xfrm>
          <a:noFill/>
        </p:spPr>
        <p:txBody>
          <a:bodyPr lIns="274320" tIns="0" rIns="274320" bIns="0" anchor="b" anchorCtr="0">
            <a:noAutofit/>
          </a:bodyPr>
          <a:lstStyle>
            <a:lvl1pPr algn="l">
              <a:defRPr sz="3000" baseline="0">
                <a:solidFill>
                  <a:schemeClr val="bg1"/>
                </a:solidFill>
              </a:defRPr>
            </a:lvl1pPr>
          </a:lstStyle>
          <a:p>
            <a:r>
              <a:rPr lang="en-US"/>
              <a:t>Transition Slide Title</a:t>
            </a:r>
          </a:p>
        </p:txBody>
      </p:sp>
      <p:sp>
        <p:nvSpPr>
          <p:cNvPr id="7" name="Text Placeholder 20"/>
          <p:cNvSpPr>
            <a:spLocks noGrp="1"/>
          </p:cNvSpPr>
          <p:nvPr>
            <p:ph type="body" sz="quarter" idx="11" hasCustomPrompt="1"/>
          </p:nvPr>
        </p:nvSpPr>
        <p:spPr>
          <a:xfrm>
            <a:off x="875988"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chemeClr val="bg1"/>
                </a:solidFill>
              </a:defRPr>
            </a:lvl1pPr>
          </a:lstStyle>
          <a:p>
            <a:pPr lvl="0"/>
            <a:r>
              <a:rPr lang="en-US"/>
              <a:t>Subtitle or additional text</a:t>
            </a:r>
          </a:p>
        </p:txBody>
      </p:sp>
      <p:cxnSp>
        <p:nvCxnSpPr>
          <p:cNvPr id="9" name="Straight Connector 8"/>
          <p:cNvCxnSpPr/>
          <p:nvPr userDrawn="1"/>
        </p:nvCxnSpPr>
        <p:spPr>
          <a:xfrm>
            <a:off x="1168106" y="3828143"/>
            <a:ext cx="6301617" cy="0"/>
          </a:xfrm>
          <a:prstGeom prst="line">
            <a:avLst/>
          </a:prstGeom>
          <a:ln w="28575" cmpd="sng">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459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Key Messaging - Large Photo">
    <p:spTree>
      <p:nvGrpSpPr>
        <p:cNvPr id="1" name=""/>
        <p:cNvGrpSpPr/>
        <p:nvPr/>
      </p:nvGrpSpPr>
      <p:grpSpPr>
        <a:xfrm>
          <a:off x="0" y="0"/>
          <a:ext cx="0" cy="0"/>
          <a:chOff x="0" y="0"/>
          <a:chExt cx="0" cy="0"/>
        </a:xfrm>
      </p:grpSpPr>
      <p:sp>
        <p:nvSpPr>
          <p:cNvPr id="10" name="Picture Placeholder 9"/>
          <p:cNvSpPr>
            <a:spLocks noGrp="1"/>
          </p:cNvSpPr>
          <p:nvPr>
            <p:ph type="pic" sz="quarter" idx="11" hasCustomPrompt="1"/>
          </p:nvPr>
        </p:nvSpPr>
        <p:spPr>
          <a:xfrm>
            <a:off x="0" y="0"/>
            <a:ext cx="12192000" cy="6858000"/>
          </a:xfrm>
          <a:prstGeom prst="rect">
            <a:avLst/>
          </a:prstGeom>
          <a:solidFill>
            <a:srgbClr val="F2F2F2"/>
          </a:solidFill>
        </p:spPr>
        <p:txBody>
          <a:bodyPr vert="horz"/>
          <a:lstStyle>
            <a:lvl1pPr marL="0" indent="0" algn="ctr">
              <a:buNone/>
              <a:defRPr/>
            </a:lvl1pPr>
          </a:lstStyle>
          <a:p>
            <a:r>
              <a:rPr lang="en-US"/>
              <a:t>Insert a large image here</a:t>
            </a:r>
          </a:p>
        </p:txBody>
      </p:sp>
      <p:sp>
        <p:nvSpPr>
          <p:cNvPr id="8" name="Text Placeholder 7"/>
          <p:cNvSpPr>
            <a:spLocks noGrp="1"/>
          </p:cNvSpPr>
          <p:nvPr>
            <p:ph type="body" sz="quarter" idx="10" hasCustomPrompt="1"/>
          </p:nvPr>
        </p:nvSpPr>
        <p:spPr>
          <a:xfrm>
            <a:off x="0" y="2117996"/>
            <a:ext cx="6009594" cy="735586"/>
          </a:xfrm>
          <a:prstGeom prst="rect">
            <a:avLst/>
          </a:prstGeom>
          <a:solidFill>
            <a:srgbClr val="000000">
              <a:alpha val="75000"/>
            </a:srgbClr>
          </a:solidFill>
        </p:spPr>
        <p:txBody>
          <a:bodyPr vert="horz" wrap="none" lIns="457200" tIns="0" rIns="274320" bIns="91440" anchor="ctr" anchorCtr="0">
            <a:spAutoFit/>
          </a:bodyPr>
          <a:lstStyle>
            <a:lvl1pPr marL="0" indent="0">
              <a:lnSpc>
                <a:spcPct val="110000"/>
              </a:lnSpc>
              <a:buNone/>
              <a:defRPr sz="400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Key Messaging Slide One </a:t>
            </a:r>
          </a:p>
        </p:txBody>
      </p:sp>
      <p:sp>
        <p:nvSpPr>
          <p:cNvPr id="11" name="Text Placeholder 7"/>
          <p:cNvSpPr>
            <a:spLocks noGrp="1"/>
          </p:cNvSpPr>
          <p:nvPr>
            <p:ph type="body" sz="quarter" idx="12" hasCustomPrompt="1"/>
          </p:nvPr>
        </p:nvSpPr>
        <p:spPr>
          <a:xfrm>
            <a:off x="1" y="2931502"/>
            <a:ext cx="3860672" cy="735586"/>
          </a:xfrm>
          <a:prstGeom prst="rect">
            <a:avLst/>
          </a:prstGeom>
          <a:solidFill>
            <a:srgbClr val="000000">
              <a:alpha val="75000"/>
            </a:srgbClr>
          </a:solidFill>
        </p:spPr>
        <p:txBody>
          <a:bodyPr vert="horz" wrap="none" lIns="457200" tIns="0" rIns="274320" bIns="91440" anchor="ctr" anchorCtr="0">
            <a:spAutoFit/>
          </a:bodyPr>
          <a:lstStyle>
            <a:lvl1pPr marL="0" indent="0">
              <a:lnSpc>
                <a:spcPct val="110000"/>
              </a:lnSpc>
              <a:buNone/>
              <a:defRPr sz="4000" baseline="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Transition slide</a:t>
            </a:r>
          </a:p>
        </p:txBody>
      </p:sp>
      <p:sp>
        <p:nvSpPr>
          <p:cNvPr id="5" name="TextBox 4"/>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2459578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ata Slide - Charts">
    <p:spTree>
      <p:nvGrpSpPr>
        <p:cNvPr id="1" name=""/>
        <p:cNvGrpSpPr/>
        <p:nvPr/>
      </p:nvGrpSpPr>
      <p:grpSpPr>
        <a:xfrm>
          <a:off x="0" y="0"/>
          <a:ext cx="0" cy="0"/>
          <a:chOff x="0" y="0"/>
          <a:chExt cx="0" cy="0"/>
        </a:xfrm>
      </p:grpSpPr>
      <p:sp>
        <p:nvSpPr>
          <p:cNvPr id="7" name="Chart Placeholder 6"/>
          <p:cNvSpPr>
            <a:spLocks noGrp="1"/>
          </p:cNvSpPr>
          <p:nvPr>
            <p:ph type="chart" sz="quarter" idx="11" hasCustomPrompt="1"/>
          </p:nvPr>
        </p:nvSpPr>
        <p:spPr>
          <a:xfrm>
            <a:off x="624418" y="2821870"/>
            <a:ext cx="2511385" cy="1883539"/>
          </a:xfrm>
          <a:prstGeom prst="rect">
            <a:avLst/>
          </a:prstGeom>
        </p:spPr>
        <p:txBody>
          <a:bodyPr vert="horz"/>
          <a:lstStyle>
            <a:lvl1pPr marL="0" indent="0">
              <a:buNone/>
              <a:defRPr sz="1200"/>
            </a:lvl1pPr>
          </a:lstStyle>
          <a:p>
            <a:r>
              <a:rPr lang="en-US"/>
              <a:t>Insert Chart</a:t>
            </a:r>
          </a:p>
        </p:txBody>
      </p:sp>
      <p:sp>
        <p:nvSpPr>
          <p:cNvPr id="14" name="Chart Placeholder 6"/>
          <p:cNvSpPr>
            <a:spLocks noGrp="1"/>
          </p:cNvSpPr>
          <p:nvPr>
            <p:ph type="chart" sz="quarter" idx="12" hasCustomPrompt="1"/>
          </p:nvPr>
        </p:nvSpPr>
        <p:spPr>
          <a:xfrm>
            <a:off x="3409010" y="2821870"/>
            <a:ext cx="2511385" cy="1883539"/>
          </a:xfrm>
          <a:prstGeom prst="rect">
            <a:avLst/>
          </a:prstGeom>
        </p:spPr>
        <p:txBody>
          <a:bodyPr vert="horz"/>
          <a:lstStyle>
            <a:lvl1pPr marL="0" indent="0">
              <a:buNone/>
              <a:defRPr sz="1200"/>
            </a:lvl1pPr>
          </a:lstStyle>
          <a:p>
            <a:r>
              <a:rPr lang="en-US"/>
              <a:t>Insert Chart</a:t>
            </a:r>
          </a:p>
        </p:txBody>
      </p:sp>
      <p:sp>
        <p:nvSpPr>
          <p:cNvPr id="15" name="Chart Placeholder 6"/>
          <p:cNvSpPr>
            <a:spLocks noGrp="1"/>
          </p:cNvSpPr>
          <p:nvPr>
            <p:ph type="chart" sz="quarter" idx="13" hasCustomPrompt="1"/>
          </p:nvPr>
        </p:nvSpPr>
        <p:spPr>
          <a:xfrm>
            <a:off x="6206145" y="2821517"/>
            <a:ext cx="2511385" cy="1883539"/>
          </a:xfrm>
          <a:prstGeom prst="rect">
            <a:avLst/>
          </a:prstGeom>
        </p:spPr>
        <p:txBody>
          <a:bodyPr vert="horz"/>
          <a:lstStyle>
            <a:lvl1pPr marL="0" indent="0">
              <a:buNone/>
              <a:defRPr sz="1200"/>
            </a:lvl1pPr>
          </a:lstStyle>
          <a:p>
            <a:r>
              <a:rPr lang="en-US"/>
              <a:t>Insert Chart</a:t>
            </a:r>
          </a:p>
        </p:txBody>
      </p:sp>
      <p:sp>
        <p:nvSpPr>
          <p:cNvPr id="16" name="Chart Placeholder 6"/>
          <p:cNvSpPr>
            <a:spLocks noGrp="1"/>
          </p:cNvSpPr>
          <p:nvPr>
            <p:ph type="chart" sz="quarter" idx="14" hasCustomPrompt="1"/>
          </p:nvPr>
        </p:nvSpPr>
        <p:spPr>
          <a:xfrm>
            <a:off x="9015825" y="2821870"/>
            <a:ext cx="2511385" cy="1883539"/>
          </a:xfrm>
          <a:prstGeom prst="rect">
            <a:avLst/>
          </a:prstGeom>
        </p:spPr>
        <p:txBody>
          <a:bodyPr vert="horz"/>
          <a:lstStyle>
            <a:lvl1pPr marL="0" indent="0">
              <a:buNone/>
              <a:defRPr sz="1200"/>
            </a:lvl1pPr>
          </a:lstStyle>
          <a:p>
            <a:r>
              <a:rPr lang="en-US"/>
              <a:t>Insert Chart</a:t>
            </a:r>
          </a:p>
        </p:txBody>
      </p:sp>
      <p:sp>
        <p:nvSpPr>
          <p:cNvPr id="20" name="Text Placeholder 19"/>
          <p:cNvSpPr>
            <a:spLocks noGrp="1"/>
          </p:cNvSpPr>
          <p:nvPr>
            <p:ph type="body" sz="quarter" idx="15" hasCustomPrompt="1"/>
          </p:nvPr>
        </p:nvSpPr>
        <p:spPr>
          <a:xfrm>
            <a:off x="624418"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1" name="Text Placeholder 19"/>
          <p:cNvSpPr>
            <a:spLocks noGrp="1"/>
          </p:cNvSpPr>
          <p:nvPr>
            <p:ph type="body" sz="quarter" idx="16" hasCustomPrompt="1"/>
          </p:nvPr>
        </p:nvSpPr>
        <p:spPr>
          <a:xfrm>
            <a:off x="3410029"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2" name="Text Placeholder 19"/>
          <p:cNvSpPr>
            <a:spLocks noGrp="1"/>
          </p:cNvSpPr>
          <p:nvPr>
            <p:ph type="body" sz="quarter" idx="17" hasCustomPrompt="1"/>
          </p:nvPr>
        </p:nvSpPr>
        <p:spPr>
          <a:xfrm>
            <a:off x="6206145"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3" name="Text Placeholder 19"/>
          <p:cNvSpPr>
            <a:spLocks noGrp="1"/>
          </p:cNvSpPr>
          <p:nvPr>
            <p:ph type="body" sz="quarter" idx="18" hasCustomPrompt="1"/>
          </p:nvPr>
        </p:nvSpPr>
        <p:spPr>
          <a:xfrm>
            <a:off x="9015825"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8" name="Text Placeholder 27"/>
          <p:cNvSpPr>
            <a:spLocks noGrp="1"/>
          </p:cNvSpPr>
          <p:nvPr>
            <p:ph type="body" sz="quarter" idx="19" hasCustomPrompt="1"/>
          </p:nvPr>
        </p:nvSpPr>
        <p:spPr>
          <a:xfrm>
            <a:off x="5795434" y="583436"/>
            <a:ext cx="5731933" cy="1448564"/>
          </a:xfrm>
          <a:prstGeom prst="rect">
            <a:avLst/>
          </a:prstGeom>
        </p:spPr>
        <p:txBody>
          <a:bodyPr vert="horz" lIns="0" tIns="0" rIns="0" bIns="0" anchor="ctr" anchorCtr="0"/>
          <a:lstStyle>
            <a:lvl1pPr marL="0" indent="0">
              <a:buNone/>
              <a:defRPr sz="2000" baseline="0"/>
            </a:lvl1pPr>
          </a:lstStyle>
          <a:p>
            <a:pPr lvl="0"/>
            <a:r>
              <a:rPr lang="en-US"/>
              <a:t>Summary or description text about the slide, charts, data go here.</a:t>
            </a:r>
          </a:p>
        </p:txBody>
      </p:sp>
      <p:sp>
        <p:nvSpPr>
          <p:cNvPr id="30" name="Text Placeholder 29"/>
          <p:cNvSpPr>
            <a:spLocks noGrp="1"/>
          </p:cNvSpPr>
          <p:nvPr>
            <p:ph type="body" sz="quarter" idx="20" hasCustomPrompt="1"/>
          </p:nvPr>
        </p:nvSpPr>
        <p:spPr>
          <a:xfrm>
            <a:off x="624419" y="6114109"/>
            <a:ext cx="5295976" cy="357188"/>
          </a:xfrm>
          <a:prstGeom prst="rect">
            <a:avLst/>
          </a:prstGeom>
        </p:spPr>
        <p:txBody>
          <a:bodyPr vert="horz" lIns="0" tIns="0" rIns="0" bIns="0" anchor="ctr" anchorCtr="0"/>
          <a:lstStyle>
            <a:lvl1pPr marL="0" indent="0">
              <a:buNone/>
              <a:defRPr sz="1000"/>
            </a:lvl1pPr>
          </a:lstStyle>
          <a:p>
            <a:pPr lvl="0"/>
            <a:r>
              <a:rPr lang="en-US"/>
              <a:t>Data citation</a:t>
            </a:r>
          </a:p>
        </p:txBody>
      </p:sp>
      <p:sp>
        <p:nvSpPr>
          <p:cNvPr id="18" name="Title 1"/>
          <p:cNvSpPr>
            <a:spLocks noGrp="1"/>
          </p:cNvSpPr>
          <p:nvPr>
            <p:ph type="title" hasCustomPrompt="1"/>
          </p:nvPr>
        </p:nvSpPr>
        <p:spPr>
          <a:xfrm>
            <a:off x="609601" y="956"/>
            <a:ext cx="4282252" cy="2286633"/>
          </a:xfrm>
        </p:spPr>
        <p:txBody>
          <a:bodyPr/>
          <a:lstStyle/>
          <a:p>
            <a:pPr lvl="0"/>
            <a:r>
              <a:rPr lang="en-US"/>
              <a:t>Data Slide: </a:t>
            </a:r>
            <a:br>
              <a:rPr lang="en-US"/>
            </a:br>
            <a:r>
              <a:rPr lang="en-US"/>
              <a:t>Keep Title Concise</a:t>
            </a:r>
          </a:p>
        </p:txBody>
      </p:sp>
      <p:sp>
        <p:nvSpPr>
          <p:cNvPr id="13" name="TextBox 12"/>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1341276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Slide - Infographic Large Photo">
    <p:spTree>
      <p:nvGrpSpPr>
        <p:cNvPr id="1" name=""/>
        <p:cNvGrpSpPr/>
        <p:nvPr/>
      </p:nvGrpSpPr>
      <p:grpSpPr>
        <a:xfrm>
          <a:off x="0" y="0"/>
          <a:ext cx="0" cy="0"/>
          <a:chOff x="0" y="0"/>
          <a:chExt cx="0" cy="0"/>
        </a:xfrm>
      </p:grpSpPr>
      <p:sp>
        <p:nvSpPr>
          <p:cNvPr id="7" name="Text Placeholder 6"/>
          <p:cNvSpPr>
            <a:spLocks noGrp="1"/>
          </p:cNvSpPr>
          <p:nvPr>
            <p:ph type="body" sz="quarter" idx="40"/>
          </p:nvPr>
        </p:nvSpPr>
        <p:spPr>
          <a:xfrm>
            <a:off x="0" y="3302000"/>
            <a:ext cx="12192000" cy="2629648"/>
          </a:xfrm>
          <a:prstGeom prst="rect">
            <a:avLst/>
          </a:prstGeom>
          <a:solidFill>
            <a:schemeClr val="bg1">
              <a:lumMod val="95000"/>
              <a:alpha val="85000"/>
            </a:schemeClr>
          </a:solidFill>
        </p:spPr>
        <p:txBody>
          <a:bodyPr vert="horz"/>
          <a:lstStyle>
            <a:lvl1pPr marL="0" indent="0" algn="ctr">
              <a:buNone/>
              <a:defRPr sz="100">
                <a:solidFill>
                  <a:srgbClr val="333333"/>
                </a:solidFill>
              </a:defRPr>
            </a:lvl1pPr>
          </a:lstStyle>
          <a:p>
            <a:pPr lvl="0"/>
            <a:r>
              <a:rPr lang="en-US"/>
              <a:t>Edit Master text styles</a:t>
            </a:r>
          </a:p>
        </p:txBody>
      </p:sp>
      <p:sp>
        <p:nvSpPr>
          <p:cNvPr id="4" name="Text Placeholder 3"/>
          <p:cNvSpPr>
            <a:spLocks noGrp="1"/>
          </p:cNvSpPr>
          <p:nvPr>
            <p:ph type="body" sz="quarter" idx="18" hasCustomPrompt="1"/>
          </p:nvPr>
        </p:nvSpPr>
        <p:spPr>
          <a:xfrm>
            <a:off x="624417"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18" name="Text Placeholder 17"/>
          <p:cNvSpPr>
            <a:spLocks noGrp="1"/>
          </p:cNvSpPr>
          <p:nvPr>
            <p:ph type="body" sz="quarter" idx="19" hasCustomPrompt="1"/>
          </p:nvPr>
        </p:nvSpPr>
        <p:spPr>
          <a:xfrm>
            <a:off x="624418"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4" name="Text Placeholder 3"/>
          <p:cNvSpPr>
            <a:spLocks noGrp="1"/>
          </p:cNvSpPr>
          <p:nvPr>
            <p:ph type="body" sz="quarter" idx="20" hasCustomPrompt="1"/>
          </p:nvPr>
        </p:nvSpPr>
        <p:spPr>
          <a:xfrm>
            <a:off x="288094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0" name="Text Placeholder 17"/>
          <p:cNvSpPr>
            <a:spLocks noGrp="1"/>
          </p:cNvSpPr>
          <p:nvPr>
            <p:ph type="body" sz="quarter" idx="21" hasCustomPrompt="1"/>
          </p:nvPr>
        </p:nvSpPr>
        <p:spPr>
          <a:xfrm>
            <a:off x="288094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1" name="Text Placeholder 3"/>
          <p:cNvSpPr>
            <a:spLocks noGrp="1"/>
          </p:cNvSpPr>
          <p:nvPr>
            <p:ph type="body" sz="quarter" idx="22" hasCustomPrompt="1"/>
          </p:nvPr>
        </p:nvSpPr>
        <p:spPr>
          <a:xfrm>
            <a:off x="5201434"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2" name="Text Placeholder 17"/>
          <p:cNvSpPr>
            <a:spLocks noGrp="1"/>
          </p:cNvSpPr>
          <p:nvPr>
            <p:ph type="body" sz="quarter" idx="23" hasCustomPrompt="1"/>
          </p:nvPr>
        </p:nvSpPr>
        <p:spPr>
          <a:xfrm>
            <a:off x="5201436"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3" name="Text Placeholder 3"/>
          <p:cNvSpPr>
            <a:spLocks noGrp="1"/>
          </p:cNvSpPr>
          <p:nvPr>
            <p:ph type="body" sz="quarter" idx="24" hasCustomPrompt="1"/>
          </p:nvPr>
        </p:nvSpPr>
        <p:spPr>
          <a:xfrm>
            <a:off x="745132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4" name="Text Placeholder 17"/>
          <p:cNvSpPr>
            <a:spLocks noGrp="1"/>
          </p:cNvSpPr>
          <p:nvPr>
            <p:ph type="body" sz="quarter" idx="25" hasCustomPrompt="1"/>
          </p:nvPr>
        </p:nvSpPr>
        <p:spPr>
          <a:xfrm>
            <a:off x="745132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5" name="Text Placeholder 3"/>
          <p:cNvSpPr>
            <a:spLocks noGrp="1"/>
          </p:cNvSpPr>
          <p:nvPr>
            <p:ph type="body" sz="quarter" idx="26" hasCustomPrompt="1"/>
          </p:nvPr>
        </p:nvSpPr>
        <p:spPr>
          <a:xfrm>
            <a:off x="967566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6" name="Text Placeholder 17"/>
          <p:cNvSpPr>
            <a:spLocks noGrp="1"/>
          </p:cNvSpPr>
          <p:nvPr>
            <p:ph type="body" sz="quarter" idx="27" hasCustomPrompt="1"/>
          </p:nvPr>
        </p:nvSpPr>
        <p:spPr>
          <a:xfrm>
            <a:off x="967566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6" name="Title 1"/>
          <p:cNvSpPr>
            <a:spLocks noGrp="1"/>
          </p:cNvSpPr>
          <p:nvPr>
            <p:ph type="title" hasCustomPrompt="1"/>
          </p:nvPr>
        </p:nvSpPr>
        <p:spPr>
          <a:xfrm>
            <a:off x="609601" y="1"/>
            <a:ext cx="4282252" cy="2289173"/>
          </a:xfrm>
        </p:spPr>
        <p:txBody>
          <a:bodyPr/>
          <a:lstStyle/>
          <a:p>
            <a:pPr lvl="0"/>
            <a:r>
              <a:rPr lang="en-US"/>
              <a:t>Messaging + Blue </a:t>
            </a:r>
            <a:r>
              <a:rPr lang="en-US" err="1"/>
              <a:t>Infographic</a:t>
            </a:r>
            <a:r>
              <a:rPr lang="en-US"/>
              <a:t> Content</a:t>
            </a:r>
          </a:p>
        </p:txBody>
      </p:sp>
      <p:sp>
        <p:nvSpPr>
          <p:cNvPr id="25" name="Picture Placeholder 24"/>
          <p:cNvSpPr>
            <a:spLocks noGrp="1" noChangeAspect="1"/>
          </p:cNvSpPr>
          <p:nvPr>
            <p:ph type="pic" sz="quarter" idx="50" hasCustomPrompt="1"/>
          </p:nvPr>
        </p:nvSpPr>
        <p:spPr>
          <a:xfrm>
            <a:off x="654244"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7" name="Picture Placeholder 24"/>
          <p:cNvSpPr>
            <a:spLocks noGrp="1" noChangeAspect="1"/>
          </p:cNvSpPr>
          <p:nvPr>
            <p:ph type="pic" sz="quarter" idx="51" hasCustomPrompt="1"/>
          </p:nvPr>
        </p:nvSpPr>
        <p:spPr>
          <a:xfrm>
            <a:off x="2910768"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8" name="Picture Placeholder 24"/>
          <p:cNvSpPr>
            <a:spLocks noGrp="1" noChangeAspect="1"/>
          </p:cNvSpPr>
          <p:nvPr>
            <p:ph type="pic" sz="quarter" idx="52" hasCustomPrompt="1"/>
          </p:nvPr>
        </p:nvSpPr>
        <p:spPr>
          <a:xfrm>
            <a:off x="5231261"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9" name="Picture Placeholder 24"/>
          <p:cNvSpPr>
            <a:spLocks noGrp="1" noChangeAspect="1"/>
          </p:cNvSpPr>
          <p:nvPr>
            <p:ph type="pic" sz="quarter" idx="53" hasCustomPrompt="1"/>
          </p:nvPr>
        </p:nvSpPr>
        <p:spPr>
          <a:xfrm>
            <a:off x="7451320"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7" name="Picture Placeholder 24"/>
          <p:cNvSpPr>
            <a:spLocks noGrp="1" noChangeAspect="1"/>
          </p:cNvSpPr>
          <p:nvPr>
            <p:ph type="pic" sz="quarter" idx="54" hasCustomPrompt="1"/>
          </p:nvPr>
        </p:nvSpPr>
        <p:spPr>
          <a:xfrm>
            <a:off x="9705488"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Tree>
    <p:extLst>
      <p:ext uri="{BB962C8B-B14F-4D97-AF65-F5344CB8AC3E}">
        <p14:creationId xmlns:p14="http://schemas.microsoft.com/office/powerpoint/2010/main" val="63620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Slide - Infographic Half Photo">
    <p:spTree>
      <p:nvGrpSpPr>
        <p:cNvPr id="1" name=""/>
        <p:cNvGrpSpPr/>
        <p:nvPr/>
      </p:nvGrpSpPr>
      <p:grpSpPr>
        <a:xfrm>
          <a:off x="0" y="0"/>
          <a:ext cx="0" cy="0"/>
          <a:chOff x="0" y="0"/>
          <a:chExt cx="0" cy="0"/>
        </a:xfrm>
      </p:grpSpPr>
      <p:sp>
        <p:nvSpPr>
          <p:cNvPr id="26" name="Rectangle 25"/>
          <p:cNvSpPr/>
          <p:nvPr userDrawn="1"/>
        </p:nvSpPr>
        <p:spPr>
          <a:xfrm>
            <a:off x="0" y="3654426"/>
            <a:ext cx="12192000" cy="3203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4" name="Picture Placeholder 3"/>
          <p:cNvSpPr>
            <a:spLocks noGrp="1"/>
          </p:cNvSpPr>
          <p:nvPr>
            <p:ph type="pic" sz="quarter" idx="10" hasCustomPrompt="1"/>
          </p:nvPr>
        </p:nvSpPr>
        <p:spPr>
          <a:xfrm>
            <a:off x="0" y="0"/>
            <a:ext cx="12192000" cy="3654425"/>
          </a:xfrm>
          <a:prstGeom prst="rect">
            <a:avLst/>
          </a:prstGeom>
          <a:solidFill>
            <a:schemeClr val="bg1">
              <a:lumMod val="85000"/>
            </a:schemeClr>
          </a:solidFill>
        </p:spPr>
        <p:txBody>
          <a:bodyPr vert="horz"/>
          <a:lstStyle>
            <a:lvl1pPr marL="0" marR="0" indent="0" algn="r" defTabSz="457200" rtl="0" eaLnBrk="1" fontAlgn="auto" latinLnBrk="0" hangingPunct="1">
              <a:lnSpc>
                <a:spcPct val="100000"/>
              </a:lnSpc>
              <a:spcBef>
                <a:spcPct val="20000"/>
              </a:spcBef>
              <a:spcAft>
                <a:spcPts val="0"/>
              </a:spcAft>
              <a:buClrTx/>
              <a:buSzTx/>
              <a:buFont typeface="Arial"/>
              <a:buNone/>
              <a:tabLst/>
              <a:defRPr sz="1400"/>
            </a:lvl1pPr>
          </a:lstStyle>
          <a:p>
            <a:r>
              <a:rPr lang="en-US"/>
              <a:t>Insert a large image here (10” wide x 4” high)</a:t>
            </a:r>
          </a:p>
          <a:p>
            <a:endParaRPr lang="en-US"/>
          </a:p>
        </p:txBody>
      </p:sp>
      <p:sp>
        <p:nvSpPr>
          <p:cNvPr id="5" name="Rectangle 4"/>
          <p:cNvSpPr/>
          <p:nvPr/>
        </p:nvSpPr>
        <p:spPr>
          <a:xfrm>
            <a:off x="0" y="3654426"/>
            <a:ext cx="12192000" cy="3203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37" name="Text Placeholder 3"/>
          <p:cNvSpPr>
            <a:spLocks noGrp="1"/>
          </p:cNvSpPr>
          <p:nvPr>
            <p:ph type="body" sz="quarter" idx="18" hasCustomPrompt="1"/>
          </p:nvPr>
        </p:nvSpPr>
        <p:spPr>
          <a:xfrm>
            <a:off x="624417"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8" name="Text Placeholder 17"/>
          <p:cNvSpPr>
            <a:spLocks noGrp="1"/>
          </p:cNvSpPr>
          <p:nvPr>
            <p:ph type="body" sz="quarter" idx="19" hasCustomPrompt="1"/>
          </p:nvPr>
        </p:nvSpPr>
        <p:spPr>
          <a:xfrm>
            <a:off x="624418"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9" name="Text Placeholder 3"/>
          <p:cNvSpPr>
            <a:spLocks noGrp="1"/>
          </p:cNvSpPr>
          <p:nvPr>
            <p:ph type="body" sz="quarter" idx="20" hasCustomPrompt="1"/>
          </p:nvPr>
        </p:nvSpPr>
        <p:spPr>
          <a:xfrm>
            <a:off x="288094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0" name="Text Placeholder 17"/>
          <p:cNvSpPr>
            <a:spLocks noGrp="1"/>
          </p:cNvSpPr>
          <p:nvPr>
            <p:ph type="body" sz="quarter" idx="21" hasCustomPrompt="1"/>
          </p:nvPr>
        </p:nvSpPr>
        <p:spPr>
          <a:xfrm>
            <a:off x="288094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1" name="Text Placeholder 3"/>
          <p:cNvSpPr>
            <a:spLocks noGrp="1"/>
          </p:cNvSpPr>
          <p:nvPr>
            <p:ph type="body" sz="quarter" idx="22" hasCustomPrompt="1"/>
          </p:nvPr>
        </p:nvSpPr>
        <p:spPr>
          <a:xfrm>
            <a:off x="5201434"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2" name="Text Placeholder 17"/>
          <p:cNvSpPr>
            <a:spLocks noGrp="1"/>
          </p:cNvSpPr>
          <p:nvPr>
            <p:ph type="body" sz="quarter" idx="23" hasCustomPrompt="1"/>
          </p:nvPr>
        </p:nvSpPr>
        <p:spPr>
          <a:xfrm>
            <a:off x="5201436"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3" name="Text Placeholder 3"/>
          <p:cNvSpPr>
            <a:spLocks noGrp="1"/>
          </p:cNvSpPr>
          <p:nvPr>
            <p:ph type="body" sz="quarter" idx="24" hasCustomPrompt="1"/>
          </p:nvPr>
        </p:nvSpPr>
        <p:spPr>
          <a:xfrm>
            <a:off x="745132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4" name="Text Placeholder 17"/>
          <p:cNvSpPr>
            <a:spLocks noGrp="1"/>
          </p:cNvSpPr>
          <p:nvPr>
            <p:ph type="body" sz="quarter" idx="25" hasCustomPrompt="1"/>
          </p:nvPr>
        </p:nvSpPr>
        <p:spPr>
          <a:xfrm>
            <a:off x="745132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5" name="Text Placeholder 3"/>
          <p:cNvSpPr>
            <a:spLocks noGrp="1"/>
          </p:cNvSpPr>
          <p:nvPr>
            <p:ph type="body" sz="quarter" idx="26" hasCustomPrompt="1"/>
          </p:nvPr>
        </p:nvSpPr>
        <p:spPr>
          <a:xfrm>
            <a:off x="967566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6" name="Text Placeholder 17"/>
          <p:cNvSpPr>
            <a:spLocks noGrp="1"/>
          </p:cNvSpPr>
          <p:nvPr>
            <p:ph type="body" sz="quarter" idx="27" hasCustomPrompt="1"/>
          </p:nvPr>
        </p:nvSpPr>
        <p:spPr>
          <a:xfrm>
            <a:off x="967566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9" name="Title 1"/>
          <p:cNvSpPr>
            <a:spLocks noGrp="1"/>
          </p:cNvSpPr>
          <p:nvPr>
            <p:ph type="title" hasCustomPrompt="1"/>
          </p:nvPr>
        </p:nvSpPr>
        <p:spPr>
          <a:xfrm>
            <a:off x="609601" y="1"/>
            <a:ext cx="4282252" cy="2289173"/>
          </a:xfrm>
        </p:spPr>
        <p:txBody>
          <a:bodyPr/>
          <a:lstStyle/>
          <a:p>
            <a:pPr lvl="0"/>
            <a:r>
              <a:rPr lang="en-US"/>
              <a:t>Messaging + Blue </a:t>
            </a:r>
            <a:r>
              <a:rPr lang="en-US" err="1"/>
              <a:t>Infographic</a:t>
            </a:r>
            <a:r>
              <a:rPr lang="en-US"/>
              <a:t> Content</a:t>
            </a:r>
          </a:p>
        </p:txBody>
      </p:sp>
      <p:sp>
        <p:nvSpPr>
          <p:cNvPr id="27" name="TextBox 26"/>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28" name="Picture Placeholder 24"/>
          <p:cNvSpPr>
            <a:spLocks noGrp="1" noChangeAspect="1"/>
          </p:cNvSpPr>
          <p:nvPr>
            <p:ph type="pic" sz="quarter" idx="50" hasCustomPrompt="1"/>
          </p:nvPr>
        </p:nvSpPr>
        <p:spPr>
          <a:xfrm>
            <a:off x="654244"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0" name="Picture Placeholder 24"/>
          <p:cNvSpPr>
            <a:spLocks noGrp="1" noChangeAspect="1"/>
          </p:cNvSpPr>
          <p:nvPr>
            <p:ph type="pic" sz="quarter" idx="51" hasCustomPrompt="1"/>
          </p:nvPr>
        </p:nvSpPr>
        <p:spPr>
          <a:xfrm>
            <a:off x="2910768"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1" name="Picture Placeholder 24"/>
          <p:cNvSpPr>
            <a:spLocks noGrp="1" noChangeAspect="1"/>
          </p:cNvSpPr>
          <p:nvPr>
            <p:ph type="pic" sz="quarter" idx="52" hasCustomPrompt="1"/>
          </p:nvPr>
        </p:nvSpPr>
        <p:spPr>
          <a:xfrm>
            <a:off x="5231261"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2" name="Picture Placeholder 24"/>
          <p:cNvSpPr>
            <a:spLocks noGrp="1" noChangeAspect="1"/>
          </p:cNvSpPr>
          <p:nvPr>
            <p:ph type="pic" sz="quarter" idx="53" hasCustomPrompt="1"/>
          </p:nvPr>
        </p:nvSpPr>
        <p:spPr>
          <a:xfrm>
            <a:off x="7451320"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3" name="Picture Placeholder 24"/>
          <p:cNvSpPr>
            <a:spLocks noGrp="1" noChangeAspect="1"/>
          </p:cNvSpPr>
          <p:nvPr>
            <p:ph type="pic" sz="quarter" idx="54" hasCustomPrompt="1"/>
          </p:nvPr>
        </p:nvSpPr>
        <p:spPr>
          <a:xfrm>
            <a:off x="9705488"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Tree>
    <p:extLst>
      <p:ext uri="{BB962C8B-B14F-4D97-AF65-F5344CB8AC3E}">
        <p14:creationId xmlns:p14="http://schemas.microsoft.com/office/powerpoint/2010/main" val="42359438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Slide - Half Photo">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0" y="0"/>
            <a:ext cx="12192000" cy="3654425"/>
          </a:xfrm>
          <a:prstGeom prst="rect">
            <a:avLst/>
          </a:prstGeom>
          <a:solidFill>
            <a:schemeClr val="bg1">
              <a:lumMod val="85000"/>
            </a:schemeClr>
          </a:solidFill>
        </p:spPr>
        <p:txBody>
          <a:bodyPr vert="horz"/>
          <a:lstStyle>
            <a:lvl1pPr marL="0" marR="0" indent="0" algn="ctr" defTabSz="457200" rtl="0" eaLnBrk="1" fontAlgn="auto" latinLnBrk="0" hangingPunct="1">
              <a:lnSpc>
                <a:spcPct val="100000"/>
              </a:lnSpc>
              <a:spcBef>
                <a:spcPct val="20000"/>
              </a:spcBef>
              <a:spcAft>
                <a:spcPts val="0"/>
              </a:spcAft>
              <a:buClrTx/>
              <a:buSzTx/>
              <a:buFont typeface="Arial"/>
              <a:buNone/>
              <a:tabLst/>
              <a:defRPr sz="1400"/>
            </a:lvl1pPr>
          </a:lstStyle>
          <a:p>
            <a:r>
              <a:rPr lang="en-US"/>
              <a:t>Insert a large image here (10” wide x 4” high)</a:t>
            </a:r>
          </a:p>
          <a:p>
            <a:endParaRPr lang="en-US"/>
          </a:p>
        </p:txBody>
      </p:sp>
      <p:sp>
        <p:nvSpPr>
          <p:cNvPr id="7" name="Text Placeholder 6"/>
          <p:cNvSpPr>
            <a:spLocks noGrp="1"/>
          </p:cNvSpPr>
          <p:nvPr>
            <p:ph type="body" sz="quarter" idx="11" hasCustomPrompt="1"/>
          </p:nvPr>
        </p:nvSpPr>
        <p:spPr>
          <a:xfrm>
            <a:off x="607485" y="3959795"/>
            <a:ext cx="10774135" cy="2513584"/>
          </a:xfrm>
          <a:prstGeom prst="rect">
            <a:avLst/>
          </a:prstGeom>
        </p:spPr>
        <p:txBody>
          <a:bodyPr vert="horz" lIns="0" tIns="0" rIns="0" bIns="0"/>
          <a:lstStyle>
            <a:lvl1pPr marL="0" indent="0">
              <a:buNone/>
              <a:defRPr sz="20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Short slide summary</a:t>
            </a:r>
          </a:p>
        </p:txBody>
      </p:sp>
      <p:sp>
        <p:nvSpPr>
          <p:cNvPr id="10" name="Text Placeholder 7"/>
          <p:cNvSpPr>
            <a:spLocks noGrp="1"/>
          </p:cNvSpPr>
          <p:nvPr>
            <p:ph type="body" sz="quarter" idx="14" hasCustomPrompt="1"/>
          </p:nvPr>
        </p:nvSpPr>
        <p:spPr>
          <a:xfrm>
            <a:off x="0" y="3061955"/>
            <a:ext cx="8642773" cy="592470"/>
          </a:xfrm>
          <a:prstGeom prst="rect">
            <a:avLst/>
          </a:prstGeom>
          <a:solidFill>
            <a:schemeClr val="accent1"/>
          </a:solidFill>
        </p:spPr>
        <p:txBody>
          <a:bodyPr vert="horz" wrap="none" lIns="457200" tIns="0" rIns="274320" bIns="0" anchor="ctr" anchorCtr="0">
            <a:noAutofit/>
          </a:bodyPr>
          <a:lstStyle>
            <a:lvl1pPr marL="0" indent="0">
              <a:lnSpc>
                <a:spcPct val="110000"/>
              </a:lnSpc>
              <a:buNone/>
              <a:defRPr sz="3000" baseline="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Title: Content Slide</a:t>
            </a:r>
          </a:p>
        </p:txBody>
      </p:sp>
      <p:sp>
        <p:nvSpPr>
          <p:cNvPr id="5" name="TextBox 4"/>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5616053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hoto Slide - Multiple">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624417" y="1"/>
            <a:ext cx="6406304" cy="1622425"/>
          </a:xfrm>
          <a:prstGeom prst="rect">
            <a:avLst/>
          </a:prstGeom>
          <a:solidFill>
            <a:schemeClr val="accent1"/>
          </a:solidFill>
          <a:ln>
            <a:noFill/>
          </a:ln>
          <a:effectLst/>
        </p:spPr>
        <p:txBody>
          <a:bodyPr vert="horz" lIns="182880" tIns="0" rIns="182880" bIns="0" anchor="ctr" anchorCtr="0"/>
          <a:lstStyle>
            <a:lvl1pPr marL="0" indent="0" algn="ctr">
              <a:lnSpc>
                <a:spcPct val="90000"/>
              </a:lnSpc>
              <a:buNone/>
              <a:defRPr sz="3000" baseline="0">
                <a:solidFill>
                  <a:schemeClr val="bg1"/>
                </a:solidFill>
              </a:defRPr>
            </a:lvl1pPr>
          </a:lstStyle>
          <a:p>
            <a:pPr lvl="0"/>
            <a:r>
              <a:rPr lang="en-US"/>
              <a:t>Photo Slide</a:t>
            </a:r>
          </a:p>
        </p:txBody>
      </p:sp>
      <p:sp>
        <p:nvSpPr>
          <p:cNvPr id="11" name="Text Placeholder 27"/>
          <p:cNvSpPr>
            <a:spLocks noGrp="1"/>
          </p:cNvSpPr>
          <p:nvPr>
            <p:ph type="body" sz="quarter" idx="20" hasCustomPrompt="1"/>
          </p:nvPr>
        </p:nvSpPr>
        <p:spPr>
          <a:xfrm>
            <a:off x="624417" y="5435600"/>
            <a:ext cx="6406304" cy="1120862"/>
          </a:xfrm>
          <a:prstGeom prst="rect">
            <a:avLst/>
          </a:prstGeom>
        </p:spPr>
        <p:txBody>
          <a:bodyPr vert="horz" lIns="0" tIns="0" rIns="0" bIns="0" anchor="t" anchorCtr="0"/>
          <a:lstStyle>
            <a:lvl1pPr marL="0" indent="0">
              <a:spcBef>
                <a:spcPts val="1000"/>
              </a:spcBef>
              <a:buFont typeface="Arial"/>
              <a:buNone/>
              <a:defRPr sz="1800" baseline="0"/>
            </a:lvl1pPr>
          </a:lstStyle>
          <a:p>
            <a:pPr lvl="0"/>
            <a:r>
              <a:rPr lang="en-US"/>
              <a:t>Description of the photo/image</a:t>
            </a:r>
          </a:p>
        </p:txBody>
      </p:sp>
      <p:sp>
        <p:nvSpPr>
          <p:cNvPr id="10" name="Picture Placeholder 2"/>
          <p:cNvSpPr>
            <a:spLocks noGrp="1"/>
          </p:cNvSpPr>
          <p:nvPr>
            <p:ph type="pic" sz="quarter" idx="21" hasCustomPrompt="1"/>
          </p:nvPr>
        </p:nvSpPr>
        <p:spPr>
          <a:xfrm>
            <a:off x="624417" y="1883664"/>
            <a:ext cx="6400800" cy="3328416"/>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14" name="Picture Placeholder 2"/>
          <p:cNvSpPr>
            <a:spLocks noGrp="1"/>
          </p:cNvSpPr>
          <p:nvPr>
            <p:ph type="pic" sz="quarter" idx="22" hasCustomPrompt="1"/>
          </p:nvPr>
        </p:nvSpPr>
        <p:spPr>
          <a:xfrm>
            <a:off x="7388352" y="182880"/>
            <a:ext cx="4181856" cy="3026664"/>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15" name="Picture Placeholder 2"/>
          <p:cNvSpPr>
            <a:spLocks noGrp="1"/>
          </p:cNvSpPr>
          <p:nvPr>
            <p:ph type="pic" sz="quarter" idx="23" hasCustomPrompt="1"/>
          </p:nvPr>
        </p:nvSpPr>
        <p:spPr>
          <a:xfrm>
            <a:off x="7388352" y="3401568"/>
            <a:ext cx="4181856" cy="3154680"/>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7" name="TextBox 6"/>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9391720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0" name="TextBox 9"/>
          <p:cNvSpPr txBox="1"/>
          <p:nvPr userDrawn="1"/>
        </p:nvSpPr>
        <p:spPr>
          <a:xfrm>
            <a:off x="5264727" y="3633436"/>
            <a:ext cx="2822223" cy="353860"/>
          </a:xfrm>
          <a:prstGeom prst="rect">
            <a:avLst/>
          </a:prstGeom>
          <a:solidFill>
            <a:srgbClr val="FFFFFF">
              <a:alpha val="59000"/>
            </a:srgbClr>
          </a:solidFill>
        </p:spPr>
        <p:txBody>
          <a:bodyPr wrap="square" lIns="0" tIns="0" rIns="0" bIns="0" rtlCol="0" anchor="ctr">
            <a:noAutofit/>
          </a:bodyPr>
          <a:lstStyle/>
          <a:p>
            <a:pPr marL="0" marR="0" lvl="0" indent="0" algn="l" defTabSz="457200" rtl="0" eaLnBrk="1" fontAlgn="auto" latinLnBrk="0" hangingPunct="1">
              <a:lnSpc>
                <a:spcPct val="100000"/>
              </a:lnSpc>
              <a:spcBef>
                <a:spcPts val="1200"/>
              </a:spcBef>
              <a:spcAft>
                <a:spcPts val="600"/>
              </a:spcAft>
              <a:buClrTx/>
              <a:buSzTx/>
              <a:buFontTx/>
              <a:buNone/>
              <a:tabLst/>
              <a:defRPr/>
            </a:pPr>
            <a:r>
              <a:rPr kumimoji="0" lang="en-US" sz="1800" b="1" i="0" u="none" strike="noStrike" kern="1200" cap="none" spc="0" normalizeH="0" baseline="0" noProof="0">
                <a:ln>
                  <a:noFill/>
                </a:ln>
                <a:solidFill>
                  <a:srgbClr val="333333"/>
                </a:solidFill>
                <a:effectLst/>
                <a:uLnTx/>
                <a:uFillTx/>
                <a:latin typeface="Calibri"/>
                <a:ea typeface="+mn-ea"/>
                <a:cs typeface="+mn-cs"/>
              </a:rPr>
              <a:t>  www.nrel.gov</a:t>
            </a:r>
          </a:p>
        </p:txBody>
      </p:sp>
      <p:sp>
        <p:nvSpPr>
          <p:cNvPr id="15" name="Text Placeholder 14"/>
          <p:cNvSpPr>
            <a:spLocks noGrp="1"/>
          </p:cNvSpPr>
          <p:nvPr>
            <p:ph type="body" sz="quarter" idx="13" hasCustomPrompt="1"/>
          </p:nvPr>
        </p:nvSpPr>
        <p:spPr>
          <a:xfrm>
            <a:off x="5409853" y="4112557"/>
            <a:ext cx="5354193" cy="254000"/>
          </a:xfrm>
        </p:spPr>
        <p:txBody>
          <a:bodyPr lIns="0" tIns="0" rIns="0" bIns="0" anchor="ctr" anchorCtr="0">
            <a:noAutofit/>
          </a:bodyPr>
          <a:lstStyle>
            <a:lvl1pPr marL="0" indent="0">
              <a:buNone/>
              <a:defRPr sz="1000">
                <a:solidFill>
                  <a:schemeClr val="tx1"/>
                </a:solidFill>
              </a:defRPr>
            </a:lvl1pPr>
          </a:lstStyle>
          <a:p>
            <a:pPr lvl="0"/>
            <a:r>
              <a:rPr lang="en-US"/>
              <a:t>Publication number</a:t>
            </a:r>
          </a:p>
        </p:txBody>
      </p:sp>
      <p:sp>
        <p:nvSpPr>
          <p:cNvPr id="17" name="Text Placeholder 7"/>
          <p:cNvSpPr>
            <a:spLocks noGrp="1"/>
          </p:cNvSpPr>
          <p:nvPr>
            <p:ph type="body" sz="quarter" idx="14" hasCustomPrompt="1"/>
          </p:nvPr>
        </p:nvSpPr>
        <p:spPr>
          <a:xfrm>
            <a:off x="5264728" y="2390909"/>
            <a:ext cx="6927273" cy="759182"/>
          </a:xfrm>
          <a:prstGeom prst="rect">
            <a:avLst/>
          </a:prstGeom>
          <a:noFill/>
        </p:spPr>
        <p:txBody>
          <a:bodyPr vert="horz" wrap="square" lIns="0" tIns="0" rIns="457200" bIns="91440" anchor="ctr" anchorCtr="0">
            <a:normAutofit/>
          </a:bodyPr>
          <a:lstStyle>
            <a:lvl1pPr marL="0" indent="0" algn="l">
              <a:lnSpc>
                <a:spcPct val="110000"/>
              </a:lnSpc>
              <a:buNone/>
              <a:defRPr sz="4000" baseline="0">
                <a:solidFill>
                  <a:srgbClr val="333333"/>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Q&amp;A or Thank you</a:t>
            </a:r>
          </a:p>
        </p:txBody>
      </p:sp>
      <p:cxnSp>
        <p:nvCxnSpPr>
          <p:cNvPr id="16" name="Straight Connector 15"/>
          <p:cNvCxnSpPr/>
          <p:nvPr userDrawn="1"/>
        </p:nvCxnSpPr>
        <p:spPr>
          <a:xfrm>
            <a:off x="5264728" y="338110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pic>
        <p:nvPicPr>
          <p:cNvPr id="14" name="Graphic 13">
            <a:extLst>
              <a:ext uri="{FF2B5EF4-FFF2-40B4-BE49-F238E27FC236}">
                <a16:creationId xmlns:a16="http://schemas.microsoft.com/office/drawing/2014/main" id="{5430EE05-130A-EF4D-8CAF-9F4332FAAEA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50360" y="5727700"/>
            <a:ext cx="3217333" cy="1130300"/>
          </a:xfrm>
          <a:prstGeom prst="rect">
            <a:avLst/>
          </a:prstGeom>
        </p:spPr>
      </p:pic>
    </p:spTree>
    <p:extLst>
      <p:ext uri="{BB962C8B-B14F-4D97-AF65-F5344CB8AC3E}">
        <p14:creationId xmlns:p14="http://schemas.microsoft.com/office/powerpoint/2010/main" val="24230397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tle Slide - Blue Background">
    <p:spTree>
      <p:nvGrpSpPr>
        <p:cNvPr id="1" name=""/>
        <p:cNvGrpSpPr/>
        <p:nvPr/>
      </p:nvGrpSpPr>
      <p:grpSpPr>
        <a:xfrm>
          <a:off x="0" y="0"/>
          <a:ext cx="0" cy="0"/>
          <a:chOff x="0" y="0"/>
          <a:chExt cx="0" cy="0"/>
        </a:xfrm>
      </p:grpSpPr>
      <p:pic>
        <p:nvPicPr>
          <p:cNvPr id="2" name="Picture 1" descr="iStock-505476426_FlareFre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2000" cy="6868160"/>
          </a:xfrm>
          <a:prstGeom prst="rect">
            <a:avLst/>
          </a:prstGeom>
        </p:spPr>
      </p:pic>
      <p:sp>
        <p:nvSpPr>
          <p:cNvPr id="8" name="Text Placeholder 7"/>
          <p:cNvSpPr>
            <a:spLocks noGrp="1"/>
          </p:cNvSpPr>
          <p:nvPr>
            <p:ph type="body" sz="quarter" idx="10" hasCustomPrompt="1"/>
          </p:nvPr>
        </p:nvSpPr>
        <p:spPr>
          <a:xfrm>
            <a:off x="4982633" y="2006436"/>
            <a:ext cx="7191331" cy="1460688"/>
          </a:xfrm>
          <a:solidFill>
            <a:schemeClr val="accent1">
              <a:alpha val="75000"/>
            </a:schemeClr>
          </a:solidFill>
        </p:spPr>
        <p:txBody>
          <a:bodyPr lIns="182880" tIns="137160" rIns="182880" bIns="137160" anchor="ctr" anchorCtr="0">
            <a:noAutofit/>
          </a:bodyPr>
          <a:lstStyle>
            <a:lvl1pPr marL="0" indent="0">
              <a:lnSpc>
                <a:spcPts val="3733"/>
              </a:lnSpc>
              <a:buNone/>
              <a:defRPr sz="4000">
                <a:solidFill>
                  <a:schemeClr val="bg1"/>
                </a:solidFill>
              </a:defRPr>
            </a:lvl1pPr>
          </a:lstStyle>
          <a:p>
            <a:pPr lvl="0"/>
            <a:r>
              <a:rPr lang="en-US"/>
              <a:t>Title</a:t>
            </a:r>
          </a:p>
        </p:txBody>
      </p:sp>
      <p:sp>
        <p:nvSpPr>
          <p:cNvPr id="15" name="Text Placeholder 14"/>
          <p:cNvSpPr>
            <a:spLocks noGrp="1"/>
          </p:cNvSpPr>
          <p:nvPr>
            <p:ph type="body" sz="quarter" idx="11" hasCustomPrompt="1"/>
          </p:nvPr>
        </p:nvSpPr>
        <p:spPr>
          <a:xfrm>
            <a:off x="4982634" y="3659717"/>
            <a:ext cx="5763684" cy="1468735"/>
          </a:xfrm>
          <a:solidFill>
            <a:schemeClr val="accent1">
              <a:alpha val="75000"/>
            </a:schemeClr>
          </a:solidFill>
        </p:spPr>
        <p:txBody>
          <a:bodyPr lIns="182880" tIns="137160" rIns="182880" bIns="137160" anchor="ctr" anchorCtr="0">
            <a:noAutofit/>
          </a:bodyPr>
          <a:lstStyle>
            <a:lvl1pPr marL="0" indent="0">
              <a:lnSpc>
                <a:spcPts val="2347"/>
              </a:lnSpc>
              <a:spcBef>
                <a:spcPts val="533"/>
              </a:spcBef>
              <a:buNone/>
              <a:defRPr sz="2400" baseline="0">
                <a:solidFill>
                  <a:schemeClr val="bg1"/>
                </a:solidFill>
              </a:defRPr>
            </a:lvl1pPr>
            <a:lvl2pPr marL="609585" indent="0">
              <a:buNone/>
              <a:defRPr/>
            </a:lvl2pPr>
            <a:lvl3pPr marL="1219170" indent="0">
              <a:buNone/>
              <a:defRPr/>
            </a:lvl3pPr>
            <a:lvl4pPr marL="1828754" indent="0">
              <a:buNone/>
              <a:defRPr/>
            </a:lvl4pPr>
            <a:lvl5pPr marL="2438339" indent="0">
              <a:buNone/>
              <a:defRPr/>
            </a:lvl5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67876295-9728-A943-A66A-D4797EDDAE2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456409"/>
          </a:xfrm>
          <a:prstGeom prst="rect">
            <a:avLst/>
          </a:prstGeom>
        </p:spPr>
      </p:pic>
    </p:spTree>
    <p:extLst>
      <p:ext uri="{BB962C8B-B14F-4D97-AF65-F5344CB8AC3E}">
        <p14:creationId xmlns:p14="http://schemas.microsoft.com/office/powerpoint/2010/main" val="4212702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Tree>
    <p:extLst>
      <p:ext uri="{BB962C8B-B14F-4D97-AF65-F5344CB8AC3E}">
        <p14:creationId xmlns:p14="http://schemas.microsoft.com/office/powerpoint/2010/main" val="116000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1" y="3"/>
            <a:ext cx="5462209" cy="1243011"/>
          </a:xfrm>
          <a:prstGeom prst="rect">
            <a:avLst/>
          </a:prstGeom>
          <a:solidFill>
            <a:schemeClr val="accent1"/>
          </a:solidFill>
        </p:spPr>
        <p:txBody>
          <a:bodyPr vert="horz" lIns="274320" tIns="0" rIns="274320" bIns="0" rtlCol="0" anchor="ctr">
            <a:noAutofit/>
          </a:bodyPr>
          <a:lstStyle/>
          <a:p>
            <a:r>
              <a:rPr lang="en-US"/>
              <a:t>Click to edit Master title style</a:t>
            </a:r>
          </a:p>
        </p:txBody>
      </p:sp>
      <p:sp>
        <p:nvSpPr>
          <p:cNvPr id="3" name="Text Placeholder 2"/>
          <p:cNvSpPr>
            <a:spLocks noGrp="1"/>
          </p:cNvSpPr>
          <p:nvPr>
            <p:ph type="body" idx="1"/>
          </p:nvPr>
        </p:nvSpPr>
        <p:spPr>
          <a:xfrm>
            <a:off x="609600" y="1371600"/>
            <a:ext cx="10972800" cy="4800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25777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xStyles>
    <p:titleStyle>
      <a:lvl1pPr algn="ctr" defTabSz="457200" rtl="0" eaLnBrk="1" latinLnBrk="0" hangingPunct="1">
        <a:lnSpc>
          <a:spcPct val="90000"/>
        </a:lnSpc>
        <a:spcBef>
          <a:spcPct val="0"/>
        </a:spcBef>
        <a:buNone/>
        <a:defRPr sz="3000" kern="1200">
          <a:solidFill>
            <a:srgbClr val="FFFFFF"/>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2172/1886868"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m/url?sa=t&amp;rct=j&amp;q=&amp;esrc=s&amp;source=web&amp;cd=&amp;ved=2ahUKEwifgYjEitiCAxWfnWoFHX_YCRUQFnoECA4QAQ&amp;url=https%3A%2F%2Fefiling.energy.ca.gov%2FGetDocument.aspx%3Ftn%3D73185&amp;usg=AOvVaw2apwgrqncnx-10pSwknSKz&amp;opi=89978449" TargetMode="External"/><Relationship Id="rId2" Type="http://schemas.openxmlformats.org/officeDocument/2006/relationships/hyperlink" Target="https://doi.org/10.2172/1886868" TargetMode="External"/><Relationship Id="rId1" Type="http://schemas.openxmlformats.org/officeDocument/2006/relationships/slideLayout" Target="../slideLayouts/slideLayout6.xml"/><Relationship Id="rId4" Type="http://schemas.openxmlformats.org/officeDocument/2006/relationships/image" Target="../media/image130.png"/></Relationships>
</file>

<file path=ppt/slides/_rels/slide24.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descr="Analysis of Benefits Associated With Projects and Technologies Supported by the Clean Transportation Program:&#10;2023 Executive Summary ">
            <a:extLst>
              <a:ext uri="{FF2B5EF4-FFF2-40B4-BE49-F238E27FC236}">
                <a16:creationId xmlns:a16="http://schemas.microsoft.com/office/drawing/2014/main" id="{EF72E70A-7DE2-5C35-E5AF-65ADE097C93A}"/>
              </a:ext>
            </a:extLst>
          </p:cNvPr>
          <p:cNvSpPr>
            <a:spLocks noGrp="1"/>
          </p:cNvSpPr>
          <p:nvPr>
            <p:ph type="body" sz="quarter" idx="10"/>
          </p:nvPr>
        </p:nvSpPr>
        <p:spPr>
          <a:xfrm>
            <a:off x="4982633" y="1262418"/>
            <a:ext cx="7191331" cy="2204706"/>
          </a:xfrm>
        </p:spPr>
        <p:txBody>
          <a:bodyPr/>
          <a:lstStyle/>
          <a:p>
            <a:r>
              <a:rPr lang="en-US" sz="3500" dirty="0"/>
              <a:t>Analysis of Benefits Associated With Projects and Technologies Supported by the Clean Transportation Program:</a:t>
            </a:r>
            <a:br>
              <a:rPr lang="en-US" sz="3500" dirty="0"/>
            </a:br>
            <a:r>
              <a:rPr lang="en-US" sz="3500" dirty="0"/>
              <a:t>2023 Final Summary </a:t>
            </a:r>
          </a:p>
        </p:txBody>
      </p:sp>
      <p:sp>
        <p:nvSpPr>
          <p:cNvPr id="3" name="Text Placeholder 2" descr="Roberto Vercellino and Dan Mazzone&#10;October 2023">
            <a:extLst>
              <a:ext uri="{FF2B5EF4-FFF2-40B4-BE49-F238E27FC236}">
                <a16:creationId xmlns:a16="http://schemas.microsoft.com/office/drawing/2014/main" id="{2C63762D-CFAF-D217-7F2C-1A63274EBCBB}"/>
              </a:ext>
            </a:extLst>
          </p:cNvPr>
          <p:cNvSpPr>
            <a:spLocks noGrp="1"/>
          </p:cNvSpPr>
          <p:nvPr>
            <p:ph type="body" sz="quarter" idx="11"/>
          </p:nvPr>
        </p:nvSpPr>
        <p:spPr>
          <a:xfrm>
            <a:off x="4982634" y="3659717"/>
            <a:ext cx="6190192" cy="1468735"/>
          </a:xfrm>
        </p:spPr>
        <p:txBody>
          <a:bodyPr/>
          <a:lstStyle/>
          <a:p>
            <a:r>
              <a:rPr lang="en-US" dirty="0"/>
              <a:t>Roberto </a:t>
            </a:r>
            <a:r>
              <a:rPr lang="en-US" dirty="0" err="1"/>
              <a:t>Vercellino</a:t>
            </a:r>
            <a:r>
              <a:rPr lang="en-US" dirty="0"/>
              <a:t> and Dan Mazzone</a:t>
            </a:r>
          </a:p>
          <a:p>
            <a:endParaRPr lang="en-US" dirty="0"/>
          </a:p>
          <a:p>
            <a:r>
              <a:rPr lang="en-US" dirty="0"/>
              <a:t>December 2023</a:t>
            </a:r>
            <a:endParaRPr lang="en-US" dirty="0">
              <a:ea typeface="Calibri"/>
              <a:cs typeface="Calibri"/>
            </a:endParaRPr>
          </a:p>
        </p:txBody>
      </p:sp>
    </p:spTree>
    <p:extLst>
      <p:ext uri="{BB962C8B-B14F-4D97-AF65-F5344CB8AC3E}">
        <p14:creationId xmlns:p14="http://schemas.microsoft.com/office/powerpoint/2010/main" val="1241605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9C4961E-F42F-8E05-11A5-8626EBE0FC98}"/>
              </a:ext>
            </a:extLst>
          </p:cNvPr>
          <p:cNvSpPr>
            <a:spLocks noGrp="1"/>
          </p:cNvSpPr>
          <p:nvPr>
            <p:ph type="body" sz="quarter" idx="11"/>
          </p:nvPr>
        </p:nvSpPr>
        <p:spPr/>
        <p:txBody>
          <a:bodyPr/>
          <a:lstStyle/>
          <a:p>
            <a:r>
              <a:rPr lang="en-US" dirty="0"/>
              <a:t>Summary of Projects Data</a:t>
            </a:r>
          </a:p>
        </p:txBody>
      </p:sp>
      <p:sp>
        <p:nvSpPr>
          <p:cNvPr id="3" name="Text Placeholder 2">
            <a:extLst>
              <a:ext uri="{FF2B5EF4-FFF2-40B4-BE49-F238E27FC236}">
                <a16:creationId xmlns:a16="http://schemas.microsoft.com/office/drawing/2014/main" id="{02746107-CFF3-3A24-5C5A-62413D630C63}"/>
              </a:ext>
            </a:extLst>
          </p:cNvPr>
          <p:cNvSpPr>
            <a:spLocks noGrp="1"/>
          </p:cNvSpPr>
          <p:nvPr>
            <p:ph type="body" sz="quarter" idx="12"/>
          </p:nvPr>
        </p:nvSpPr>
        <p:spPr/>
        <p:txBody>
          <a:bodyPr/>
          <a:lstStyle/>
          <a:p>
            <a:r>
              <a:rPr lang="en-US" dirty="0"/>
              <a:t>Expected Benefits</a:t>
            </a:r>
          </a:p>
        </p:txBody>
      </p:sp>
      <p:sp>
        <p:nvSpPr>
          <p:cNvPr id="4" name="Text Placeholder 3">
            <a:extLst>
              <a:ext uri="{FF2B5EF4-FFF2-40B4-BE49-F238E27FC236}">
                <a16:creationId xmlns:a16="http://schemas.microsoft.com/office/drawing/2014/main" id="{B7E7768D-5E65-9D4D-89B8-E2B70514AA85}"/>
              </a:ext>
            </a:extLst>
          </p:cNvPr>
          <p:cNvSpPr>
            <a:spLocks noGrp="1"/>
          </p:cNvSpPr>
          <p:nvPr>
            <p:ph type="body" sz="quarter" idx="13"/>
          </p:nvPr>
        </p:nvSpPr>
        <p:spPr/>
        <p:txBody>
          <a:bodyPr/>
          <a:lstStyle/>
          <a:p>
            <a:r>
              <a:rPr lang="en-US" dirty="0"/>
              <a:t>Market Transformation Benefits</a:t>
            </a:r>
          </a:p>
        </p:txBody>
      </p:sp>
      <p:sp>
        <p:nvSpPr>
          <p:cNvPr id="5" name="Text Placeholder 4">
            <a:extLst>
              <a:ext uri="{FF2B5EF4-FFF2-40B4-BE49-F238E27FC236}">
                <a16:creationId xmlns:a16="http://schemas.microsoft.com/office/drawing/2014/main" id="{A3CE4BEF-A19D-62CF-D29C-9B0E93A9C2AC}"/>
              </a:ext>
            </a:extLst>
          </p:cNvPr>
          <p:cNvSpPr>
            <a:spLocks noGrp="1"/>
          </p:cNvSpPr>
          <p:nvPr>
            <p:ph type="body" sz="quarter" idx="14"/>
          </p:nvPr>
        </p:nvSpPr>
        <p:spPr/>
        <p:txBody>
          <a:bodyPr/>
          <a:lstStyle/>
          <a:p>
            <a:r>
              <a:rPr lang="en-US" dirty="0"/>
              <a:t>Combined Benefits</a:t>
            </a:r>
          </a:p>
        </p:txBody>
      </p:sp>
      <p:sp>
        <p:nvSpPr>
          <p:cNvPr id="6" name="Text Placeholder 5">
            <a:extLst>
              <a:ext uri="{FF2B5EF4-FFF2-40B4-BE49-F238E27FC236}">
                <a16:creationId xmlns:a16="http://schemas.microsoft.com/office/drawing/2014/main" id="{49F3D256-0205-4F51-15D7-F756880EF54E}"/>
              </a:ext>
            </a:extLst>
          </p:cNvPr>
          <p:cNvSpPr>
            <a:spLocks noGrp="1"/>
          </p:cNvSpPr>
          <p:nvPr>
            <p:ph type="body" sz="quarter" idx="15"/>
          </p:nvPr>
        </p:nvSpPr>
        <p:spPr/>
        <p:txBody>
          <a:bodyPr/>
          <a:lstStyle/>
          <a:p>
            <a:r>
              <a:rPr lang="en-US" dirty="0"/>
              <a:t>Conclusion &amp; Next Steps</a:t>
            </a:r>
          </a:p>
        </p:txBody>
      </p:sp>
      <p:sp>
        <p:nvSpPr>
          <p:cNvPr id="8" name="Text Placeholder 7">
            <a:extLst>
              <a:ext uri="{FF2B5EF4-FFF2-40B4-BE49-F238E27FC236}">
                <a16:creationId xmlns:a16="http://schemas.microsoft.com/office/drawing/2014/main" id="{C0737137-5AAB-FF15-BB47-D35EB7B70C5F}"/>
              </a:ext>
            </a:extLst>
          </p:cNvPr>
          <p:cNvSpPr>
            <a:spLocks noGrp="1"/>
          </p:cNvSpPr>
          <p:nvPr>
            <p:ph type="body" sz="quarter" idx="17"/>
          </p:nvPr>
        </p:nvSpPr>
        <p:spPr/>
        <p:txBody>
          <a:bodyPr/>
          <a:lstStyle/>
          <a:p>
            <a:r>
              <a:rPr lang="en-US" dirty="0"/>
              <a:t>Market Transformation Benefits in Detail</a:t>
            </a:r>
          </a:p>
        </p:txBody>
      </p:sp>
      <p:sp>
        <p:nvSpPr>
          <p:cNvPr id="9" name="Text Placeholder 8">
            <a:extLst>
              <a:ext uri="{FF2B5EF4-FFF2-40B4-BE49-F238E27FC236}">
                <a16:creationId xmlns:a16="http://schemas.microsoft.com/office/drawing/2014/main" id="{5F270AF2-23AF-0E92-2503-7341C0A256AE}"/>
              </a:ext>
            </a:extLst>
          </p:cNvPr>
          <p:cNvSpPr>
            <a:spLocks noGrp="1"/>
          </p:cNvSpPr>
          <p:nvPr>
            <p:ph type="body" sz="quarter" idx="18"/>
          </p:nvPr>
        </p:nvSpPr>
        <p:spPr/>
        <p:txBody>
          <a:bodyPr/>
          <a:lstStyle/>
          <a:p>
            <a:r>
              <a:rPr lang="en-US" dirty="0"/>
              <a:t>1</a:t>
            </a:r>
          </a:p>
        </p:txBody>
      </p:sp>
      <p:sp>
        <p:nvSpPr>
          <p:cNvPr id="10" name="Text Placeholder 9">
            <a:extLst>
              <a:ext uri="{FF2B5EF4-FFF2-40B4-BE49-F238E27FC236}">
                <a16:creationId xmlns:a16="http://schemas.microsoft.com/office/drawing/2014/main" id="{482FC753-0BE5-AB65-C8C5-3237CEAD5D43}"/>
              </a:ext>
            </a:extLst>
          </p:cNvPr>
          <p:cNvSpPr>
            <a:spLocks noGrp="1"/>
          </p:cNvSpPr>
          <p:nvPr>
            <p:ph type="body" sz="quarter" idx="19"/>
          </p:nvPr>
        </p:nvSpPr>
        <p:spPr/>
        <p:txBody>
          <a:bodyPr/>
          <a:lstStyle/>
          <a:p>
            <a:r>
              <a:rPr lang="en-US" dirty="0"/>
              <a:t>2</a:t>
            </a:r>
          </a:p>
        </p:txBody>
      </p:sp>
      <p:sp>
        <p:nvSpPr>
          <p:cNvPr id="11" name="Text Placeholder 10">
            <a:extLst>
              <a:ext uri="{FF2B5EF4-FFF2-40B4-BE49-F238E27FC236}">
                <a16:creationId xmlns:a16="http://schemas.microsoft.com/office/drawing/2014/main" id="{611CDEF8-6E7C-7EBB-09C3-F8FF22B23129}"/>
              </a:ext>
            </a:extLst>
          </p:cNvPr>
          <p:cNvSpPr>
            <a:spLocks noGrp="1"/>
          </p:cNvSpPr>
          <p:nvPr>
            <p:ph type="body" sz="quarter" idx="20"/>
          </p:nvPr>
        </p:nvSpPr>
        <p:spPr/>
        <p:txBody>
          <a:bodyPr/>
          <a:lstStyle/>
          <a:p>
            <a:r>
              <a:rPr lang="en-US" dirty="0"/>
              <a:t>3</a:t>
            </a:r>
          </a:p>
        </p:txBody>
      </p:sp>
      <p:sp>
        <p:nvSpPr>
          <p:cNvPr id="12" name="Text Placeholder 11">
            <a:extLst>
              <a:ext uri="{FF2B5EF4-FFF2-40B4-BE49-F238E27FC236}">
                <a16:creationId xmlns:a16="http://schemas.microsoft.com/office/drawing/2014/main" id="{9F5114B0-53CF-114F-66B0-E885C0FFFA08}"/>
              </a:ext>
            </a:extLst>
          </p:cNvPr>
          <p:cNvSpPr>
            <a:spLocks noGrp="1"/>
          </p:cNvSpPr>
          <p:nvPr>
            <p:ph type="body" sz="quarter" idx="21"/>
          </p:nvPr>
        </p:nvSpPr>
        <p:spPr/>
        <p:txBody>
          <a:bodyPr/>
          <a:lstStyle/>
          <a:p>
            <a:r>
              <a:rPr lang="en-US" dirty="0"/>
              <a:t>4</a:t>
            </a:r>
          </a:p>
        </p:txBody>
      </p:sp>
      <p:sp>
        <p:nvSpPr>
          <p:cNvPr id="13" name="Text Placeholder 12">
            <a:extLst>
              <a:ext uri="{FF2B5EF4-FFF2-40B4-BE49-F238E27FC236}">
                <a16:creationId xmlns:a16="http://schemas.microsoft.com/office/drawing/2014/main" id="{6A3658C1-B1CA-2069-1E9E-39E3781B65D8}"/>
              </a:ext>
            </a:extLst>
          </p:cNvPr>
          <p:cNvSpPr>
            <a:spLocks noGrp="1"/>
          </p:cNvSpPr>
          <p:nvPr>
            <p:ph type="body" sz="quarter" idx="22"/>
          </p:nvPr>
        </p:nvSpPr>
        <p:spPr>
          <a:xfrm>
            <a:off x="624418" y="4219449"/>
            <a:ext cx="811529" cy="487362"/>
          </a:xfrm>
        </p:spPr>
        <p:txBody>
          <a:bodyPr/>
          <a:lstStyle/>
          <a:p>
            <a:r>
              <a:rPr lang="en-US" dirty="0"/>
              <a:t>5</a:t>
            </a:r>
          </a:p>
        </p:txBody>
      </p:sp>
      <p:sp>
        <p:nvSpPr>
          <p:cNvPr id="15" name="Text Placeholder 14">
            <a:extLst>
              <a:ext uri="{FF2B5EF4-FFF2-40B4-BE49-F238E27FC236}">
                <a16:creationId xmlns:a16="http://schemas.microsoft.com/office/drawing/2014/main" id="{EA20ACAF-EFE6-46B7-08E7-5217DA66A86A}"/>
              </a:ext>
            </a:extLst>
          </p:cNvPr>
          <p:cNvSpPr>
            <a:spLocks noGrp="1"/>
          </p:cNvSpPr>
          <p:nvPr>
            <p:ph type="body" sz="quarter" idx="24"/>
          </p:nvPr>
        </p:nvSpPr>
        <p:spPr/>
        <p:txBody>
          <a:bodyPr/>
          <a:lstStyle/>
          <a:p>
            <a:r>
              <a:rPr lang="en-US" dirty="0"/>
              <a:t>S.M.</a:t>
            </a:r>
          </a:p>
        </p:txBody>
      </p:sp>
      <p:sp>
        <p:nvSpPr>
          <p:cNvPr id="16" name="Title 15">
            <a:extLst>
              <a:ext uri="{FF2B5EF4-FFF2-40B4-BE49-F238E27FC236}">
                <a16:creationId xmlns:a16="http://schemas.microsoft.com/office/drawing/2014/main" id="{3CF184F1-91B6-3B88-8364-AD47D4BB0E24}"/>
              </a:ext>
            </a:extLst>
          </p:cNvPr>
          <p:cNvSpPr>
            <a:spLocks noGrp="1"/>
          </p:cNvSpPr>
          <p:nvPr>
            <p:ph type="title"/>
          </p:nvPr>
        </p:nvSpPr>
        <p:spPr/>
        <p:txBody>
          <a:bodyPr/>
          <a:lstStyle/>
          <a:p>
            <a:r>
              <a:rPr lang="en-US" dirty="0"/>
              <a:t>Contents</a:t>
            </a:r>
          </a:p>
        </p:txBody>
      </p:sp>
    </p:spTree>
    <p:extLst>
      <p:ext uri="{BB962C8B-B14F-4D97-AF65-F5344CB8AC3E}">
        <p14:creationId xmlns:p14="http://schemas.microsoft.com/office/powerpoint/2010/main" val="840105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cope of This Analysis">
            <a:extLst>
              <a:ext uri="{FF2B5EF4-FFF2-40B4-BE49-F238E27FC236}">
                <a16:creationId xmlns:a16="http://schemas.microsoft.com/office/drawing/2014/main" id="{4D240739-DFC8-C5CB-F379-7D3D7F2DE025}"/>
              </a:ext>
            </a:extLst>
          </p:cNvPr>
          <p:cNvSpPr>
            <a:spLocks noGrp="1"/>
          </p:cNvSpPr>
          <p:nvPr>
            <p:ph type="title"/>
          </p:nvPr>
        </p:nvSpPr>
        <p:spPr/>
        <p:txBody>
          <a:bodyPr/>
          <a:lstStyle/>
          <a:p>
            <a:r>
              <a:rPr lang="en-US" dirty="0"/>
              <a:t>Scope of This Analysis</a:t>
            </a:r>
          </a:p>
        </p:txBody>
      </p:sp>
      <p:graphicFrame>
        <p:nvGraphicFramePr>
          <p:cNvPr id="4" name="Diagram 3" descr="Scope of This Analysis diagram">
            <a:extLst>
              <a:ext uri="{FF2B5EF4-FFF2-40B4-BE49-F238E27FC236}">
                <a16:creationId xmlns:a16="http://schemas.microsoft.com/office/drawing/2014/main" id="{B028767C-CD7D-426C-4F10-7060B80EAB90}"/>
              </a:ext>
            </a:extLst>
          </p:cNvPr>
          <p:cNvGraphicFramePr/>
          <p:nvPr>
            <p:extLst>
              <p:ext uri="{D42A27DB-BD31-4B8C-83A1-F6EECF244321}">
                <p14:modId xmlns:p14="http://schemas.microsoft.com/office/powerpoint/2010/main" val="4241475024"/>
              </p:ext>
            </p:extLst>
          </p:nvPr>
        </p:nvGraphicFramePr>
        <p:xfrm>
          <a:off x="123825" y="1076153"/>
          <a:ext cx="6451787" cy="5398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FC3FC3F-6EC2-0C52-98CE-6B60BF3FA16F}"/>
              </a:ext>
            </a:extLst>
          </p:cNvPr>
          <p:cNvSpPr txBox="1"/>
          <p:nvPr/>
        </p:nvSpPr>
        <p:spPr>
          <a:xfrm>
            <a:off x="6393223" y="1055842"/>
            <a:ext cx="5162176" cy="5488682"/>
          </a:xfrm>
          <a:prstGeom prst="rect">
            <a:avLst/>
          </a:prstGeom>
          <a:noFill/>
        </p:spPr>
        <p:txBody>
          <a:bodyPr wrap="square" rtlCol="0">
            <a:spAutoFit/>
          </a:bodyPr>
          <a:lstStyle/>
          <a:p>
            <a:pPr>
              <a:spcAft>
                <a:spcPts val="800"/>
              </a:spcAft>
            </a:pPr>
            <a:r>
              <a:rPr lang="en-US" b="1" u="sng" dirty="0"/>
              <a:t>Types of Benefits</a:t>
            </a:r>
          </a:p>
          <a:p>
            <a:pPr marL="285750" indent="-285750">
              <a:spcAft>
                <a:spcPts val="800"/>
              </a:spcAft>
              <a:buFont typeface="Arial" panose="020B0604020202020204" pitchFamily="34" charset="0"/>
              <a:buChar char="•"/>
            </a:pPr>
            <a:r>
              <a:rPr lang="en-US" b="1" dirty="0">
                <a:latin typeface="+mj-lt"/>
              </a:rPr>
              <a:t>Expected benefits </a:t>
            </a:r>
            <a:r>
              <a:rPr lang="en-US" sz="1800" dirty="0">
                <a:effectLst/>
                <a:latin typeface="+mj-lt"/>
              </a:rPr>
              <a:t>accrue because of the direct displacement of petroleum-based fuels or vehicle technologies.</a:t>
            </a:r>
          </a:p>
          <a:p>
            <a:pPr marL="285750" indent="-285750">
              <a:buFont typeface="Arial" panose="020B0604020202020204" pitchFamily="34" charset="0"/>
              <a:buChar char="•"/>
            </a:pPr>
            <a:r>
              <a:rPr lang="en-US" b="1" dirty="0">
                <a:latin typeface="+mj-lt"/>
              </a:rPr>
              <a:t>Market transformation benefits </a:t>
            </a:r>
            <a:r>
              <a:rPr lang="en-US" sz="1800" dirty="0">
                <a:effectLst/>
                <a:latin typeface="+mj-lt"/>
              </a:rPr>
              <a:t>accrue because of CTP funding shifting the underlying market dynamics and accelerating the adoption of alternative fuel vehicles.</a:t>
            </a:r>
            <a:endParaRPr lang="en-US" b="1" u="sng" dirty="0"/>
          </a:p>
          <a:p>
            <a:pPr>
              <a:spcAft>
                <a:spcPts val="800"/>
              </a:spcAft>
            </a:pPr>
            <a:r>
              <a:rPr lang="en-US" b="1" u="sng" dirty="0"/>
              <a:t>Benefit Outcomes</a:t>
            </a:r>
          </a:p>
          <a:p>
            <a:pPr marL="285750" indent="-285750">
              <a:buFont typeface="Wingdings" pitchFamily="2" charset="2"/>
              <a:buChar char="ü"/>
            </a:pPr>
            <a:r>
              <a:rPr lang="en-US" dirty="0"/>
              <a:t>Displaced petroleum consumption</a:t>
            </a:r>
          </a:p>
          <a:p>
            <a:pPr marL="285750" indent="-285750">
              <a:buFont typeface="Wingdings" pitchFamily="2" charset="2"/>
              <a:buChar char="ü"/>
            </a:pPr>
            <a:r>
              <a:rPr lang="en-US" dirty="0"/>
              <a:t>GHG emissions reductions</a:t>
            </a:r>
          </a:p>
          <a:p>
            <a:pPr marL="285750" indent="-285750">
              <a:buFont typeface="Wingdings" pitchFamily="2" charset="2"/>
              <a:buChar char="ü"/>
            </a:pPr>
            <a:r>
              <a:rPr lang="en-US" dirty="0"/>
              <a:t>C</a:t>
            </a:r>
            <a:r>
              <a:rPr lang="en-US" sz="1800" dirty="0"/>
              <a:t>riteria</a:t>
            </a:r>
            <a:r>
              <a:rPr lang="en-US" dirty="0"/>
              <a:t> pollutant reductions</a:t>
            </a:r>
          </a:p>
          <a:p>
            <a:pPr marL="285750" indent="-285750">
              <a:buFont typeface="Wingdings" pitchFamily="2" charset="2"/>
              <a:buChar char="ü"/>
            </a:pPr>
            <a:r>
              <a:rPr lang="en-US" dirty="0"/>
              <a:t>Jobs supported</a:t>
            </a:r>
          </a:p>
          <a:p>
            <a:pPr marL="285750" indent="-285750">
              <a:buFont typeface="Wingdings" pitchFamily="2" charset="2"/>
              <a:buChar char="ü"/>
            </a:pPr>
            <a:r>
              <a:rPr lang="en-US" dirty="0"/>
              <a:t>Equity and social benefits.</a:t>
            </a:r>
          </a:p>
          <a:p>
            <a:pPr>
              <a:spcAft>
                <a:spcPts val="800"/>
              </a:spcAft>
            </a:pPr>
            <a:r>
              <a:rPr lang="en-US" b="1" u="sng" dirty="0"/>
              <a:t>Other Assumptions</a:t>
            </a:r>
          </a:p>
          <a:p>
            <a:pPr marL="285750" indent="-285750">
              <a:buFont typeface="Arial" panose="020B0604020202020204" pitchFamily="34" charset="0"/>
              <a:buChar char="•"/>
            </a:pPr>
            <a:r>
              <a:rPr lang="en-US" dirty="0"/>
              <a:t>Benefits accruing from 2013–2035.</a:t>
            </a:r>
          </a:p>
          <a:p>
            <a:pPr marL="285750" indent="-285750">
              <a:buFont typeface="Arial" panose="020B0604020202020204" pitchFamily="34" charset="0"/>
              <a:buChar char="•"/>
            </a:pPr>
            <a:r>
              <a:rPr lang="en-US" dirty="0"/>
              <a:t>Expected and market transformation are considered additive in this analysis.</a:t>
            </a:r>
          </a:p>
        </p:txBody>
      </p:sp>
    </p:spTree>
    <p:extLst>
      <p:ext uri="{BB962C8B-B14F-4D97-AF65-F5344CB8AC3E}">
        <p14:creationId xmlns:p14="http://schemas.microsoft.com/office/powerpoint/2010/main" val="2132059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ummary of Evaluated Projects">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dirty="0"/>
              <a:t>Summary of Projects Data</a:t>
            </a:r>
          </a:p>
        </p:txBody>
      </p:sp>
    </p:spTree>
    <p:extLst>
      <p:ext uri="{BB962C8B-B14F-4D97-AF65-F5344CB8AC3E}">
        <p14:creationId xmlns:p14="http://schemas.microsoft.com/office/powerpoint/2010/main" val="270284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Projects Funded Under the CTP Included in This Analysis">
            <a:extLst>
              <a:ext uri="{FF2B5EF4-FFF2-40B4-BE49-F238E27FC236}">
                <a16:creationId xmlns:a16="http://schemas.microsoft.com/office/drawing/2014/main" id="{EA81C935-8FD2-9B64-4A9E-EB0ED45E5B59}"/>
              </a:ext>
            </a:extLst>
          </p:cNvPr>
          <p:cNvSpPr>
            <a:spLocks noGrp="1"/>
          </p:cNvSpPr>
          <p:nvPr>
            <p:ph type="title"/>
          </p:nvPr>
        </p:nvSpPr>
        <p:spPr/>
        <p:txBody>
          <a:bodyPr/>
          <a:lstStyle/>
          <a:p>
            <a:r>
              <a:rPr lang="en-US" dirty="0"/>
              <a:t>Projects Funded Under the CTP Included in This Analysis</a:t>
            </a:r>
          </a:p>
        </p:txBody>
      </p:sp>
      <p:graphicFrame>
        <p:nvGraphicFramePr>
          <p:cNvPr id="4" name="Table 3" descr="project table">
            <a:extLst>
              <a:ext uri="{FF2B5EF4-FFF2-40B4-BE49-F238E27FC236}">
                <a16:creationId xmlns:a16="http://schemas.microsoft.com/office/drawing/2014/main" id="{5F60CCB0-3A8C-7D1C-663A-B63DD2AF0439}"/>
              </a:ext>
            </a:extLst>
          </p:cNvPr>
          <p:cNvGraphicFramePr>
            <a:graphicFrameLocks noGrp="1"/>
          </p:cNvGraphicFramePr>
          <p:nvPr>
            <p:extLst>
              <p:ext uri="{D42A27DB-BD31-4B8C-83A1-F6EECF244321}">
                <p14:modId xmlns:p14="http://schemas.microsoft.com/office/powerpoint/2010/main" val="4113343049"/>
              </p:ext>
            </p:extLst>
          </p:nvPr>
        </p:nvGraphicFramePr>
        <p:xfrm>
          <a:off x="556380" y="974321"/>
          <a:ext cx="6721114" cy="5666208"/>
        </p:xfrm>
        <a:graphic>
          <a:graphicData uri="http://schemas.openxmlformats.org/drawingml/2006/table">
            <a:tbl>
              <a:tblPr firstRow="1">
                <a:tableStyleId>{0660B408-B3CF-4A94-85FC-2B1E0A45F4A2}</a:tableStyleId>
              </a:tblPr>
              <a:tblGrid>
                <a:gridCol w="4109888">
                  <a:extLst>
                    <a:ext uri="{9D8B030D-6E8A-4147-A177-3AD203B41FA5}">
                      <a16:colId xmlns:a16="http://schemas.microsoft.com/office/drawing/2014/main" val="3372049947"/>
                    </a:ext>
                  </a:extLst>
                </a:gridCol>
                <a:gridCol w="989814">
                  <a:extLst>
                    <a:ext uri="{9D8B030D-6E8A-4147-A177-3AD203B41FA5}">
                      <a16:colId xmlns:a16="http://schemas.microsoft.com/office/drawing/2014/main" val="3208637002"/>
                    </a:ext>
                  </a:extLst>
                </a:gridCol>
                <a:gridCol w="1621412">
                  <a:extLst>
                    <a:ext uri="{9D8B030D-6E8A-4147-A177-3AD203B41FA5}">
                      <a16:colId xmlns:a16="http://schemas.microsoft.com/office/drawing/2014/main" val="2092124521"/>
                    </a:ext>
                  </a:extLst>
                </a:gridCol>
              </a:tblGrid>
              <a:tr h="0">
                <a:tc>
                  <a:txBody>
                    <a:bodyPr/>
                    <a:lstStyle/>
                    <a:p>
                      <a:pPr algn="ctr" fontAlgn="b"/>
                      <a:r>
                        <a:rPr lang="en-US" sz="1350" b="1" u="none" strike="noStrike">
                          <a:solidFill>
                            <a:schemeClr val="bg1"/>
                          </a:solidFill>
                          <a:effectLst/>
                        </a:rPr>
                        <a:t>Project Type</a:t>
                      </a:r>
                      <a:endParaRPr lang="en-US" sz="135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b"/>
                      <a:r>
                        <a:rPr lang="en-US" sz="1350" b="1" i="0" u="none" strike="noStrike">
                          <a:solidFill>
                            <a:schemeClr val="bg1"/>
                          </a:solidFill>
                          <a:effectLst/>
                          <a:latin typeface="Calibri" panose="020F0502020204030204" pitchFamily="34" charset="0"/>
                        </a:rPr>
                        <a:t># of Projects Analyzed</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b"/>
                      <a:r>
                        <a:rPr lang="en-US" sz="1350" b="1" u="none" strike="noStrike">
                          <a:solidFill>
                            <a:schemeClr val="bg1"/>
                          </a:solidFill>
                          <a:effectLst/>
                        </a:rPr>
                        <a:t>CTP Funding Analyzed ($ millions)</a:t>
                      </a:r>
                      <a:endParaRPr lang="en-US" sz="135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154985446"/>
                  </a:ext>
                </a:extLst>
              </a:tr>
              <a:tr h="121487">
                <a:tc>
                  <a:txBody>
                    <a:bodyPr/>
                    <a:lstStyle/>
                    <a:p>
                      <a:pPr algn="l" fontAlgn="b"/>
                      <a:r>
                        <a:rPr lang="en-US" sz="1200" b="0" i="0" u="none" strike="noStrike">
                          <a:solidFill>
                            <a:srgbClr val="000000"/>
                          </a:solidFill>
                          <a:effectLst/>
                          <a:latin typeface="Calibri" panose="020F0502020204030204" pitchFamily="34" charset="0"/>
                        </a:rPr>
                        <a:t>Biomethane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100" b="0" i="0" u="none" strike="noStrike" dirty="0">
                          <a:solidFill>
                            <a:srgbClr val="000000"/>
                          </a:solidFill>
                          <a:effectLst/>
                          <a:latin typeface="Calibri" panose="020F0502020204030204"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35.90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5882747"/>
                  </a:ext>
                </a:extLst>
              </a:tr>
              <a:tr h="155777">
                <a:tc>
                  <a:txBody>
                    <a:bodyPr/>
                    <a:lstStyle/>
                    <a:p>
                      <a:pPr algn="l" fontAlgn="b"/>
                      <a:r>
                        <a:rPr lang="en-US" sz="1200" b="0" i="0" u="none" strike="noStrike" dirty="0">
                          <a:solidFill>
                            <a:srgbClr val="000000"/>
                          </a:solidFill>
                          <a:effectLst/>
                          <a:latin typeface="Calibri" panose="020F0502020204030204" pitchFamily="34" charset="0"/>
                        </a:rPr>
                        <a:t>Gasoline Substitutes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10.80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4097834065"/>
                  </a:ext>
                </a:extLst>
              </a:tr>
              <a:tr h="237692">
                <a:tc>
                  <a:txBody>
                    <a:bodyPr/>
                    <a:lstStyle/>
                    <a:p>
                      <a:pPr algn="l" fontAlgn="b"/>
                      <a:r>
                        <a:rPr lang="en-US" sz="1200" b="0" i="0" u="none" strike="noStrike">
                          <a:solidFill>
                            <a:srgbClr val="000000"/>
                          </a:solidFill>
                          <a:effectLst/>
                          <a:latin typeface="Calibri" panose="020F0502020204030204" pitchFamily="34" charset="0"/>
                        </a:rPr>
                        <a:t>Diesel Substitutes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41.50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3607508408"/>
                  </a:ext>
                </a:extLst>
              </a:tr>
              <a:tr h="285832">
                <a:tc>
                  <a:txBody>
                    <a:bodyPr/>
                    <a:lstStyle/>
                    <a:p>
                      <a:pPr algn="l" fontAlgn="b"/>
                      <a:r>
                        <a:rPr lang="en-US" sz="1200" b="0" i="0" u="none" strike="noStrike">
                          <a:solidFill>
                            <a:srgbClr val="000000"/>
                          </a:solidFill>
                          <a:effectLst/>
                          <a:latin typeface="Calibri" panose="020F0502020204030204" pitchFamily="34" charset="0"/>
                        </a:rPr>
                        <a:t>Electric Vehicle (EV) Charging – Light Duty (LD)*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621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288.60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313033052"/>
                  </a:ext>
                </a:extLst>
              </a:tr>
              <a:tr h="285832">
                <a:tc>
                  <a:txBody>
                    <a:bodyPr/>
                    <a:lstStyle/>
                    <a:p>
                      <a:pPr algn="l" fontAlgn="b"/>
                      <a:r>
                        <a:rPr lang="en-US" sz="1200" b="0" i="0" u="none" strike="noStrike">
                          <a:solidFill>
                            <a:srgbClr val="000000"/>
                          </a:solidFill>
                          <a:effectLst/>
                          <a:latin typeface="Calibri" panose="020F0502020204030204" pitchFamily="34" charset="0"/>
                        </a:rPr>
                        <a:t>EV Charging – Medium and Heavy Duty (MD/HD)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89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72.20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886890395"/>
                  </a:ext>
                </a:extLst>
              </a:tr>
              <a:tr h="285832">
                <a:tc>
                  <a:txBody>
                    <a:bodyPr/>
                    <a:lstStyle/>
                    <a:p>
                      <a:pPr algn="l" fontAlgn="b"/>
                      <a:r>
                        <a:rPr lang="en-US" sz="1200" b="0" i="0" u="none" strike="noStrike">
                          <a:solidFill>
                            <a:srgbClr val="000000"/>
                          </a:solidFill>
                          <a:effectLst/>
                          <a:latin typeface="Calibri" panose="020F0502020204030204" pitchFamily="34" charset="0"/>
                        </a:rPr>
                        <a:t>Hydrogen Refueling Stations – LD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89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135.90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538564638"/>
                  </a:ext>
                </a:extLst>
              </a:tr>
              <a:tr h="285832">
                <a:tc>
                  <a:txBody>
                    <a:bodyPr/>
                    <a:lstStyle/>
                    <a:p>
                      <a:pPr algn="l" fontAlgn="b"/>
                      <a:r>
                        <a:rPr lang="en-US" sz="1200" b="0" i="0" u="none" strike="noStrike">
                          <a:solidFill>
                            <a:srgbClr val="000000"/>
                          </a:solidFill>
                          <a:effectLst/>
                          <a:latin typeface="Calibri" panose="020F0502020204030204" pitchFamily="34" charset="0"/>
                        </a:rPr>
                        <a:t>Hydrogen Refueling Stations – MD/HD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25.40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131973006"/>
                  </a:ext>
                </a:extLst>
              </a:tr>
              <a:tr h="285832">
                <a:tc>
                  <a:txBody>
                    <a:bodyPr/>
                    <a:lstStyle/>
                    <a:p>
                      <a:pPr algn="l" fontAlgn="b"/>
                      <a:r>
                        <a:rPr lang="en-US" sz="1200" b="0" i="0" u="none" strike="noStrike">
                          <a:solidFill>
                            <a:srgbClr val="000000"/>
                          </a:solidFill>
                          <a:effectLst/>
                          <a:latin typeface="Calibri" panose="020F0502020204030204" pitchFamily="34" charset="0"/>
                        </a:rPr>
                        <a:t>E85 Fueling Stations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1.40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4236532048"/>
                  </a:ext>
                </a:extLst>
              </a:tr>
              <a:tr h="285832">
                <a:tc>
                  <a:txBody>
                    <a:bodyPr/>
                    <a:lstStyle/>
                    <a:p>
                      <a:pPr algn="l" fontAlgn="b"/>
                      <a:r>
                        <a:rPr lang="en-US" sz="1200" b="0" i="0" u="none" strike="noStrike">
                          <a:solidFill>
                            <a:srgbClr val="000000"/>
                          </a:solidFill>
                          <a:effectLst/>
                          <a:latin typeface="Calibri" panose="020F0502020204030204" pitchFamily="34" charset="0"/>
                        </a:rPr>
                        <a:t>Natural Gas Fueling Stations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14.80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025771871"/>
                  </a:ext>
                </a:extLst>
              </a:tr>
              <a:tr h="285832">
                <a:tc>
                  <a:txBody>
                    <a:bodyPr/>
                    <a:lstStyle/>
                    <a:p>
                      <a:pPr algn="l" fontAlgn="b"/>
                      <a:r>
                        <a:rPr lang="en-US" sz="1200" b="0" i="0" u="none" strike="noStrike">
                          <a:solidFill>
                            <a:srgbClr val="000000"/>
                          </a:solidFill>
                          <a:effectLst/>
                          <a:latin typeface="Calibri" panose="020F0502020204030204" pitchFamily="34" charset="0"/>
                        </a:rPr>
                        <a:t>Manufacturing (Infrastructure)</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26.40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3094371"/>
                  </a:ext>
                </a:extLst>
              </a:tr>
              <a:tr h="285832">
                <a:tc>
                  <a:txBody>
                    <a:bodyPr/>
                    <a:lstStyle/>
                    <a:p>
                      <a:pPr algn="l" fontAlgn="b"/>
                      <a:r>
                        <a:rPr lang="en-US" sz="1200" b="0" i="0" u="none" strike="noStrike">
                          <a:solidFill>
                            <a:srgbClr val="000000"/>
                          </a:solidFill>
                          <a:effectLst/>
                          <a:latin typeface="Calibri" panose="020F0502020204030204" pitchFamily="34" charset="0"/>
                        </a:rPr>
                        <a:t>Natural Gas Commercial Trucks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a:solidFill>
                            <a:srgbClr val="000000"/>
                          </a:solidFill>
                          <a:effectLst/>
                          <a:latin typeface="Calibri" panose="020F0502020204030204" pitchFamily="34" charset="0"/>
                        </a:rPr>
                        <a:t>51.30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47079823"/>
                  </a:ext>
                </a:extLst>
              </a:tr>
              <a:tr h="0">
                <a:tc>
                  <a:txBody>
                    <a:bodyPr/>
                    <a:lstStyle/>
                    <a:p>
                      <a:pPr algn="l" fontAlgn="b"/>
                      <a:r>
                        <a:rPr lang="en-US" sz="1200" b="0" i="0" u="none" strike="noStrike">
                          <a:solidFill>
                            <a:srgbClr val="000000"/>
                          </a:solidFill>
                          <a:effectLst/>
                          <a:latin typeface="Calibri" panose="020F0502020204030204" pitchFamily="34" charset="0"/>
                        </a:rPr>
                        <a:t>Light-Duty Battery-Electric Vehicles (BEVs) and Plug-In Hybrid Electric Vehicles (PHEVs)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2.80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301179070"/>
                  </a:ext>
                </a:extLst>
              </a:tr>
              <a:tr h="233285">
                <a:tc>
                  <a:txBody>
                    <a:bodyPr/>
                    <a:lstStyle/>
                    <a:p>
                      <a:pPr algn="l" fontAlgn="b"/>
                      <a:r>
                        <a:rPr lang="en-US" sz="1200" b="0" i="0" u="none" strike="noStrike">
                          <a:solidFill>
                            <a:srgbClr val="000000"/>
                          </a:solidFill>
                          <a:effectLst/>
                          <a:latin typeface="Calibri" panose="020F0502020204030204" pitchFamily="34" charset="0"/>
                        </a:rPr>
                        <a:t>Clean Vehicle Rebate Project (CVRP) and Hybrid and Zero Emission Truck and Bus Voucher Incentive Project (HVIP) Support</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22.50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781285745"/>
                  </a:ext>
                </a:extLst>
              </a:tr>
              <a:tr h="285832">
                <a:tc>
                  <a:txBody>
                    <a:bodyPr/>
                    <a:lstStyle/>
                    <a:p>
                      <a:pPr algn="l" fontAlgn="b"/>
                      <a:r>
                        <a:rPr lang="en-US" sz="1200" b="0" i="0" u="none" strike="noStrike">
                          <a:solidFill>
                            <a:srgbClr val="000000"/>
                          </a:solidFill>
                          <a:effectLst/>
                          <a:latin typeface="Calibri" panose="020F0502020204030204" pitchFamily="34" charset="0"/>
                        </a:rPr>
                        <a:t>MD/HD Truck Demonstration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79.80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934763817"/>
                  </a:ext>
                </a:extLst>
              </a:tr>
              <a:tr h="0">
                <a:tc>
                  <a:txBody>
                    <a:bodyPr/>
                    <a:lstStyle/>
                    <a:p>
                      <a:pPr algn="l" fontAlgn="b"/>
                      <a:r>
                        <a:rPr lang="en-US" sz="1200" b="0" i="0" u="none" strike="noStrike">
                          <a:solidFill>
                            <a:srgbClr val="000000"/>
                          </a:solidFill>
                          <a:effectLst/>
                          <a:latin typeface="Calibri" panose="020F0502020204030204" pitchFamily="34" charset="0"/>
                        </a:rPr>
                        <a:t>Manufacturing (Vehicles)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226.70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959491279"/>
                  </a:ext>
                </a:extLst>
              </a:tr>
              <a:tr h="0">
                <a:tc>
                  <a:txBody>
                    <a:bodyPr/>
                    <a:lstStyle/>
                    <a:p>
                      <a:pPr algn="l" fontAlgn="b"/>
                      <a:r>
                        <a:rPr lang="en-US" sz="1200" b="0" i="0" u="none" strike="noStrike">
                          <a:solidFill>
                            <a:srgbClr val="000000"/>
                          </a:solidFill>
                          <a:effectLst/>
                          <a:latin typeface="Calibri" panose="020F0502020204030204" pitchFamily="34" charset="0"/>
                        </a:rPr>
                        <a:t>Other</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200" b="0" i="0" u="none" strike="noStrike" dirty="0">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330008391"/>
                  </a:ext>
                </a:extLst>
              </a:tr>
              <a:tr h="285832">
                <a:tc>
                  <a:txBody>
                    <a:bodyPr/>
                    <a:lstStyle/>
                    <a:p>
                      <a:pPr algn="l" fontAlgn="b"/>
                      <a:r>
                        <a:rPr lang="en-US" sz="1400" b="1" i="1" u="none" strike="noStrike" dirty="0">
                          <a:solidFill>
                            <a:srgbClr val="000000"/>
                          </a:solidFill>
                          <a:effectLst/>
                          <a:latin typeface="Calibri" panose="020F0502020204030204" pitchFamily="34" charset="0"/>
                        </a:rPr>
                        <a:t>Total</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r" fontAlgn="b"/>
                      <a:r>
                        <a:rPr lang="en-US" sz="1100" b="0" i="0" u="none" strike="noStrike">
                          <a:solidFill>
                            <a:srgbClr val="000000"/>
                          </a:solidFill>
                          <a:effectLst/>
                          <a:latin typeface="Calibri" panose="020F0502020204030204" pitchFamily="34" charset="0"/>
                        </a:rPr>
                        <a:t>976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r" fontAlgn="b"/>
                      <a:r>
                        <a:rPr lang="en-US" sz="1200" b="1" i="0" u="none" strike="noStrike" dirty="0">
                          <a:solidFill>
                            <a:srgbClr val="000000"/>
                          </a:solidFill>
                          <a:effectLst/>
                          <a:latin typeface="Calibri" panose="020F0502020204030204" pitchFamily="34" charset="0"/>
                        </a:rPr>
                        <a:t>1036.00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95423847"/>
                  </a:ext>
                </a:extLst>
              </a:tr>
            </a:tbl>
          </a:graphicData>
        </a:graphic>
      </p:graphicFrame>
      <p:graphicFrame>
        <p:nvGraphicFramePr>
          <p:cNvPr id="7" name="Chart 6" descr="Project Funding by Class (million $) pie chart">
            <a:extLst>
              <a:ext uri="{FF2B5EF4-FFF2-40B4-BE49-F238E27FC236}">
                <a16:creationId xmlns:a16="http://schemas.microsoft.com/office/drawing/2014/main" id="{FC98DC52-D674-24B5-C1AE-798AAD18ACE1}"/>
              </a:ext>
            </a:extLst>
          </p:cNvPr>
          <p:cNvGraphicFramePr/>
          <p:nvPr>
            <p:extLst>
              <p:ext uri="{D42A27DB-BD31-4B8C-83A1-F6EECF244321}">
                <p14:modId xmlns:p14="http://schemas.microsoft.com/office/powerpoint/2010/main" val="116605500"/>
              </p:ext>
            </p:extLst>
          </p:nvPr>
        </p:nvGraphicFramePr>
        <p:xfrm>
          <a:off x="7382404" y="2180994"/>
          <a:ext cx="4605934" cy="3927107"/>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45B19675-E74C-A2C7-35F1-FE5A899C1FE9}"/>
              </a:ext>
            </a:extLst>
          </p:cNvPr>
          <p:cNvSpPr txBox="1"/>
          <p:nvPr/>
        </p:nvSpPr>
        <p:spPr>
          <a:xfrm>
            <a:off x="7735123" y="980665"/>
            <a:ext cx="3900495" cy="1200329"/>
          </a:xfrm>
          <a:prstGeom prst="rect">
            <a:avLst/>
          </a:prstGeom>
          <a:noFill/>
        </p:spPr>
        <p:txBody>
          <a:bodyPr wrap="square">
            <a:spAutoFit/>
          </a:bodyPr>
          <a:lstStyle/>
          <a:p>
            <a:r>
              <a:rPr lang="en-US" sz="1800">
                <a:cs typeface="Calibri"/>
              </a:rPr>
              <a:t>Projects are grouped into three classes:</a:t>
            </a:r>
          </a:p>
          <a:p>
            <a:pPr marL="574675" indent="-234950">
              <a:buFont typeface="Arial" panose="020B0604020202020204" pitchFamily="34" charset="0"/>
              <a:buChar char="•"/>
            </a:pPr>
            <a:r>
              <a:rPr lang="en-US">
                <a:cs typeface="Calibri"/>
              </a:rPr>
              <a:t>Fuel production</a:t>
            </a:r>
          </a:p>
          <a:p>
            <a:pPr marL="574675" indent="-234950">
              <a:buFont typeface="Arial" panose="020B0604020202020204" pitchFamily="34" charset="0"/>
              <a:buChar char="•"/>
            </a:pPr>
            <a:r>
              <a:rPr lang="en-US" sz="1800">
                <a:cs typeface="Calibri"/>
              </a:rPr>
              <a:t>Fueling infrastructure</a:t>
            </a:r>
          </a:p>
          <a:p>
            <a:pPr marL="574675" indent="-234950">
              <a:buFont typeface="Arial" panose="020B0604020202020204" pitchFamily="34" charset="0"/>
              <a:buChar char="•"/>
            </a:pPr>
            <a:r>
              <a:rPr lang="en-US">
                <a:cs typeface="Calibri"/>
              </a:rPr>
              <a:t>Vehicles</a:t>
            </a:r>
            <a:endParaRPr lang="en-US" sz="1800">
              <a:cs typeface="Calibri"/>
            </a:endParaRPr>
          </a:p>
        </p:txBody>
      </p:sp>
      <p:sp>
        <p:nvSpPr>
          <p:cNvPr id="8" name="TextBox 7">
            <a:extLst>
              <a:ext uri="{FF2B5EF4-FFF2-40B4-BE49-F238E27FC236}">
                <a16:creationId xmlns:a16="http://schemas.microsoft.com/office/drawing/2014/main" id="{1A374518-42FC-11E3-33EC-A29D084BF636}"/>
              </a:ext>
            </a:extLst>
          </p:cNvPr>
          <p:cNvSpPr txBox="1"/>
          <p:nvPr/>
        </p:nvSpPr>
        <p:spPr>
          <a:xfrm>
            <a:off x="7277494" y="6108101"/>
            <a:ext cx="4080317" cy="646331"/>
          </a:xfrm>
          <a:prstGeom prst="rect">
            <a:avLst/>
          </a:prstGeom>
          <a:noFill/>
        </p:spPr>
        <p:txBody>
          <a:bodyPr wrap="square">
            <a:spAutoFit/>
          </a:bodyPr>
          <a:lstStyle/>
          <a:p>
            <a:pPr marL="112713" marR="0" lvl="0" indent="-112713" algn="l" defTabSz="914400" rtl="0" eaLnBrk="1" fontAlgn="auto" latinLnBrk="0" hangingPunct="1">
              <a:lnSpc>
                <a:spcPct val="100000"/>
              </a:lnSpc>
              <a:spcBef>
                <a:spcPts val="0"/>
              </a:spcBef>
              <a:spcAft>
                <a:spcPts val="0"/>
              </a:spcAft>
              <a:buClrTx/>
              <a:buSzTx/>
              <a:buFontTx/>
              <a:buNone/>
              <a:tabLst/>
              <a:defRPr/>
            </a:pPr>
            <a:r>
              <a:rPr kumimoji="0" lang="en-US" sz="1200" i="0" strike="noStrike" kern="1200" cap="none" spc="0" normalizeH="0" baseline="0" noProof="0" dirty="0">
                <a:ln>
                  <a:noFill/>
                </a:ln>
                <a:solidFill>
                  <a:srgbClr val="333333"/>
                </a:solidFill>
                <a:effectLst/>
                <a:uLnTx/>
                <a:uFillTx/>
                <a:latin typeface="Calibri"/>
                <a:ea typeface="+mn-ea"/>
                <a:cs typeface="+mn-cs"/>
              </a:rPr>
              <a:t>* Project</a:t>
            </a:r>
            <a:r>
              <a:rPr kumimoji="0" lang="en-US" sz="1200" b="0" i="0" u="none" strike="noStrike" kern="1200" cap="none" spc="0" normalizeH="0" baseline="0" noProof="0" dirty="0">
                <a:ln>
                  <a:noFill/>
                </a:ln>
                <a:solidFill>
                  <a:srgbClr val="333333"/>
                </a:solidFill>
                <a:effectLst/>
                <a:uLnTx/>
                <a:uFillTx/>
                <a:latin typeface="Calibri"/>
                <a:ea typeface="+mn-ea"/>
                <a:cs typeface="+mn-cs"/>
              </a:rPr>
              <a:t> data for the California Electric Vehicle Infrastructure Project (</a:t>
            </a:r>
            <a:r>
              <a:rPr kumimoji="0" lang="en-US" sz="1200" b="0" i="0" u="none" strike="noStrike" kern="1200" cap="none" spc="0" normalizeH="0" baseline="0" noProof="0" dirty="0" err="1">
                <a:ln>
                  <a:noFill/>
                </a:ln>
                <a:solidFill>
                  <a:srgbClr val="333333"/>
                </a:solidFill>
                <a:effectLst/>
                <a:uLnTx/>
                <a:uFillTx/>
                <a:latin typeface="Calibri"/>
                <a:ea typeface="+mn-ea"/>
                <a:cs typeface="+mn-cs"/>
              </a:rPr>
              <a:t>CALeVIP</a:t>
            </a:r>
            <a:r>
              <a:rPr kumimoji="0" lang="en-US" sz="1200" b="0" i="0" u="none" strike="noStrike" kern="1200" cap="none" spc="0" normalizeH="0" baseline="0" noProof="0" dirty="0">
                <a:ln>
                  <a:noFill/>
                </a:ln>
                <a:solidFill>
                  <a:srgbClr val="333333"/>
                </a:solidFill>
                <a:effectLst/>
                <a:uLnTx/>
                <a:uFillTx/>
                <a:latin typeface="Calibri"/>
                <a:ea typeface="+mn-ea"/>
                <a:cs typeface="+mn-cs"/>
              </a:rPr>
              <a:t>) were estimated using available information on the program’s website. See Slide </a:t>
            </a:r>
            <a:r>
              <a:rPr lang="en-US" sz="1200" dirty="0">
                <a:solidFill>
                  <a:srgbClr val="333333"/>
                </a:solidFill>
                <a:latin typeface="Calibri"/>
              </a:rPr>
              <a:t>38</a:t>
            </a:r>
            <a:r>
              <a:rPr kumimoji="0" lang="en-US" sz="1200" b="0" i="0" u="none" strike="noStrike" kern="1200" cap="none" spc="0" normalizeH="0" baseline="0" noProof="0" dirty="0">
                <a:ln>
                  <a:noFill/>
                </a:ln>
                <a:solidFill>
                  <a:srgbClr val="333333"/>
                </a:solidFill>
                <a:effectLst/>
                <a:uLnTx/>
                <a:uFillTx/>
                <a:latin typeface="Calibri"/>
                <a:ea typeface="+mn-ea"/>
                <a:cs typeface="+mn-cs"/>
              </a:rPr>
              <a:t> for more details.</a:t>
            </a:r>
          </a:p>
        </p:txBody>
      </p:sp>
    </p:spTree>
    <p:extLst>
      <p:ext uri="{BB962C8B-B14F-4D97-AF65-F5344CB8AC3E}">
        <p14:creationId xmlns:p14="http://schemas.microsoft.com/office/powerpoint/2010/main" val="2322698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2EF01-F22D-8BC7-9C6D-B58D6B95178C}"/>
              </a:ext>
            </a:extLst>
          </p:cNvPr>
          <p:cNvSpPr>
            <a:spLocks noGrp="1"/>
          </p:cNvSpPr>
          <p:nvPr>
            <p:ph type="title"/>
          </p:nvPr>
        </p:nvSpPr>
        <p:spPr/>
        <p:txBody>
          <a:bodyPr/>
          <a:lstStyle/>
          <a:p>
            <a:r>
              <a:rPr lang="en-US" dirty="0"/>
              <a:t>CTP Funding Over Time Based on Fuel Class</a:t>
            </a:r>
          </a:p>
        </p:txBody>
      </p:sp>
      <p:grpSp>
        <p:nvGrpSpPr>
          <p:cNvPr id="43" name="Group 42">
            <a:extLst>
              <a:ext uri="{FF2B5EF4-FFF2-40B4-BE49-F238E27FC236}">
                <a16:creationId xmlns:a16="http://schemas.microsoft.com/office/drawing/2014/main" id="{107AD7F1-D11E-21CF-AE73-22716B396729}"/>
              </a:ext>
            </a:extLst>
          </p:cNvPr>
          <p:cNvGrpSpPr/>
          <p:nvPr/>
        </p:nvGrpSpPr>
        <p:grpSpPr>
          <a:xfrm>
            <a:off x="556382" y="1871823"/>
            <a:ext cx="6251621" cy="3832921"/>
            <a:chOff x="555747" y="1814673"/>
            <a:chExt cx="6251621" cy="3832921"/>
          </a:xfrm>
        </p:grpSpPr>
        <p:pic>
          <p:nvPicPr>
            <p:cNvPr id="40" name="Picture 39">
              <a:extLst>
                <a:ext uri="{FF2B5EF4-FFF2-40B4-BE49-F238E27FC236}">
                  <a16:creationId xmlns:a16="http://schemas.microsoft.com/office/drawing/2014/main" id="{B3FB6EB5-433E-F7FB-EF65-129E118B0E4F}"/>
                </a:ext>
              </a:extLst>
            </p:cNvPr>
            <p:cNvPicPr>
              <a:picLocks noChangeAspect="1"/>
            </p:cNvPicPr>
            <p:nvPr/>
          </p:nvPicPr>
          <p:blipFill>
            <a:blip r:embed="rId2"/>
            <a:stretch>
              <a:fillRect/>
            </a:stretch>
          </p:blipFill>
          <p:spPr>
            <a:xfrm>
              <a:off x="555747" y="1814673"/>
              <a:ext cx="5397378" cy="3832921"/>
            </a:xfrm>
            <a:prstGeom prst="rect">
              <a:avLst/>
            </a:prstGeom>
          </p:spPr>
        </p:pic>
        <p:grpSp>
          <p:nvGrpSpPr>
            <p:cNvPr id="41" name="Group 40">
              <a:extLst>
                <a:ext uri="{FF2B5EF4-FFF2-40B4-BE49-F238E27FC236}">
                  <a16:creationId xmlns:a16="http://schemas.microsoft.com/office/drawing/2014/main" id="{452A7747-5935-8E54-B80C-CD43C94E1E75}"/>
                </a:ext>
              </a:extLst>
            </p:cNvPr>
            <p:cNvGrpSpPr/>
            <p:nvPr/>
          </p:nvGrpSpPr>
          <p:grpSpPr>
            <a:xfrm>
              <a:off x="5909181" y="1888088"/>
              <a:ext cx="898187" cy="2850597"/>
              <a:chOff x="6280656" y="1888088"/>
              <a:chExt cx="898187" cy="2850597"/>
            </a:xfrm>
          </p:grpSpPr>
          <p:sp>
            <p:nvSpPr>
              <p:cNvPr id="11" name="Right Bracket 10">
                <a:extLst>
                  <a:ext uri="{FF2B5EF4-FFF2-40B4-BE49-F238E27FC236}">
                    <a16:creationId xmlns:a16="http://schemas.microsoft.com/office/drawing/2014/main" id="{A1ACCD88-B55A-A903-8D70-61379F49959B}"/>
                  </a:ext>
                </a:extLst>
              </p:cNvPr>
              <p:cNvSpPr/>
              <p:nvPr/>
            </p:nvSpPr>
            <p:spPr>
              <a:xfrm>
                <a:off x="6289242" y="3086100"/>
                <a:ext cx="146796" cy="1652585"/>
              </a:xfrm>
              <a:prstGeom prst="rightBracket">
                <a:avLst>
                  <a:gd name="adj" fmla="val 0"/>
                </a:avLst>
              </a:prstGeom>
              <a:noFill/>
              <a:ln w="25400">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3" name="Right Bracket 12">
                <a:extLst>
                  <a:ext uri="{FF2B5EF4-FFF2-40B4-BE49-F238E27FC236}">
                    <a16:creationId xmlns:a16="http://schemas.microsoft.com/office/drawing/2014/main" id="{20A9E36B-0234-1167-A5FB-918A6A1CD22A}"/>
                  </a:ext>
                </a:extLst>
              </p:cNvPr>
              <p:cNvSpPr/>
              <p:nvPr/>
            </p:nvSpPr>
            <p:spPr>
              <a:xfrm>
                <a:off x="6289242" y="2590800"/>
                <a:ext cx="146796" cy="395288"/>
              </a:xfrm>
              <a:prstGeom prst="rightBracket">
                <a:avLst>
                  <a:gd name="adj" fmla="val 0"/>
                </a:avLst>
              </a:prstGeom>
              <a:noFill/>
              <a:ln w="25400">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 name="Right Bracket 13">
                <a:extLst>
                  <a:ext uri="{FF2B5EF4-FFF2-40B4-BE49-F238E27FC236}">
                    <a16:creationId xmlns:a16="http://schemas.microsoft.com/office/drawing/2014/main" id="{280633E2-C5F6-3E5D-2649-B8F608B1B7A7}"/>
                  </a:ext>
                </a:extLst>
              </p:cNvPr>
              <p:cNvSpPr/>
              <p:nvPr/>
            </p:nvSpPr>
            <p:spPr>
              <a:xfrm>
                <a:off x="6289242" y="2428875"/>
                <a:ext cx="146796" cy="100014"/>
              </a:xfrm>
              <a:prstGeom prst="rightBracket">
                <a:avLst>
                  <a:gd name="adj" fmla="val 0"/>
                </a:avLst>
              </a:prstGeom>
              <a:noFill/>
              <a:ln w="25400">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Right Bracket 14">
                <a:extLst>
                  <a:ext uri="{FF2B5EF4-FFF2-40B4-BE49-F238E27FC236}">
                    <a16:creationId xmlns:a16="http://schemas.microsoft.com/office/drawing/2014/main" id="{3F369E63-CFBC-6FCD-8DFE-0004D7253564}"/>
                  </a:ext>
                </a:extLst>
              </p:cNvPr>
              <p:cNvSpPr/>
              <p:nvPr/>
            </p:nvSpPr>
            <p:spPr>
              <a:xfrm>
                <a:off x="6286380" y="2177190"/>
                <a:ext cx="146796" cy="189774"/>
              </a:xfrm>
              <a:prstGeom prst="rightBracket">
                <a:avLst>
                  <a:gd name="adj" fmla="val 0"/>
                </a:avLst>
              </a:prstGeom>
              <a:noFill/>
              <a:ln w="25400">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6" name="Right Bracket 15">
                <a:extLst>
                  <a:ext uri="{FF2B5EF4-FFF2-40B4-BE49-F238E27FC236}">
                    <a16:creationId xmlns:a16="http://schemas.microsoft.com/office/drawing/2014/main" id="{FAABAF33-F748-1F5B-16A2-23EC384C5E7E}"/>
                  </a:ext>
                </a:extLst>
              </p:cNvPr>
              <p:cNvSpPr/>
              <p:nvPr/>
            </p:nvSpPr>
            <p:spPr>
              <a:xfrm>
                <a:off x="6280656" y="2018215"/>
                <a:ext cx="146796" cy="100015"/>
              </a:xfrm>
              <a:prstGeom prst="rightBracket">
                <a:avLst>
                  <a:gd name="adj" fmla="val 0"/>
                </a:avLst>
              </a:prstGeom>
              <a:noFill/>
              <a:ln w="25400">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TextBox 16">
                <a:extLst>
                  <a:ext uri="{FF2B5EF4-FFF2-40B4-BE49-F238E27FC236}">
                    <a16:creationId xmlns:a16="http://schemas.microsoft.com/office/drawing/2014/main" id="{81913F9C-5492-3A15-7A1E-59DFED1EA30F}"/>
                  </a:ext>
                </a:extLst>
              </p:cNvPr>
              <p:cNvSpPr txBox="1"/>
              <p:nvPr/>
            </p:nvSpPr>
            <p:spPr>
              <a:xfrm>
                <a:off x="6436038" y="3675206"/>
                <a:ext cx="583814" cy="369332"/>
              </a:xfrm>
              <a:prstGeom prst="rect">
                <a:avLst/>
              </a:prstGeom>
              <a:noFill/>
            </p:spPr>
            <p:txBody>
              <a:bodyPr wrap="none" rtlCol="0">
                <a:spAutoFit/>
              </a:bodyPr>
              <a:lstStyle/>
              <a:p>
                <a:r>
                  <a:rPr lang="en-US" dirty="0"/>
                  <a:t>63%</a:t>
                </a:r>
              </a:p>
            </p:txBody>
          </p:sp>
          <p:cxnSp>
            <p:nvCxnSpPr>
              <p:cNvPr id="23" name="Straight Connector 22">
                <a:extLst>
                  <a:ext uri="{FF2B5EF4-FFF2-40B4-BE49-F238E27FC236}">
                    <a16:creationId xmlns:a16="http://schemas.microsoft.com/office/drawing/2014/main" id="{69131ECE-1764-FE34-EBAE-78BEA380F1C8}"/>
                  </a:ext>
                </a:extLst>
              </p:cNvPr>
              <p:cNvCxnSpPr>
                <a:cxnSpLocks/>
              </p:cNvCxnSpPr>
              <p:nvPr/>
            </p:nvCxnSpPr>
            <p:spPr>
              <a:xfrm>
                <a:off x="6436038" y="2073007"/>
                <a:ext cx="32988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B165D992-6C2A-D788-3EEE-EC8E0EA8251F}"/>
                  </a:ext>
                </a:extLst>
              </p:cNvPr>
              <p:cNvSpPr txBox="1"/>
              <p:nvPr/>
            </p:nvSpPr>
            <p:spPr>
              <a:xfrm>
                <a:off x="6436038" y="2588193"/>
                <a:ext cx="583814" cy="369332"/>
              </a:xfrm>
              <a:prstGeom prst="rect">
                <a:avLst/>
              </a:prstGeom>
              <a:noFill/>
            </p:spPr>
            <p:txBody>
              <a:bodyPr wrap="none" rtlCol="0">
                <a:spAutoFit/>
              </a:bodyPr>
              <a:lstStyle/>
              <a:p>
                <a:r>
                  <a:rPr lang="en-US" dirty="0"/>
                  <a:t>18%</a:t>
                </a:r>
              </a:p>
            </p:txBody>
          </p:sp>
          <p:sp>
            <p:nvSpPr>
              <p:cNvPr id="31" name="TextBox 30">
                <a:extLst>
                  <a:ext uri="{FF2B5EF4-FFF2-40B4-BE49-F238E27FC236}">
                    <a16:creationId xmlns:a16="http://schemas.microsoft.com/office/drawing/2014/main" id="{672C14BF-17BB-AFFF-477C-9F8AD741C62F}"/>
                  </a:ext>
                </a:extLst>
              </p:cNvPr>
              <p:cNvSpPr txBox="1"/>
              <p:nvPr/>
            </p:nvSpPr>
            <p:spPr>
              <a:xfrm>
                <a:off x="6712049" y="2291495"/>
                <a:ext cx="466794" cy="369332"/>
              </a:xfrm>
              <a:prstGeom prst="rect">
                <a:avLst/>
              </a:prstGeom>
              <a:noFill/>
            </p:spPr>
            <p:txBody>
              <a:bodyPr wrap="none" rtlCol="0">
                <a:spAutoFit/>
              </a:bodyPr>
              <a:lstStyle/>
              <a:p>
                <a:r>
                  <a:rPr lang="en-US" dirty="0"/>
                  <a:t>5%</a:t>
                </a:r>
              </a:p>
            </p:txBody>
          </p:sp>
          <p:sp>
            <p:nvSpPr>
              <p:cNvPr id="32" name="TextBox 31">
                <a:extLst>
                  <a:ext uri="{FF2B5EF4-FFF2-40B4-BE49-F238E27FC236}">
                    <a16:creationId xmlns:a16="http://schemas.microsoft.com/office/drawing/2014/main" id="{1D466A1D-AC4A-77DF-2988-7F9ADDE91014}"/>
                  </a:ext>
                </a:extLst>
              </p:cNvPr>
              <p:cNvSpPr txBox="1"/>
              <p:nvPr/>
            </p:nvSpPr>
            <p:spPr>
              <a:xfrm>
                <a:off x="6411200" y="2088887"/>
                <a:ext cx="583814" cy="369332"/>
              </a:xfrm>
              <a:prstGeom prst="rect">
                <a:avLst/>
              </a:prstGeom>
              <a:noFill/>
            </p:spPr>
            <p:txBody>
              <a:bodyPr wrap="none" rtlCol="0">
                <a:spAutoFit/>
              </a:bodyPr>
              <a:lstStyle/>
              <a:p>
                <a:r>
                  <a:rPr lang="en-US" dirty="0"/>
                  <a:t>11%</a:t>
                </a:r>
              </a:p>
            </p:txBody>
          </p:sp>
          <p:sp>
            <p:nvSpPr>
              <p:cNvPr id="33" name="TextBox 32">
                <a:extLst>
                  <a:ext uri="{FF2B5EF4-FFF2-40B4-BE49-F238E27FC236}">
                    <a16:creationId xmlns:a16="http://schemas.microsoft.com/office/drawing/2014/main" id="{94A4DFFA-64FE-29D6-B0C4-BF93ADEE910C}"/>
                  </a:ext>
                </a:extLst>
              </p:cNvPr>
              <p:cNvSpPr txBox="1"/>
              <p:nvPr/>
            </p:nvSpPr>
            <p:spPr>
              <a:xfrm>
                <a:off x="6712049" y="1888088"/>
                <a:ext cx="466794" cy="369332"/>
              </a:xfrm>
              <a:prstGeom prst="rect">
                <a:avLst/>
              </a:prstGeom>
              <a:noFill/>
            </p:spPr>
            <p:txBody>
              <a:bodyPr wrap="none" rtlCol="0">
                <a:spAutoFit/>
              </a:bodyPr>
              <a:lstStyle/>
              <a:p>
                <a:r>
                  <a:rPr lang="en-US" dirty="0"/>
                  <a:t>3%</a:t>
                </a:r>
              </a:p>
            </p:txBody>
          </p:sp>
          <p:cxnSp>
            <p:nvCxnSpPr>
              <p:cNvPr id="38" name="Straight Connector 37">
                <a:extLst>
                  <a:ext uri="{FF2B5EF4-FFF2-40B4-BE49-F238E27FC236}">
                    <a16:creationId xmlns:a16="http://schemas.microsoft.com/office/drawing/2014/main" id="{FD0D272B-1012-2C96-0512-D108869104B3}"/>
                  </a:ext>
                </a:extLst>
              </p:cNvPr>
              <p:cNvCxnSpPr>
                <a:cxnSpLocks/>
              </p:cNvCxnSpPr>
              <p:nvPr/>
            </p:nvCxnSpPr>
            <p:spPr>
              <a:xfrm>
                <a:off x="6436038" y="2479068"/>
                <a:ext cx="32988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grpSp>
      <p:sp>
        <p:nvSpPr>
          <p:cNvPr id="44" name="TextBox 43">
            <a:extLst>
              <a:ext uri="{FF2B5EF4-FFF2-40B4-BE49-F238E27FC236}">
                <a16:creationId xmlns:a16="http://schemas.microsoft.com/office/drawing/2014/main" id="{19A73400-9CF3-10B2-5D2B-FD8D4EDA9748}"/>
              </a:ext>
            </a:extLst>
          </p:cNvPr>
          <p:cNvSpPr txBox="1"/>
          <p:nvPr/>
        </p:nvSpPr>
        <p:spPr>
          <a:xfrm>
            <a:off x="7512197" y="2274838"/>
            <a:ext cx="4123421" cy="2308324"/>
          </a:xfrm>
          <a:prstGeom prst="rect">
            <a:avLst/>
          </a:prstGeom>
          <a:noFill/>
        </p:spPr>
        <p:txBody>
          <a:bodyPr wrap="square" rtlCol="0">
            <a:spAutoFit/>
          </a:bodyPr>
          <a:lstStyle/>
          <a:p>
            <a:pPr marL="285750" indent="-285750">
              <a:buFont typeface="Arial" panose="020B0604020202020204" pitchFamily="34" charset="0"/>
              <a:buChar char="•"/>
            </a:pPr>
            <a:r>
              <a:rPr lang="en-US" dirty="0"/>
              <a:t>CTP funding analyzed shows incrementally higher focus on projects fueled by electricity and hydrogen. </a:t>
            </a:r>
          </a:p>
          <a:p>
            <a:pPr marL="285750" indent="-285750">
              <a:buFont typeface="Arial" panose="020B0604020202020204" pitchFamily="34" charset="0"/>
              <a:buChar char="•"/>
            </a:pPr>
            <a:r>
              <a:rPr lang="en-US" dirty="0"/>
              <a:t>Between 2020 and the current day, funding to electricity-based projects has increased from 41% to 63%, whereas it has gone from 11% to 5% for biofuels. </a:t>
            </a:r>
          </a:p>
        </p:txBody>
      </p:sp>
    </p:spTree>
    <p:extLst>
      <p:ext uri="{BB962C8B-B14F-4D97-AF65-F5344CB8AC3E}">
        <p14:creationId xmlns:p14="http://schemas.microsoft.com/office/powerpoint/2010/main" val="3988432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Petroleum Displacement Estimates">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dirty="0"/>
              <a:t>Expected Benefits</a:t>
            </a:r>
          </a:p>
        </p:txBody>
      </p:sp>
    </p:spTree>
    <p:extLst>
      <p:ext uri="{BB962C8B-B14F-4D97-AF65-F5344CB8AC3E}">
        <p14:creationId xmlns:p14="http://schemas.microsoft.com/office/powerpoint/2010/main" val="2180351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pected Benefits Summary Tables">
            <a:extLst>
              <a:ext uri="{FF2B5EF4-FFF2-40B4-BE49-F238E27FC236}">
                <a16:creationId xmlns:a16="http://schemas.microsoft.com/office/drawing/2014/main" id="{A68B2D6A-7D13-18D7-BACC-904DE1393FAF}"/>
              </a:ext>
            </a:extLst>
          </p:cNvPr>
          <p:cNvSpPr>
            <a:spLocks noGrp="1"/>
          </p:cNvSpPr>
          <p:nvPr>
            <p:ph type="title"/>
          </p:nvPr>
        </p:nvSpPr>
        <p:spPr/>
        <p:txBody>
          <a:bodyPr/>
          <a:lstStyle/>
          <a:p>
            <a:r>
              <a:rPr lang="en-US" dirty="0"/>
              <a:t>Expected Benefits Summary Tables</a:t>
            </a:r>
          </a:p>
        </p:txBody>
      </p:sp>
      <p:graphicFrame>
        <p:nvGraphicFramePr>
          <p:cNvPr id="3" name="Table 2" descr="benefit table">
            <a:extLst>
              <a:ext uri="{FF2B5EF4-FFF2-40B4-BE49-F238E27FC236}">
                <a16:creationId xmlns:a16="http://schemas.microsoft.com/office/drawing/2014/main" id="{8358B5F3-554C-2B29-6707-DBF6BA16B9C7}"/>
              </a:ext>
            </a:extLst>
          </p:cNvPr>
          <p:cNvGraphicFramePr>
            <a:graphicFrameLocks noGrp="1"/>
          </p:cNvGraphicFramePr>
          <p:nvPr>
            <p:extLst>
              <p:ext uri="{D42A27DB-BD31-4B8C-83A1-F6EECF244321}">
                <p14:modId xmlns:p14="http://schemas.microsoft.com/office/powerpoint/2010/main" val="3060051135"/>
              </p:ext>
            </p:extLst>
          </p:nvPr>
        </p:nvGraphicFramePr>
        <p:xfrm>
          <a:off x="556385" y="1454181"/>
          <a:ext cx="11079238" cy="4387117"/>
        </p:xfrm>
        <a:graphic>
          <a:graphicData uri="http://schemas.openxmlformats.org/drawingml/2006/table">
            <a:tbl>
              <a:tblPr firstRow="1" bandRow="1">
                <a:tableStyleId>{0660B408-B3CF-4A94-85FC-2B1E0A45F4A2}</a:tableStyleId>
              </a:tblPr>
              <a:tblGrid>
                <a:gridCol w="3474078">
                  <a:extLst>
                    <a:ext uri="{9D8B030D-6E8A-4147-A177-3AD203B41FA5}">
                      <a16:colId xmlns:a16="http://schemas.microsoft.com/office/drawing/2014/main" val="3510074891"/>
                    </a:ext>
                  </a:extLst>
                </a:gridCol>
                <a:gridCol w="950645">
                  <a:extLst>
                    <a:ext uri="{9D8B030D-6E8A-4147-A177-3AD203B41FA5}">
                      <a16:colId xmlns:a16="http://schemas.microsoft.com/office/drawing/2014/main" val="46236962"/>
                    </a:ext>
                  </a:extLst>
                </a:gridCol>
                <a:gridCol w="950645">
                  <a:extLst>
                    <a:ext uri="{9D8B030D-6E8A-4147-A177-3AD203B41FA5}">
                      <a16:colId xmlns:a16="http://schemas.microsoft.com/office/drawing/2014/main" val="257175122"/>
                    </a:ext>
                  </a:extLst>
                </a:gridCol>
                <a:gridCol w="950645">
                  <a:extLst>
                    <a:ext uri="{9D8B030D-6E8A-4147-A177-3AD203B41FA5}">
                      <a16:colId xmlns:a16="http://schemas.microsoft.com/office/drawing/2014/main" val="2599433817"/>
                    </a:ext>
                  </a:extLst>
                </a:gridCol>
                <a:gridCol w="950645">
                  <a:extLst>
                    <a:ext uri="{9D8B030D-6E8A-4147-A177-3AD203B41FA5}">
                      <a16:colId xmlns:a16="http://schemas.microsoft.com/office/drawing/2014/main" val="3087187970"/>
                    </a:ext>
                  </a:extLst>
                </a:gridCol>
                <a:gridCol w="950645">
                  <a:extLst>
                    <a:ext uri="{9D8B030D-6E8A-4147-A177-3AD203B41FA5}">
                      <a16:colId xmlns:a16="http://schemas.microsoft.com/office/drawing/2014/main" val="4051470274"/>
                    </a:ext>
                  </a:extLst>
                </a:gridCol>
                <a:gridCol w="950645">
                  <a:extLst>
                    <a:ext uri="{9D8B030D-6E8A-4147-A177-3AD203B41FA5}">
                      <a16:colId xmlns:a16="http://schemas.microsoft.com/office/drawing/2014/main" val="1482349196"/>
                    </a:ext>
                  </a:extLst>
                </a:gridCol>
                <a:gridCol w="950645">
                  <a:extLst>
                    <a:ext uri="{9D8B030D-6E8A-4147-A177-3AD203B41FA5}">
                      <a16:colId xmlns:a16="http://schemas.microsoft.com/office/drawing/2014/main" val="3803177242"/>
                    </a:ext>
                  </a:extLst>
                </a:gridCol>
                <a:gridCol w="950645">
                  <a:extLst>
                    <a:ext uri="{9D8B030D-6E8A-4147-A177-3AD203B41FA5}">
                      <a16:colId xmlns:a16="http://schemas.microsoft.com/office/drawing/2014/main" val="3138324081"/>
                    </a:ext>
                  </a:extLst>
                </a:gridCol>
              </a:tblGrid>
              <a:tr h="478462">
                <a:tc>
                  <a:txBody>
                    <a:bodyPr/>
                    <a:lstStyle/>
                    <a:p>
                      <a:pPr algn="l" fontAlgn="b"/>
                      <a:endParaRPr lang="en-US" sz="13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u="none" strike="noStrike">
                          <a:solidFill>
                            <a:schemeClr val="bg1"/>
                          </a:solidFill>
                          <a:effectLst/>
                        </a:rPr>
                        <a:t>Petroleum Fuel Reductions </a:t>
                      </a:r>
                    </a:p>
                    <a:p>
                      <a:pPr algn="ctr" fontAlgn="b"/>
                      <a:r>
                        <a:rPr lang="en-US" sz="1300" b="1" u="none" strike="noStrike">
                          <a:solidFill>
                            <a:schemeClr val="bg1"/>
                          </a:solidFill>
                          <a:effectLst/>
                        </a:rPr>
                        <a:t>(million gallons/year)</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u="none" strike="noStrike" dirty="0">
                          <a:solidFill>
                            <a:schemeClr val="bg1"/>
                          </a:solidFill>
                          <a:effectLst/>
                        </a:rPr>
                        <a:t>GHG Reductions </a:t>
                      </a:r>
                    </a:p>
                    <a:p>
                      <a:pPr algn="ctr" fontAlgn="b"/>
                      <a:r>
                        <a:rPr lang="en-US" sz="1300" b="1" u="none" strike="noStrike" dirty="0">
                          <a:solidFill>
                            <a:schemeClr val="bg1"/>
                          </a:solidFill>
                          <a:effectLst/>
                        </a:rPr>
                        <a:t>(thousand metric tons CO</a:t>
                      </a:r>
                      <a:r>
                        <a:rPr lang="en-US" sz="1300" b="1" u="none" strike="noStrike" baseline="-25000" dirty="0">
                          <a:solidFill>
                            <a:schemeClr val="bg1"/>
                          </a:solidFill>
                          <a:effectLst/>
                        </a:rPr>
                        <a:t>2</a:t>
                      </a:r>
                      <a:r>
                        <a:rPr lang="en-US" sz="1300" b="1" u="none" strike="noStrike" dirty="0">
                          <a:solidFill>
                            <a:schemeClr val="bg1"/>
                          </a:solidFill>
                          <a:effectLst/>
                        </a:rPr>
                        <a:t>e/year)</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60577">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u="none" strike="noStrike" dirty="0">
                          <a:solidFill>
                            <a:schemeClr val="bg1"/>
                          </a:solidFill>
                          <a:effectLst/>
                        </a:rPr>
                        <a:t>Project Type</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2020</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2025</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2030</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2035</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2020</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2025</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2030</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2035</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1120990184"/>
                  </a:ext>
                </a:extLst>
              </a:tr>
              <a:tr h="260577">
                <a:tc>
                  <a:txBody>
                    <a:bodyPr/>
                    <a:lstStyle/>
                    <a:p>
                      <a:pPr algn="l" fontAlgn="b"/>
                      <a:r>
                        <a:rPr lang="en-US" sz="1300" b="0" i="0" u="none" strike="noStrike" dirty="0">
                          <a:solidFill>
                            <a:srgbClr val="000000"/>
                          </a:solidFill>
                          <a:effectLst/>
                          <a:latin typeface="Calibri" panose="020F0502020204030204" pitchFamily="34" charset="0"/>
                        </a:rPr>
                        <a:t>Fuel Production - Biomethane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155.34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60577">
                <a:tc>
                  <a:txBody>
                    <a:bodyPr/>
                    <a:lstStyle/>
                    <a:p>
                      <a:pPr algn="l" fontAlgn="b"/>
                      <a:r>
                        <a:rPr lang="en-US" sz="1300" b="0" i="0" u="none" strike="noStrike" dirty="0">
                          <a:solidFill>
                            <a:srgbClr val="000000"/>
                          </a:solidFill>
                          <a:effectLst/>
                          <a:latin typeface="Calibri" panose="020F0502020204030204" pitchFamily="34" charset="0"/>
                        </a:rPr>
                        <a:t>Fuel Production - Diesel Substitutes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92.06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142.43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127.04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127.04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0722371"/>
                  </a:ext>
                </a:extLst>
              </a:tr>
              <a:tr h="260577">
                <a:tc>
                  <a:txBody>
                    <a:bodyPr/>
                    <a:lstStyle/>
                    <a:p>
                      <a:pPr algn="l" fontAlgn="b"/>
                      <a:r>
                        <a:rPr lang="en-US" sz="1300" b="0" i="0" u="none" strike="noStrike" dirty="0">
                          <a:solidFill>
                            <a:srgbClr val="000000"/>
                          </a:solidFill>
                          <a:effectLst/>
                          <a:latin typeface="Calibri" panose="020F0502020204030204" pitchFamily="34" charset="0"/>
                        </a:rPr>
                        <a:t>Fuel Production - Gasoline Substitutes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1297232"/>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E85 Ethanol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7298243"/>
                  </a:ext>
                </a:extLst>
              </a:tr>
              <a:tr h="260577">
                <a:tc>
                  <a:txBody>
                    <a:bodyPr/>
                    <a:lstStyle/>
                    <a:p>
                      <a:pPr algn="l" fontAlgn="b"/>
                      <a:r>
                        <a:rPr lang="en-US" sz="1300" b="0" i="0" u="none" strike="noStrike" dirty="0">
                          <a:solidFill>
                            <a:srgbClr val="000000"/>
                          </a:solidFill>
                          <a:effectLst/>
                          <a:latin typeface="Calibri" panose="020F0502020204030204" pitchFamily="34" charset="0"/>
                        </a:rPr>
                        <a:t>Fueling Infrastructure - Electric Chargers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24.96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68.72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25.69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537.06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213.28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253090"/>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Electric Chargers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0.98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9.09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31.75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29.68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68363061"/>
                  </a:ext>
                </a:extLst>
              </a:tr>
              <a:tr h="260577">
                <a:tc>
                  <a:txBody>
                    <a:bodyPr/>
                    <a:lstStyle/>
                    <a:p>
                      <a:pPr algn="l" fontAlgn="b"/>
                      <a:r>
                        <a:rPr lang="en-US" sz="1300" b="0" i="0" u="none" strike="noStrike" dirty="0">
                          <a:solidFill>
                            <a:srgbClr val="000000"/>
                          </a:solidFill>
                          <a:effectLst/>
                          <a:latin typeface="Calibri" panose="020F0502020204030204" pitchFamily="34" charset="0"/>
                        </a:rPr>
                        <a:t>Fueling Infrastructure - Hydrogen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53.75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29.79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2045857"/>
                  </a:ext>
                </a:extLst>
              </a:tr>
              <a:tr h="260577">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lang="en-US" sz="1300" b="0" i="0" u="none" strike="noStrike">
                          <a:solidFill>
                            <a:srgbClr val="000000"/>
                          </a:solidFill>
                          <a:effectLst/>
                          <a:latin typeface="Calibri" panose="020F0502020204030204" pitchFamily="34" charset="0"/>
                        </a:rPr>
                        <a:t>Fueling Infrastructure - Hydrogen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5505255"/>
                  </a:ext>
                </a:extLst>
              </a:tr>
              <a:tr h="260577">
                <a:tc>
                  <a:txBody>
                    <a:bodyPr/>
                    <a:lstStyle/>
                    <a:p>
                      <a:pPr algn="l" fontAlgn="b"/>
                      <a:r>
                        <a:rPr lang="en-US" sz="1300" b="0" i="0" u="none" strike="noStrike" dirty="0">
                          <a:solidFill>
                            <a:srgbClr val="000000"/>
                          </a:solidFill>
                          <a:effectLst/>
                          <a:latin typeface="Calibri" panose="020F0502020204030204" pitchFamily="34" charset="0"/>
                        </a:rPr>
                        <a:t>Fueling Infrastructure - Natural and Renewable Gas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10.76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345552"/>
                  </a:ext>
                </a:extLst>
              </a:tr>
              <a:tr h="260577">
                <a:tc>
                  <a:txBody>
                    <a:bodyPr/>
                    <a:lstStyle/>
                    <a:p>
                      <a:pPr algn="l" fontAlgn="b"/>
                      <a:r>
                        <a:rPr lang="en-US" sz="1300" b="0" i="0" u="none" strike="noStrike" dirty="0">
                          <a:solidFill>
                            <a:srgbClr val="000000"/>
                          </a:solidFill>
                          <a:effectLst/>
                          <a:latin typeface="Calibri" panose="020F0502020204030204" pitchFamily="34" charset="0"/>
                        </a:rPr>
                        <a:t>Vehicles - CVRP and HVIP Support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04526"/>
                  </a:ext>
                </a:extLst>
              </a:tr>
              <a:tr h="260577">
                <a:tc>
                  <a:txBody>
                    <a:bodyPr/>
                    <a:lstStyle/>
                    <a:p>
                      <a:pPr algn="l" fontAlgn="b"/>
                      <a:r>
                        <a:rPr lang="en-US" sz="1300" b="0" i="0" u="none" strike="noStrike" dirty="0">
                          <a:solidFill>
                            <a:srgbClr val="000000"/>
                          </a:solidFill>
                          <a:effectLst/>
                          <a:latin typeface="Calibri" panose="020F0502020204030204" pitchFamily="34" charset="0"/>
                        </a:rPr>
                        <a:t>Vehicles - MD/HD Truck Demonstration</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7978956"/>
                  </a:ext>
                </a:extLst>
              </a:tr>
              <a:tr h="260577">
                <a:tc>
                  <a:txBody>
                    <a:bodyPr/>
                    <a:lstStyle/>
                    <a:p>
                      <a:pPr algn="l" fontAlgn="b"/>
                      <a:r>
                        <a:rPr lang="en-US" sz="1300" b="0" i="0" u="none" strike="noStrike" dirty="0">
                          <a:solidFill>
                            <a:srgbClr val="000000"/>
                          </a:solidFill>
                          <a:effectLst/>
                          <a:latin typeface="Calibri" panose="020F0502020204030204" pitchFamily="34" charset="0"/>
                        </a:rPr>
                        <a:t>Vehicles - Light-Duty BEVs and PHEVs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4433950"/>
                  </a:ext>
                </a:extLst>
              </a:tr>
              <a:tr h="260577">
                <a:tc>
                  <a:txBody>
                    <a:bodyPr/>
                    <a:lstStyle/>
                    <a:p>
                      <a:pPr algn="l" fontAlgn="b"/>
                      <a:r>
                        <a:rPr lang="en-US" sz="1300" b="0" i="0" u="none" strike="noStrike" dirty="0">
                          <a:solidFill>
                            <a:srgbClr val="000000"/>
                          </a:solidFill>
                          <a:effectLst/>
                          <a:latin typeface="Calibri" panose="020F0502020204030204" pitchFamily="34" charset="0"/>
                        </a:rPr>
                        <a:t>Vehicles - Natural Gas Commercial Trucks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2.76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6645047"/>
                  </a:ext>
                </a:extLst>
              </a:tr>
              <a:tr h="260577">
                <a:tc>
                  <a:txBody>
                    <a:bodyPr/>
                    <a:lstStyle/>
                    <a:p>
                      <a:pPr algn="l" fontAlgn="b"/>
                      <a:r>
                        <a:rPr lang="en-US" sz="1300" b="1" i="0" u="none" strike="noStrike" dirty="0">
                          <a:solidFill>
                            <a:srgbClr val="000000"/>
                          </a:solidFill>
                          <a:effectLst/>
                          <a:latin typeface="Calibri" panose="020F0502020204030204" pitchFamily="34" charset="0"/>
                        </a:rPr>
                        <a:t>Total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37.18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82.21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121.8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68.97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180.13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585.52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924.62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571.75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68429568"/>
                  </a:ext>
                </a:extLst>
              </a:tr>
            </a:tbl>
          </a:graphicData>
        </a:graphic>
      </p:graphicFrame>
      <p:sp>
        <p:nvSpPr>
          <p:cNvPr id="4" name="TextBox 3">
            <a:extLst>
              <a:ext uri="{FF2B5EF4-FFF2-40B4-BE49-F238E27FC236}">
                <a16:creationId xmlns:a16="http://schemas.microsoft.com/office/drawing/2014/main" id="{22A5152D-8189-8726-5778-A08EC8AC87E8}"/>
              </a:ext>
            </a:extLst>
          </p:cNvPr>
          <p:cNvSpPr txBox="1"/>
          <p:nvPr/>
        </p:nvSpPr>
        <p:spPr>
          <a:xfrm>
            <a:off x="556377" y="1084849"/>
            <a:ext cx="11079237" cy="369332"/>
          </a:xfrm>
          <a:prstGeom prst="rect">
            <a:avLst/>
          </a:prstGeom>
          <a:noFill/>
        </p:spPr>
        <p:txBody>
          <a:bodyPr wrap="square" rtlCol="0">
            <a:spAutoFit/>
          </a:bodyPr>
          <a:lstStyle/>
          <a:p>
            <a:r>
              <a:rPr lang="en-US" dirty="0"/>
              <a:t>Annual expected benefits shown by project subclass and evaluation year</a:t>
            </a:r>
          </a:p>
        </p:txBody>
      </p:sp>
    </p:spTree>
    <p:extLst>
      <p:ext uri="{BB962C8B-B14F-4D97-AF65-F5344CB8AC3E}">
        <p14:creationId xmlns:p14="http://schemas.microsoft.com/office/powerpoint/2010/main" val="1231094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pected Benefits Summary Tables (continued)">
            <a:extLst>
              <a:ext uri="{FF2B5EF4-FFF2-40B4-BE49-F238E27FC236}">
                <a16:creationId xmlns:a16="http://schemas.microsoft.com/office/drawing/2014/main" id="{A68B2D6A-7D13-18D7-BACC-904DE1393FAF}"/>
              </a:ext>
            </a:extLst>
          </p:cNvPr>
          <p:cNvSpPr>
            <a:spLocks noGrp="1"/>
          </p:cNvSpPr>
          <p:nvPr>
            <p:ph type="title"/>
          </p:nvPr>
        </p:nvSpPr>
        <p:spPr/>
        <p:txBody>
          <a:bodyPr/>
          <a:lstStyle/>
          <a:p>
            <a:r>
              <a:rPr lang="en-US" dirty="0"/>
              <a:t>Expected Benefits Summary Tables (continued)</a:t>
            </a:r>
          </a:p>
        </p:txBody>
      </p:sp>
      <p:graphicFrame>
        <p:nvGraphicFramePr>
          <p:cNvPr id="3" name="Table 2" descr="benefit table">
            <a:extLst>
              <a:ext uri="{FF2B5EF4-FFF2-40B4-BE49-F238E27FC236}">
                <a16:creationId xmlns:a16="http://schemas.microsoft.com/office/drawing/2014/main" id="{8358B5F3-554C-2B29-6707-DBF6BA16B9C7}"/>
              </a:ext>
            </a:extLst>
          </p:cNvPr>
          <p:cNvGraphicFramePr>
            <a:graphicFrameLocks noGrp="1"/>
          </p:cNvGraphicFramePr>
          <p:nvPr>
            <p:extLst>
              <p:ext uri="{D42A27DB-BD31-4B8C-83A1-F6EECF244321}">
                <p14:modId xmlns:p14="http://schemas.microsoft.com/office/powerpoint/2010/main" val="2994969788"/>
              </p:ext>
            </p:extLst>
          </p:nvPr>
        </p:nvGraphicFramePr>
        <p:xfrm>
          <a:off x="556382" y="1454181"/>
          <a:ext cx="11079239" cy="3521216"/>
        </p:xfrm>
        <a:graphic>
          <a:graphicData uri="http://schemas.openxmlformats.org/drawingml/2006/table">
            <a:tbl>
              <a:tblPr firstRow="1" bandRow="1">
                <a:tableStyleId>{0660B408-B3CF-4A94-85FC-2B1E0A45F4A2}</a:tableStyleId>
              </a:tblPr>
              <a:tblGrid>
                <a:gridCol w="3474079">
                  <a:extLst>
                    <a:ext uri="{9D8B030D-6E8A-4147-A177-3AD203B41FA5}">
                      <a16:colId xmlns:a16="http://schemas.microsoft.com/office/drawing/2014/main" val="3510074891"/>
                    </a:ext>
                  </a:extLst>
                </a:gridCol>
                <a:gridCol w="950645">
                  <a:extLst>
                    <a:ext uri="{9D8B030D-6E8A-4147-A177-3AD203B41FA5}">
                      <a16:colId xmlns:a16="http://schemas.microsoft.com/office/drawing/2014/main" val="46236962"/>
                    </a:ext>
                  </a:extLst>
                </a:gridCol>
                <a:gridCol w="950645">
                  <a:extLst>
                    <a:ext uri="{9D8B030D-6E8A-4147-A177-3AD203B41FA5}">
                      <a16:colId xmlns:a16="http://schemas.microsoft.com/office/drawing/2014/main" val="257175122"/>
                    </a:ext>
                  </a:extLst>
                </a:gridCol>
                <a:gridCol w="950645">
                  <a:extLst>
                    <a:ext uri="{9D8B030D-6E8A-4147-A177-3AD203B41FA5}">
                      <a16:colId xmlns:a16="http://schemas.microsoft.com/office/drawing/2014/main" val="2599433817"/>
                    </a:ext>
                  </a:extLst>
                </a:gridCol>
                <a:gridCol w="950645">
                  <a:extLst>
                    <a:ext uri="{9D8B030D-6E8A-4147-A177-3AD203B41FA5}">
                      <a16:colId xmlns:a16="http://schemas.microsoft.com/office/drawing/2014/main" val="3087187970"/>
                    </a:ext>
                  </a:extLst>
                </a:gridCol>
                <a:gridCol w="950645">
                  <a:extLst>
                    <a:ext uri="{9D8B030D-6E8A-4147-A177-3AD203B41FA5}">
                      <a16:colId xmlns:a16="http://schemas.microsoft.com/office/drawing/2014/main" val="4051470274"/>
                    </a:ext>
                  </a:extLst>
                </a:gridCol>
                <a:gridCol w="950645">
                  <a:extLst>
                    <a:ext uri="{9D8B030D-6E8A-4147-A177-3AD203B41FA5}">
                      <a16:colId xmlns:a16="http://schemas.microsoft.com/office/drawing/2014/main" val="1482349196"/>
                    </a:ext>
                  </a:extLst>
                </a:gridCol>
                <a:gridCol w="950645">
                  <a:extLst>
                    <a:ext uri="{9D8B030D-6E8A-4147-A177-3AD203B41FA5}">
                      <a16:colId xmlns:a16="http://schemas.microsoft.com/office/drawing/2014/main" val="3803177242"/>
                    </a:ext>
                  </a:extLst>
                </a:gridCol>
                <a:gridCol w="950645">
                  <a:extLst>
                    <a:ext uri="{9D8B030D-6E8A-4147-A177-3AD203B41FA5}">
                      <a16:colId xmlns:a16="http://schemas.microsoft.com/office/drawing/2014/main" val="3138324081"/>
                    </a:ext>
                  </a:extLst>
                </a:gridCol>
              </a:tblGrid>
              <a:tr h="503696">
                <a:tc>
                  <a:txBody>
                    <a:bodyPr/>
                    <a:lstStyle/>
                    <a:p>
                      <a:pPr algn="ctr" fontAlgn="b"/>
                      <a:endParaRPr lang="en-US" sz="13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i="0" u="none" strike="noStrike">
                          <a:solidFill>
                            <a:schemeClr val="bg1"/>
                          </a:solidFill>
                          <a:effectLst/>
                          <a:latin typeface="Calibri" panose="020F0502020204030204" pitchFamily="34" charset="0"/>
                        </a:rPr>
                        <a:t>NO</a:t>
                      </a:r>
                      <a:r>
                        <a:rPr lang="en-US" sz="1300" b="1" i="0" u="none" strike="noStrike" baseline="-25000">
                          <a:solidFill>
                            <a:schemeClr val="bg1"/>
                          </a:solidFill>
                          <a:effectLst/>
                          <a:latin typeface="Calibri" panose="020F0502020204030204" pitchFamily="34" charset="0"/>
                        </a:rPr>
                        <a:t>x</a:t>
                      </a:r>
                      <a:r>
                        <a:rPr lang="en-US" sz="1300" b="1" i="0" u="none" strike="noStrike">
                          <a:solidFill>
                            <a:schemeClr val="bg1"/>
                          </a:solidFill>
                          <a:effectLst/>
                          <a:latin typeface="Calibri" panose="020F0502020204030204" pitchFamily="34" charset="0"/>
                        </a:rPr>
                        <a:t> Reductions </a:t>
                      </a:r>
                    </a:p>
                    <a:p>
                      <a:pPr algn="ctr" fontAlgn="b"/>
                      <a:r>
                        <a:rPr lang="en-US" sz="1300" b="1" i="0" u="none" strike="noStrike">
                          <a:solidFill>
                            <a:schemeClr val="bg1"/>
                          </a:solidFill>
                          <a:effectLst/>
                          <a:latin typeface="Calibri" panose="020F0502020204030204" pitchFamily="34" charset="0"/>
                        </a:rPr>
                        <a:t>(tons/year)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a:noFill/>
                    </a:lnL>
                    <a:lnR>
                      <a:noFill/>
                    </a:lnR>
                    <a:lnT>
                      <a:noFill/>
                    </a:lnT>
                    <a:lnB>
                      <a:noFill/>
                    </a:lnB>
                  </a:tcPr>
                </a:tc>
                <a:tc hMerge="1">
                  <a:txBody>
                    <a:bodyPr/>
                    <a:lstStyle/>
                    <a:p>
                      <a:endParaRPr lang="en-US"/>
                    </a:p>
                  </a:txBody>
                  <a:tcPr>
                    <a:lnL>
                      <a:noFill/>
                    </a:lnL>
                    <a:lnR>
                      <a:noFill/>
                    </a:lnR>
                    <a:lnT>
                      <a:noFill/>
                    </a:lnT>
                    <a:lnB>
                      <a:noFill/>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i="0" u="none" strike="noStrike">
                          <a:solidFill>
                            <a:schemeClr val="bg1"/>
                          </a:solidFill>
                          <a:effectLst/>
                          <a:latin typeface="Calibri" panose="020F0502020204030204" pitchFamily="34" charset="0"/>
                        </a:rPr>
                        <a:t>PM</a:t>
                      </a:r>
                      <a:r>
                        <a:rPr lang="en-US" sz="1300" b="1" i="0" u="none" strike="noStrike" baseline="-25000">
                          <a:solidFill>
                            <a:schemeClr val="bg1"/>
                          </a:solidFill>
                          <a:effectLst/>
                          <a:latin typeface="Calibri" panose="020F0502020204030204" pitchFamily="34" charset="0"/>
                        </a:rPr>
                        <a:t>2.5</a:t>
                      </a:r>
                      <a:r>
                        <a:rPr lang="en-US" sz="1300" b="1" i="0" u="none" strike="noStrike">
                          <a:solidFill>
                            <a:schemeClr val="bg1"/>
                          </a:solidFill>
                          <a:effectLst/>
                          <a:latin typeface="Calibri" panose="020F0502020204030204" pitchFamily="34" charset="0"/>
                        </a:rPr>
                        <a:t> Reductions </a:t>
                      </a:r>
                    </a:p>
                    <a:p>
                      <a:pPr algn="ctr" fontAlgn="b"/>
                      <a:r>
                        <a:rPr lang="en-US" sz="1300" b="1" i="0" u="none" strike="noStrike">
                          <a:solidFill>
                            <a:schemeClr val="bg1"/>
                          </a:solidFill>
                          <a:effectLst/>
                          <a:latin typeface="Calibri" panose="020F0502020204030204" pitchFamily="34" charset="0"/>
                        </a:rPr>
                        <a:t>(tons/Year)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ctr" fontAlgn="b"/>
                      <a:r>
                        <a:rPr lang="en-US" sz="1300" b="1" i="0" u="none" strike="noStrike" dirty="0">
                          <a:solidFill>
                            <a:schemeClr val="bg1"/>
                          </a:solidFill>
                          <a:effectLst/>
                          <a:latin typeface="Calibri" panose="020F0502020204030204" pitchFamily="34" charset="0"/>
                        </a:rPr>
                        <a:t>Project Type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2020</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2025</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2030</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2035</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2020</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2025</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a:solidFill>
                            <a:schemeClr val="bg1"/>
                          </a:solidFill>
                          <a:effectLst/>
                        </a:rPr>
                        <a:t>2030</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u="none" strike="noStrike" dirty="0">
                          <a:solidFill>
                            <a:schemeClr val="bg1"/>
                          </a:solidFill>
                          <a:effectLst/>
                        </a:rPr>
                        <a:t>2035</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112099018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Fueling Infrastructure - Electric Chargers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50.85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117.83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40.22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dirty="0">
                          <a:solidFill>
                            <a:srgbClr val="000000"/>
                          </a:solidFill>
                          <a:effectLst/>
                          <a:latin typeface="Calibri" panose="020F0502020204030204" pitchFamily="34" charset="0"/>
                        </a:rPr>
                        <a:t>Fueling Infrastructure - Electric Chargers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Fueling Infrastructure - Hydrogen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3.67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0722371"/>
                  </a:ext>
                </a:extLst>
              </a:tr>
              <a:tr h="274320">
                <a:tc>
                  <a:txBody>
                    <a:bodyPr/>
                    <a:lstStyle/>
                    <a:p>
                      <a:pPr algn="l" rtl="0" fontAlgn="b"/>
                      <a:r>
                        <a:rPr lang="en-US" sz="1300" b="0" i="0" u="none" strike="noStrike" dirty="0">
                          <a:solidFill>
                            <a:srgbClr val="000000"/>
                          </a:solidFill>
                          <a:effectLst/>
                          <a:latin typeface="Calibri" panose="020F0502020204030204" pitchFamily="34" charset="0"/>
                        </a:rPr>
                        <a:t>Fueling Infrastructure - Hydrogen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2.78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25358785"/>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Natural and Renewable Gas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1297232"/>
                  </a:ext>
                </a:extLst>
              </a:tr>
              <a:tr h="274320">
                <a:tc>
                  <a:txBody>
                    <a:bodyPr/>
                    <a:lstStyle/>
                    <a:p>
                      <a:pPr algn="l" rtl="0" fontAlgn="b"/>
                      <a:r>
                        <a:rPr lang="en-US" sz="1300" b="0" i="0" u="none" strike="noStrike" dirty="0">
                          <a:solidFill>
                            <a:srgbClr val="000000"/>
                          </a:solidFill>
                          <a:effectLst/>
                          <a:latin typeface="Calibri" panose="020F0502020204030204" pitchFamily="34" charset="0"/>
                        </a:rPr>
                        <a:t>Vehicles - CVRP and HVIP Support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2189381"/>
                  </a:ext>
                </a:extLst>
              </a:tr>
              <a:tr h="274320">
                <a:tc>
                  <a:txBody>
                    <a:bodyPr/>
                    <a:lstStyle/>
                    <a:p>
                      <a:pPr algn="l" rtl="0" fontAlgn="b"/>
                      <a:r>
                        <a:rPr lang="en-US" sz="1300" b="0" i="0" u="none" strike="noStrike" dirty="0">
                          <a:solidFill>
                            <a:srgbClr val="000000"/>
                          </a:solidFill>
                          <a:effectLst/>
                          <a:latin typeface="Calibri" panose="020F0502020204030204" pitchFamily="34" charset="0"/>
                        </a:rPr>
                        <a:t>Vehicles - MD/HD Truck Demonstration</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1836405"/>
                  </a:ext>
                </a:extLst>
              </a:tr>
              <a:tr h="274320">
                <a:tc>
                  <a:txBody>
                    <a:bodyPr/>
                    <a:lstStyle/>
                    <a:p>
                      <a:pPr algn="l" rtl="0" fontAlgn="b"/>
                      <a:r>
                        <a:rPr lang="en-US" sz="1300" b="0" i="0" u="none" strike="noStrike" dirty="0">
                          <a:solidFill>
                            <a:srgbClr val="000000"/>
                          </a:solidFill>
                          <a:effectLst/>
                          <a:latin typeface="Calibri" panose="020F0502020204030204" pitchFamily="34" charset="0"/>
                        </a:rPr>
                        <a:t>Vehicles – Light-Duty BEVs and PHEVs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7298243"/>
                  </a:ext>
                </a:extLst>
              </a:tr>
              <a:tr h="274320">
                <a:tc>
                  <a:txBody>
                    <a:bodyPr/>
                    <a:lstStyle/>
                    <a:p>
                      <a:pPr algn="l" rtl="0" fontAlgn="b"/>
                      <a:r>
                        <a:rPr lang="en-US" sz="1300" b="0" i="0" u="none" strike="noStrike" dirty="0">
                          <a:solidFill>
                            <a:srgbClr val="000000"/>
                          </a:solidFill>
                          <a:effectLst/>
                          <a:latin typeface="Calibri" panose="020F0502020204030204" pitchFamily="34" charset="0"/>
                        </a:rPr>
                        <a:t>Vehicles - Natural Gas Commercial Trucks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253090"/>
                  </a:ext>
                </a:extLst>
              </a:tr>
              <a:tr h="274320">
                <a:tc>
                  <a:txBody>
                    <a:bodyPr/>
                    <a:lstStyle/>
                    <a:p>
                      <a:pPr algn="l" rtl="0" fontAlgn="b"/>
                      <a:r>
                        <a:rPr lang="en-US" sz="1300" b="1" i="0" u="none" strike="noStrike" dirty="0">
                          <a:solidFill>
                            <a:srgbClr val="000000"/>
                          </a:solidFill>
                          <a:effectLst/>
                          <a:latin typeface="Calibri" panose="020F0502020204030204" pitchFamily="34" charset="0"/>
                        </a:rPr>
                        <a:t>Total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15.81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75.16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155.95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66.44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2.22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5.54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2045857"/>
                  </a:ext>
                </a:extLst>
              </a:tr>
            </a:tbl>
          </a:graphicData>
        </a:graphic>
      </p:graphicFrame>
      <p:sp>
        <p:nvSpPr>
          <p:cNvPr id="12" name="TextBox 11">
            <a:extLst>
              <a:ext uri="{FF2B5EF4-FFF2-40B4-BE49-F238E27FC236}">
                <a16:creationId xmlns:a16="http://schemas.microsoft.com/office/drawing/2014/main" id="{9791C4E1-290E-440B-E7A2-66D77B0A026C}"/>
              </a:ext>
            </a:extLst>
          </p:cNvPr>
          <p:cNvSpPr txBox="1"/>
          <p:nvPr/>
        </p:nvSpPr>
        <p:spPr>
          <a:xfrm>
            <a:off x="556381" y="1084849"/>
            <a:ext cx="11079237" cy="369332"/>
          </a:xfrm>
          <a:prstGeom prst="rect">
            <a:avLst/>
          </a:prstGeom>
          <a:noFill/>
        </p:spPr>
        <p:txBody>
          <a:bodyPr wrap="square" rtlCol="0">
            <a:spAutoFit/>
          </a:bodyPr>
          <a:lstStyle/>
          <a:p>
            <a:r>
              <a:rPr lang="en-US" dirty="0"/>
              <a:t>Annual expected benefits shown by project subclass and evaluation year</a:t>
            </a:r>
          </a:p>
        </p:txBody>
      </p:sp>
    </p:spTree>
    <p:extLst>
      <p:ext uri="{BB962C8B-B14F-4D97-AF65-F5344CB8AC3E}">
        <p14:creationId xmlns:p14="http://schemas.microsoft.com/office/powerpoint/2010/main" val="4077331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pected Benefits to Disadvantaged and Low-Income Communities">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dirty="0"/>
              <a:t>Expected Benefits to Disadvantaged and Low-Income Communities</a:t>
            </a:r>
          </a:p>
        </p:txBody>
      </p:sp>
    </p:spTree>
    <p:extLst>
      <p:ext uri="{BB962C8B-B14F-4D97-AF65-F5344CB8AC3E}">
        <p14:creationId xmlns:p14="http://schemas.microsoft.com/office/powerpoint/2010/main" val="2307217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mulative Expected Benefits in 2035 in &#10;Disadvantaged and Low-Income Communities">
            <a:extLst>
              <a:ext uri="{FF2B5EF4-FFF2-40B4-BE49-F238E27FC236}">
                <a16:creationId xmlns:a16="http://schemas.microsoft.com/office/drawing/2014/main" id="{7AA5B0F4-91B0-415A-2B42-8EA1BF3886FF}"/>
              </a:ext>
            </a:extLst>
          </p:cNvPr>
          <p:cNvSpPr>
            <a:spLocks noGrp="1"/>
          </p:cNvSpPr>
          <p:nvPr>
            <p:ph type="title"/>
          </p:nvPr>
        </p:nvSpPr>
        <p:spPr/>
        <p:txBody>
          <a:bodyPr/>
          <a:lstStyle/>
          <a:p>
            <a:r>
              <a:rPr lang="en-US" dirty="0"/>
              <a:t>Expected Benefits to Disadvantaged and Low-Income Communities (DACs &amp; LICs)</a:t>
            </a:r>
          </a:p>
        </p:txBody>
      </p:sp>
      <p:sp>
        <p:nvSpPr>
          <p:cNvPr id="5" name="TextBox 4">
            <a:extLst>
              <a:ext uri="{FF2B5EF4-FFF2-40B4-BE49-F238E27FC236}">
                <a16:creationId xmlns:a16="http://schemas.microsoft.com/office/drawing/2014/main" id="{35C1E71A-535D-AAC9-D7C2-4EE86D685499}"/>
              </a:ext>
            </a:extLst>
          </p:cNvPr>
          <p:cNvSpPr txBox="1"/>
          <p:nvPr/>
        </p:nvSpPr>
        <p:spPr>
          <a:xfrm>
            <a:off x="263419" y="1321212"/>
            <a:ext cx="8205876" cy="369332"/>
          </a:xfrm>
          <a:prstGeom prst="rect">
            <a:avLst/>
          </a:prstGeom>
          <a:noFill/>
        </p:spPr>
        <p:txBody>
          <a:bodyPr wrap="square" rtlCol="0">
            <a:spAutoFit/>
          </a:bodyPr>
          <a:lstStyle/>
          <a:p>
            <a:r>
              <a:rPr lang="en-US" dirty="0"/>
              <a:t>Annual expected benefits in 2030</a:t>
            </a:r>
          </a:p>
        </p:txBody>
      </p:sp>
      <p:graphicFrame>
        <p:nvGraphicFramePr>
          <p:cNvPr id="7" name="Table 6" descr="benefit table">
            <a:extLst>
              <a:ext uri="{FF2B5EF4-FFF2-40B4-BE49-F238E27FC236}">
                <a16:creationId xmlns:a16="http://schemas.microsoft.com/office/drawing/2014/main" id="{CB13BC90-9401-269B-9AB5-DCF858557BEC}"/>
              </a:ext>
            </a:extLst>
          </p:cNvPr>
          <p:cNvGraphicFramePr>
            <a:graphicFrameLocks noGrp="1"/>
          </p:cNvGraphicFramePr>
          <p:nvPr>
            <p:extLst>
              <p:ext uri="{D42A27DB-BD31-4B8C-83A1-F6EECF244321}">
                <p14:modId xmlns:p14="http://schemas.microsoft.com/office/powerpoint/2010/main" val="3106503176"/>
              </p:ext>
            </p:extLst>
          </p:nvPr>
        </p:nvGraphicFramePr>
        <p:xfrm>
          <a:off x="298928" y="1690544"/>
          <a:ext cx="8205877" cy="1600976"/>
        </p:xfrm>
        <a:graphic>
          <a:graphicData uri="http://schemas.openxmlformats.org/drawingml/2006/table">
            <a:tbl>
              <a:tblPr firstRow="1" bandRow="1">
                <a:tableStyleId>{0660B408-B3CF-4A94-85FC-2B1E0A45F4A2}</a:tableStyleId>
              </a:tblPr>
              <a:tblGrid>
                <a:gridCol w="3256071">
                  <a:extLst>
                    <a:ext uri="{9D8B030D-6E8A-4147-A177-3AD203B41FA5}">
                      <a16:colId xmlns:a16="http://schemas.microsoft.com/office/drawing/2014/main" val="220377129"/>
                    </a:ext>
                  </a:extLst>
                </a:gridCol>
                <a:gridCol w="944171">
                  <a:extLst>
                    <a:ext uri="{9D8B030D-6E8A-4147-A177-3AD203B41FA5}">
                      <a16:colId xmlns:a16="http://schemas.microsoft.com/office/drawing/2014/main" val="1056253556"/>
                    </a:ext>
                  </a:extLst>
                </a:gridCol>
                <a:gridCol w="1031616">
                  <a:extLst>
                    <a:ext uri="{9D8B030D-6E8A-4147-A177-3AD203B41FA5}">
                      <a16:colId xmlns:a16="http://schemas.microsoft.com/office/drawing/2014/main" val="3745830277"/>
                    </a:ext>
                  </a:extLst>
                </a:gridCol>
                <a:gridCol w="937959">
                  <a:extLst>
                    <a:ext uri="{9D8B030D-6E8A-4147-A177-3AD203B41FA5}">
                      <a16:colId xmlns:a16="http://schemas.microsoft.com/office/drawing/2014/main" val="3861454359"/>
                    </a:ext>
                  </a:extLst>
                </a:gridCol>
                <a:gridCol w="1081813">
                  <a:extLst>
                    <a:ext uri="{9D8B030D-6E8A-4147-A177-3AD203B41FA5}">
                      <a16:colId xmlns:a16="http://schemas.microsoft.com/office/drawing/2014/main" val="3105543809"/>
                    </a:ext>
                  </a:extLst>
                </a:gridCol>
                <a:gridCol w="954247">
                  <a:extLst>
                    <a:ext uri="{9D8B030D-6E8A-4147-A177-3AD203B41FA5}">
                      <a16:colId xmlns:a16="http://schemas.microsoft.com/office/drawing/2014/main" val="3316552267"/>
                    </a:ext>
                  </a:extLst>
                </a:gridCol>
              </a:tblGrid>
              <a:tr h="503696">
                <a:tc>
                  <a:txBody>
                    <a:bodyPr/>
                    <a:lstStyle/>
                    <a:p>
                      <a:pPr algn="ctr" fontAlgn="b"/>
                      <a:endParaRPr lang="en-US" sz="13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 Inside DACs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DACs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Inside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Statewide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l" fontAlgn="b"/>
                      <a:r>
                        <a:rPr lang="en-US" sz="1300" b="0" i="0" u="none" strike="noStrike" dirty="0">
                          <a:solidFill>
                            <a:srgbClr val="000000"/>
                          </a:solidFill>
                          <a:effectLst/>
                          <a:latin typeface="Calibri" panose="020F0502020204030204" pitchFamily="34" charset="0"/>
                        </a:rPr>
                        <a:t>Petroleum Reductions (million gallons/year)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29.92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16.95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31.46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GHG Reductions (thousand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251.05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91.46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247.99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94.52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dirty="0">
                          <a:solidFill>
                            <a:srgbClr val="000000"/>
                          </a:solidFill>
                          <a:effectLst/>
                          <a:latin typeface="Calibri" panose="020F0502020204030204" pitchFamily="34" charset="0"/>
                        </a:rPr>
                        <a:t>NOx Reduction (metric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20.73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20.47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114.74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PM 2.5 Reduction (metric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0.25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4.9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4350497"/>
                  </a:ext>
                </a:extLst>
              </a:tr>
            </a:tbl>
          </a:graphicData>
        </a:graphic>
      </p:graphicFrame>
      <p:sp>
        <p:nvSpPr>
          <p:cNvPr id="12" name="TextBox 11">
            <a:extLst>
              <a:ext uri="{FF2B5EF4-FFF2-40B4-BE49-F238E27FC236}">
                <a16:creationId xmlns:a16="http://schemas.microsoft.com/office/drawing/2014/main" id="{11434F55-E246-99C4-3029-F625DE97DBA3}"/>
              </a:ext>
            </a:extLst>
          </p:cNvPr>
          <p:cNvSpPr txBox="1"/>
          <p:nvPr/>
        </p:nvSpPr>
        <p:spPr>
          <a:xfrm>
            <a:off x="298928" y="3908928"/>
            <a:ext cx="8205877" cy="369332"/>
          </a:xfrm>
          <a:prstGeom prst="rect">
            <a:avLst/>
          </a:prstGeom>
          <a:noFill/>
        </p:spPr>
        <p:txBody>
          <a:bodyPr wrap="square" rtlCol="0">
            <a:spAutoFit/>
          </a:bodyPr>
          <a:lstStyle/>
          <a:p>
            <a:r>
              <a:rPr lang="en-US" dirty="0"/>
              <a:t>Cumulative expected benefits in 2030</a:t>
            </a:r>
          </a:p>
        </p:txBody>
      </p:sp>
      <p:graphicFrame>
        <p:nvGraphicFramePr>
          <p:cNvPr id="13" name="Table 12" descr="benefit table">
            <a:extLst>
              <a:ext uri="{FF2B5EF4-FFF2-40B4-BE49-F238E27FC236}">
                <a16:creationId xmlns:a16="http://schemas.microsoft.com/office/drawing/2014/main" id="{8E0025C9-0FA5-DCED-631A-7B5739E308BA}"/>
              </a:ext>
            </a:extLst>
          </p:cNvPr>
          <p:cNvGraphicFramePr>
            <a:graphicFrameLocks noGrp="1"/>
          </p:cNvGraphicFramePr>
          <p:nvPr>
            <p:extLst>
              <p:ext uri="{D42A27DB-BD31-4B8C-83A1-F6EECF244321}">
                <p14:modId xmlns:p14="http://schemas.microsoft.com/office/powerpoint/2010/main" val="2309576268"/>
              </p:ext>
            </p:extLst>
          </p:nvPr>
        </p:nvGraphicFramePr>
        <p:xfrm>
          <a:off x="298928" y="4278260"/>
          <a:ext cx="8205877" cy="1600976"/>
        </p:xfrm>
        <a:graphic>
          <a:graphicData uri="http://schemas.openxmlformats.org/drawingml/2006/table">
            <a:tbl>
              <a:tblPr firstRow="1" bandRow="1">
                <a:tableStyleId>{0660B408-B3CF-4A94-85FC-2B1E0A45F4A2}</a:tableStyleId>
              </a:tblPr>
              <a:tblGrid>
                <a:gridCol w="3256071">
                  <a:extLst>
                    <a:ext uri="{9D8B030D-6E8A-4147-A177-3AD203B41FA5}">
                      <a16:colId xmlns:a16="http://schemas.microsoft.com/office/drawing/2014/main" val="220377129"/>
                    </a:ext>
                  </a:extLst>
                </a:gridCol>
                <a:gridCol w="944171">
                  <a:extLst>
                    <a:ext uri="{9D8B030D-6E8A-4147-A177-3AD203B41FA5}">
                      <a16:colId xmlns:a16="http://schemas.microsoft.com/office/drawing/2014/main" val="1056253556"/>
                    </a:ext>
                  </a:extLst>
                </a:gridCol>
                <a:gridCol w="1031616">
                  <a:extLst>
                    <a:ext uri="{9D8B030D-6E8A-4147-A177-3AD203B41FA5}">
                      <a16:colId xmlns:a16="http://schemas.microsoft.com/office/drawing/2014/main" val="3745830277"/>
                    </a:ext>
                  </a:extLst>
                </a:gridCol>
                <a:gridCol w="937959">
                  <a:extLst>
                    <a:ext uri="{9D8B030D-6E8A-4147-A177-3AD203B41FA5}">
                      <a16:colId xmlns:a16="http://schemas.microsoft.com/office/drawing/2014/main" val="3861454359"/>
                    </a:ext>
                  </a:extLst>
                </a:gridCol>
                <a:gridCol w="1081813">
                  <a:extLst>
                    <a:ext uri="{9D8B030D-6E8A-4147-A177-3AD203B41FA5}">
                      <a16:colId xmlns:a16="http://schemas.microsoft.com/office/drawing/2014/main" val="3105543809"/>
                    </a:ext>
                  </a:extLst>
                </a:gridCol>
                <a:gridCol w="954247">
                  <a:extLst>
                    <a:ext uri="{9D8B030D-6E8A-4147-A177-3AD203B41FA5}">
                      <a16:colId xmlns:a16="http://schemas.microsoft.com/office/drawing/2014/main" val="3316552267"/>
                    </a:ext>
                  </a:extLst>
                </a:gridCol>
              </a:tblGrid>
              <a:tr h="503696">
                <a:tc>
                  <a:txBody>
                    <a:bodyPr/>
                    <a:lstStyle/>
                    <a:p>
                      <a:pPr algn="ctr" fontAlgn="b"/>
                      <a:endParaRPr lang="en-US" sz="13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 Inside DACs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DACs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Inside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Statewide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l" fontAlgn="b"/>
                      <a:r>
                        <a:rPr lang="en-US" sz="1300" b="0" i="0" u="none" strike="noStrike" dirty="0">
                          <a:solidFill>
                            <a:srgbClr val="000000"/>
                          </a:solidFill>
                          <a:effectLst/>
                          <a:latin typeface="Calibri" panose="020F0502020204030204" pitchFamily="34" charset="0"/>
                        </a:rPr>
                        <a:t>Petroleum Reductions (million gallons)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379.64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164.36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394.54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149.47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424.59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GHG Reductions (thousand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2467.32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877.24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2414.83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929.73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3296.72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dirty="0">
                          <a:solidFill>
                            <a:srgbClr val="000000"/>
                          </a:solidFill>
                          <a:effectLst/>
                          <a:latin typeface="Calibri" panose="020F0502020204030204" pitchFamily="34" charset="0"/>
                        </a:rPr>
                        <a:t>NOx Reduction (metric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118.45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164.99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179.28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104.16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672.59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274320">
                <a:tc>
                  <a:txBody>
                    <a:bodyPr/>
                    <a:lstStyle/>
                    <a:p>
                      <a:pPr algn="l" rtl="0" fontAlgn="b"/>
                      <a:r>
                        <a:rPr lang="en-US" sz="1300" b="0" i="0" u="none" strike="noStrike" dirty="0">
                          <a:solidFill>
                            <a:srgbClr val="000000"/>
                          </a:solidFill>
                          <a:effectLst/>
                          <a:latin typeface="Calibri" panose="020F0502020204030204" pitchFamily="34" charset="0"/>
                        </a:rPr>
                        <a:t>PM 2.5 Reduction (metric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3.42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24.97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4350497"/>
                  </a:ext>
                </a:extLst>
              </a:tr>
            </a:tbl>
          </a:graphicData>
        </a:graphic>
      </p:graphicFrame>
      <p:sp>
        <p:nvSpPr>
          <p:cNvPr id="14" name="TextBox 13">
            <a:extLst>
              <a:ext uri="{FF2B5EF4-FFF2-40B4-BE49-F238E27FC236}">
                <a16:creationId xmlns:a16="http://schemas.microsoft.com/office/drawing/2014/main" id="{70DD849A-711D-3DAE-CE3D-5300418DD668}"/>
              </a:ext>
            </a:extLst>
          </p:cNvPr>
          <p:cNvSpPr txBox="1"/>
          <p:nvPr/>
        </p:nvSpPr>
        <p:spPr>
          <a:xfrm>
            <a:off x="8957569" y="2076943"/>
            <a:ext cx="2678050" cy="3416320"/>
          </a:xfrm>
          <a:prstGeom prst="rect">
            <a:avLst/>
          </a:prstGeom>
          <a:noFill/>
        </p:spPr>
        <p:txBody>
          <a:bodyPr wrap="square" rtlCol="0">
            <a:spAutoFit/>
          </a:bodyPr>
          <a:lstStyle/>
          <a:p>
            <a:pPr marL="285750" indent="-285750">
              <a:buFont typeface="Arial" panose="020B0604020202020204" pitchFamily="34" charset="0"/>
              <a:buChar char="•"/>
            </a:pPr>
            <a:r>
              <a:rPr lang="en-US" dirty="0"/>
              <a:t>DAC and LIC are assigned based on denomination provided by CEC.</a:t>
            </a:r>
          </a:p>
          <a:p>
            <a:pPr marL="285750" indent="-285750">
              <a:buFont typeface="Arial" panose="020B0604020202020204" pitchFamily="34" charset="0"/>
              <a:buChar char="•"/>
            </a:pPr>
            <a:r>
              <a:rPr lang="en-US" dirty="0"/>
              <a:t>Where denomination is missing, geographical match is attempted.</a:t>
            </a:r>
          </a:p>
          <a:p>
            <a:pPr marL="285750" indent="-285750">
              <a:buFont typeface="Arial" panose="020B0604020202020204" pitchFamily="34" charset="0"/>
              <a:buChar char="•"/>
            </a:pPr>
            <a:r>
              <a:rPr lang="en-US" dirty="0"/>
              <a:t>Where geographical information is not provided, benefits are assumed to be statewide.</a:t>
            </a:r>
          </a:p>
        </p:txBody>
      </p:sp>
    </p:spTree>
    <p:extLst>
      <p:ext uri="{BB962C8B-B14F-4D97-AF65-F5344CB8AC3E}">
        <p14:creationId xmlns:p14="http://schemas.microsoft.com/office/powerpoint/2010/main" val="1318380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2A3D5-2830-1F42-C871-4B8599FA90A0}"/>
              </a:ext>
            </a:extLst>
          </p:cNvPr>
          <p:cNvSpPr>
            <a:spLocks noGrp="1"/>
          </p:cNvSpPr>
          <p:nvPr>
            <p:ph type="title"/>
          </p:nvPr>
        </p:nvSpPr>
        <p:spPr/>
        <p:txBody>
          <a:bodyPr/>
          <a:lstStyle/>
          <a:p>
            <a:r>
              <a:rPr lang="en-US" dirty="0"/>
              <a:t>Expected Benefits to DACs and LICs (continued)</a:t>
            </a:r>
          </a:p>
        </p:txBody>
      </p:sp>
      <p:sp>
        <p:nvSpPr>
          <p:cNvPr id="3" name="TextBox 2">
            <a:extLst>
              <a:ext uri="{FF2B5EF4-FFF2-40B4-BE49-F238E27FC236}">
                <a16:creationId xmlns:a16="http://schemas.microsoft.com/office/drawing/2014/main" id="{2CBC49A3-5038-50AF-AD3A-85F78C8E1A56}"/>
              </a:ext>
            </a:extLst>
          </p:cNvPr>
          <p:cNvSpPr txBox="1"/>
          <p:nvPr/>
        </p:nvSpPr>
        <p:spPr>
          <a:xfrm>
            <a:off x="263419" y="1321212"/>
            <a:ext cx="8205876" cy="369332"/>
          </a:xfrm>
          <a:prstGeom prst="rect">
            <a:avLst/>
          </a:prstGeom>
          <a:noFill/>
        </p:spPr>
        <p:txBody>
          <a:bodyPr wrap="square" rtlCol="0">
            <a:spAutoFit/>
          </a:bodyPr>
          <a:lstStyle/>
          <a:p>
            <a:r>
              <a:rPr lang="en-US" dirty="0"/>
              <a:t>Annual expected benefits in 2030</a:t>
            </a:r>
          </a:p>
        </p:txBody>
      </p:sp>
      <p:graphicFrame>
        <p:nvGraphicFramePr>
          <p:cNvPr id="4" name="Table 3" descr="benefit table">
            <a:extLst>
              <a:ext uri="{FF2B5EF4-FFF2-40B4-BE49-F238E27FC236}">
                <a16:creationId xmlns:a16="http://schemas.microsoft.com/office/drawing/2014/main" id="{4705023F-D239-8EE5-E410-FD010B05EB11}"/>
              </a:ext>
            </a:extLst>
          </p:cNvPr>
          <p:cNvGraphicFramePr>
            <a:graphicFrameLocks noGrp="1"/>
          </p:cNvGraphicFramePr>
          <p:nvPr>
            <p:extLst>
              <p:ext uri="{D42A27DB-BD31-4B8C-83A1-F6EECF244321}">
                <p14:modId xmlns:p14="http://schemas.microsoft.com/office/powerpoint/2010/main" val="321778160"/>
              </p:ext>
            </p:extLst>
          </p:nvPr>
        </p:nvGraphicFramePr>
        <p:xfrm>
          <a:off x="298928" y="1690544"/>
          <a:ext cx="7680960" cy="1600975"/>
        </p:xfrm>
        <a:graphic>
          <a:graphicData uri="http://schemas.openxmlformats.org/drawingml/2006/table">
            <a:tbl>
              <a:tblPr firstRow="1" bandRow="1">
                <a:tableStyleId>{0660B408-B3CF-4A94-85FC-2B1E0A45F4A2}</a:tableStyleId>
              </a:tblPr>
              <a:tblGrid>
                <a:gridCol w="3017520">
                  <a:extLst>
                    <a:ext uri="{9D8B030D-6E8A-4147-A177-3AD203B41FA5}">
                      <a16:colId xmlns:a16="http://schemas.microsoft.com/office/drawing/2014/main" val="220377129"/>
                    </a:ext>
                  </a:extLst>
                </a:gridCol>
                <a:gridCol w="1554480">
                  <a:extLst>
                    <a:ext uri="{9D8B030D-6E8A-4147-A177-3AD203B41FA5}">
                      <a16:colId xmlns:a16="http://schemas.microsoft.com/office/drawing/2014/main" val="1056253556"/>
                    </a:ext>
                  </a:extLst>
                </a:gridCol>
                <a:gridCol w="1554480">
                  <a:extLst>
                    <a:ext uri="{9D8B030D-6E8A-4147-A177-3AD203B41FA5}">
                      <a16:colId xmlns:a16="http://schemas.microsoft.com/office/drawing/2014/main" val="3745830277"/>
                    </a:ext>
                  </a:extLst>
                </a:gridCol>
                <a:gridCol w="1554480">
                  <a:extLst>
                    <a:ext uri="{9D8B030D-6E8A-4147-A177-3AD203B41FA5}">
                      <a16:colId xmlns:a16="http://schemas.microsoft.com/office/drawing/2014/main" val="3316552267"/>
                    </a:ext>
                  </a:extLst>
                </a:gridCol>
              </a:tblGrid>
              <a:tr h="320195">
                <a:tc>
                  <a:txBody>
                    <a:bodyPr/>
                    <a:lstStyle/>
                    <a:p>
                      <a:pPr algn="ctr" fontAlgn="b"/>
                      <a:endParaRPr lang="en-US" sz="13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 Inside DACs or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DACs and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Statewide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320195">
                <a:tc>
                  <a:txBody>
                    <a:bodyPr/>
                    <a:lstStyle/>
                    <a:p>
                      <a:pPr algn="l" fontAlgn="b"/>
                      <a:r>
                        <a:rPr lang="en-US" sz="1300" b="0" i="0" u="none" strike="noStrike" dirty="0">
                          <a:solidFill>
                            <a:srgbClr val="000000"/>
                          </a:solidFill>
                          <a:effectLst/>
                          <a:latin typeface="Calibri" panose="020F0502020204030204" pitchFamily="34" charset="0"/>
                        </a:rPr>
                        <a:t>Petroleum Reductions (million gallons/year)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37.97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320195">
                <a:tc>
                  <a:txBody>
                    <a:bodyPr/>
                    <a:lstStyle/>
                    <a:p>
                      <a:pPr algn="l" rtl="0" fontAlgn="b"/>
                      <a:r>
                        <a:rPr lang="en-US" sz="1300" b="0" i="0" u="none" strike="noStrike" dirty="0">
                          <a:solidFill>
                            <a:srgbClr val="000000"/>
                          </a:solidFill>
                          <a:effectLst/>
                          <a:latin typeface="Calibri" panose="020F0502020204030204" pitchFamily="34" charset="0"/>
                        </a:rPr>
                        <a:t>GHG Reductions (thousand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298.65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43.86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320195">
                <a:tc>
                  <a:txBody>
                    <a:bodyPr/>
                    <a:lstStyle/>
                    <a:p>
                      <a:pPr algn="l" rtl="0" fontAlgn="b"/>
                      <a:r>
                        <a:rPr lang="en-US" sz="1300" b="0" i="0" u="none" strike="noStrike" dirty="0">
                          <a:solidFill>
                            <a:srgbClr val="000000"/>
                          </a:solidFill>
                          <a:effectLst/>
                          <a:latin typeface="Calibri" panose="020F0502020204030204" pitchFamily="34" charset="0"/>
                        </a:rPr>
                        <a:t>NOx Reduction (metric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32.32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8.88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114.74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320195">
                <a:tc>
                  <a:txBody>
                    <a:bodyPr/>
                    <a:lstStyle/>
                    <a:p>
                      <a:pPr algn="l" rtl="0" fontAlgn="b"/>
                      <a:r>
                        <a:rPr lang="en-US" sz="1300" b="0" i="0" u="none" strike="noStrike" dirty="0">
                          <a:solidFill>
                            <a:srgbClr val="000000"/>
                          </a:solidFill>
                          <a:effectLst/>
                          <a:latin typeface="Calibri" panose="020F0502020204030204" pitchFamily="34" charset="0"/>
                        </a:rPr>
                        <a:t>PM 2.5 Reduction (metric tons/year)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4.9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4350497"/>
                  </a:ext>
                </a:extLst>
              </a:tr>
            </a:tbl>
          </a:graphicData>
        </a:graphic>
      </p:graphicFrame>
      <p:sp>
        <p:nvSpPr>
          <p:cNvPr id="5" name="TextBox 4">
            <a:extLst>
              <a:ext uri="{FF2B5EF4-FFF2-40B4-BE49-F238E27FC236}">
                <a16:creationId xmlns:a16="http://schemas.microsoft.com/office/drawing/2014/main" id="{E1AA26C8-B211-8D99-6B72-FED46880ACA2}"/>
              </a:ext>
            </a:extLst>
          </p:cNvPr>
          <p:cNvSpPr txBox="1"/>
          <p:nvPr/>
        </p:nvSpPr>
        <p:spPr>
          <a:xfrm>
            <a:off x="298928" y="3908928"/>
            <a:ext cx="8205877" cy="369332"/>
          </a:xfrm>
          <a:prstGeom prst="rect">
            <a:avLst/>
          </a:prstGeom>
          <a:noFill/>
        </p:spPr>
        <p:txBody>
          <a:bodyPr wrap="square" rtlCol="0">
            <a:spAutoFit/>
          </a:bodyPr>
          <a:lstStyle/>
          <a:p>
            <a:r>
              <a:rPr lang="en-US" dirty="0"/>
              <a:t>Cumulative expected benefits in 2030</a:t>
            </a:r>
          </a:p>
        </p:txBody>
      </p:sp>
      <p:graphicFrame>
        <p:nvGraphicFramePr>
          <p:cNvPr id="7" name="Table 6" descr="benefit table">
            <a:extLst>
              <a:ext uri="{FF2B5EF4-FFF2-40B4-BE49-F238E27FC236}">
                <a16:creationId xmlns:a16="http://schemas.microsoft.com/office/drawing/2014/main" id="{CCF6A452-DBCC-1387-2249-737C2BB0C6E0}"/>
              </a:ext>
            </a:extLst>
          </p:cNvPr>
          <p:cNvGraphicFramePr>
            <a:graphicFrameLocks noGrp="1"/>
          </p:cNvGraphicFramePr>
          <p:nvPr>
            <p:extLst>
              <p:ext uri="{D42A27DB-BD31-4B8C-83A1-F6EECF244321}">
                <p14:modId xmlns:p14="http://schemas.microsoft.com/office/powerpoint/2010/main" val="3527874595"/>
              </p:ext>
            </p:extLst>
          </p:nvPr>
        </p:nvGraphicFramePr>
        <p:xfrm>
          <a:off x="263419" y="4278260"/>
          <a:ext cx="7680960" cy="1600975"/>
        </p:xfrm>
        <a:graphic>
          <a:graphicData uri="http://schemas.openxmlformats.org/drawingml/2006/table">
            <a:tbl>
              <a:tblPr firstRow="1" bandRow="1">
                <a:tableStyleId>{0660B408-B3CF-4A94-85FC-2B1E0A45F4A2}</a:tableStyleId>
              </a:tblPr>
              <a:tblGrid>
                <a:gridCol w="3017520">
                  <a:extLst>
                    <a:ext uri="{9D8B030D-6E8A-4147-A177-3AD203B41FA5}">
                      <a16:colId xmlns:a16="http://schemas.microsoft.com/office/drawing/2014/main" val="220377129"/>
                    </a:ext>
                  </a:extLst>
                </a:gridCol>
                <a:gridCol w="1554480">
                  <a:extLst>
                    <a:ext uri="{9D8B030D-6E8A-4147-A177-3AD203B41FA5}">
                      <a16:colId xmlns:a16="http://schemas.microsoft.com/office/drawing/2014/main" val="1056253556"/>
                    </a:ext>
                  </a:extLst>
                </a:gridCol>
                <a:gridCol w="1554480">
                  <a:extLst>
                    <a:ext uri="{9D8B030D-6E8A-4147-A177-3AD203B41FA5}">
                      <a16:colId xmlns:a16="http://schemas.microsoft.com/office/drawing/2014/main" val="3745830277"/>
                    </a:ext>
                  </a:extLst>
                </a:gridCol>
                <a:gridCol w="1554480">
                  <a:extLst>
                    <a:ext uri="{9D8B030D-6E8A-4147-A177-3AD203B41FA5}">
                      <a16:colId xmlns:a16="http://schemas.microsoft.com/office/drawing/2014/main" val="3316552267"/>
                    </a:ext>
                  </a:extLst>
                </a:gridCol>
              </a:tblGrid>
              <a:tr h="320195">
                <a:tc>
                  <a:txBody>
                    <a:bodyPr/>
                    <a:lstStyle/>
                    <a:p>
                      <a:pPr algn="ctr" fontAlgn="b"/>
                      <a:endParaRPr lang="en-US" sz="13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 Inside DACs or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Outside DACs and LICs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dirty="0">
                          <a:solidFill>
                            <a:schemeClr val="bg1"/>
                          </a:solidFill>
                          <a:effectLst/>
                          <a:latin typeface="Calibri" panose="020F0502020204030204" pitchFamily="34" charset="0"/>
                        </a:rPr>
                        <a:t>Statewide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320195">
                <a:tc>
                  <a:txBody>
                    <a:bodyPr/>
                    <a:lstStyle/>
                    <a:p>
                      <a:pPr algn="l" fontAlgn="b"/>
                      <a:r>
                        <a:rPr lang="en-US" sz="1300" b="0" i="0" u="none" strike="noStrike" dirty="0">
                          <a:solidFill>
                            <a:srgbClr val="000000"/>
                          </a:solidFill>
                          <a:effectLst/>
                          <a:latin typeface="Calibri" panose="020F0502020204030204" pitchFamily="34" charset="0"/>
                        </a:rPr>
                        <a:t>Petroleum Reductions (million gallons)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458.5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85.51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424.59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320195">
                <a:tc>
                  <a:txBody>
                    <a:bodyPr/>
                    <a:lstStyle/>
                    <a:p>
                      <a:pPr algn="l" rtl="0" fontAlgn="b"/>
                      <a:r>
                        <a:rPr lang="en-US" sz="1300" b="0" i="0" u="none" strike="noStrike" dirty="0">
                          <a:solidFill>
                            <a:srgbClr val="000000"/>
                          </a:solidFill>
                          <a:effectLst/>
                          <a:latin typeface="Calibri" panose="020F0502020204030204" pitchFamily="34" charset="0"/>
                        </a:rPr>
                        <a:t>GHG Reductions (thousand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2,933.62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410.94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3,296.72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320195">
                <a:tc>
                  <a:txBody>
                    <a:bodyPr/>
                    <a:lstStyle/>
                    <a:p>
                      <a:pPr algn="l" rtl="0" fontAlgn="b"/>
                      <a:r>
                        <a:rPr lang="en-US" sz="1300" b="0" i="0" u="none" strike="noStrike" dirty="0">
                          <a:solidFill>
                            <a:srgbClr val="000000"/>
                          </a:solidFill>
                          <a:effectLst/>
                          <a:latin typeface="Calibri" panose="020F0502020204030204" pitchFamily="34" charset="0"/>
                        </a:rPr>
                        <a:t>NOx Reduction (metric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199.52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83.92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672.59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320195">
                <a:tc>
                  <a:txBody>
                    <a:bodyPr/>
                    <a:lstStyle/>
                    <a:p>
                      <a:pPr algn="l" rtl="0" fontAlgn="b"/>
                      <a:r>
                        <a:rPr lang="en-US" sz="1300" b="0" i="0" u="none" strike="noStrike" dirty="0">
                          <a:solidFill>
                            <a:srgbClr val="000000"/>
                          </a:solidFill>
                          <a:effectLst/>
                          <a:latin typeface="Calibri" panose="020F0502020204030204" pitchFamily="34" charset="0"/>
                        </a:rPr>
                        <a:t>PM 2.5 Reduction (metric tons)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24.97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4350497"/>
                  </a:ext>
                </a:extLst>
              </a:tr>
            </a:tbl>
          </a:graphicData>
        </a:graphic>
      </p:graphicFrame>
      <p:sp>
        <p:nvSpPr>
          <p:cNvPr id="8" name="TextBox 7">
            <a:extLst>
              <a:ext uri="{FF2B5EF4-FFF2-40B4-BE49-F238E27FC236}">
                <a16:creationId xmlns:a16="http://schemas.microsoft.com/office/drawing/2014/main" id="{0C0F70CA-D152-A70B-96D0-D197C6B70E66}"/>
              </a:ext>
            </a:extLst>
          </p:cNvPr>
          <p:cNvSpPr txBox="1"/>
          <p:nvPr/>
        </p:nvSpPr>
        <p:spPr>
          <a:xfrm>
            <a:off x="8469295" y="2200768"/>
            <a:ext cx="3166324" cy="2893100"/>
          </a:xfrm>
          <a:prstGeom prst="rect">
            <a:avLst/>
          </a:prstGeom>
          <a:noFill/>
        </p:spPr>
        <p:txBody>
          <a:bodyPr wrap="square" rtlCol="0">
            <a:spAutoFit/>
          </a:bodyPr>
          <a:lstStyle/>
          <a:p>
            <a:pPr marL="285750" indent="-285750">
              <a:buFont typeface="Arial" panose="020B0604020202020204" pitchFamily="34" charset="0"/>
              <a:buChar char="•"/>
            </a:pPr>
            <a:r>
              <a:rPr lang="en-US" dirty="0"/>
              <a:t>The same benefits from the previous slide are presented here in a combined fashion:</a:t>
            </a:r>
          </a:p>
          <a:p>
            <a:pPr marL="742950" lvl="1" indent="-285750">
              <a:buFont typeface="Courier New" panose="02070309020205020404" pitchFamily="49" charset="0"/>
              <a:buChar char="o"/>
            </a:pPr>
            <a:r>
              <a:rPr lang="en-US" sz="1600" dirty="0"/>
              <a:t>Inside DACs or LICs, or both.</a:t>
            </a:r>
          </a:p>
          <a:p>
            <a:pPr marL="742950" lvl="1" indent="-285750">
              <a:buFont typeface="Courier New" panose="02070309020205020404" pitchFamily="49" charset="0"/>
              <a:buChar char="o"/>
            </a:pPr>
            <a:r>
              <a:rPr lang="en-US" sz="1600" dirty="0"/>
              <a:t>Outside both DACs and LICs.</a:t>
            </a:r>
          </a:p>
          <a:p>
            <a:pPr marL="742950" lvl="1" indent="-285750">
              <a:buFont typeface="Courier New" panose="02070309020205020404" pitchFamily="49" charset="0"/>
              <a:buChar char="o"/>
            </a:pPr>
            <a:r>
              <a:rPr lang="en-US" sz="1600" dirty="0"/>
              <a:t>Statewide means again insufficient data was available to localize the projects’ benefits.</a:t>
            </a:r>
          </a:p>
        </p:txBody>
      </p:sp>
    </p:spTree>
    <p:extLst>
      <p:ext uri="{BB962C8B-B14F-4D97-AF65-F5344CB8AC3E}">
        <p14:creationId xmlns:p14="http://schemas.microsoft.com/office/powerpoint/2010/main" val="3823493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ED058-F5CF-3D88-EADA-11CBC750EC18}"/>
              </a:ext>
            </a:extLst>
          </p:cNvPr>
          <p:cNvSpPr>
            <a:spLocks noGrp="1"/>
          </p:cNvSpPr>
          <p:nvPr>
            <p:ph type="title"/>
          </p:nvPr>
        </p:nvSpPr>
        <p:spPr/>
        <p:txBody>
          <a:bodyPr/>
          <a:lstStyle/>
          <a:p>
            <a:r>
              <a:rPr lang="en-US" dirty="0"/>
              <a:t>Market Transformation Benefits</a:t>
            </a:r>
          </a:p>
        </p:txBody>
      </p:sp>
    </p:spTree>
    <p:extLst>
      <p:ext uri="{BB962C8B-B14F-4D97-AF65-F5344CB8AC3E}">
        <p14:creationId xmlns:p14="http://schemas.microsoft.com/office/powerpoint/2010/main" val="2609079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66E4-18A2-7ABE-7E3A-6EF3F8431264}"/>
              </a:ext>
            </a:extLst>
          </p:cNvPr>
          <p:cNvSpPr>
            <a:spLocks noGrp="1"/>
          </p:cNvSpPr>
          <p:nvPr>
            <p:ph type="title"/>
          </p:nvPr>
        </p:nvSpPr>
        <p:spPr/>
        <p:txBody>
          <a:bodyPr/>
          <a:lstStyle/>
          <a:p>
            <a:r>
              <a:rPr lang="en-US" dirty="0"/>
              <a:t>Summary of Market Transformation Benefits</a:t>
            </a:r>
          </a:p>
        </p:txBody>
      </p:sp>
      <p:graphicFrame>
        <p:nvGraphicFramePr>
          <p:cNvPr id="4" name="Table 3" descr="fuel table">
            <a:extLst>
              <a:ext uri="{FF2B5EF4-FFF2-40B4-BE49-F238E27FC236}">
                <a16:creationId xmlns:a16="http://schemas.microsoft.com/office/drawing/2014/main" id="{8F8CB0D3-07D3-1C43-9BAB-1A48F8C77CB1}"/>
              </a:ext>
            </a:extLst>
          </p:cNvPr>
          <p:cNvGraphicFramePr>
            <a:graphicFrameLocks noGrp="1"/>
          </p:cNvGraphicFramePr>
          <p:nvPr>
            <p:extLst>
              <p:ext uri="{D42A27DB-BD31-4B8C-83A1-F6EECF244321}">
                <p14:modId xmlns:p14="http://schemas.microsoft.com/office/powerpoint/2010/main" val="2021374281"/>
              </p:ext>
            </p:extLst>
          </p:nvPr>
        </p:nvGraphicFramePr>
        <p:xfrm>
          <a:off x="247117" y="1353292"/>
          <a:ext cx="11697766" cy="2131956"/>
        </p:xfrm>
        <a:graphic>
          <a:graphicData uri="http://schemas.openxmlformats.org/drawingml/2006/table">
            <a:tbl>
              <a:tblPr firstRow="1" bandRow="1">
                <a:tableStyleId>{0660B408-B3CF-4A94-85FC-2B1E0A45F4A2}</a:tableStyleId>
              </a:tblPr>
              <a:tblGrid>
                <a:gridCol w="3969776">
                  <a:extLst>
                    <a:ext uri="{9D8B030D-6E8A-4147-A177-3AD203B41FA5}">
                      <a16:colId xmlns:a16="http://schemas.microsoft.com/office/drawing/2014/main" val="3372049947"/>
                    </a:ext>
                  </a:extLst>
                </a:gridCol>
                <a:gridCol w="1003177">
                  <a:extLst>
                    <a:ext uri="{9D8B030D-6E8A-4147-A177-3AD203B41FA5}">
                      <a16:colId xmlns:a16="http://schemas.microsoft.com/office/drawing/2014/main" val="436580710"/>
                    </a:ext>
                  </a:extLst>
                </a:gridCol>
                <a:gridCol w="1003177">
                  <a:extLst>
                    <a:ext uri="{9D8B030D-6E8A-4147-A177-3AD203B41FA5}">
                      <a16:colId xmlns:a16="http://schemas.microsoft.com/office/drawing/2014/main" val="1188642931"/>
                    </a:ext>
                  </a:extLst>
                </a:gridCol>
                <a:gridCol w="1118586">
                  <a:extLst>
                    <a:ext uri="{9D8B030D-6E8A-4147-A177-3AD203B41FA5}">
                      <a16:colId xmlns:a16="http://schemas.microsoft.com/office/drawing/2014/main" val="3463021132"/>
                    </a:ext>
                  </a:extLst>
                </a:gridCol>
                <a:gridCol w="1170395">
                  <a:extLst>
                    <a:ext uri="{9D8B030D-6E8A-4147-A177-3AD203B41FA5}">
                      <a16:colId xmlns:a16="http://schemas.microsoft.com/office/drawing/2014/main" val="986886826"/>
                    </a:ext>
                  </a:extLst>
                </a:gridCol>
                <a:gridCol w="844836">
                  <a:extLst>
                    <a:ext uri="{9D8B030D-6E8A-4147-A177-3AD203B41FA5}">
                      <a16:colId xmlns:a16="http://schemas.microsoft.com/office/drawing/2014/main" val="3026773704"/>
                    </a:ext>
                  </a:extLst>
                </a:gridCol>
                <a:gridCol w="877432">
                  <a:extLst>
                    <a:ext uri="{9D8B030D-6E8A-4147-A177-3AD203B41FA5}">
                      <a16:colId xmlns:a16="http://schemas.microsoft.com/office/drawing/2014/main" val="502403349"/>
                    </a:ext>
                  </a:extLst>
                </a:gridCol>
                <a:gridCol w="889224">
                  <a:extLst>
                    <a:ext uri="{9D8B030D-6E8A-4147-A177-3AD203B41FA5}">
                      <a16:colId xmlns:a16="http://schemas.microsoft.com/office/drawing/2014/main" val="1695056989"/>
                    </a:ext>
                  </a:extLst>
                </a:gridCol>
                <a:gridCol w="821163">
                  <a:extLst>
                    <a:ext uri="{9D8B030D-6E8A-4147-A177-3AD203B41FA5}">
                      <a16:colId xmlns:a16="http://schemas.microsoft.com/office/drawing/2014/main" val="950900905"/>
                    </a:ext>
                  </a:extLst>
                </a:gridCol>
              </a:tblGrid>
              <a:tr h="482745">
                <a:tc>
                  <a:txBody>
                    <a:bodyPr/>
                    <a:lstStyle/>
                    <a:p>
                      <a:pPr algn="ctr" fontAlgn="b"/>
                      <a:r>
                        <a:rPr lang="en-US" sz="1400" b="1" i="0" u="none" strike="noStrike" dirty="0">
                          <a:solidFill>
                            <a:schemeClr val="bg1"/>
                          </a:solidFill>
                          <a:effectLst/>
                          <a:latin typeface="Calibri" panose="020F0502020204030204" pitchFamily="34" charset="0"/>
                        </a:rPr>
                        <a:t>Market Transformation Influence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gridSpan="2">
                  <a:txBody>
                    <a:bodyPr/>
                    <a:lstStyle/>
                    <a:p>
                      <a:pPr algn="ctr" fontAlgn="b"/>
                      <a:r>
                        <a:rPr lang="en-US" sz="1400" b="1" i="0" u="none" strike="noStrike" dirty="0">
                          <a:solidFill>
                            <a:schemeClr val="bg1"/>
                          </a:solidFill>
                          <a:effectLst/>
                          <a:latin typeface="Calibri" panose="020F0502020204030204" pitchFamily="34" charset="0"/>
                        </a:rPr>
                        <a:t>Petroleum Displacement</a:t>
                      </a:r>
                    </a:p>
                    <a:p>
                      <a:pPr algn="ctr" fontAlgn="b"/>
                      <a:r>
                        <a:rPr lang="en-US" sz="1400" b="1" i="0" u="none" strike="noStrike" dirty="0">
                          <a:solidFill>
                            <a:schemeClr val="bg1"/>
                          </a:solidFill>
                          <a:effectLst/>
                          <a:latin typeface="Calibri" panose="020F0502020204030204" pitchFamily="34" charset="0"/>
                        </a:rPr>
                        <a:t>(million gallons/year)</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GHG Reduction</a:t>
                      </a:r>
                    </a:p>
                    <a:p>
                      <a:pPr algn="ctr" fontAlgn="b"/>
                      <a:r>
                        <a:rPr lang="en-US" sz="1400" b="1" i="0" u="none" strike="noStrike" dirty="0">
                          <a:solidFill>
                            <a:schemeClr val="bg1"/>
                          </a:solidFill>
                          <a:effectLst/>
                          <a:latin typeface="Calibri" panose="020F0502020204030204" pitchFamily="34" charset="0"/>
                        </a:rPr>
                        <a:t>(thousand metric ton/year)</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NOx Reduction</a:t>
                      </a:r>
                    </a:p>
                    <a:p>
                      <a:pPr algn="ctr" fontAlgn="b"/>
                      <a:r>
                        <a:rPr lang="en-US" sz="1400" b="1" i="0" u="none" strike="noStrike" dirty="0">
                          <a:solidFill>
                            <a:schemeClr val="bg1"/>
                          </a:solidFill>
                          <a:effectLst/>
                          <a:latin typeface="Calibri" panose="020F0502020204030204" pitchFamily="34" charset="0"/>
                        </a:rPr>
                        <a:t>(metric ton/year)</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PM2.5 Reduction</a:t>
                      </a:r>
                    </a:p>
                    <a:p>
                      <a:pPr algn="ctr" fontAlgn="b"/>
                      <a:r>
                        <a:rPr lang="en-US" sz="1400" b="1" i="0" u="none" strike="noStrike" dirty="0">
                          <a:solidFill>
                            <a:schemeClr val="bg1"/>
                          </a:solidFill>
                          <a:effectLst/>
                          <a:latin typeface="Calibri" panose="020F0502020204030204" pitchFamily="34" charset="0"/>
                        </a:rPr>
                        <a:t>(metric ton/year)</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9793536"/>
                  </a:ext>
                </a:extLst>
              </a:tr>
              <a:tr h="283968">
                <a:tc>
                  <a:txBody>
                    <a:bodyPr/>
                    <a:lstStyle/>
                    <a:p>
                      <a:pPr algn="ctr" fontAlgn="b"/>
                      <a:r>
                        <a:rPr lang="en-US" sz="1400" b="1" i="0" u="none" strike="noStrike" dirty="0">
                          <a:solidFill>
                            <a:schemeClr val="bg1"/>
                          </a:solidFill>
                          <a:effectLst/>
                          <a:latin typeface="Calibri" panose="020F0502020204030204" pitchFamily="34" charset="0"/>
                        </a:rPr>
                        <a:t>Scenario</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2925424261"/>
                  </a:ext>
                </a:extLst>
              </a:tr>
              <a:tr h="327249">
                <a:tc>
                  <a:txBody>
                    <a:bodyPr/>
                    <a:lstStyle/>
                    <a:p>
                      <a:pPr algn="l" fontAlgn="b"/>
                      <a:r>
                        <a:rPr lang="en-US" sz="1300" b="0" i="0" u="none" strike="noStrike" dirty="0">
                          <a:solidFill>
                            <a:srgbClr val="000000"/>
                          </a:solidFill>
                          <a:effectLst/>
                          <a:latin typeface="Calibri" panose="020F0502020204030204" pitchFamily="34" charset="0"/>
                        </a:rPr>
                        <a:t>EV Perceived Price Reduction due to EVSE Availability </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8.07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48.4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230.61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4.11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19.34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0.16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highlight>
                            <a:srgbClr val="FFFF00"/>
                          </a:highlight>
                          <a:latin typeface="Calibri" panose="020F0502020204030204" pitchFamily="34" charset="0"/>
                        </a:rPr>
                        <a:t>0.85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327249">
                <a:tc>
                  <a:txBody>
                    <a:bodyPr/>
                    <a:lstStyle/>
                    <a:p>
                      <a:pPr algn="l" fontAlgn="b"/>
                      <a:r>
                        <a:rPr lang="en-US" sz="1300" b="0" i="0" u="none" strike="noStrike" dirty="0">
                          <a:solidFill>
                            <a:srgbClr val="000000"/>
                          </a:solidFill>
                          <a:effectLst/>
                          <a:latin typeface="Calibri" panose="020F0502020204030204" pitchFamily="34" charset="0"/>
                        </a:rPr>
                        <a:t>FCEV Perceived Price Reduction due to HRS Availability </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4.18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12.68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85.89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260.45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21.49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0.29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highlight>
                            <a:srgbClr val="FFFF00"/>
                          </a:highlight>
                          <a:latin typeface="Calibri" panose="020F0502020204030204" pitchFamily="34" charset="0"/>
                        </a:rPr>
                        <a:t>0.88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3291899"/>
                  </a:ext>
                </a:extLst>
              </a:tr>
              <a:tr h="327249">
                <a:tc>
                  <a:txBody>
                    <a:bodyPr/>
                    <a:lstStyle/>
                    <a:p>
                      <a:pPr algn="l" fontAlgn="b"/>
                      <a:r>
                        <a:rPr lang="en-US" sz="1300" b="0" i="0" u="none" strike="noStrike" dirty="0">
                          <a:solidFill>
                            <a:srgbClr val="000000"/>
                          </a:solidFill>
                          <a:effectLst/>
                          <a:latin typeface="Calibri" panose="020F0502020204030204" pitchFamily="34" charset="0"/>
                        </a:rPr>
                        <a:t>EV Cost Reduction due to Investment in Manufacturing</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30.98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31.13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2.61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2.62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highlight>
                            <a:srgbClr val="FFFF00"/>
                          </a:highlight>
                          <a:latin typeface="Calibri" panose="020F0502020204030204" pitchFamily="34" charset="0"/>
                        </a:rPr>
                        <a:t>0.07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0.07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03528873"/>
                  </a:ext>
                </a:extLst>
              </a:tr>
              <a:tr h="327249">
                <a:tc>
                  <a:txBody>
                    <a:bodyPr/>
                    <a:lstStyle/>
                    <a:p>
                      <a:pPr algn="l" fontAlgn="b"/>
                      <a:r>
                        <a:rPr lang="en-US" sz="1300" b="1" i="0" u="none" strike="noStrike" dirty="0">
                          <a:solidFill>
                            <a:srgbClr val="000000"/>
                          </a:solidFill>
                          <a:effectLst/>
                          <a:latin typeface="Calibri" panose="020F0502020204030204" pitchFamily="34" charset="0"/>
                        </a:rPr>
                        <a:t>Total</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7.67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22.34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165.26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522.19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13.82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43.45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highlight>
                            <a:srgbClr val="FFFF00"/>
                          </a:highlight>
                          <a:latin typeface="Calibri" panose="020F0502020204030204" pitchFamily="34" charset="0"/>
                        </a:rPr>
                        <a:t>0.52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highlight>
                            <a:srgbClr val="FFFF00"/>
                          </a:highlight>
                          <a:latin typeface="Calibri" panose="020F0502020204030204" pitchFamily="34" charset="0"/>
                        </a:rPr>
                        <a:t>1.8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576730"/>
                  </a:ext>
                </a:extLst>
              </a:tr>
            </a:tbl>
          </a:graphicData>
        </a:graphic>
      </p:graphicFrame>
      <p:sp>
        <p:nvSpPr>
          <p:cNvPr id="5" name="TextBox 4">
            <a:extLst>
              <a:ext uri="{FF2B5EF4-FFF2-40B4-BE49-F238E27FC236}">
                <a16:creationId xmlns:a16="http://schemas.microsoft.com/office/drawing/2014/main" id="{3B84136A-804C-88B6-EB3E-F2E9AA4D76B8}"/>
              </a:ext>
            </a:extLst>
          </p:cNvPr>
          <p:cNvSpPr txBox="1"/>
          <p:nvPr/>
        </p:nvSpPr>
        <p:spPr>
          <a:xfrm>
            <a:off x="247117" y="983960"/>
            <a:ext cx="11697766" cy="369332"/>
          </a:xfrm>
          <a:prstGeom prst="rect">
            <a:avLst/>
          </a:prstGeom>
          <a:noFill/>
        </p:spPr>
        <p:txBody>
          <a:bodyPr wrap="square" rtlCol="0">
            <a:spAutoFit/>
          </a:bodyPr>
          <a:lstStyle/>
          <a:p>
            <a:r>
              <a:rPr lang="en-US" dirty="0"/>
              <a:t>Annual market transformation benefits in 2030</a:t>
            </a:r>
          </a:p>
        </p:txBody>
      </p:sp>
      <p:sp>
        <p:nvSpPr>
          <p:cNvPr id="7" name="TextBox 6">
            <a:extLst>
              <a:ext uri="{FF2B5EF4-FFF2-40B4-BE49-F238E27FC236}">
                <a16:creationId xmlns:a16="http://schemas.microsoft.com/office/drawing/2014/main" id="{D65E8143-41CF-466F-2604-9FD5138509CB}"/>
              </a:ext>
            </a:extLst>
          </p:cNvPr>
          <p:cNvSpPr txBox="1"/>
          <p:nvPr/>
        </p:nvSpPr>
        <p:spPr>
          <a:xfrm>
            <a:off x="247117" y="3808539"/>
            <a:ext cx="11697766" cy="369332"/>
          </a:xfrm>
          <a:prstGeom prst="rect">
            <a:avLst/>
          </a:prstGeom>
          <a:noFill/>
        </p:spPr>
        <p:txBody>
          <a:bodyPr wrap="square" rtlCol="0">
            <a:spAutoFit/>
          </a:bodyPr>
          <a:lstStyle/>
          <a:p>
            <a:r>
              <a:rPr lang="en-US" dirty="0"/>
              <a:t>Cumulative market transformation benefits in 2030</a:t>
            </a:r>
          </a:p>
        </p:txBody>
      </p:sp>
      <p:graphicFrame>
        <p:nvGraphicFramePr>
          <p:cNvPr id="9" name="Table 8" descr="fuel table">
            <a:extLst>
              <a:ext uri="{FF2B5EF4-FFF2-40B4-BE49-F238E27FC236}">
                <a16:creationId xmlns:a16="http://schemas.microsoft.com/office/drawing/2014/main" id="{A68FBF41-376B-875F-18FC-E3CF8150FEE1}"/>
              </a:ext>
            </a:extLst>
          </p:cNvPr>
          <p:cNvGraphicFramePr>
            <a:graphicFrameLocks noGrp="1"/>
          </p:cNvGraphicFramePr>
          <p:nvPr>
            <p:extLst>
              <p:ext uri="{D42A27DB-BD31-4B8C-83A1-F6EECF244321}">
                <p14:modId xmlns:p14="http://schemas.microsoft.com/office/powerpoint/2010/main" val="3758504472"/>
              </p:ext>
            </p:extLst>
          </p:nvPr>
        </p:nvGraphicFramePr>
        <p:xfrm>
          <a:off x="247117" y="4177871"/>
          <a:ext cx="11697766" cy="2131956"/>
        </p:xfrm>
        <a:graphic>
          <a:graphicData uri="http://schemas.openxmlformats.org/drawingml/2006/table">
            <a:tbl>
              <a:tblPr firstRow="1" bandRow="1">
                <a:tableStyleId>{0660B408-B3CF-4A94-85FC-2B1E0A45F4A2}</a:tableStyleId>
              </a:tblPr>
              <a:tblGrid>
                <a:gridCol w="3969776">
                  <a:extLst>
                    <a:ext uri="{9D8B030D-6E8A-4147-A177-3AD203B41FA5}">
                      <a16:colId xmlns:a16="http://schemas.microsoft.com/office/drawing/2014/main" val="3372049947"/>
                    </a:ext>
                  </a:extLst>
                </a:gridCol>
                <a:gridCol w="1003177">
                  <a:extLst>
                    <a:ext uri="{9D8B030D-6E8A-4147-A177-3AD203B41FA5}">
                      <a16:colId xmlns:a16="http://schemas.microsoft.com/office/drawing/2014/main" val="436580710"/>
                    </a:ext>
                  </a:extLst>
                </a:gridCol>
                <a:gridCol w="1003177">
                  <a:extLst>
                    <a:ext uri="{9D8B030D-6E8A-4147-A177-3AD203B41FA5}">
                      <a16:colId xmlns:a16="http://schemas.microsoft.com/office/drawing/2014/main" val="1188642931"/>
                    </a:ext>
                  </a:extLst>
                </a:gridCol>
                <a:gridCol w="1118586">
                  <a:extLst>
                    <a:ext uri="{9D8B030D-6E8A-4147-A177-3AD203B41FA5}">
                      <a16:colId xmlns:a16="http://schemas.microsoft.com/office/drawing/2014/main" val="3463021132"/>
                    </a:ext>
                  </a:extLst>
                </a:gridCol>
                <a:gridCol w="1170395">
                  <a:extLst>
                    <a:ext uri="{9D8B030D-6E8A-4147-A177-3AD203B41FA5}">
                      <a16:colId xmlns:a16="http://schemas.microsoft.com/office/drawing/2014/main" val="986886826"/>
                    </a:ext>
                  </a:extLst>
                </a:gridCol>
                <a:gridCol w="844836">
                  <a:extLst>
                    <a:ext uri="{9D8B030D-6E8A-4147-A177-3AD203B41FA5}">
                      <a16:colId xmlns:a16="http://schemas.microsoft.com/office/drawing/2014/main" val="3026773704"/>
                    </a:ext>
                  </a:extLst>
                </a:gridCol>
                <a:gridCol w="877432">
                  <a:extLst>
                    <a:ext uri="{9D8B030D-6E8A-4147-A177-3AD203B41FA5}">
                      <a16:colId xmlns:a16="http://schemas.microsoft.com/office/drawing/2014/main" val="502403349"/>
                    </a:ext>
                  </a:extLst>
                </a:gridCol>
                <a:gridCol w="889224">
                  <a:extLst>
                    <a:ext uri="{9D8B030D-6E8A-4147-A177-3AD203B41FA5}">
                      <a16:colId xmlns:a16="http://schemas.microsoft.com/office/drawing/2014/main" val="1695056989"/>
                    </a:ext>
                  </a:extLst>
                </a:gridCol>
                <a:gridCol w="821163">
                  <a:extLst>
                    <a:ext uri="{9D8B030D-6E8A-4147-A177-3AD203B41FA5}">
                      <a16:colId xmlns:a16="http://schemas.microsoft.com/office/drawing/2014/main" val="950900905"/>
                    </a:ext>
                  </a:extLst>
                </a:gridCol>
              </a:tblGrid>
              <a:tr h="482745">
                <a:tc>
                  <a:txBody>
                    <a:bodyPr/>
                    <a:lstStyle/>
                    <a:p>
                      <a:pPr algn="ctr" fontAlgn="b"/>
                      <a:r>
                        <a:rPr lang="en-US" sz="1400" b="1" i="0" u="none" strike="noStrike" dirty="0">
                          <a:solidFill>
                            <a:schemeClr val="bg1"/>
                          </a:solidFill>
                          <a:effectLst/>
                          <a:latin typeface="Calibri" panose="020F0502020204030204" pitchFamily="34" charset="0"/>
                        </a:rPr>
                        <a:t>Market Transformation Influence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gridSpan="2">
                  <a:txBody>
                    <a:bodyPr/>
                    <a:lstStyle/>
                    <a:p>
                      <a:pPr algn="ctr" fontAlgn="b"/>
                      <a:r>
                        <a:rPr lang="en-US" sz="1400" b="1" i="0" u="none" strike="noStrike" dirty="0">
                          <a:solidFill>
                            <a:schemeClr val="bg1"/>
                          </a:solidFill>
                          <a:effectLst/>
                          <a:latin typeface="Calibri" panose="020F0502020204030204" pitchFamily="34" charset="0"/>
                        </a:rPr>
                        <a:t>Petroleum Displacement</a:t>
                      </a:r>
                    </a:p>
                    <a:p>
                      <a:pPr algn="ctr" fontAlgn="b"/>
                      <a:r>
                        <a:rPr lang="en-US" sz="1400" b="1" i="0" u="none" strike="noStrike" dirty="0">
                          <a:solidFill>
                            <a:schemeClr val="bg1"/>
                          </a:solidFill>
                          <a:effectLst/>
                          <a:latin typeface="Calibri" panose="020F0502020204030204" pitchFamily="34" charset="0"/>
                        </a:rPr>
                        <a:t>(million gallons)</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GHG Reduction</a:t>
                      </a:r>
                    </a:p>
                    <a:p>
                      <a:pPr algn="ctr" fontAlgn="b"/>
                      <a:r>
                        <a:rPr lang="en-US" sz="1400" b="1" i="0" u="none" strike="noStrike" dirty="0">
                          <a:solidFill>
                            <a:schemeClr val="bg1"/>
                          </a:solidFill>
                          <a:effectLst/>
                          <a:latin typeface="Calibri" panose="020F0502020204030204" pitchFamily="34" charset="0"/>
                        </a:rPr>
                        <a:t>(thousand metric ton)</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NOx Reduction</a:t>
                      </a:r>
                    </a:p>
                    <a:p>
                      <a:pPr algn="ctr" fontAlgn="b"/>
                      <a:r>
                        <a:rPr lang="en-US" sz="1400" b="1" i="0" u="none" strike="noStrike" dirty="0">
                          <a:solidFill>
                            <a:schemeClr val="bg1"/>
                          </a:solidFill>
                          <a:effectLst/>
                          <a:latin typeface="Calibri" panose="020F0502020204030204" pitchFamily="34" charset="0"/>
                        </a:rPr>
                        <a:t>(metric ton)</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tc gridSpan="2">
                  <a:txBody>
                    <a:bodyPr/>
                    <a:lstStyle/>
                    <a:p>
                      <a:pPr algn="ctr" fontAlgn="b"/>
                      <a:r>
                        <a:rPr lang="en-US" sz="1400" b="1" i="0" u="none" strike="noStrike" dirty="0">
                          <a:solidFill>
                            <a:schemeClr val="bg1"/>
                          </a:solidFill>
                          <a:effectLst/>
                          <a:latin typeface="Calibri" panose="020F0502020204030204" pitchFamily="34" charset="0"/>
                        </a:rPr>
                        <a:t>PM2.5 Reduction</a:t>
                      </a:r>
                    </a:p>
                    <a:p>
                      <a:pPr algn="ctr" fontAlgn="b"/>
                      <a:r>
                        <a:rPr lang="en-US" sz="1400" b="1" i="0" u="none" strike="noStrike" dirty="0">
                          <a:solidFill>
                            <a:schemeClr val="bg1"/>
                          </a:solidFill>
                          <a:effectLst/>
                          <a:latin typeface="Calibri" panose="020F0502020204030204" pitchFamily="34" charset="0"/>
                        </a:rPr>
                        <a:t>(metric ton)</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9793536"/>
                  </a:ext>
                </a:extLst>
              </a:tr>
              <a:tr h="283968">
                <a:tc>
                  <a:txBody>
                    <a:bodyPr/>
                    <a:lstStyle/>
                    <a:p>
                      <a:pPr algn="ctr" fontAlgn="b"/>
                      <a:r>
                        <a:rPr lang="en-US" sz="1400" b="1" i="0" u="none" strike="noStrike" dirty="0">
                          <a:solidFill>
                            <a:schemeClr val="bg1"/>
                          </a:solidFill>
                          <a:effectLst/>
                          <a:latin typeface="Calibri" panose="020F0502020204030204" pitchFamily="34" charset="0"/>
                        </a:rPr>
                        <a:t>Scenario</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Low</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400" b="1" i="0" u="none" strike="noStrike" dirty="0">
                          <a:solidFill>
                            <a:schemeClr val="bg1"/>
                          </a:solidFill>
                          <a:effectLst/>
                          <a:latin typeface="Calibri" panose="020F0502020204030204" pitchFamily="34" charset="0"/>
                        </a:rPr>
                        <a:t>High</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2925424261"/>
                  </a:ext>
                </a:extLst>
              </a:tr>
              <a:tr h="327249">
                <a:tc>
                  <a:txBody>
                    <a:bodyPr/>
                    <a:lstStyle/>
                    <a:p>
                      <a:pPr algn="l" fontAlgn="b"/>
                      <a:r>
                        <a:rPr lang="en-US" sz="1300" b="0" i="0" u="none" strike="noStrike" dirty="0">
                          <a:solidFill>
                            <a:srgbClr val="000000"/>
                          </a:solidFill>
                          <a:effectLst/>
                          <a:latin typeface="Calibri" panose="020F0502020204030204" pitchFamily="34" charset="0"/>
                        </a:rPr>
                        <a:t>EV Perceived Price Reduction due to EVSE Availability </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12.1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48.54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291.32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1316.83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22.54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100.66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0.96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highlight>
                            <a:srgbClr val="FFFF00"/>
                          </a:highlight>
                          <a:latin typeface="Calibri" panose="020F0502020204030204" pitchFamily="34" charset="0"/>
                        </a:rPr>
                        <a:t>4.79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327249">
                <a:tc>
                  <a:txBody>
                    <a:bodyPr/>
                    <a:lstStyle/>
                    <a:p>
                      <a:pPr algn="l" fontAlgn="b"/>
                      <a:r>
                        <a:rPr lang="en-US" sz="1300" b="0" i="0" u="none" strike="noStrike" dirty="0">
                          <a:solidFill>
                            <a:srgbClr val="000000"/>
                          </a:solidFill>
                          <a:effectLst/>
                          <a:latin typeface="Calibri" panose="020F0502020204030204" pitchFamily="34" charset="0"/>
                        </a:rPr>
                        <a:t>FCEV Perceived Price Reduction due to HRS Availability </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22.82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68.29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454.1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1360.32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35.52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106.27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1.79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5.34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3291899"/>
                  </a:ext>
                </a:extLst>
              </a:tr>
              <a:tr h="327249">
                <a:tc>
                  <a:txBody>
                    <a:bodyPr/>
                    <a:lstStyle/>
                    <a:p>
                      <a:pPr algn="l" fontAlgn="b"/>
                      <a:r>
                        <a:rPr lang="en-US" sz="1300" b="0" i="0" u="none" strike="noStrike" dirty="0">
                          <a:solidFill>
                            <a:srgbClr val="000000"/>
                          </a:solidFill>
                          <a:effectLst/>
                          <a:latin typeface="Calibri" panose="020F0502020204030204" pitchFamily="34" charset="0"/>
                        </a:rPr>
                        <a:t>EV Cost Reduction due to Investment in Manufacturing</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9.66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180.68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181.39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14.49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14.55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0.45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0.45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03528873"/>
                  </a:ext>
                </a:extLst>
              </a:tr>
              <a:tr h="327249">
                <a:tc>
                  <a:txBody>
                    <a:bodyPr/>
                    <a:lstStyle/>
                    <a:p>
                      <a:pPr algn="l" fontAlgn="b"/>
                      <a:r>
                        <a:rPr lang="en-US" sz="1300" b="1" i="0" u="none" strike="noStrike" dirty="0">
                          <a:solidFill>
                            <a:srgbClr val="000000"/>
                          </a:solidFill>
                          <a:effectLst/>
                          <a:latin typeface="Calibri" panose="020F0502020204030204" pitchFamily="34" charset="0"/>
                        </a:rPr>
                        <a:t>Total</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44.58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126.54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926.11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2858.54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72.55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221.47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highlight>
                            <a:srgbClr val="FFFF00"/>
                          </a:highlight>
                          <a:latin typeface="Calibri" panose="020F0502020204030204" pitchFamily="34" charset="0"/>
                        </a:rPr>
                        <a:t>3.21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highlight>
                            <a:srgbClr val="FFFF00"/>
                          </a:highlight>
                          <a:latin typeface="Calibri" panose="020F0502020204030204" pitchFamily="34" charset="0"/>
                        </a:rPr>
                        <a:t>10.59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576730"/>
                  </a:ext>
                </a:extLst>
              </a:tr>
            </a:tbl>
          </a:graphicData>
        </a:graphic>
      </p:graphicFrame>
    </p:spTree>
    <p:extLst>
      <p:ext uri="{BB962C8B-B14F-4D97-AF65-F5344CB8AC3E}">
        <p14:creationId xmlns:p14="http://schemas.microsoft.com/office/powerpoint/2010/main" val="2267884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E8007-00D7-E01A-31C1-EB8AF068C673}"/>
              </a:ext>
            </a:extLst>
          </p:cNvPr>
          <p:cNvSpPr>
            <a:spLocks noGrp="1"/>
          </p:cNvSpPr>
          <p:nvPr>
            <p:ph type="title"/>
          </p:nvPr>
        </p:nvSpPr>
        <p:spPr/>
        <p:txBody>
          <a:bodyPr/>
          <a:lstStyle/>
          <a:p>
            <a:r>
              <a:rPr lang="en-US" dirty="0"/>
              <a:t>Combined Benefits</a:t>
            </a:r>
          </a:p>
        </p:txBody>
      </p:sp>
    </p:spTree>
    <p:extLst>
      <p:ext uri="{BB962C8B-B14F-4D97-AF65-F5344CB8AC3E}">
        <p14:creationId xmlns:p14="http://schemas.microsoft.com/office/powerpoint/2010/main" val="352115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aph of a graph showing the growth of the average&#10;&#10;Description automatically generated with medium confidence">
            <a:extLst>
              <a:ext uri="{FF2B5EF4-FFF2-40B4-BE49-F238E27FC236}">
                <a16:creationId xmlns:a16="http://schemas.microsoft.com/office/drawing/2014/main" id="{ECDE2B8A-BC3F-4A71-AC03-C9229EA961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8892" y="3428926"/>
            <a:ext cx="9014005" cy="3171114"/>
          </a:xfrm>
          <a:prstGeom prst="rect">
            <a:avLst/>
          </a:prstGeom>
        </p:spPr>
      </p:pic>
      <p:graphicFrame>
        <p:nvGraphicFramePr>
          <p:cNvPr id="3" name="Table 2" descr="fuel table">
            <a:extLst>
              <a:ext uri="{FF2B5EF4-FFF2-40B4-BE49-F238E27FC236}">
                <a16:creationId xmlns:a16="http://schemas.microsoft.com/office/drawing/2014/main" id="{095070FD-D154-6E75-FA7C-E0E9A7F09CEE}"/>
              </a:ext>
            </a:extLst>
          </p:cNvPr>
          <p:cNvGraphicFramePr>
            <a:graphicFrameLocks noGrp="1"/>
          </p:cNvGraphicFramePr>
          <p:nvPr>
            <p:extLst>
              <p:ext uri="{D42A27DB-BD31-4B8C-83A1-F6EECF244321}">
                <p14:modId xmlns:p14="http://schemas.microsoft.com/office/powerpoint/2010/main" val="1179672371"/>
              </p:ext>
            </p:extLst>
          </p:nvPr>
        </p:nvGraphicFramePr>
        <p:xfrm>
          <a:off x="556382" y="1508856"/>
          <a:ext cx="10881360" cy="1564005"/>
        </p:xfrm>
        <a:graphic>
          <a:graphicData uri="http://schemas.openxmlformats.org/drawingml/2006/table">
            <a:tbl>
              <a:tblPr firstRow="1" bandRow="1">
                <a:tableStyleId>{0660B408-B3CF-4A94-85FC-2B1E0A45F4A2}</a:tableStyleId>
              </a:tblPr>
              <a:tblGrid>
                <a:gridCol w="2103120">
                  <a:extLst>
                    <a:ext uri="{9D8B030D-6E8A-4147-A177-3AD203B41FA5}">
                      <a16:colId xmlns:a16="http://schemas.microsoft.com/office/drawing/2014/main" val="3372049947"/>
                    </a:ext>
                  </a:extLst>
                </a:gridCol>
                <a:gridCol w="548640">
                  <a:extLst>
                    <a:ext uri="{9D8B030D-6E8A-4147-A177-3AD203B41FA5}">
                      <a16:colId xmlns:a16="http://schemas.microsoft.com/office/drawing/2014/main" val="2733656512"/>
                    </a:ext>
                  </a:extLst>
                </a:gridCol>
                <a:gridCol w="548640">
                  <a:extLst>
                    <a:ext uri="{9D8B030D-6E8A-4147-A177-3AD203B41FA5}">
                      <a16:colId xmlns:a16="http://schemas.microsoft.com/office/drawing/2014/main" val="4268368527"/>
                    </a:ext>
                  </a:extLst>
                </a:gridCol>
                <a:gridCol w="548640">
                  <a:extLst>
                    <a:ext uri="{9D8B030D-6E8A-4147-A177-3AD203B41FA5}">
                      <a16:colId xmlns:a16="http://schemas.microsoft.com/office/drawing/2014/main" val="117664435"/>
                    </a:ext>
                  </a:extLst>
                </a:gridCol>
                <a:gridCol w="548640">
                  <a:extLst>
                    <a:ext uri="{9D8B030D-6E8A-4147-A177-3AD203B41FA5}">
                      <a16:colId xmlns:a16="http://schemas.microsoft.com/office/drawing/2014/main" val="3671017175"/>
                    </a:ext>
                  </a:extLst>
                </a:gridCol>
                <a:gridCol w="548640">
                  <a:extLst>
                    <a:ext uri="{9D8B030D-6E8A-4147-A177-3AD203B41FA5}">
                      <a16:colId xmlns:a16="http://schemas.microsoft.com/office/drawing/2014/main" val="2985774453"/>
                    </a:ext>
                  </a:extLst>
                </a:gridCol>
                <a:gridCol w="548640">
                  <a:extLst>
                    <a:ext uri="{9D8B030D-6E8A-4147-A177-3AD203B41FA5}">
                      <a16:colId xmlns:a16="http://schemas.microsoft.com/office/drawing/2014/main" val="3719774613"/>
                    </a:ext>
                  </a:extLst>
                </a:gridCol>
                <a:gridCol w="548640">
                  <a:extLst>
                    <a:ext uri="{9D8B030D-6E8A-4147-A177-3AD203B41FA5}">
                      <a16:colId xmlns:a16="http://schemas.microsoft.com/office/drawing/2014/main" val="222398786"/>
                    </a:ext>
                  </a:extLst>
                </a:gridCol>
                <a:gridCol w="548640">
                  <a:extLst>
                    <a:ext uri="{9D8B030D-6E8A-4147-A177-3AD203B41FA5}">
                      <a16:colId xmlns:a16="http://schemas.microsoft.com/office/drawing/2014/main" val="809694210"/>
                    </a:ext>
                  </a:extLst>
                </a:gridCol>
                <a:gridCol w="548640">
                  <a:extLst>
                    <a:ext uri="{9D8B030D-6E8A-4147-A177-3AD203B41FA5}">
                      <a16:colId xmlns:a16="http://schemas.microsoft.com/office/drawing/2014/main" val="3362591462"/>
                    </a:ext>
                  </a:extLst>
                </a:gridCol>
                <a:gridCol w="548640">
                  <a:extLst>
                    <a:ext uri="{9D8B030D-6E8A-4147-A177-3AD203B41FA5}">
                      <a16:colId xmlns:a16="http://schemas.microsoft.com/office/drawing/2014/main" val="867227611"/>
                    </a:ext>
                  </a:extLst>
                </a:gridCol>
                <a:gridCol w="548640">
                  <a:extLst>
                    <a:ext uri="{9D8B030D-6E8A-4147-A177-3AD203B41FA5}">
                      <a16:colId xmlns:a16="http://schemas.microsoft.com/office/drawing/2014/main" val="4152140978"/>
                    </a:ext>
                  </a:extLst>
                </a:gridCol>
                <a:gridCol w="548640">
                  <a:extLst>
                    <a:ext uri="{9D8B030D-6E8A-4147-A177-3AD203B41FA5}">
                      <a16:colId xmlns:a16="http://schemas.microsoft.com/office/drawing/2014/main" val="2460416864"/>
                    </a:ext>
                  </a:extLst>
                </a:gridCol>
                <a:gridCol w="548640">
                  <a:extLst>
                    <a:ext uri="{9D8B030D-6E8A-4147-A177-3AD203B41FA5}">
                      <a16:colId xmlns:a16="http://schemas.microsoft.com/office/drawing/2014/main" val="1763199851"/>
                    </a:ext>
                  </a:extLst>
                </a:gridCol>
                <a:gridCol w="548640">
                  <a:extLst>
                    <a:ext uri="{9D8B030D-6E8A-4147-A177-3AD203B41FA5}">
                      <a16:colId xmlns:a16="http://schemas.microsoft.com/office/drawing/2014/main" val="1040318780"/>
                    </a:ext>
                  </a:extLst>
                </a:gridCol>
                <a:gridCol w="548640">
                  <a:extLst>
                    <a:ext uri="{9D8B030D-6E8A-4147-A177-3AD203B41FA5}">
                      <a16:colId xmlns:a16="http://schemas.microsoft.com/office/drawing/2014/main" val="2377963838"/>
                    </a:ext>
                  </a:extLst>
                </a:gridCol>
                <a:gridCol w="548640">
                  <a:extLst>
                    <a:ext uri="{9D8B030D-6E8A-4147-A177-3AD203B41FA5}">
                      <a16:colId xmlns:a16="http://schemas.microsoft.com/office/drawing/2014/main" val="2935063581"/>
                    </a:ext>
                  </a:extLst>
                </a:gridCol>
              </a:tblGrid>
              <a:tr h="289560">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endParaRPr lang="en-US" sz="1300" b="1" i="0" u="none" strike="noStrike" dirty="0">
                        <a:solidFill>
                          <a:schemeClr val="bg1"/>
                        </a:solidFill>
                        <a:effectLst/>
                        <a:latin typeface="Calibri" panose="020F050202020403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gridSpan="16">
                  <a:txBody>
                    <a:bodyPr/>
                    <a:lstStyle/>
                    <a:p>
                      <a:pPr algn="ctr" fontAlgn="b"/>
                      <a:r>
                        <a:rPr lang="en-US" sz="1300" b="1" u="none" strike="noStrike" dirty="0">
                          <a:solidFill>
                            <a:schemeClr val="bg1"/>
                          </a:solidFill>
                          <a:effectLst/>
                        </a:rPr>
                        <a:t>GHG Reductions </a:t>
                      </a:r>
                    </a:p>
                    <a:p>
                      <a:pPr algn="ctr" fontAlgn="b"/>
                      <a:r>
                        <a:rPr lang="en-US" sz="1300" b="1" u="none" strike="noStrike" dirty="0">
                          <a:solidFill>
                            <a:schemeClr val="bg1"/>
                          </a:solidFill>
                          <a:effectLst/>
                        </a:rPr>
                        <a:t>(thousand metric tons CO</a:t>
                      </a:r>
                      <a:r>
                        <a:rPr lang="en-US" sz="1300" b="1" u="none" strike="noStrike" baseline="-25000" dirty="0">
                          <a:solidFill>
                            <a:schemeClr val="bg1"/>
                          </a:solidFill>
                          <a:effectLst/>
                        </a:rPr>
                        <a:t>2</a:t>
                      </a:r>
                      <a:r>
                        <a:rPr lang="en-US" sz="1300" b="1" u="none" strike="noStrike" dirty="0">
                          <a:solidFill>
                            <a:schemeClr val="bg1"/>
                          </a:solidFill>
                          <a:effectLst/>
                        </a:rPr>
                        <a:t>e/year)</a:t>
                      </a:r>
                      <a:endParaRPr lang="en-US" sz="1300" b="1" i="0" u="none" strike="noStrike" dirty="0">
                        <a:solidFill>
                          <a:schemeClr val="bg1"/>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r" fontAlgn="b"/>
                      <a:endParaRPr lang="en-US" sz="1300" b="0" i="0" u="none" strike="noStrike" dirty="0">
                        <a:solidFill>
                          <a:srgbClr val="000000"/>
                        </a:solidFill>
                        <a:effectLst/>
                        <a:latin typeface="Calibri" panose="020F0502020204030204" pitchFamily="34" charset="0"/>
                      </a:endParaRP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0850714"/>
                  </a:ext>
                </a:extLst>
              </a:tr>
              <a:tr h="289560">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Benefit Type</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2020</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2021</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2022</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2023</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2024</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2025</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2026</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2027</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2028</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2029</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2030</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2031</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2032</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2033</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2034</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2035</a:t>
                      </a:r>
                    </a:p>
                  </a:txBody>
                  <a:tcPr marL="9525" marR="9525" marT="9525"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3657817704"/>
                  </a:ext>
                </a:extLst>
              </a:tr>
              <a:tr h="289560">
                <a:tc>
                  <a:txBody>
                    <a:bodyPr/>
                    <a:lstStyle/>
                    <a:p>
                      <a:pPr algn="l" fontAlgn="b"/>
                      <a:r>
                        <a:rPr lang="en-US" sz="1300" b="0" i="0" u="none" strike="noStrike" dirty="0">
                          <a:solidFill>
                            <a:srgbClr val="000000"/>
                          </a:solidFill>
                          <a:effectLst/>
                          <a:latin typeface="Calibri" panose="020F0502020204030204" pitchFamily="34" charset="0"/>
                        </a:rPr>
                        <a:t>Expected Benefits</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17.19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22.67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35.57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63.00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109.13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194.40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293.24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401.60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471.22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516.19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537.06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523.38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501.81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426.13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399.34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213.28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289560">
                <a:tc>
                  <a:txBody>
                    <a:bodyPr/>
                    <a:lstStyle/>
                    <a:p>
                      <a:pPr algn="l" fontAlgn="b"/>
                      <a:r>
                        <a:rPr lang="en-US" sz="1300" b="0" i="0" u="none" strike="noStrike" dirty="0">
                          <a:solidFill>
                            <a:srgbClr val="000000"/>
                          </a:solidFill>
                          <a:effectLst/>
                          <a:latin typeface="Calibri" panose="020F0502020204030204" pitchFamily="34" charset="0"/>
                        </a:rPr>
                        <a:t>Market Transformation (Low)</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2.37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4.66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8.06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12.63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18.55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25.60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33.16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41.09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46.25</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48.80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48.40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48.43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48.16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45.76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41.39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37.34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3291899"/>
                  </a:ext>
                </a:extLst>
              </a:tr>
              <a:tr h="289560">
                <a:tc>
                  <a:txBody>
                    <a:bodyPr/>
                    <a:lstStyle/>
                    <a:p>
                      <a:pPr algn="l" fontAlgn="b"/>
                      <a:r>
                        <a:rPr lang="en-US" sz="1300" b="0" i="0" u="none" strike="noStrike" dirty="0">
                          <a:solidFill>
                            <a:srgbClr val="000000"/>
                          </a:solidFill>
                          <a:effectLst/>
                          <a:latin typeface="Calibri" panose="020F0502020204030204" pitchFamily="34" charset="0"/>
                        </a:rPr>
                        <a:t>Market Transformation (High)</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7.13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15.27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28.77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48.72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76.38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111.17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150.14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192.07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219.27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232.72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230.61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230.06</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228.18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216.22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195.33</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Calibri" panose="020F0502020204030204" pitchFamily="34" charset="0"/>
                        </a:rPr>
                        <a:t>176.47</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03528873"/>
                  </a:ext>
                </a:extLst>
              </a:tr>
            </a:tbl>
          </a:graphicData>
        </a:graphic>
      </p:graphicFrame>
      <p:sp>
        <p:nvSpPr>
          <p:cNvPr id="8" name="TextBox 7">
            <a:extLst>
              <a:ext uri="{FF2B5EF4-FFF2-40B4-BE49-F238E27FC236}">
                <a16:creationId xmlns:a16="http://schemas.microsoft.com/office/drawing/2014/main" id="{2C2E4F46-CA67-4E1B-98C3-81B1A3C3C35F}"/>
              </a:ext>
            </a:extLst>
          </p:cNvPr>
          <p:cNvSpPr txBox="1"/>
          <p:nvPr/>
        </p:nvSpPr>
        <p:spPr>
          <a:xfrm>
            <a:off x="556382" y="1124085"/>
            <a:ext cx="10881360" cy="369332"/>
          </a:xfrm>
          <a:prstGeom prst="rect">
            <a:avLst/>
          </a:prstGeom>
          <a:noFill/>
        </p:spPr>
        <p:txBody>
          <a:bodyPr wrap="square" rtlCol="0">
            <a:spAutoFit/>
          </a:bodyPr>
          <a:lstStyle/>
          <a:p>
            <a:r>
              <a:rPr lang="en-US" dirty="0"/>
              <a:t>GHG reduction benefits due to CEC investments in </a:t>
            </a:r>
            <a:r>
              <a:rPr lang="en-US" u="sng" dirty="0"/>
              <a:t>LD EV Infrastructure</a:t>
            </a:r>
          </a:p>
        </p:txBody>
      </p:sp>
      <p:sp>
        <p:nvSpPr>
          <p:cNvPr id="2" name="Title 1">
            <a:extLst>
              <a:ext uri="{FF2B5EF4-FFF2-40B4-BE49-F238E27FC236}">
                <a16:creationId xmlns:a16="http://schemas.microsoft.com/office/drawing/2014/main" id="{6D504D1C-3B89-29B8-2452-3250B86C85BC}"/>
              </a:ext>
            </a:extLst>
          </p:cNvPr>
          <p:cNvSpPr>
            <a:spLocks noGrp="1"/>
          </p:cNvSpPr>
          <p:nvPr>
            <p:ph type="title"/>
          </p:nvPr>
        </p:nvSpPr>
        <p:spPr/>
        <p:txBody>
          <a:bodyPr/>
          <a:lstStyle/>
          <a:p>
            <a:r>
              <a:rPr lang="en-US" dirty="0"/>
              <a:t>Benefits due to CTP Improving EVSE Availability</a:t>
            </a:r>
          </a:p>
        </p:txBody>
      </p:sp>
    </p:spTree>
    <p:extLst>
      <p:ext uri="{BB962C8B-B14F-4D97-AF65-F5344CB8AC3E}">
        <p14:creationId xmlns:p14="http://schemas.microsoft.com/office/powerpoint/2010/main" val="4242176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4CB51-993A-EC5D-98F2-05CAC5CF3F60}"/>
              </a:ext>
            </a:extLst>
          </p:cNvPr>
          <p:cNvSpPr>
            <a:spLocks noGrp="1"/>
          </p:cNvSpPr>
          <p:nvPr>
            <p:ph type="title"/>
          </p:nvPr>
        </p:nvSpPr>
        <p:spPr/>
        <p:txBody>
          <a:bodyPr/>
          <a:lstStyle/>
          <a:p>
            <a:r>
              <a:rPr lang="en-US" dirty="0"/>
              <a:t>Correlation between Investments and GHG Reduction Benefits</a:t>
            </a:r>
          </a:p>
        </p:txBody>
      </p:sp>
      <p:graphicFrame>
        <p:nvGraphicFramePr>
          <p:cNvPr id="5" name="Table 4" descr="fuel table">
            <a:extLst>
              <a:ext uri="{FF2B5EF4-FFF2-40B4-BE49-F238E27FC236}">
                <a16:creationId xmlns:a16="http://schemas.microsoft.com/office/drawing/2014/main" id="{B3664E69-C476-FB9A-4A52-8407D95A5096}"/>
              </a:ext>
            </a:extLst>
          </p:cNvPr>
          <p:cNvGraphicFramePr>
            <a:graphicFrameLocks noGrp="1"/>
          </p:cNvGraphicFramePr>
          <p:nvPr>
            <p:extLst>
              <p:ext uri="{D42A27DB-BD31-4B8C-83A1-F6EECF244321}">
                <p14:modId xmlns:p14="http://schemas.microsoft.com/office/powerpoint/2010/main" val="3721211367"/>
              </p:ext>
            </p:extLst>
          </p:nvPr>
        </p:nvGraphicFramePr>
        <p:xfrm>
          <a:off x="556382" y="1818144"/>
          <a:ext cx="10881360" cy="1381125"/>
        </p:xfrm>
        <a:graphic>
          <a:graphicData uri="http://schemas.openxmlformats.org/drawingml/2006/table">
            <a:tbl>
              <a:tblPr firstRow="1" bandRow="1">
                <a:tableStyleId>{0660B408-B3CF-4A94-85FC-2B1E0A45F4A2}</a:tableStyleId>
              </a:tblPr>
              <a:tblGrid>
                <a:gridCol w="3749288">
                  <a:extLst>
                    <a:ext uri="{9D8B030D-6E8A-4147-A177-3AD203B41FA5}">
                      <a16:colId xmlns:a16="http://schemas.microsoft.com/office/drawing/2014/main" val="3372049947"/>
                    </a:ext>
                  </a:extLst>
                </a:gridCol>
                <a:gridCol w="1917577">
                  <a:extLst>
                    <a:ext uri="{9D8B030D-6E8A-4147-A177-3AD203B41FA5}">
                      <a16:colId xmlns:a16="http://schemas.microsoft.com/office/drawing/2014/main" val="2733656512"/>
                    </a:ext>
                  </a:extLst>
                </a:gridCol>
                <a:gridCol w="1802167">
                  <a:extLst>
                    <a:ext uri="{9D8B030D-6E8A-4147-A177-3AD203B41FA5}">
                      <a16:colId xmlns:a16="http://schemas.microsoft.com/office/drawing/2014/main" val="4268368527"/>
                    </a:ext>
                  </a:extLst>
                </a:gridCol>
                <a:gridCol w="1583528">
                  <a:extLst>
                    <a:ext uri="{9D8B030D-6E8A-4147-A177-3AD203B41FA5}">
                      <a16:colId xmlns:a16="http://schemas.microsoft.com/office/drawing/2014/main" val="1863057517"/>
                    </a:ext>
                  </a:extLst>
                </a:gridCol>
                <a:gridCol w="1828800">
                  <a:extLst>
                    <a:ext uri="{9D8B030D-6E8A-4147-A177-3AD203B41FA5}">
                      <a16:colId xmlns:a16="http://schemas.microsoft.com/office/drawing/2014/main" val="3161514018"/>
                    </a:ext>
                  </a:extLst>
                </a:gridCol>
              </a:tblGrid>
              <a:tr h="289560">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endParaRPr lang="en-US" sz="1300" b="1" i="0" u="none" strike="noStrike" dirty="0">
                        <a:solidFill>
                          <a:schemeClr val="bg1"/>
                        </a:solidFill>
                        <a:effectLst/>
                        <a:latin typeface="Calibri" panose="020F050202020403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Cumulative GHG Reductions</a:t>
                      </a:r>
                    </a:p>
                    <a:p>
                      <a:pPr algn="ctr" fontAlgn="b"/>
                      <a:r>
                        <a:rPr lang="en-US" sz="1300" b="1" i="0" u="none" strike="noStrike" dirty="0">
                          <a:solidFill>
                            <a:schemeClr val="bg1"/>
                          </a:solidFill>
                          <a:effectLst/>
                          <a:latin typeface="Calibri" panose="020F0502020204030204" pitchFamily="34" charset="0"/>
                        </a:rPr>
                        <a:t>(thousand metric ton CO2)</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Cumulative CEC Funding </a:t>
                      </a:r>
                    </a:p>
                    <a:p>
                      <a:pPr algn="ctr" fontAlgn="b"/>
                      <a:r>
                        <a:rPr lang="en-US" sz="1300" b="1" i="0" u="none" strike="noStrike" dirty="0">
                          <a:solidFill>
                            <a:schemeClr val="bg1"/>
                          </a:solidFill>
                          <a:effectLst/>
                          <a:latin typeface="Calibri" panose="020F0502020204030204" pitchFamily="34" charset="0"/>
                        </a:rPr>
                        <a:t>(million $ analyzed)</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GHG Reductions per Dollar Invested </a:t>
                      </a:r>
                    </a:p>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(kg CO2e/$ analyzed)</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Dollar Invested per GHG Reduction</a:t>
                      </a:r>
                    </a:p>
                    <a:p>
                      <a:pPr algn="ctr" fontAlgn="b"/>
                      <a:r>
                        <a:rPr lang="en-US" sz="1300" b="1" i="0" u="none" strike="noStrike" dirty="0">
                          <a:solidFill>
                            <a:schemeClr val="bg1"/>
                          </a:solidFill>
                          <a:effectLst/>
                          <a:latin typeface="Calibri" panose="020F0502020204030204" pitchFamily="34" charset="0"/>
                        </a:rPr>
                        <a:t>($ analyzed/metric ton CO2)</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3657817704"/>
                  </a:ext>
                </a:extLst>
              </a:tr>
              <a:tr h="289560">
                <a:tc>
                  <a:txBody>
                    <a:bodyPr/>
                    <a:lstStyle/>
                    <a:p>
                      <a:pPr algn="l" fontAlgn="b"/>
                      <a:r>
                        <a:rPr lang="en-US" sz="1300" b="0" i="0" u="none" strike="noStrike" dirty="0">
                          <a:solidFill>
                            <a:srgbClr val="000000"/>
                          </a:solidFill>
                          <a:effectLst/>
                          <a:latin typeface="Calibri" panose="020F0502020204030204" pitchFamily="34" charset="0"/>
                        </a:rPr>
                        <a:t>Expected Benefits + Market Transformation (Low Case)</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12,060.44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1,082.00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11,146.44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89.71</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289560">
                <a:tc>
                  <a:txBody>
                    <a:bodyPr/>
                    <a:lstStyle/>
                    <a:p>
                      <a:pPr algn="l" fontAlgn="b"/>
                      <a:r>
                        <a:rPr lang="en-US" sz="1300" b="0" i="0" u="none" strike="noStrike" dirty="0">
                          <a:solidFill>
                            <a:srgbClr val="000000"/>
                          </a:solidFill>
                          <a:effectLst/>
                          <a:latin typeface="Calibri" panose="020F0502020204030204" pitchFamily="34" charset="0"/>
                        </a:rPr>
                        <a:t>Expected Benefits + Market Transformation (High Case)</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15,930.69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1,082.00</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14,723.38</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67.92</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3291899"/>
                  </a:ext>
                </a:extLst>
              </a:tr>
            </a:tbl>
          </a:graphicData>
        </a:graphic>
      </p:graphicFrame>
      <p:sp>
        <p:nvSpPr>
          <p:cNvPr id="7" name="TextBox 6">
            <a:extLst>
              <a:ext uri="{FF2B5EF4-FFF2-40B4-BE49-F238E27FC236}">
                <a16:creationId xmlns:a16="http://schemas.microsoft.com/office/drawing/2014/main" id="{A45E7538-B8EC-E3FB-0BA3-51979B133695}"/>
              </a:ext>
            </a:extLst>
          </p:cNvPr>
          <p:cNvSpPr txBox="1"/>
          <p:nvPr/>
        </p:nvSpPr>
        <p:spPr>
          <a:xfrm>
            <a:off x="556382" y="1448812"/>
            <a:ext cx="10881360" cy="369332"/>
          </a:xfrm>
          <a:prstGeom prst="rect">
            <a:avLst/>
          </a:prstGeom>
          <a:noFill/>
        </p:spPr>
        <p:txBody>
          <a:bodyPr wrap="square" rtlCol="0">
            <a:spAutoFit/>
          </a:bodyPr>
          <a:lstStyle/>
          <a:p>
            <a:r>
              <a:rPr lang="en-US" dirty="0"/>
              <a:t>Cumulative GHG Reductions by 2035 and </a:t>
            </a:r>
            <a:r>
              <a:rPr lang="en-US" u="sng" dirty="0"/>
              <a:t>CEC Investments Included in the Analysis </a:t>
            </a:r>
          </a:p>
        </p:txBody>
      </p:sp>
      <p:graphicFrame>
        <p:nvGraphicFramePr>
          <p:cNvPr id="8" name="Table 7" descr="fuel table">
            <a:extLst>
              <a:ext uri="{FF2B5EF4-FFF2-40B4-BE49-F238E27FC236}">
                <a16:creationId xmlns:a16="http://schemas.microsoft.com/office/drawing/2014/main" id="{CFDB467E-D380-3024-86D7-91A243A6A098}"/>
              </a:ext>
            </a:extLst>
          </p:cNvPr>
          <p:cNvGraphicFramePr>
            <a:graphicFrameLocks noGrp="1"/>
          </p:cNvGraphicFramePr>
          <p:nvPr>
            <p:extLst>
              <p:ext uri="{D42A27DB-BD31-4B8C-83A1-F6EECF244321}">
                <p14:modId xmlns:p14="http://schemas.microsoft.com/office/powerpoint/2010/main" val="344587455"/>
              </p:ext>
            </p:extLst>
          </p:nvPr>
        </p:nvGraphicFramePr>
        <p:xfrm>
          <a:off x="556382" y="4214932"/>
          <a:ext cx="10881360" cy="1183005"/>
        </p:xfrm>
        <a:graphic>
          <a:graphicData uri="http://schemas.openxmlformats.org/drawingml/2006/table">
            <a:tbl>
              <a:tblPr firstRow="1" bandRow="1">
                <a:tableStyleId>{0660B408-B3CF-4A94-85FC-2B1E0A45F4A2}</a:tableStyleId>
              </a:tblPr>
              <a:tblGrid>
                <a:gridCol w="3740410">
                  <a:extLst>
                    <a:ext uri="{9D8B030D-6E8A-4147-A177-3AD203B41FA5}">
                      <a16:colId xmlns:a16="http://schemas.microsoft.com/office/drawing/2014/main" val="3372049947"/>
                    </a:ext>
                  </a:extLst>
                </a:gridCol>
                <a:gridCol w="1882066">
                  <a:extLst>
                    <a:ext uri="{9D8B030D-6E8A-4147-A177-3AD203B41FA5}">
                      <a16:colId xmlns:a16="http://schemas.microsoft.com/office/drawing/2014/main" val="2733656512"/>
                    </a:ext>
                  </a:extLst>
                </a:gridCol>
                <a:gridCol w="1873189">
                  <a:extLst>
                    <a:ext uri="{9D8B030D-6E8A-4147-A177-3AD203B41FA5}">
                      <a16:colId xmlns:a16="http://schemas.microsoft.com/office/drawing/2014/main" val="4268368527"/>
                    </a:ext>
                  </a:extLst>
                </a:gridCol>
                <a:gridCol w="1556895">
                  <a:extLst>
                    <a:ext uri="{9D8B030D-6E8A-4147-A177-3AD203B41FA5}">
                      <a16:colId xmlns:a16="http://schemas.microsoft.com/office/drawing/2014/main" val="1863057517"/>
                    </a:ext>
                  </a:extLst>
                </a:gridCol>
                <a:gridCol w="1828800">
                  <a:extLst>
                    <a:ext uri="{9D8B030D-6E8A-4147-A177-3AD203B41FA5}">
                      <a16:colId xmlns:a16="http://schemas.microsoft.com/office/drawing/2014/main" val="3161514018"/>
                    </a:ext>
                  </a:extLst>
                </a:gridCol>
              </a:tblGrid>
              <a:tr h="289560">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endParaRPr lang="en-US" sz="1300" b="1" i="0" u="none" strike="noStrike" dirty="0">
                        <a:solidFill>
                          <a:schemeClr val="bg1"/>
                        </a:solidFill>
                        <a:effectLst/>
                        <a:latin typeface="Calibri" panose="020F050202020403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Cumulative GHG Reductions</a:t>
                      </a:r>
                    </a:p>
                    <a:p>
                      <a:pPr algn="ctr" fontAlgn="b"/>
                      <a:r>
                        <a:rPr lang="en-US" sz="1300" b="1" i="0" u="none" strike="noStrike" dirty="0">
                          <a:solidFill>
                            <a:schemeClr val="bg1"/>
                          </a:solidFill>
                          <a:effectLst/>
                          <a:latin typeface="Calibri" panose="020F0502020204030204" pitchFamily="34" charset="0"/>
                        </a:rPr>
                        <a:t>(thousand metric ton CO2)</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Cumulative CEC Funding </a:t>
                      </a:r>
                    </a:p>
                    <a:p>
                      <a:pPr algn="ctr" fontAlgn="b"/>
                      <a:r>
                        <a:rPr lang="en-US" sz="1300" b="1" i="0" u="none" strike="noStrike" dirty="0">
                          <a:solidFill>
                            <a:schemeClr val="bg1"/>
                          </a:solidFill>
                          <a:effectLst/>
                          <a:latin typeface="Calibri" panose="020F0502020204030204" pitchFamily="34" charset="0"/>
                        </a:rPr>
                        <a:t>(million $)</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GHG Reductions per Dollar Invested </a:t>
                      </a:r>
                    </a:p>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dirty="0">
                          <a:solidFill>
                            <a:schemeClr val="bg1"/>
                          </a:solidFill>
                          <a:effectLst/>
                          <a:latin typeface="Calibri" panose="020F0502020204030204" pitchFamily="34" charset="0"/>
                        </a:rPr>
                        <a:t>(kg CO2e/$)</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tc>
                  <a:txBody>
                    <a:bodyPr/>
                    <a:lstStyle/>
                    <a:p>
                      <a:pPr algn="ctr" fontAlgn="b"/>
                      <a:r>
                        <a:rPr lang="en-US" sz="1300" b="1" i="0" u="none" strike="noStrike" dirty="0">
                          <a:solidFill>
                            <a:schemeClr val="bg1"/>
                          </a:solidFill>
                          <a:effectLst/>
                          <a:latin typeface="Calibri" panose="020F0502020204030204" pitchFamily="34" charset="0"/>
                        </a:rPr>
                        <a:t>Dollar Invested per GHG Reduction</a:t>
                      </a:r>
                    </a:p>
                    <a:p>
                      <a:pPr algn="ctr" fontAlgn="b"/>
                      <a:r>
                        <a:rPr lang="en-US" sz="1300" b="1" i="0" u="none" strike="noStrike" dirty="0">
                          <a:solidFill>
                            <a:schemeClr val="bg1"/>
                          </a:solidFill>
                          <a:effectLst/>
                          <a:latin typeface="Calibri" panose="020F0502020204030204" pitchFamily="34" charset="0"/>
                        </a:rPr>
                        <a:t>($/metric ton CO2)</a:t>
                      </a:r>
                    </a:p>
                  </a:txBody>
                  <a:tcPr marL="9525" marR="9525" marT="9525"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A4E4"/>
                    </a:solidFill>
                  </a:tcPr>
                </a:tc>
                <a:extLst>
                  <a:ext uri="{0D108BD9-81ED-4DB2-BD59-A6C34878D82A}">
                    <a16:rowId xmlns:a16="http://schemas.microsoft.com/office/drawing/2014/main" val="3657817704"/>
                  </a:ext>
                </a:extLst>
              </a:tr>
              <a:tr h="289560">
                <a:tc>
                  <a:txBody>
                    <a:bodyPr/>
                    <a:lstStyle/>
                    <a:p>
                      <a:pPr algn="l" fontAlgn="b"/>
                      <a:r>
                        <a:rPr lang="en-US" sz="1300" b="0" i="0" u="none" strike="noStrike" dirty="0">
                          <a:solidFill>
                            <a:srgbClr val="000000"/>
                          </a:solidFill>
                          <a:effectLst/>
                          <a:latin typeface="Calibri" panose="020F0502020204030204" pitchFamily="34" charset="0"/>
                        </a:rPr>
                        <a:t>Expected Benefits + Market Transformation (Low Case)</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12,060.44</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highlight>
                            <a:srgbClr val="FFFF00"/>
                          </a:highlight>
                          <a:latin typeface="Calibri" panose="020F0502020204030204" pitchFamily="34" charset="0"/>
                        </a:rPr>
                        <a:t>XX</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r" defTabSz="457200" rtl="0" eaLnBrk="1" fontAlgn="b" latinLnBrk="0" hangingPunct="1">
                        <a:lnSpc>
                          <a:spcPct val="100000"/>
                        </a:lnSpc>
                        <a:spcBef>
                          <a:spcPts val="0"/>
                        </a:spcBef>
                        <a:spcAft>
                          <a:spcPts val="0"/>
                        </a:spcAft>
                        <a:buClrTx/>
                        <a:buSzTx/>
                        <a:buFontTx/>
                        <a:buNone/>
                        <a:tabLst/>
                        <a:defRPr/>
                      </a:pPr>
                      <a:r>
                        <a:rPr lang="en-US" sz="1300" b="0" i="0" u="none" strike="noStrike" dirty="0">
                          <a:solidFill>
                            <a:srgbClr val="000000"/>
                          </a:solidFill>
                          <a:effectLst/>
                          <a:highlight>
                            <a:srgbClr val="FFFF00"/>
                          </a:highlight>
                          <a:latin typeface="Calibri" panose="020F0502020204030204" pitchFamily="34" charset="0"/>
                        </a:rPr>
                        <a:t>YY</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r" defTabSz="457200" rtl="0" eaLnBrk="1" fontAlgn="b" latinLnBrk="0" hangingPunct="1">
                        <a:lnSpc>
                          <a:spcPct val="100000"/>
                        </a:lnSpc>
                        <a:spcBef>
                          <a:spcPts val="0"/>
                        </a:spcBef>
                        <a:spcAft>
                          <a:spcPts val="0"/>
                        </a:spcAft>
                        <a:buClrTx/>
                        <a:buSzTx/>
                        <a:buFontTx/>
                        <a:buNone/>
                        <a:tabLst/>
                        <a:defRPr/>
                      </a:pPr>
                      <a:r>
                        <a:rPr lang="en-US" sz="1300" b="0" i="0" u="none" strike="noStrike" dirty="0">
                          <a:solidFill>
                            <a:srgbClr val="000000"/>
                          </a:solidFill>
                          <a:effectLst/>
                          <a:highlight>
                            <a:srgbClr val="FFFF00"/>
                          </a:highlight>
                          <a:latin typeface="Calibri" panose="020F0502020204030204" pitchFamily="34" charset="0"/>
                        </a:rPr>
                        <a:t>ZZ</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289560">
                <a:tc>
                  <a:txBody>
                    <a:bodyPr/>
                    <a:lstStyle/>
                    <a:p>
                      <a:pPr algn="l" fontAlgn="b"/>
                      <a:r>
                        <a:rPr lang="en-US" sz="1300" b="0" i="0" u="none" strike="noStrike" dirty="0">
                          <a:solidFill>
                            <a:srgbClr val="000000"/>
                          </a:solidFill>
                          <a:effectLst/>
                          <a:latin typeface="Calibri" panose="020F0502020204030204" pitchFamily="34" charset="0"/>
                        </a:rPr>
                        <a:t>Expected Benefits + Market Transformation (High Case)</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15,930.69</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r" defTabSz="457200" rtl="0" eaLnBrk="1" fontAlgn="b" latinLnBrk="0" hangingPunct="1">
                        <a:lnSpc>
                          <a:spcPct val="100000"/>
                        </a:lnSpc>
                        <a:spcBef>
                          <a:spcPts val="0"/>
                        </a:spcBef>
                        <a:spcAft>
                          <a:spcPts val="0"/>
                        </a:spcAft>
                        <a:buClrTx/>
                        <a:buSzTx/>
                        <a:buFontTx/>
                        <a:buNone/>
                        <a:tabLst/>
                        <a:defRPr/>
                      </a:pPr>
                      <a:r>
                        <a:rPr lang="en-US" sz="1300" b="0" i="0" u="none" strike="noStrike" dirty="0">
                          <a:solidFill>
                            <a:srgbClr val="000000"/>
                          </a:solidFill>
                          <a:effectLst/>
                          <a:highlight>
                            <a:srgbClr val="FFFF00"/>
                          </a:highlight>
                          <a:latin typeface="Calibri" panose="020F0502020204030204" pitchFamily="34" charset="0"/>
                        </a:rPr>
                        <a:t>XX</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r" defTabSz="457200" rtl="0" eaLnBrk="1" fontAlgn="b" latinLnBrk="0" hangingPunct="1">
                        <a:lnSpc>
                          <a:spcPct val="100000"/>
                        </a:lnSpc>
                        <a:spcBef>
                          <a:spcPts val="0"/>
                        </a:spcBef>
                        <a:spcAft>
                          <a:spcPts val="0"/>
                        </a:spcAft>
                        <a:buClrTx/>
                        <a:buSzTx/>
                        <a:buFontTx/>
                        <a:buNone/>
                        <a:tabLst/>
                        <a:defRPr/>
                      </a:pPr>
                      <a:r>
                        <a:rPr lang="en-US" sz="1300" b="0" i="0" u="none" strike="noStrike" dirty="0">
                          <a:solidFill>
                            <a:srgbClr val="000000"/>
                          </a:solidFill>
                          <a:effectLst/>
                          <a:highlight>
                            <a:srgbClr val="FFFF00"/>
                          </a:highlight>
                          <a:latin typeface="Calibri" panose="020F0502020204030204" pitchFamily="34" charset="0"/>
                        </a:rPr>
                        <a:t>YY</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marL="0" marR="0" lvl="0" indent="0" algn="r" defTabSz="457200" rtl="0" eaLnBrk="1" fontAlgn="b" latinLnBrk="0" hangingPunct="1">
                        <a:lnSpc>
                          <a:spcPct val="100000"/>
                        </a:lnSpc>
                        <a:spcBef>
                          <a:spcPts val="0"/>
                        </a:spcBef>
                        <a:spcAft>
                          <a:spcPts val="0"/>
                        </a:spcAft>
                        <a:buClrTx/>
                        <a:buSzTx/>
                        <a:buFontTx/>
                        <a:buNone/>
                        <a:tabLst/>
                        <a:defRPr/>
                      </a:pPr>
                      <a:r>
                        <a:rPr lang="en-US" sz="1300" b="0" i="0" u="none" strike="noStrike" dirty="0">
                          <a:solidFill>
                            <a:srgbClr val="000000"/>
                          </a:solidFill>
                          <a:effectLst/>
                          <a:highlight>
                            <a:srgbClr val="FFFF00"/>
                          </a:highlight>
                          <a:latin typeface="Calibri" panose="020F0502020204030204" pitchFamily="34" charset="0"/>
                        </a:rPr>
                        <a:t>ZZ</a:t>
                      </a:r>
                    </a:p>
                  </a:txBody>
                  <a:tcPr marL="9525" marR="9525" marT="9525" marB="0" anchor="b">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3291899"/>
                  </a:ext>
                </a:extLst>
              </a:tr>
            </a:tbl>
          </a:graphicData>
        </a:graphic>
      </p:graphicFrame>
      <p:sp>
        <p:nvSpPr>
          <p:cNvPr id="9" name="TextBox 8">
            <a:extLst>
              <a:ext uri="{FF2B5EF4-FFF2-40B4-BE49-F238E27FC236}">
                <a16:creationId xmlns:a16="http://schemas.microsoft.com/office/drawing/2014/main" id="{AB85B9FD-1862-2757-F0FF-F30F1DF461DC}"/>
              </a:ext>
            </a:extLst>
          </p:cNvPr>
          <p:cNvSpPr txBox="1"/>
          <p:nvPr/>
        </p:nvSpPr>
        <p:spPr>
          <a:xfrm>
            <a:off x="556382" y="3845600"/>
            <a:ext cx="10881360" cy="369332"/>
          </a:xfrm>
          <a:prstGeom prst="rect">
            <a:avLst/>
          </a:prstGeom>
          <a:noFill/>
        </p:spPr>
        <p:txBody>
          <a:bodyPr wrap="square" rtlCol="0">
            <a:spAutoFit/>
          </a:bodyPr>
          <a:lstStyle/>
          <a:p>
            <a:r>
              <a:rPr lang="en-US" dirty="0"/>
              <a:t>Cumulative GHG Reductions by 2035 and </a:t>
            </a:r>
            <a:r>
              <a:rPr lang="en-US" u="sng" dirty="0"/>
              <a:t>All CEC Investments</a:t>
            </a:r>
          </a:p>
        </p:txBody>
      </p:sp>
    </p:spTree>
    <p:extLst>
      <p:ext uri="{BB962C8B-B14F-4D97-AF65-F5344CB8AC3E}">
        <p14:creationId xmlns:p14="http://schemas.microsoft.com/office/powerpoint/2010/main" val="1465539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nclusions &amp; Next Steps">
            <a:extLst>
              <a:ext uri="{FF2B5EF4-FFF2-40B4-BE49-F238E27FC236}">
                <a16:creationId xmlns:a16="http://schemas.microsoft.com/office/drawing/2014/main" id="{32C58375-E4CF-65CB-1F71-41DC888299CE}"/>
              </a:ext>
            </a:extLst>
          </p:cNvPr>
          <p:cNvSpPr>
            <a:spLocks noGrp="1"/>
          </p:cNvSpPr>
          <p:nvPr>
            <p:ph type="title"/>
          </p:nvPr>
        </p:nvSpPr>
        <p:spPr/>
        <p:txBody>
          <a:bodyPr/>
          <a:lstStyle/>
          <a:p>
            <a:r>
              <a:rPr lang="en-US" dirty="0"/>
              <a:t>Conclusions &amp; Next Steps</a:t>
            </a:r>
          </a:p>
        </p:txBody>
      </p:sp>
    </p:spTree>
    <p:extLst>
      <p:ext uri="{BB962C8B-B14F-4D97-AF65-F5344CB8AC3E}">
        <p14:creationId xmlns:p14="http://schemas.microsoft.com/office/powerpoint/2010/main" val="961365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nclusions">
            <a:extLst>
              <a:ext uri="{FF2B5EF4-FFF2-40B4-BE49-F238E27FC236}">
                <a16:creationId xmlns:a16="http://schemas.microsoft.com/office/drawing/2014/main" id="{1101BF15-380E-5F36-B73C-1FEC4F1DD35E}"/>
              </a:ext>
            </a:extLst>
          </p:cNvPr>
          <p:cNvSpPr>
            <a:spLocks noGrp="1"/>
          </p:cNvSpPr>
          <p:nvPr>
            <p:ph type="title"/>
          </p:nvPr>
        </p:nvSpPr>
        <p:spPr/>
        <p:txBody>
          <a:bodyPr/>
          <a:lstStyle/>
          <a:p>
            <a:r>
              <a:rPr lang="en-US" dirty="0"/>
              <a:t>Conclusions</a:t>
            </a:r>
          </a:p>
        </p:txBody>
      </p:sp>
      <p:sp>
        <p:nvSpPr>
          <p:cNvPr id="3" name="TextBox 2">
            <a:extLst>
              <a:ext uri="{FF2B5EF4-FFF2-40B4-BE49-F238E27FC236}">
                <a16:creationId xmlns:a16="http://schemas.microsoft.com/office/drawing/2014/main" id="{3C60A05F-336F-519A-CCC9-FFE33E2A77DC}"/>
              </a:ext>
            </a:extLst>
          </p:cNvPr>
          <p:cNvSpPr txBox="1"/>
          <p:nvPr/>
        </p:nvSpPr>
        <p:spPr>
          <a:xfrm>
            <a:off x="556381" y="1090816"/>
            <a:ext cx="11079237" cy="2144177"/>
          </a:xfrm>
          <a:prstGeom prst="rect">
            <a:avLst/>
          </a:prstGeom>
          <a:noFill/>
        </p:spPr>
        <p:txBody>
          <a:bodyPr wrap="square" lIns="91440" tIns="45720" rIns="91440" bIns="45720" rtlCol="0" anchor="t">
            <a:spAutoFit/>
          </a:bodyPr>
          <a:lstStyle/>
          <a:p>
            <a:pPr marL="285750" indent="-285750">
              <a:spcAft>
                <a:spcPts val="800"/>
              </a:spcAft>
              <a:buFont typeface="Arial" panose="020B0604020202020204" pitchFamily="34" charset="0"/>
              <a:buChar char="•"/>
            </a:pPr>
            <a:r>
              <a:rPr lang="en-US" sz="2000" dirty="0"/>
              <a:t>NREL estimated the expected and market transformation benefits of a portfolio of transportation-related projects funded through CEC’s Clean Transportation Program over the past decade.</a:t>
            </a:r>
          </a:p>
          <a:p>
            <a:pPr marL="285750" indent="-285750">
              <a:spcAft>
                <a:spcPts val="800"/>
              </a:spcAft>
              <a:buFont typeface="Arial" panose="020B0604020202020204" pitchFamily="34" charset="0"/>
              <a:buChar char="•"/>
            </a:pPr>
            <a:r>
              <a:rPr lang="en-US" sz="2000" dirty="0"/>
              <a:t>The benefits from the projects were estimated in terms of displaced petroleum, GHG emissions reductions, and reductions in criteria air pollutant emissions.</a:t>
            </a:r>
          </a:p>
          <a:p>
            <a:pPr marL="285750" indent="-285750">
              <a:spcAft>
                <a:spcPts val="800"/>
              </a:spcAft>
              <a:buFont typeface="Arial" panose="020B0604020202020204" pitchFamily="34" charset="0"/>
              <a:buChar char="•"/>
            </a:pPr>
            <a:r>
              <a:rPr lang="en-US" sz="2000" dirty="0"/>
              <a:t>The methods for conducting the analysis largely emulate those employed to generate the 2021 CTP benefits report, with some updates to the assumptions, data, and methodology [1].</a:t>
            </a:r>
          </a:p>
        </p:txBody>
      </p:sp>
      <p:sp>
        <p:nvSpPr>
          <p:cNvPr id="4" name="TextBox 3">
            <a:extLst>
              <a:ext uri="{FF2B5EF4-FFF2-40B4-BE49-F238E27FC236}">
                <a16:creationId xmlns:a16="http://schemas.microsoft.com/office/drawing/2014/main" id="{B03E9CBF-3F45-0950-C30E-CFF1C9959252}"/>
              </a:ext>
            </a:extLst>
          </p:cNvPr>
          <p:cNvSpPr txBox="1"/>
          <p:nvPr/>
        </p:nvSpPr>
        <p:spPr>
          <a:xfrm>
            <a:off x="232131" y="6226851"/>
            <a:ext cx="11009977" cy="461665"/>
          </a:xfrm>
          <a:prstGeom prst="rect">
            <a:avLst/>
          </a:prstGeom>
          <a:noFill/>
        </p:spPr>
        <p:txBody>
          <a:bodyPr wrap="square" rtlCol="0">
            <a:spAutoFit/>
          </a:bodyPr>
          <a:lstStyle/>
          <a:p>
            <a:pPr marL="169863" indent="-169863">
              <a:spcAft>
                <a:spcPts val="800"/>
              </a:spcAft>
            </a:pPr>
            <a:r>
              <a:rPr lang="en-US" sz="1200" dirty="0">
                <a:effectLst/>
              </a:rPr>
              <a:t>1. California Energy Commission. 2021.</a:t>
            </a:r>
            <a:r>
              <a:rPr lang="en-US" sz="1200" i="1" dirty="0">
                <a:effectLst/>
              </a:rPr>
              <a:t> Analysis of Benefits Associated With Projects and Technologies Supported by the Clean Transportation Program</a:t>
            </a:r>
            <a:r>
              <a:rPr lang="en-US" sz="1200" dirty="0">
                <a:effectLst/>
              </a:rPr>
              <a:t>. Sacramento, CA: CEC. CEC-600-2021-039. </a:t>
            </a:r>
            <a:r>
              <a:rPr lang="en-US" sz="1200" dirty="0">
                <a:solidFill>
                  <a:srgbClr val="00A4E4"/>
                </a:solidFill>
                <a:effectLst/>
                <a:hlinkClick r:id="rId3">
                  <a:extLst>
                    <a:ext uri="{A12FA001-AC4F-418D-AE19-62706E023703}">
                      <ahyp:hlinkClr xmlns:ahyp="http://schemas.microsoft.com/office/drawing/2018/hyperlinkcolor" val="tx"/>
                    </a:ext>
                  </a:extLst>
                </a:hlinkClick>
              </a:rPr>
              <a:t>https://doi.org/10.2172/1886868</a:t>
            </a:r>
            <a:r>
              <a:rPr lang="en-US" sz="1200" dirty="0">
                <a:effectLst/>
              </a:rPr>
              <a:t>.</a:t>
            </a:r>
          </a:p>
        </p:txBody>
      </p:sp>
    </p:spTree>
    <p:extLst>
      <p:ext uri="{BB962C8B-B14F-4D97-AF65-F5344CB8AC3E}">
        <p14:creationId xmlns:p14="http://schemas.microsoft.com/office/powerpoint/2010/main" val="351767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Future Work">
            <a:extLst>
              <a:ext uri="{FF2B5EF4-FFF2-40B4-BE49-F238E27FC236}">
                <a16:creationId xmlns:a16="http://schemas.microsoft.com/office/drawing/2014/main" id="{1101BF15-380E-5F36-B73C-1FEC4F1DD35E}"/>
              </a:ext>
            </a:extLst>
          </p:cNvPr>
          <p:cNvSpPr>
            <a:spLocks noGrp="1"/>
          </p:cNvSpPr>
          <p:nvPr>
            <p:ph type="title"/>
          </p:nvPr>
        </p:nvSpPr>
        <p:spPr/>
        <p:txBody>
          <a:bodyPr/>
          <a:lstStyle/>
          <a:p>
            <a:r>
              <a:rPr lang="en-US" dirty="0"/>
              <a:t>Next Steps</a:t>
            </a:r>
          </a:p>
        </p:txBody>
      </p:sp>
      <p:graphicFrame>
        <p:nvGraphicFramePr>
          <p:cNvPr id="5" name="Table 4">
            <a:extLst>
              <a:ext uri="{FF2B5EF4-FFF2-40B4-BE49-F238E27FC236}">
                <a16:creationId xmlns:a16="http://schemas.microsoft.com/office/drawing/2014/main" id="{B7762FD5-3075-CAE7-50C9-790F628EDDC5}"/>
              </a:ext>
            </a:extLst>
          </p:cNvPr>
          <p:cNvGraphicFramePr>
            <a:graphicFrameLocks noGrp="1"/>
          </p:cNvGraphicFramePr>
          <p:nvPr>
            <p:extLst>
              <p:ext uri="{D42A27DB-BD31-4B8C-83A1-F6EECF244321}">
                <p14:modId xmlns:p14="http://schemas.microsoft.com/office/powerpoint/2010/main" val="2764223525"/>
              </p:ext>
            </p:extLst>
          </p:nvPr>
        </p:nvGraphicFramePr>
        <p:xfrm>
          <a:off x="1661160" y="2514600"/>
          <a:ext cx="8869680" cy="1828800"/>
        </p:xfrm>
        <a:graphic>
          <a:graphicData uri="http://schemas.openxmlformats.org/drawingml/2006/table">
            <a:tbl>
              <a:tblPr firstRow="1" bandRow="1">
                <a:tableStyleId>{5C22544A-7EE6-4342-B048-85BDC9FD1C3A}</a:tableStyleId>
              </a:tblPr>
              <a:tblGrid>
                <a:gridCol w="6126480">
                  <a:extLst>
                    <a:ext uri="{9D8B030D-6E8A-4147-A177-3AD203B41FA5}">
                      <a16:colId xmlns:a16="http://schemas.microsoft.com/office/drawing/2014/main" val="3988644692"/>
                    </a:ext>
                  </a:extLst>
                </a:gridCol>
                <a:gridCol w="1463040">
                  <a:extLst>
                    <a:ext uri="{9D8B030D-6E8A-4147-A177-3AD203B41FA5}">
                      <a16:colId xmlns:a16="http://schemas.microsoft.com/office/drawing/2014/main" val="2115325456"/>
                    </a:ext>
                  </a:extLst>
                </a:gridCol>
                <a:gridCol w="1280160">
                  <a:extLst>
                    <a:ext uri="{9D8B030D-6E8A-4147-A177-3AD203B41FA5}">
                      <a16:colId xmlns:a16="http://schemas.microsoft.com/office/drawing/2014/main" val="3700792798"/>
                    </a:ext>
                  </a:extLst>
                </a:gridCol>
              </a:tblGrid>
              <a:tr h="274320">
                <a:tc>
                  <a:txBody>
                    <a:bodyPr/>
                    <a:lstStyle/>
                    <a:p>
                      <a:pPr algn="ctr"/>
                      <a:r>
                        <a:rPr lang="en-US" dirty="0"/>
                        <a:t>Task</a:t>
                      </a:r>
                    </a:p>
                  </a:txBody>
                  <a:tcPr anchor="ctr"/>
                </a:tc>
                <a:tc>
                  <a:txBody>
                    <a:bodyPr/>
                    <a:lstStyle/>
                    <a:p>
                      <a:pPr algn="ctr"/>
                      <a:r>
                        <a:rPr lang="en-US" dirty="0"/>
                        <a:t>Complete By</a:t>
                      </a:r>
                    </a:p>
                  </a:txBody>
                  <a:tcPr anchor="ctr"/>
                </a:tc>
                <a:tc>
                  <a:txBody>
                    <a:bodyPr/>
                    <a:lstStyle/>
                    <a:p>
                      <a:pPr algn="ctr"/>
                      <a:r>
                        <a:rPr lang="en-US" dirty="0"/>
                        <a:t>Completed</a:t>
                      </a:r>
                    </a:p>
                  </a:txBody>
                  <a:tcPr anchor="ctr"/>
                </a:tc>
                <a:extLst>
                  <a:ext uri="{0D108BD9-81ED-4DB2-BD59-A6C34878D82A}">
                    <a16:rowId xmlns:a16="http://schemas.microsoft.com/office/drawing/2014/main" val="4192328638"/>
                  </a:ext>
                </a:extLst>
              </a:tr>
              <a:tr h="274320">
                <a:tc>
                  <a:txBody>
                    <a:bodyPr/>
                    <a:lstStyle/>
                    <a:p>
                      <a:r>
                        <a:rPr lang="en-US" sz="1800" dirty="0"/>
                        <a:t>Complete expected benefits and market transformation analysis</a:t>
                      </a:r>
                      <a:endParaRPr lang="en-US" dirty="0"/>
                    </a:p>
                  </a:txBody>
                  <a:tcPr/>
                </a:tc>
                <a:tc>
                  <a:txBody>
                    <a:bodyPr/>
                    <a:lstStyle/>
                    <a:p>
                      <a:pPr algn="ctr"/>
                      <a:r>
                        <a:rPr lang="en-US" sz="1800" dirty="0"/>
                        <a:t>11/22/23</a:t>
                      </a:r>
                      <a:endParaRPr lang="en-US" dirty="0"/>
                    </a:p>
                  </a:txBody>
                  <a:tcPr anchor="ctr"/>
                </a:tc>
                <a:tc>
                  <a:txBody>
                    <a:bodyPr/>
                    <a:lstStyle/>
                    <a:p>
                      <a:pPr algn="ctr"/>
                      <a:r>
                        <a:rPr lang="en-US" sz="1800" dirty="0">
                          <a:solidFill>
                            <a:srgbClr val="00B050"/>
                          </a:solidFill>
                          <a:sym typeface="Wingdings" panose="05000000000000000000" pitchFamily="2" charset="2"/>
                        </a:rPr>
                        <a:t></a:t>
                      </a:r>
                      <a:endParaRPr lang="en-US" dirty="0"/>
                    </a:p>
                  </a:txBody>
                  <a:tcPr anchor="ctr"/>
                </a:tc>
                <a:extLst>
                  <a:ext uri="{0D108BD9-81ED-4DB2-BD59-A6C34878D82A}">
                    <a16:rowId xmlns:a16="http://schemas.microsoft.com/office/drawing/2014/main" val="1563758673"/>
                  </a:ext>
                </a:extLst>
              </a:tr>
              <a:tr h="274320">
                <a:tc>
                  <a:txBody>
                    <a:bodyPr/>
                    <a:lstStyle/>
                    <a:p>
                      <a:r>
                        <a:rPr lang="en-US" sz="1800" b="1" dirty="0"/>
                        <a:t>Complete economic impact analysis</a:t>
                      </a:r>
                      <a:endParaRPr lang="en-US" dirty="0"/>
                    </a:p>
                  </a:txBody>
                  <a:tcPr/>
                </a:tc>
                <a:tc>
                  <a:txBody>
                    <a:bodyPr/>
                    <a:lstStyle/>
                    <a:p>
                      <a:pPr algn="ctr"/>
                      <a:r>
                        <a:rPr lang="en-US" sz="1800" b="1" dirty="0"/>
                        <a:t>12/15/23</a:t>
                      </a:r>
                      <a:endParaRPr lang="en-US" dirty="0"/>
                    </a:p>
                  </a:txBody>
                  <a:tcPr anchor="ctr"/>
                </a:tc>
                <a:tc>
                  <a:txBody>
                    <a:bodyPr/>
                    <a:lstStyle/>
                    <a:p>
                      <a:pPr algn="ctr"/>
                      <a:endParaRPr lang="en-US" dirty="0"/>
                    </a:p>
                  </a:txBody>
                  <a:tcPr anchor="ctr"/>
                </a:tc>
                <a:extLst>
                  <a:ext uri="{0D108BD9-81ED-4DB2-BD59-A6C34878D82A}">
                    <a16:rowId xmlns:a16="http://schemas.microsoft.com/office/drawing/2014/main" val="963796604"/>
                  </a:ext>
                </a:extLst>
              </a:tr>
              <a:tr h="274320">
                <a:tc>
                  <a:txBody>
                    <a:bodyPr/>
                    <a:lstStyle/>
                    <a:p>
                      <a:r>
                        <a:rPr lang="en-US" sz="1800" b="1" dirty="0"/>
                        <a:t>Submit final report for reviews</a:t>
                      </a:r>
                      <a:endParaRPr lang="en-US" dirty="0"/>
                    </a:p>
                  </a:txBody>
                  <a:tcPr/>
                </a:tc>
                <a:tc>
                  <a:txBody>
                    <a:bodyPr/>
                    <a:lstStyle/>
                    <a:p>
                      <a:pPr algn="ctr"/>
                      <a:r>
                        <a:rPr lang="en-US" sz="1800" b="1" dirty="0"/>
                        <a:t>12/15/23</a:t>
                      </a:r>
                      <a:endParaRPr lang="en-US" dirty="0"/>
                    </a:p>
                  </a:txBody>
                  <a:tcPr anchor="ctr"/>
                </a:tc>
                <a:tc>
                  <a:txBody>
                    <a:bodyPr/>
                    <a:lstStyle/>
                    <a:p>
                      <a:pPr algn="ctr"/>
                      <a:endParaRPr lang="en-US" dirty="0"/>
                    </a:p>
                  </a:txBody>
                  <a:tcPr anchor="ctr"/>
                </a:tc>
                <a:extLst>
                  <a:ext uri="{0D108BD9-81ED-4DB2-BD59-A6C34878D82A}">
                    <a16:rowId xmlns:a16="http://schemas.microsoft.com/office/drawing/2014/main" val="4085918502"/>
                  </a:ext>
                </a:extLst>
              </a:tr>
              <a:tr h="274320">
                <a:tc>
                  <a:txBody>
                    <a:bodyPr/>
                    <a:lstStyle/>
                    <a:p>
                      <a:r>
                        <a:rPr lang="en-US" sz="1800" dirty="0"/>
                        <a:t>Report is publicly available</a:t>
                      </a:r>
                      <a:endParaRPr lang="en-US" dirty="0"/>
                    </a:p>
                  </a:txBody>
                  <a:tcPr/>
                </a:tc>
                <a:tc>
                  <a:txBody>
                    <a:bodyPr/>
                    <a:lstStyle/>
                    <a:p>
                      <a:pPr algn="ctr"/>
                      <a:r>
                        <a:rPr lang="en-US" sz="1800" dirty="0"/>
                        <a:t>01/08/24</a:t>
                      </a:r>
                      <a:endParaRPr lang="en-US" dirty="0"/>
                    </a:p>
                  </a:txBody>
                  <a:tcPr anchor="ctr"/>
                </a:tc>
                <a:tc>
                  <a:txBody>
                    <a:bodyPr/>
                    <a:lstStyle/>
                    <a:p>
                      <a:pPr algn="ctr"/>
                      <a:endParaRPr lang="en-US" dirty="0"/>
                    </a:p>
                  </a:txBody>
                  <a:tcPr anchor="ctr"/>
                </a:tc>
                <a:extLst>
                  <a:ext uri="{0D108BD9-81ED-4DB2-BD59-A6C34878D82A}">
                    <a16:rowId xmlns:a16="http://schemas.microsoft.com/office/drawing/2014/main" val="1453982735"/>
                  </a:ext>
                </a:extLst>
              </a:tr>
            </a:tbl>
          </a:graphicData>
        </a:graphic>
      </p:graphicFrame>
    </p:spTree>
    <p:extLst>
      <p:ext uri="{BB962C8B-B14F-4D97-AF65-F5344CB8AC3E}">
        <p14:creationId xmlns:p14="http://schemas.microsoft.com/office/powerpoint/2010/main" val="3261304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701D1D-FBC5-DC5B-4C30-24ABFA7E486B}"/>
              </a:ext>
            </a:extLst>
          </p:cNvPr>
          <p:cNvSpPr>
            <a:spLocks noGrp="1"/>
          </p:cNvSpPr>
          <p:nvPr>
            <p:ph type="body" sz="quarter" idx="13"/>
          </p:nvPr>
        </p:nvSpPr>
        <p:spPr>
          <a:xfrm>
            <a:off x="5351487" y="4112557"/>
            <a:ext cx="5354193" cy="254000"/>
          </a:xfrm>
        </p:spPr>
        <p:txBody>
          <a:bodyPr/>
          <a:lstStyle/>
          <a:p>
            <a:r>
              <a:rPr lang="en-US" sz="1200" dirty="0">
                <a:solidFill>
                  <a:schemeClr val="bg1">
                    <a:lumMod val="50000"/>
                  </a:schemeClr>
                </a:solidFill>
                <a:latin typeface="Arial" panose="020B0604020202020204" pitchFamily="34" charset="0"/>
                <a:cs typeface="Arial" panose="020B0604020202020204" pitchFamily="34" charset="0"/>
              </a:rPr>
              <a:t>NREL/PR-5400-87699</a:t>
            </a:r>
          </a:p>
        </p:txBody>
      </p:sp>
      <p:sp>
        <p:nvSpPr>
          <p:cNvPr id="4" name="Text Placeholder 3" descr="Thank You">
            <a:extLst>
              <a:ext uri="{FF2B5EF4-FFF2-40B4-BE49-F238E27FC236}">
                <a16:creationId xmlns:a16="http://schemas.microsoft.com/office/drawing/2014/main" id="{F17C3B4E-FC8B-4E79-96E0-171CBD7A13F5}"/>
              </a:ext>
            </a:extLst>
          </p:cNvPr>
          <p:cNvSpPr>
            <a:spLocks noGrp="1"/>
          </p:cNvSpPr>
          <p:nvPr>
            <p:ph type="body" sz="quarter" idx="14"/>
          </p:nvPr>
        </p:nvSpPr>
        <p:spPr/>
        <p:txBody>
          <a:bodyPr/>
          <a:lstStyle/>
          <a:p>
            <a:r>
              <a:rPr lang="en-US" dirty="0"/>
              <a:t>Thank You</a:t>
            </a:r>
          </a:p>
        </p:txBody>
      </p:sp>
      <p:sp>
        <p:nvSpPr>
          <p:cNvPr id="2" name="TextBox 1">
            <a:extLst>
              <a:ext uri="{FF2B5EF4-FFF2-40B4-BE49-F238E27FC236}">
                <a16:creationId xmlns:a16="http://schemas.microsoft.com/office/drawing/2014/main" id="{935F33CC-28BF-3779-AD2A-3F43A01B7FA8}"/>
              </a:ext>
            </a:extLst>
          </p:cNvPr>
          <p:cNvSpPr txBox="1"/>
          <p:nvPr/>
        </p:nvSpPr>
        <p:spPr>
          <a:xfrm>
            <a:off x="77002" y="5144614"/>
            <a:ext cx="4908884" cy="1631216"/>
          </a:xfrm>
          <a:prstGeom prst="rect">
            <a:avLst/>
          </a:prstGeom>
          <a:noFill/>
        </p:spPr>
        <p:txBody>
          <a:bodyPr wrap="square" rtlCol="0">
            <a:spAutoFit/>
          </a:bodyPr>
          <a:lstStyle/>
          <a:p>
            <a:r>
              <a:rPr lang="en-US" sz="1000" b="0" i="0" dirty="0">
                <a:solidFill>
                  <a:srgbClr val="333333"/>
                </a:solidFill>
                <a:effectLst/>
                <a:latin typeface="+mj-lt"/>
              </a:rPr>
              <a:t>This work was authored by the National Renewable Energy Laboratory, operated by Alliance for Sustainable Energy, LLC, for the U.S. Department of Energy (DOE) under Contract No. DE-AC36-08GO28308. Support for the work was also provided by the California Energy Commission under </a:t>
            </a:r>
            <a:r>
              <a:rPr lang="en-US" sz="1000" b="0" i="0" dirty="0">
                <a:solidFill>
                  <a:schemeClr val="tx1">
                    <a:lumMod val="50000"/>
                  </a:schemeClr>
                </a:solidFill>
                <a:effectLst/>
                <a:latin typeface="+mj-lt"/>
              </a:rPr>
              <a:t>Agreement</a:t>
            </a:r>
            <a:r>
              <a:rPr lang="en-US" sz="1000" b="0" i="0" dirty="0">
                <a:solidFill>
                  <a:srgbClr val="FF0000"/>
                </a:solidFill>
                <a:effectLst/>
                <a:latin typeface="+mj-lt"/>
              </a:rPr>
              <a:t> </a:t>
            </a:r>
            <a:r>
              <a:rPr lang="en-US" sz="1000" dirty="0"/>
              <a:t>FIA-22-23255-0</a:t>
            </a:r>
            <a:r>
              <a:rPr lang="en-US" sz="1000" dirty="0">
                <a:solidFill>
                  <a:srgbClr val="333333"/>
                </a:solidFill>
                <a:latin typeface="+mj-lt"/>
              </a:rPr>
              <a:t>.</a:t>
            </a:r>
            <a:r>
              <a:rPr lang="en-US" sz="1000" b="0" i="0" dirty="0">
                <a:solidFill>
                  <a:srgbClr val="333333"/>
                </a:solidFill>
                <a:effectLst/>
                <a:latin typeface="+mj-lt"/>
              </a:rPr>
              <a:t> The authors would also like to thank Margaret Mann and Eric Wood for the guidance provided through this work. The views expressed in the article do not necessarily represent the views of the DOE or the U.S. Government. The U.S. Government retains and the publisher, by accepting the article for publication, acknowledges that the U.S. Government retains a nonexclusive, paid-up, irrevocable, worldwide license to publish or reproduce the published form of this work, or allow others to do so, for U.S. Government purposes.</a:t>
            </a:r>
            <a:endParaRPr lang="en-US" sz="1000" dirty="0">
              <a:latin typeface="+mj-lt"/>
            </a:endParaRPr>
          </a:p>
        </p:txBody>
      </p:sp>
    </p:spTree>
    <p:extLst>
      <p:ext uri="{BB962C8B-B14F-4D97-AF65-F5344CB8AC3E}">
        <p14:creationId xmlns:p14="http://schemas.microsoft.com/office/powerpoint/2010/main" val="2036025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A8CEE-8DE9-5644-039C-BBCF4D61B3C4}"/>
              </a:ext>
            </a:extLst>
          </p:cNvPr>
          <p:cNvSpPr>
            <a:spLocks noGrp="1"/>
          </p:cNvSpPr>
          <p:nvPr>
            <p:ph type="title"/>
          </p:nvPr>
        </p:nvSpPr>
        <p:spPr/>
        <p:txBody>
          <a:bodyPr/>
          <a:lstStyle/>
          <a:p>
            <a:r>
              <a:rPr lang="en-US" dirty="0"/>
              <a:t>Market Transformation Benefits in Details</a:t>
            </a:r>
          </a:p>
        </p:txBody>
      </p:sp>
    </p:spTree>
    <p:extLst>
      <p:ext uri="{BB962C8B-B14F-4D97-AF65-F5344CB8AC3E}">
        <p14:creationId xmlns:p14="http://schemas.microsoft.com/office/powerpoint/2010/main" val="1764523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84075-F790-C747-7587-29B164F47B1C}"/>
              </a:ext>
            </a:extLst>
          </p:cNvPr>
          <p:cNvSpPr>
            <a:spLocks noGrp="1"/>
          </p:cNvSpPr>
          <p:nvPr>
            <p:ph type="title"/>
          </p:nvPr>
        </p:nvSpPr>
        <p:spPr/>
        <p:txBody>
          <a:bodyPr/>
          <a:lstStyle/>
          <a:p>
            <a:r>
              <a:rPr lang="en-US" dirty="0"/>
              <a:t>Market Transformation Methodology Overview</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5C8B443-DA9A-DBD4-19F1-5D751CF8BBB0}"/>
                  </a:ext>
                </a:extLst>
              </p:cNvPr>
              <p:cNvSpPr txBox="1"/>
              <p:nvPr/>
            </p:nvSpPr>
            <p:spPr>
              <a:xfrm>
                <a:off x="556382" y="1020743"/>
                <a:ext cx="11079238" cy="5563574"/>
              </a:xfrm>
              <a:prstGeom prst="rect">
                <a:avLst/>
              </a:prstGeom>
              <a:noFill/>
            </p:spPr>
            <p:txBody>
              <a:bodyPr wrap="square" rtlCol="0">
                <a:spAutoFit/>
              </a:bodyPr>
              <a:lstStyle/>
              <a:p>
                <a:pPr marL="285750" indent="-285750">
                  <a:buFont typeface="Arial" panose="020B0604020202020204" pitchFamily="34" charset="0"/>
                  <a:buChar char="•"/>
                </a:pPr>
                <a:r>
                  <a:rPr lang="en-US" sz="2000"/>
                  <a:t>Generally, market transformation (MT) benefits examine the impact of CTP funding in shifting vehicle sales towards alternative fuel vehicles. </a:t>
                </a:r>
              </a:p>
              <a:p>
                <a:pPr marL="285750" indent="-285750">
                  <a:buFont typeface="Arial" panose="020B0604020202020204" pitchFamily="34" charset="0"/>
                  <a:buChar char="•"/>
                </a:pPr>
                <a:r>
                  <a:rPr lang="en-US" sz="2000"/>
                  <a:t>The methods used here are largely similar to the those presented in the 2021 analysis, which are based on the methodology described in detail in the 2014 NREL report [1, 2]</a:t>
                </a:r>
                <a:endParaRPr lang="en-US" sz="2000">
                  <a:highlight>
                    <a:srgbClr val="FFFF00"/>
                  </a:highlight>
                </a:endParaRPr>
              </a:p>
              <a:p>
                <a:pPr marL="285750" indent="-285750">
                  <a:buFont typeface="Arial" panose="020B0604020202020204" pitchFamily="34" charset="0"/>
                  <a:buChar char="•"/>
                </a:pPr>
                <a:r>
                  <a:rPr lang="en-US" sz="2000"/>
                  <a:t>Changes in market share depend on the initial and after-CTP sales shares of the advanced vehicles (</a:t>
                </a:r>
                <a14:m>
                  <m:oMath xmlns:m="http://schemas.openxmlformats.org/officeDocument/2006/math">
                    <m:r>
                      <a:rPr lang="en-US" sz="2000" b="0" i="1" smtClean="0">
                        <a:latin typeface="Cambria Math" panose="02040503050406030204" pitchFamily="18" charset="0"/>
                      </a:rPr>
                      <m:t>𝑆</m:t>
                    </m:r>
                  </m:oMath>
                </a14:m>
                <a:r>
                  <a:rPr lang="en-US" sz="2000"/>
                  <a:t>, </a:t>
                </a:r>
                <a14:m>
                  <m:oMath xmlns:m="http://schemas.openxmlformats.org/officeDocument/2006/math">
                    <m:sSup>
                      <m:sSupPr>
                        <m:ctrlPr>
                          <a:rPr lang="en-US" sz="2000" i="1">
                            <a:latin typeface="Cambria Math" panose="02040503050406030204" pitchFamily="18" charset="0"/>
                          </a:rPr>
                        </m:ctrlPr>
                      </m:sSupPr>
                      <m:e>
                        <m:r>
                          <a:rPr lang="en-US" sz="2000" i="1">
                            <a:latin typeface="Cambria Math" panose="02040503050406030204" pitchFamily="18" charset="0"/>
                          </a:rPr>
                          <m:t>𝑆</m:t>
                        </m:r>
                      </m:e>
                      <m:sup>
                        <m:r>
                          <a:rPr lang="en-US" sz="2000" i="1">
                            <a:latin typeface="Cambria Math" panose="02040503050406030204" pitchFamily="18" charset="0"/>
                          </a:rPr>
                          <m:t>∗</m:t>
                        </m:r>
                      </m:sup>
                    </m:sSup>
                  </m:oMath>
                </a14:m>
                <a:r>
                  <a:rPr lang="en-US" sz="2000"/>
                  <a:t>), as well annual sales of the conventional and advanced vehicles (</a:t>
                </a: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𝑄</m:t>
                        </m:r>
                      </m:e>
                      <m:sub>
                        <m:r>
                          <a:rPr lang="en-US" sz="2000" i="1">
                            <a:latin typeface="Cambria Math" panose="02040503050406030204" pitchFamily="18" charset="0"/>
                          </a:rPr>
                          <m:t>𝑎𝑙𝑡</m:t>
                        </m:r>
                      </m:sub>
                    </m:sSub>
                  </m:oMath>
                </a14:m>
                <a:r>
                  <a:rPr lang="en-US" sz="2000"/>
                  <a:t>, </a:t>
                </a: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𝑄</m:t>
                        </m:r>
                      </m:e>
                      <m:sub>
                        <m:r>
                          <a:rPr lang="en-US" sz="2000" i="1">
                            <a:latin typeface="Cambria Math" panose="02040503050406030204" pitchFamily="18" charset="0"/>
                          </a:rPr>
                          <m:t>𝑟𝑒𝑓</m:t>
                        </m:r>
                      </m:sub>
                    </m:sSub>
                  </m:oMath>
                </a14:m>
                <a:r>
                  <a:rPr lang="en-US" sz="2000"/>
                  <a:t>):</a:t>
                </a:r>
              </a:p>
              <a:p>
                <a:endParaRPr lang="en-US" sz="2000"/>
              </a:p>
              <a:p>
                <a:pPr/>
                <a14:m>
                  <m:oMathPara xmlns:m="http://schemas.openxmlformats.org/officeDocument/2006/math">
                    <m:oMathParaPr>
                      <m:jc m:val="centerGroup"/>
                    </m:oMathParaPr>
                    <m:oMath xmlns:m="http://schemas.openxmlformats.org/officeDocument/2006/math">
                      <m:r>
                        <m:rPr>
                          <m:sty m:val="p"/>
                        </m:rPr>
                        <a:rPr lang="en-US" sz="2000">
                          <a:latin typeface="Cambria Math" panose="02040503050406030204" pitchFamily="18" charset="0"/>
                        </a:rPr>
                        <m:t>Δ</m:t>
                      </m:r>
                      <m:sSub>
                        <m:sSubPr>
                          <m:ctrlPr>
                            <a:rPr lang="en-US" sz="2000" i="1">
                              <a:latin typeface="Cambria Math" panose="02040503050406030204" pitchFamily="18" charset="0"/>
                            </a:rPr>
                          </m:ctrlPr>
                        </m:sSubPr>
                        <m:e>
                          <m:r>
                            <a:rPr lang="en-US" sz="2000" i="1">
                              <a:latin typeface="Cambria Math" panose="02040503050406030204" pitchFamily="18" charset="0"/>
                            </a:rPr>
                            <m:t>𝑄</m:t>
                          </m:r>
                        </m:e>
                        <m:sub>
                          <m:r>
                            <a:rPr lang="en-US" sz="2000" i="1">
                              <a:latin typeface="Cambria Math" panose="02040503050406030204" pitchFamily="18" charset="0"/>
                            </a:rPr>
                            <m:t>𝑎𝑙𝑡</m:t>
                          </m:r>
                        </m:sub>
                      </m:sSub>
                      <m:r>
                        <a:rPr lang="en-US" sz="2000" i="1">
                          <a:latin typeface="Cambria Math" panose="02040503050406030204" pitchFamily="18" charset="0"/>
                        </a:rPr>
                        <m:t>=</m:t>
                      </m:r>
                      <m:d>
                        <m:dPr>
                          <m:ctrlPr>
                            <a:rPr lang="en-US" sz="2000" i="1">
                              <a:latin typeface="Cambria Math" panose="02040503050406030204" pitchFamily="18" charset="0"/>
                            </a:rPr>
                          </m:ctrlPr>
                        </m:dPr>
                        <m:e>
                          <m:r>
                            <a:rPr lang="en-US" sz="2000" i="1">
                              <a:latin typeface="Cambria Math" panose="02040503050406030204" pitchFamily="18" charset="0"/>
                            </a:rPr>
                            <m:t>𝑆</m:t>
                          </m:r>
                          <m:d>
                            <m:dPr>
                              <m:ctrlPr>
                                <a:rPr lang="en-US" sz="2000" i="1">
                                  <a:latin typeface="Cambria Math" panose="02040503050406030204" pitchFamily="18" charset="0"/>
                                </a:rPr>
                              </m:ctrlPr>
                            </m:dPr>
                            <m:e>
                              <m:sSubSup>
                                <m:sSubSupPr>
                                  <m:ctrlPr>
                                    <a:rPr lang="en-US" sz="2000" i="1">
                                      <a:latin typeface="Cambria Math" panose="02040503050406030204" pitchFamily="18" charset="0"/>
                                    </a:rPr>
                                  </m:ctrlPr>
                                </m:sSubSupPr>
                                <m:e>
                                  <m:r>
                                    <a:rPr lang="en-US" sz="2000" i="1">
                                      <a:latin typeface="Cambria Math" panose="02040503050406030204" pitchFamily="18" charset="0"/>
                                    </a:rPr>
                                    <m:t>𝑃</m:t>
                                  </m:r>
                                </m:e>
                                <m:sub>
                                  <m:r>
                                    <a:rPr lang="en-US" sz="2000" i="1">
                                      <a:latin typeface="Cambria Math" panose="02040503050406030204" pitchFamily="18" charset="0"/>
                                    </a:rPr>
                                    <m:t>𝑎𝑙𝑡</m:t>
                                  </m:r>
                                </m:sub>
                                <m:sup>
                                  <m:r>
                                    <a:rPr lang="en-US" sz="2000" i="1">
                                      <a:latin typeface="Cambria Math" panose="02040503050406030204" pitchFamily="18" charset="0"/>
                                    </a:rPr>
                                    <m:t>∗</m:t>
                                  </m:r>
                                </m:sup>
                              </m:sSubSup>
                              <m:r>
                                <a:rPr lang="en-US" sz="2000" i="1">
                                  <a:latin typeface="Cambria Math" panose="02040503050406030204" pitchFamily="18" charset="0"/>
                                </a:rPr>
                                <m:t>, </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r>
                            <a:rPr lang="en-US" sz="2000" i="1">
                              <a:latin typeface="Cambria Math" panose="02040503050406030204" pitchFamily="18" charset="0"/>
                            </a:rPr>
                            <m:t>−</m:t>
                          </m:r>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𝑆</m:t>
                              </m:r>
                            </m:e>
                            <m:sup>
                              <m:r>
                                <a:rPr lang="en-US" sz="2000" b="0" i="1" smtClean="0">
                                  <a:latin typeface="Cambria Math" panose="02040503050406030204" pitchFamily="18" charset="0"/>
                                </a:rPr>
                                <m:t>∗</m:t>
                              </m:r>
                            </m:sup>
                          </m:sSup>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𝑎𝑙𝑡</m:t>
                                  </m:r>
                                </m:sub>
                              </m:sSub>
                              <m:r>
                                <a:rPr lang="en-US" sz="2000" i="1">
                                  <a:latin typeface="Cambria Math" panose="02040503050406030204" pitchFamily="18" charset="0"/>
                                </a:rPr>
                                <m:t>, </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e>
                      </m:d>
                      <m:r>
                        <a:rPr lang="en-US" sz="2000" i="1">
                          <a:latin typeface="Cambria Math" panose="02040503050406030204" pitchFamily="18" charset="0"/>
                        </a:rPr>
                        <m:t>⋅</m:t>
                      </m:r>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a:rPr lang="en-US" sz="2000" i="1">
                                  <a:latin typeface="Cambria Math" panose="02040503050406030204" pitchFamily="18" charset="0"/>
                                </a:rPr>
                                <m:t>𝑄</m:t>
                              </m:r>
                            </m:e>
                            <m:sub>
                              <m:r>
                                <a:rPr lang="en-US" sz="2000" i="1">
                                  <a:latin typeface="Cambria Math" panose="02040503050406030204" pitchFamily="18" charset="0"/>
                                </a:rPr>
                                <m:t>𝑎𝑙𝑡</m:t>
                              </m:r>
                            </m:sub>
                          </m:sSub>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𝑄</m:t>
                              </m:r>
                            </m:e>
                            <m:sub>
                              <m:r>
                                <a:rPr lang="en-US" sz="2000" i="1">
                                  <a:latin typeface="Cambria Math" panose="02040503050406030204" pitchFamily="18" charset="0"/>
                                </a:rPr>
                                <m:t>𝑟𝑒𝑓</m:t>
                              </m:r>
                            </m:sub>
                          </m:sSub>
                        </m:e>
                      </m:d>
                      <m:r>
                        <a:rPr lang="en-US" sz="2000" b="0" i="1" smtClean="0">
                          <a:latin typeface="Cambria Math" panose="02040503050406030204" pitchFamily="18" charset="0"/>
                        </a:rPr>
                        <m:t>;</m:t>
                      </m:r>
                    </m:oMath>
                  </m:oMathPara>
                </a14:m>
                <a:endParaRPr lang="en-US" sz="2000"/>
              </a:p>
              <a:p>
                <a:endParaRPr lang="en-US" sz="2000"/>
              </a:p>
              <a:p>
                <a:endParaRPr lang="en-US" sz="2000"/>
              </a:p>
              <a:p>
                <a:endParaRPr lang="en-US" sz="2000"/>
              </a:p>
              <a:p>
                <a:endParaRPr lang="en-US" sz="2000"/>
              </a:p>
              <a:p>
                <a:endParaRPr lang="en-US" sz="2000"/>
              </a:p>
              <a:p>
                <a:pPr marR="0" lvl="0" algn="l" defTabSz="914400" rtl="0" eaLnBrk="1" fontAlgn="auto" latinLnBrk="0" hangingPunct="1">
                  <a:lnSpc>
                    <a:spcPct val="100000"/>
                  </a:lnSpc>
                  <a:spcBef>
                    <a:spcPts val="0"/>
                  </a:spcBef>
                  <a:spcAft>
                    <a:spcPts val="0"/>
                  </a:spcAft>
                  <a:buClrTx/>
                  <a:buSzTx/>
                  <a:tabLst/>
                  <a:defRPr/>
                </a:pPr>
                <a:r>
                  <a:rPr kumimoji="0" lang="en-US" sz="1200" b="0" i="0" u="none" strike="noStrike" kern="1200" cap="none" spc="0" normalizeH="0" baseline="0" noProof="0">
                    <a:ln>
                      <a:noFill/>
                    </a:ln>
                    <a:solidFill>
                      <a:srgbClr val="333333"/>
                    </a:solidFill>
                    <a:effectLst/>
                    <a:uLnTx/>
                    <a:uFillTx/>
                    <a:latin typeface="Calibri"/>
                    <a:ea typeface="+mn-ea"/>
                    <a:cs typeface="+mn-cs"/>
                  </a:rPr>
                  <a:t>1. CEC. 2021.</a:t>
                </a:r>
                <a:r>
                  <a:rPr kumimoji="0" lang="en-US" sz="1200" b="0" i="1" u="none" strike="noStrike" kern="1200" cap="none" spc="0" normalizeH="0" baseline="0" noProof="0">
                    <a:ln>
                      <a:noFill/>
                    </a:ln>
                    <a:solidFill>
                      <a:srgbClr val="333333"/>
                    </a:solidFill>
                    <a:effectLst/>
                    <a:uLnTx/>
                    <a:uFillTx/>
                    <a:latin typeface="Calibri"/>
                    <a:ea typeface="+mn-ea"/>
                    <a:cs typeface="+mn-cs"/>
                  </a:rPr>
                  <a:t> Analysis of Benefits Associated With Projects and Technologies Supported by the Clean Transportation Program</a:t>
                </a:r>
                <a:r>
                  <a:rPr kumimoji="0" lang="en-US" sz="1200" b="0" i="0" u="none" strike="noStrike" kern="1200" cap="none" spc="0" normalizeH="0" baseline="0" noProof="0">
                    <a:ln>
                      <a:noFill/>
                    </a:ln>
                    <a:solidFill>
                      <a:srgbClr val="333333"/>
                    </a:solidFill>
                    <a:effectLst/>
                    <a:uLnTx/>
                    <a:uFillTx/>
                    <a:latin typeface="Calibri"/>
                    <a:ea typeface="+mn-ea"/>
                    <a:cs typeface="+mn-cs"/>
                  </a:rPr>
                  <a:t>. Sacramento, CA: CEC. CEC-600-2021-039. </a:t>
                </a:r>
                <a:r>
                  <a:rPr kumimoji="0" lang="en-US" sz="1200" b="0" i="0" u="none" strike="noStrike" kern="1200" cap="none" spc="0" normalizeH="0" baseline="0" noProof="0">
                    <a:ln>
                      <a:noFill/>
                    </a:ln>
                    <a:solidFill>
                      <a:srgbClr val="333333"/>
                    </a:solidFill>
                    <a:effectLst/>
                    <a:uLnTx/>
                    <a:uFillTx/>
                    <a:latin typeface="Calibri"/>
                    <a:ea typeface="+mn-ea"/>
                    <a:cs typeface="+mn-cs"/>
                    <a:hlinkClick r:id="rId2"/>
                  </a:rPr>
                  <a:t>https://doi.org/10.2172/1886868</a:t>
                </a:r>
                <a:r>
                  <a:rPr kumimoji="0" lang="en-US" sz="1200" b="0" i="0" u="none" strike="noStrike" kern="1200" cap="none" spc="0" normalizeH="0" baseline="0" noProof="0">
                    <a:ln>
                      <a:noFill/>
                    </a:ln>
                    <a:solidFill>
                      <a:srgbClr val="333333"/>
                    </a:solidFill>
                    <a:effectLst/>
                    <a:uLnTx/>
                    <a:uFillTx/>
                    <a:latin typeface="Calibri"/>
                    <a:ea typeface="+mn-ea"/>
                    <a:cs typeface="+mn-cs"/>
                  </a:rPr>
                  <a:t>. </a:t>
                </a:r>
              </a:p>
              <a:p>
                <a:pPr marR="0" lvl="0" algn="l" defTabSz="914400" rtl="0" eaLnBrk="1" fontAlgn="auto" latinLnBrk="0" hangingPunct="1">
                  <a:lnSpc>
                    <a:spcPct val="100000"/>
                  </a:lnSpc>
                  <a:spcBef>
                    <a:spcPts val="0"/>
                  </a:spcBef>
                  <a:spcAft>
                    <a:spcPts val="0"/>
                  </a:spcAft>
                  <a:buClrTx/>
                  <a:buSzTx/>
                  <a:tabLst/>
                  <a:defRPr/>
                </a:pPr>
                <a:r>
                  <a:rPr kumimoji="0" lang="en-US" sz="1200" b="0" i="0" u="none" strike="noStrike" kern="1200" cap="none" spc="0" normalizeH="0" baseline="0" noProof="0">
                    <a:ln>
                      <a:noFill/>
                    </a:ln>
                    <a:solidFill>
                      <a:srgbClr val="333333"/>
                    </a:solidFill>
                    <a:effectLst/>
                    <a:uLnTx/>
                    <a:uFillTx/>
                    <a:latin typeface="Calibri"/>
                    <a:ea typeface="+mn-ea"/>
                    <a:cs typeface="+mn-cs"/>
                  </a:rPr>
                  <a:t>2. CEC. 2014. </a:t>
                </a:r>
                <a:r>
                  <a:rPr kumimoji="0" lang="en-US" sz="1200" b="0" i="1" u="none" strike="noStrike" kern="1200" cap="none" spc="0" normalizeH="0" baseline="0" noProof="0">
                    <a:ln>
                      <a:noFill/>
                    </a:ln>
                    <a:solidFill>
                      <a:srgbClr val="333333"/>
                    </a:solidFill>
                    <a:effectLst/>
                    <a:uLnTx/>
                    <a:uFillTx/>
                    <a:latin typeface="Calibri"/>
                    <a:ea typeface="+mn-ea"/>
                    <a:cs typeface="+mn-cs"/>
                  </a:rPr>
                  <a:t>Analysis of Benefits Associated With Projects and Technologies Supported by the Alternative and Renewable Fuel and Vehicle Technology Program</a:t>
                </a:r>
                <a:r>
                  <a:rPr kumimoji="0" lang="en-US" sz="1200" b="0" i="0" u="none" strike="noStrike" kern="1200" cap="none" spc="0" normalizeH="0" baseline="0" noProof="0">
                    <a:ln>
                      <a:noFill/>
                    </a:ln>
                    <a:solidFill>
                      <a:srgbClr val="333333"/>
                    </a:solidFill>
                    <a:effectLst/>
                    <a:uLnTx/>
                    <a:uFillTx/>
                    <a:latin typeface="Calibri"/>
                    <a:ea typeface="+mn-ea"/>
                    <a:cs typeface="+mn-cs"/>
                  </a:rPr>
                  <a:t>. Sacramento, CA. CEC. CEC‐600‐2014‐005‐D. Url: </a:t>
                </a:r>
                <a:r>
                  <a:rPr kumimoji="0" lang="en-US" sz="1200" b="0" i="0" u="none" strike="noStrike" kern="1200" cap="none" spc="0" normalizeH="0" baseline="0" noProof="0">
                    <a:ln>
                      <a:noFill/>
                    </a:ln>
                    <a:solidFill>
                      <a:srgbClr val="333333"/>
                    </a:solidFill>
                    <a:effectLst/>
                    <a:uLnTx/>
                    <a:uFillTx/>
                    <a:latin typeface="Calibri"/>
                    <a:ea typeface="+mn-ea"/>
                    <a:cs typeface="+mn-cs"/>
                    <a:hlinkClick r:id="rId3"/>
                  </a:rPr>
                  <a:t>https://www.google.com/url?sa=t&amp;rct=j&amp;q=&amp;esrc=s&amp;source=web&amp;cd=&amp;ved=2ahUKEwifgYjEitiCAxWfnWoFHX_YCRUQFnoECA4QAQ&amp;url=https%3A%2F%2Fefiling.energy.ca.gov%2FGetDocument.aspx%3Ftn%3D73185&amp;usg=AOvVaw2apwgrqncnx-10pSwknSKz&amp;opi=89978449</a:t>
                </a:r>
                <a:r>
                  <a:rPr kumimoji="0" lang="en-US" sz="1200" b="0" i="0" u="none" strike="noStrike" kern="1200" cap="none" spc="0" normalizeH="0" baseline="0" noProof="0">
                    <a:ln>
                      <a:noFill/>
                    </a:ln>
                    <a:solidFill>
                      <a:srgbClr val="333333"/>
                    </a:solidFill>
                    <a:effectLst/>
                    <a:uLnTx/>
                    <a:uFillTx/>
                    <a:latin typeface="Calibri"/>
                    <a:ea typeface="+mn-ea"/>
                    <a:cs typeface="+mn-cs"/>
                  </a:rPr>
                  <a:t>.</a:t>
                </a:r>
              </a:p>
              <a:p>
                <a:pPr marR="0" lvl="0" algn="l" defTabSz="914400" rtl="0" eaLnBrk="1" fontAlgn="auto" latinLnBrk="0" hangingPunct="1">
                  <a:lnSpc>
                    <a:spcPct val="100000"/>
                  </a:lnSpc>
                  <a:spcBef>
                    <a:spcPts val="0"/>
                  </a:spcBef>
                  <a:spcAft>
                    <a:spcPts val="0"/>
                  </a:spcAft>
                  <a:buClrTx/>
                  <a:buSzTx/>
                  <a:tabLst/>
                  <a:defRPr/>
                </a:pPr>
                <a:endParaRPr kumimoji="0" lang="en-US" sz="1200" b="0" i="0" u="none" strike="noStrike" kern="1200" cap="none" spc="0" normalizeH="0" baseline="0" noProof="0">
                  <a:ln>
                    <a:noFill/>
                  </a:ln>
                  <a:solidFill>
                    <a:srgbClr val="333333"/>
                  </a:solidFill>
                  <a:effectLst/>
                  <a:uLnTx/>
                  <a:uFillTx/>
                  <a:latin typeface="Calibri"/>
                  <a:ea typeface="+mn-ea"/>
                  <a:cs typeface="+mn-cs"/>
                </a:endParaRPr>
              </a:p>
            </p:txBody>
          </p:sp>
        </mc:Choice>
        <mc:Fallback xmlns="">
          <p:sp>
            <p:nvSpPr>
              <p:cNvPr id="3" name="TextBox 2">
                <a:extLst>
                  <a:ext uri="{FF2B5EF4-FFF2-40B4-BE49-F238E27FC236}">
                    <a16:creationId xmlns:a16="http://schemas.microsoft.com/office/drawing/2014/main" id="{35C8B443-DA9A-DBD4-19F1-5D751CF8BBB0}"/>
                  </a:ext>
                </a:extLst>
              </p:cNvPr>
              <p:cNvSpPr txBox="1">
                <a:spLocks noRot="1" noChangeAspect="1" noMove="1" noResize="1" noEditPoints="1" noAdjustHandles="1" noChangeArrowheads="1" noChangeShapeType="1" noTextEdit="1"/>
              </p:cNvSpPr>
              <p:nvPr/>
            </p:nvSpPr>
            <p:spPr>
              <a:xfrm>
                <a:off x="556382" y="1020743"/>
                <a:ext cx="11079238" cy="5563574"/>
              </a:xfrm>
              <a:prstGeom prst="rect">
                <a:avLst/>
              </a:prstGeom>
              <a:blipFill>
                <a:blip r:embed="rId4"/>
                <a:stretch>
                  <a:fillRect l="-495" t="-548" r="-165"/>
                </a:stretch>
              </a:blipFill>
            </p:spPr>
            <p:txBody>
              <a:bodyPr/>
              <a:lstStyle/>
              <a:p>
                <a:r>
                  <a:rPr lang="en-US">
                    <a:noFill/>
                  </a:rPr>
                  <a:t> </a:t>
                </a:r>
              </a:p>
            </p:txBody>
          </p:sp>
        </mc:Fallback>
      </mc:AlternateContent>
    </p:spTree>
    <p:extLst>
      <p:ext uri="{BB962C8B-B14F-4D97-AF65-F5344CB8AC3E}">
        <p14:creationId xmlns:p14="http://schemas.microsoft.com/office/powerpoint/2010/main" val="2954248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C69CD-73BE-A601-3BAF-864115879DB5}"/>
              </a:ext>
            </a:extLst>
          </p:cNvPr>
          <p:cNvSpPr>
            <a:spLocks noGrp="1"/>
          </p:cNvSpPr>
          <p:nvPr>
            <p:ph type="title"/>
          </p:nvPr>
        </p:nvSpPr>
        <p:spPr/>
        <p:txBody>
          <a:bodyPr/>
          <a:lstStyle/>
          <a:p>
            <a:r>
              <a:rPr lang="en-US" dirty="0"/>
              <a:t>Market Transformation Methodology Overview (continued)</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F271C47B-6504-9638-5322-3AF162E99377}"/>
                  </a:ext>
                </a:extLst>
              </p:cNvPr>
              <p:cNvSpPr txBox="1"/>
              <p:nvPr/>
            </p:nvSpPr>
            <p:spPr>
              <a:xfrm>
                <a:off x="556382" y="1020743"/>
                <a:ext cx="11079238" cy="5462265"/>
              </a:xfrm>
              <a:prstGeom prst="rect">
                <a:avLst/>
              </a:prstGeom>
              <a:noFill/>
            </p:spPr>
            <p:txBody>
              <a:bodyPr wrap="square" rtlCol="0">
                <a:spAutoFit/>
              </a:bodyPr>
              <a:lstStyle/>
              <a:p>
                <a:pPr marL="285750" indent="-285750">
                  <a:buFont typeface="Arial" panose="020B0604020202020204" pitchFamily="34" charset="0"/>
                  <a:buChar char="•"/>
                </a:pPr>
                <a:r>
                  <a:rPr lang="en-US" sz="2000"/>
                  <a:t>The sale shares are logistic function of the conventional and advanced vehicle prices:</a:t>
                </a:r>
              </a:p>
              <a:p>
                <a:endParaRPr lang="en-US" sz="2000"/>
              </a:p>
              <a:p>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𝑆</m:t>
                      </m:r>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𝑎𝑙𝑡</m:t>
                              </m:r>
                            </m:sub>
                          </m:sSub>
                          <m:r>
                            <a:rPr lang="en-US" sz="2000" i="1">
                              <a:latin typeface="Cambria Math" panose="02040503050406030204" pitchFamily="18" charset="0"/>
                            </a:rPr>
                            <m:t>, </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r>
                        <a:rPr lang="en-US" sz="2000" i="1">
                          <a:latin typeface="Cambria Math" panose="02040503050406030204" pitchFamily="18" charset="0"/>
                        </a:rPr>
                        <m:t>= </m:t>
                      </m:r>
                      <m:f>
                        <m:fPr>
                          <m:ctrlPr>
                            <a:rPr lang="en-US" sz="2000" i="1">
                              <a:latin typeface="Cambria Math" panose="02040503050406030204" pitchFamily="18" charset="0"/>
                            </a:rPr>
                          </m:ctrlPr>
                        </m:fPr>
                        <m:num>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exp</m:t>
                              </m:r>
                            </m:fName>
                            <m:e>
                              <m:d>
                                <m:dPr>
                                  <m:begChr m:val="["/>
                                  <m:endChr m:val="]"/>
                                  <m:ctrlPr>
                                    <a:rPr lang="en-US" sz="2000" i="1">
                                      <a:latin typeface="Cambria Math" panose="02040503050406030204" pitchFamily="18" charset="0"/>
                                    </a:rPr>
                                  </m:ctrlPr>
                                </m:dPr>
                                <m:e>
                                  <m:r>
                                    <a:rPr lang="en-US" sz="2000" i="1">
                                      <a:latin typeface="Cambria Math" panose="02040503050406030204" pitchFamily="18" charset="0"/>
                                    </a:rPr>
                                    <m:t>𝜇</m:t>
                                  </m:r>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𝑎𝑙𝑡</m:t>
                                          </m:r>
                                        </m:sub>
                                      </m:sSub>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e>
                              </m:d>
                            </m:e>
                          </m:func>
                        </m:num>
                        <m:den>
                          <m:r>
                            <a:rPr lang="en-US" sz="2000" i="1">
                              <a:latin typeface="Cambria Math" panose="02040503050406030204" pitchFamily="18" charset="0"/>
                            </a:rPr>
                            <m:t>1+</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exp</m:t>
                              </m:r>
                            </m:fName>
                            <m:e>
                              <m:d>
                                <m:dPr>
                                  <m:begChr m:val="["/>
                                  <m:endChr m:val="]"/>
                                  <m:ctrlPr>
                                    <a:rPr lang="en-US" sz="2000" i="1">
                                      <a:latin typeface="Cambria Math" panose="02040503050406030204" pitchFamily="18" charset="0"/>
                                    </a:rPr>
                                  </m:ctrlPr>
                                </m:dPr>
                                <m:e>
                                  <m:r>
                                    <a:rPr lang="en-US" sz="2000" i="1">
                                      <a:latin typeface="Cambria Math" panose="02040503050406030204" pitchFamily="18" charset="0"/>
                                    </a:rPr>
                                    <m:t>𝜇</m:t>
                                  </m:r>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𝑎𝑙𝑡</m:t>
                                          </m:r>
                                        </m:sub>
                                      </m:sSub>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e>
                              </m:d>
                            </m:e>
                          </m:func>
                        </m:den>
                      </m:f>
                      <m:r>
                        <a:rPr lang="en-US" sz="2000" b="0" i="1" smtClean="0">
                          <a:latin typeface="Cambria Math" panose="02040503050406030204" pitchFamily="18" charset="0"/>
                        </a:rPr>
                        <m:t>;                   </m:t>
                      </m:r>
                      <m:r>
                        <a:rPr lang="en-US" sz="2000" i="1">
                          <a:latin typeface="Cambria Math" panose="02040503050406030204" pitchFamily="18" charset="0"/>
                        </a:rPr>
                        <m:t>𝑆</m:t>
                      </m:r>
                      <m:d>
                        <m:dPr>
                          <m:ctrlPr>
                            <a:rPr lang="en-US" sz="2000" i="1">
                              <a:latin typeface="Cambria Math" panose="02040503050406030204" pitchFamily="18" charset="0"/>
                            </a:rPr>
                          </m:ctrlPr>
                        </m:dPr>
                        <m:e>
                          <m:sSubSup>
                            <m:sSubSupPr>
                              <m:ctrlPr>
                                <a:rPr lang="en-US" sz="2000" i="1">
                                  <a:latin typeface="Cambria Math" panose="02040503050406030204" pitchFamily="18" charset="0"/>
                                </a:rPr>
                              </m:ctrlPr>
                            </m:sSubSupPr>
                            <m:e>
                              <m:r>
                                <a:rPr lang="en-US" sz="2000" i="1">
                                  <a:latin typeface="Cambria Math" panose="02040503050406030204" pitchFamily="18" charset="0"/>
                                </a:rPr>
                                <m:t>𝑃</m:t>
                              </m:r>
                            </m:e>
                            <m:sub>
                              <m:r>
                                <a:rPr lang="en-US" sz="2000" i="1">
                                  <a:latin typeface="Cambria Math" panose="02040503050406030204" pitchFamily="18" charset="0"/>
                                </a:rPr>
                                <m:t>𝑎𝑙𝑡</m:t>
                              </m:r>
                            </m:sub>
                            <m:sup>
                              <m:r>
                                <a:rPr lang="en-US" sz="2000" i="1">
                                  <a:latin typeface="Cambria Math" panose="02040503050406030204" pitchFamily="18" charset="0"/>
                                </a:rPr>
                                <m:t>∗</m:t>
                              </m:r>
                            </m:sup>
                          </m:sSubSup>
                          <m:r>
                            <a:rPr lang="en-US" sz="2000" i="1">
                              <a:latin typeface="Cambria Math" panose="02040503050406030204" pitchFamily="18" charset="0"/>
                            </a:rPr>
                            <m:t>, </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r>
                        <a:rPr lang="en-US" sz="2000" i="1">
                          <a:latin typeface="Cambria Math" panose="02040503050406030204" pitchFamily="18" charset="0"/>
                        </a:rPr>
                        <m:t>= </m:t>
                      </m:r>
                      <m:f>
                        <m:fPr>
                          <m:ctrlPr>
                            <a:rPr lang="en-US" sz="2000" i="1">
                              <a:latin typeface="Cambria Math" panose="02040503050406030204" pitchFamily="18" charset="0"/>
                            </a:rPr>
                          </m:ctrlPr>
                        </m:fPr>
                        <m:num>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exp</m:t>
                              </m:r>
                            </m:fName>
                            <m:e>
                              <m:d>
                                <m:dPr>
                                  <m:begChr m:val="["/>
                                  <m:endChr m:val="]"/>
                                  <m:ctrlPr>
                                    <a:rPr lang="en-US" sz="2000" i="1">
                                      <a:latin typeface="Cambria Math" panose="02040503050406030204" pitchFamily="18" charset="0"/>
                                    </a:rPr>
                                  </m:ctrlPr>
                                </m:dPr>
                                <m:e>
                                  <m:r>
                                    <a:rPr lang="en-US" sz="2000" i="1">
                                      <a:latin typeface="Cambria Math" panose="02040503050406030204" pitchFamily="18" charset="0"/>
                                    </a:rPr>
                                    <m:t>𝜇</m:t>
                                  </m:r>
                                  <m:d>
                                    <m:dPr>
                                      <m:ctrlPr>
                                        <a:rPr lang="en-US" sz="2000" i="1">
                                          <a:latin typeface="Cambria Math" panose="02040503050406030204" pitchFamily="18" charset="0"/>
                                        </a:rPr>
                                      </m:ctrlPr>
                                    </m:dPr>
                                    <m:e>
                                      <m:sSubSup>
                                        <m:sSubSupPr>
                                          <m:ctrlPr>
                                            <a:rPr lang="en-US" sz="2000" i="1">
                                              <a:latin typeface="Cambria Math" panose="02040503050406030204" pitchFamily="18" charset="0"/>
                                            </a:rPr>
                                          </m:ctrlPr>
                                        </m:sSubSupPr>
                                        <m:e>
                                          <m:r>
                                            <a:rPr lang="en-US" sz="2000" i="1">
                                              <a:latin typeface="Cambria Math" panose="02040503050406030204" pitchFamily="18" charset="0"/>
                                            </a:rPr>
                                            <m:t>𝑃</m:t>
                                          </m:r>
                                        </m:e>
                                        <m:sub>
                                          <m:r>
                                            <a:rPr lang="en-US" sz="2000" i="1">
                                              <a:latin typeface="Cambria Math" panose="02040503050406030204" pitchFamily="18" charset="0"/>
                                            </a:rPr>
                                            <m:t>𝑎𝑙𝑡</m:t>
                                          </m:r>
                                        </m:sub>
                                        <m:sup>
                                          <m:r>
                                            <a:rPr lang="en-US" sz="2000" i="1">
                                              <a:latin typeface="Cambria Math" panose="02040503050406030204" pitchFamily="18" charset="0"/>
                                            </a:rPr>
                                            <m:t>∗</m:t>
                                          </m:r>
                                        </m:sup>
                                      </m:sSubSup>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e>
                              </m:d>
                            </m:e>
                          </m:func>
                        </m:num>
                        <m:den>
                          <m:r>
                            <a:rPr lang="en-US" sz="2000" i="1">
                              <a:latin typeface="Cambria Math" panose="02040503050406030204" pitchFamily="18" charset="0"/>
                            </a:rPr>
                            <m:t>1+</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exp</m:t>
                              </m:r>
                            </m:fName>
                            <m:e>
                              <m:d>
                                <m:dPr>
                                  <m:begChr m:val="["/>
                                  <m:endChr m:val="]"/>
                                  <m:ctrlPr>
                                    <a:rPr lang="en-US" sz="2000" i="1">
                                      <a:latin typeface="Cambria Math" panose="02040503050406030204" pitchFamily="18" charset="0"/>
                                    </a:rPr>
                                  </m:ctrlPr>
                                </m:dPr>
                                <m:e>
                                  <m:r>
                                    <a:rPr lang="en-US" sz="2000" i="1">
                                      <a:latin typeface="Cambria Math" panose="02040503050406030204" pitchFamily="18" charset="0"/>
                                    </a:rPr>
                                    <m:t>𝜇</m:t>
                                  </m:r>
                                  <m:d>
                                    <m:dPr>
                                      <m:ctrlPr>
                                        <a:rPr lang="en-US" sz="2000" i="1">
                                          <a:latin typeface="Cambria Math" panose="02040503050406030204" pitchFamily="18" charset="0"/>
                                        </a:rPr>
                                      </m:ctrlPr>
                                    </m:dPr>
                                    <m:e>
                                      <m:sSubSup>
                                        <m:sSubSupPr>
                                          <m:ctrlPr>
                                            <a:rPr lang="en-US" sz="2000" i="1">
                                              <a:latin typeface="Cambria Math" panose="02040503050406030204" pitchFamily="18" charset="0"/>
                                            </a:rPr>
                                          </m:ctrlPr>
                                        </m:sSubSupPr>
                                        <m:e>
                                          <m:r>
                                            <a:rPr lang="en-US" sz="2000" i="1">
                                              <a:latin typeface="Cambria Math" panose="02040503050406030204" pitchFamily="18" charset="0"/>
                                            </a:rPr>
                                            <m:t>𝑃</m:t>
                                          </m:r>
                                        </m:e>
                                        <m:sub>
                                          <m:r>
                                            <a:rPr lang="en-US" sz="2000" i="1">
                                              <a:latin typeface="Cambria Math" panose="02040503050406030204" pitchFamily="18" charset="0"/>
                                            </a:rPr>
                                            <m:t>𝑎𝑙𝑡</m:t>
                                          </m:r>
                                        </m:sub>
                                        <m:sup>
                                          <m:r>
                                            <a:rPr lang="en-US" sz="2000" i="1">
                                              <a:latin typeface="Cambria Math" panose="02040503050406030204" pitchFamily="18" charset="0"/>
                                            </a:rPr>
                                            <m:t>∗</m:t>
                                          </m:r>
                                        </m:sup>
                                      </m:sSubSup>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𝑟𝑒𝑓</m:t>
                                          </m:r>
                                        </m:sub>
                                      </m:sSub>
                                    </m:e>
                                  </m:d>
                                </m:e>
                              </m:d>
                            </m:e>
                          </m:func>
                        </m:den>
                      </m:f>
                      <m:r>
                        <a:rPr lang="en-US" sz="2000" b="0" i="1" smtClean="0">
                          <a:latin typeface="Cambria Math" panose="02040503050406030204" pitchFamily="18" charset="0"/>
                        </a:rPr>
                        <m:t>;</m:t>
                      </m:r>
                    </m:oMath>
                  </m:oMathPara>
                </a14:m>
                <a:endParaRPr lang="en-US" sz="2000"/>
              </a:p>
              <a:p>
                <a:endParaRPr lang="en-US" sz="2000"/>
              </a:p>
              <a:p>
                <a:pPr marL="285750" indent="-285750">
                  <a:buFont typeface="Arial" panose="020B0604020202020204" pitchFamily="34" charset="0"/>
                  <a:buChar char="•"/>
                </a:pPr>
                <a:r>
                  <a:rPr lang="en-US" sz="2000"/>
                  <a:t>Where </a:t>
                </a:r>
                <a14:m>
                  <m:oMath xmlns:m="http://schemas.openxmlformats.org/officeDocument/2006/math">
                    <m:r>
                      <a:rPr lang="en-US" sz="2000" b="0" i="1" smtClean="0">
                        <a:latin typeface="Cambria Math" panose="02040503050406030204" pitchFamily="18" charset="0"/>
                        <a:ea typeface="Cambria Math" panose="02040503050406030204" pitchFamily="18" charset="0"/>
                      </a:rPr>
                      <m:t>𝜇</m:t>
                    </m:r>
                  </m:oMath>
                </a14:m>
                <a:r>
                  <a:rPr lang="en-US" sz="2000"/>
                  <a:t> is the price slope, which depends on the demand elasticity, the price point of the market segment and the base market share. </a:t>
                </a:r>
              </a:p>
              <a:p>
                <a:pPr marL="285750" indent="-285750">
                  <a:buFont typeface="Arial" panose="020B0604020202020204" pitchFamily="34" charset="0"/>
                  <a:buChar char="•"/>
                </a:pPr>
                <a:r>
                  <a:rPr lang="en-US" sz="2000"/>
                  <a:t>The categories of MT benefits included in this analysis are:</a:t>
                </a:r>
              </a:p>
              <a:p>
                <a:pPr marL="800100" lvl="1" indent="-342900">
                  <a:buFont typeface="Courier New" panose="02070309020205020404" pitchFamily="49" charset="0"/>
                  <a:buChar char="o"/>
                </a:pPr>
                <a:r>
                  <a:rPr lang="en-US" sz="2000"/>
                  <a:t>Reduction in the perceived price of PEVs due to increased availability of public EVSE stations in the form of Willingness to Pay (WTP).</a:t>
                </a:r>
              </a:p>
              <a:p>
                <a:pPr marL="800100" lvl="1" indent="-342900">
                  <a:buFont typeface="Courier New" panose="02070309020205020404" pitchFamily="49" charset="0"/>
                  <a:buChar char="o"/>
                </a:pPr>
                <a:r>
                  <a:rPr lang="en-US" sz="2000"/>
                  <a:t>Reduction in the perceived price of FCEVs due to increased availability of hydrogen stations.</a:t>
                </a:r>
              </a:p>
              <a:p>
                <a:pPr marL="800100" lvl="1" indent="-342900">
                  <a:buFont typeface="Courier New" panose="02070309020205020404" pitchFamily="49" charset="0"/>
                  <a:buChar char="o"/>
                </a:pPr>
                <a:r>
                  <a:rPr lang="en-US" sz="2000"/>
                  <a:t>Reductions in alternative vehicles’ costs due to direct investment and increased industry experience*.</a:t>
                </a:r>
              </a:p>
              <a:p>
                <a:pPr lvl="1"/>
                <a:endParaRPr lang="en-US" sz="2000"/>
              </a:p>
              <a:p>
                <a:pPr lvl="1"/>
                <a:endParaRPr lang="en-US" sz="2000"/>
              </a:p>
              <a:p>
                <a:pPr lvl="1"/>
                <a:endParaRPr lang="en-US" sz="2000"/>
              </a:p>
              <a:p>
                <a:r>
                  <a:rPr lang="en-US" sz="2000" b="1" u="sng"/>
                  <a:t>*NOTE:</a:t>
                </a:r>
                <a:r>
                  <a:rPr lang="en-US" sz="2000"/>
                  <a:t> expected benefits due to manufacturing projects are also included as part of this category.</a:t>
                </a:r>
                <a:endParaRPr lang="en-US" sz="2000" b="1" u="sng"/>
              </a:p>
            </p:txBody>
          </p:sp>
        </mc:Choice>
        <mc:Fallback xmlns="">
          <p:sp>
            <p:nvSpPr>
              <p:cNvPr id="3" name="TextBox 2">
                <a:extLst>
                  <a:ext uri="{FF2B5EF4-FFF2-40B4-BE49-F238E27FC236}">
                    <a16:creationId xmlns:a16="http://schemas.microsoft.com/office/drawing/2014/main" id="{F271C47B-6504-9638-5322-3AF162E99377}"/>
                  </a:ext>
                </a:extLst>
              </p:cNvPr>
              <p:cNvSpPr txBox="1">
                <a:spLocks noRot="1" noChangeAspect="1" noMove="1" noResize="1" noEditPoints="1" noAdjustHandles="1" noChangeArrowheads="1" noChangeShapeType="1" noTextEdit="1"/>
              </p:cNvSpPr>
              <p:nvPr/>
            </p:nvSpPr>
            <p:spPr>
              <a:xfrm>
                <a:off x="556382" y="1020743"/>
                <a:ext cx="11079238" cy="5462265"/>
              </a:xfrm>
              <a:prstGeom prst="rect">
                <a:avLst/>
              </a:prstGeom>
              <a:blipFill>
                <a:blip r:embed="rId2"/>
                <a:stretch>
                  <a:fillRect l="-550" t="-558" b="-1004"/>
                </a:stretch>
              </a:blipFill>
            </p:spPr>
            <p:txBody>
              <a:bodyPr/>
              <a:lstStyle/>
              <a:p>
                <a:r>
                  <a:rPr lang="en-US">
                    <a:noFill/>
                  </a:rPr>
                  <a:t> </a:t>
                </a:r>
              </a:p>
            </p:txBody>
          </p:sp>
        </mc:Fallback>
      </mc:AlternateContent>
    </p:spTree>
    <p:extLst>
      <p:ext uri="{BB962C8B-B14F-4D97-AF65-F5344CB8AC3E}">
        <p14:creationId xmlns:p14="http://schemas.microsoft.com/office/powerpoint/2010/main" val="1708607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CD4DE-CC38-EA7A-CE88-5AC6BB030D2A}"/>
              </a:ext>
            </a:extLst>
          </p:cNvPr>
          <p:cNvSpPr>
            <a:spLocks noGrp="1"/>
          </p:cNvSpPr>
          <p:nvPr>
            <p:ph type="title"/>
          </p:nvPr>
        </p:nvSpPr>
        <p:spPr/>
        <p:txBody>
          <a:bodyPr/>
          <a:lstStyle/>
          <a:p>
            <a:r>
              <a:rPr lang="en-US"/>
              <a:t>EV Charging Infrastructure</a:t>
            </a:r>
          </a:p>
        </p:txBody>
      </p:sp>
    </p:spTree>
    <p:extLst>
      <p:ext uri="{BB962C8B-B14F-4D97-AF65-F5344CB8AC3E}">
        <p14:creationId xmlns:p14="http://schemas.microsoft.com/office/powerpoint/2010/main" val="21671157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EVs Perceived Price Reductions due to EVSE Deployment</a:t>
            </a:r>
          </a:p>
        </p:txBody>
      </p:sp>
      <p:sp>
        <p:nvSpPr>
          <p:cNvPr id="4" name="TextBox 3">
            <a:extLst>
              <a:ext uri="{FF2B5EF4-FFF2-40B4-BE49-F238E27FC236}">
                <a16:creationId xmlns:a16="http://schemas.microsoft.com/office/drawing/2014/main" id="{10191667-A58A-A5FB-348E-D9C8379B23C2}"/>
              </a:ext>
            </a:extLst>
          </p:cNvPr>
          <p:cNvSpPr txBox="1"/>
          <p:nvPr/>
        </p:nvSpPr>
        <p:spPr>
          <a:xfrm>
            <a:off x="280984" y="4367516"/>
            <a:ext cx="11630025" cy="2215991"/>
          </a:xfrm>
          <a:prstGeom prst="rect">
            <a:avLst/>
          </a:prstGeom>
          <a:noFill/>
        </p:spPr>
        <p:txBody>
          <a:bodyPr wrap="square" rtlCol="0">
            <a:spAutoFit/>
          </a:bodyPr>
          <a:lstStyle/>
          <a:p>
            <a:pPr marL="285750" indent="-285750">
              <a:buFont typeface="Arial" panose="020B0604020202020204" pitchFamily="34" charset="0"/>
              <a:buChar char="•"/>
            </a:pPr>
            <a:r>
              <a:rPr lang="en-US" dirty="0"/>
              <a:t>Reductions in the perceived price of EV are calculated based on </a:t>
            </a:r>
            <a:r>
              <a:rPr lang="en-US" i="1" dirty="0"/>
              <a:t>willingness to pay</a:t>
            </a:r>
            <a:r>
              <a:rPr lang="en-US" dirty="0"/>
              <a:t> (WTP) . WTP is calculated based on availability of charging stations compared to coverage at full electrification, the vehicles’ range and other factors.</a:t>
            </a:r>
          </a:p>
          <a:p>
            <a:pPr marL="285750" indent="-285750">
              <a:buFont typeface="Arial" panose="020B0604020202020204" pitchFamily="34" charset="0"/>
              <a:buChar char="•"/>
            </a:pPr>
            <a:r>
              <a:rPr lang="en-US" dirty="0"/>
              <a:t>From the date of the station’s completion, WTP is scaled linearly over 10 years to represent increase in perception.</a:t>
            </a:r>
          </a:p>
          <a:p>
            <a:pPr marL="285750" indent="-285750">
              <a:buFont typeface="Arial" panose="020B0604020202020204" pitchFamily="34" charset="0"/>
              <a:buChar char="•"/>
            </a:pPr>
            <a:r>
              <a:rPr lang="en-US" dirty="0"/>
              <a:t>WTP generated through CTP-funded electric chargers is used as EVs perceived price reduction.</a:t>
            </a:r>
          </a:p>
          <a:p>
            <a:pPr marL="285750" indent="-285750">
              <a:buFont typeface="Arial" panose="020B0604020202020204" pitchFamily="34" charset="0"/>
              <a:buChar char="•"/>
            </a:pPr>
            <a:r>
              <a:rPr lang="en-US" dirty="0"/>
              <a:t>Difference between high/expected/low scenarios are factors applied to WTP:</a:t>
            </a:r>
          </a:p>
          <a:p>
            <a:pPr marL="742950" lvl="1" indent="-285750">
              <a:buFont typeface="Courier New" panose="02070309020205020404" pitchFamily="49" charset="0"/>
              <a:buChar char="o"/>
            </a:pPr>
            <a:r>
              <a:rPr lang="en-US" sz="1600" dirty="0"/>
              <a:t>High: 100%</a:t>
            </a:r>
          </a:p>
          <a:p>
            <a:pPr marL="742950" lvl="1" indent="-285750">
              <a:buFont typeface="Courier New" panose="02070309020205020404" pitchFamily="49" charset="0"/>
              <a:buChar char="o"/>
            </a:pPr>
            <a:r>
              <a:rPr lang="en-US" sz="1600" dirty="0"/>
              <a:t>Expected: 50%</a:t>
            </a:r>
          </a:p>
          <a:p>
            <a:pPr marL="742950" lvl="1" indent="-285750">
              <a:buFont typeface="Courier New" panose="02070309020205020404" pitchFamily="49" charset="0"/>
              <a:buChar char="o"/>
            </a:pPr>
            <a:r>
              <a:rPr lang="en-US" sz="1600" dirty="0"/>
              <a:t>Low: 25%</a:t>
            </a:r>
          </a:p>
        </p:txBody>
      </p:sp>
      <p:pic>
        <p:nvPicPr>
          <p:cNvPr id="6" name="Picture 5" descr="A graph of sales and statistics&#10;&#10;Description automatically generated with medium confidence">
            <a:extLst>
              <a:ext uri="{FF2B5EF4-FFF2-40B4-BE49-F238E27FC236}">
                <a16:creationId xmlns:a16="http://schemas.microsoft.com/office/drawing/2014/main" id="{77E3E4F0-75D2-31B8-0FDC-B688BEB19B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2038" y="907048"/>
            <a:ext cx="6927919" cy="3422368"/>
          </a:xfrm>
          <a:prstGeom prst="rect">
            <a:avLst/>
          </a:prstGeom>
        </p:spPr>
      </p:pic>
    </p:spTree>
    <p:extLst>
      <p:ext uri="{BB962C8B-B14F-4D97-AF65-F5344CB8AC3E}">
        <p14:creationId xmlns:p14="http://schemas.microsoft.com/office/powerpoint/2010/main" val="3801995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Benefits from Increase in EV Market Share</a:t>
            </a:r>
          </a:p>
        </p:txBody>
      </p:sp>
      <p:pic>
        <p:nvPicPr>
          <p:cNvPr id="5" name="Picture 4">
            <a:extLst>
              <a:ext uri="{FF2B5EF4-FFF2-40B4-BE49-F238E27FC236}">
                <a16:creationId xmlns:a16="http://schemas.microsoft.com/office/drawing/2014/main" id="{2C98C6CF-A6AC-2835-98FD-CEDEA88B83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8862" y="1295931"/>
            <a:ext cx="7667508" cy="4835665"/>
          </a:xfrm>
          <a:prstGeom prst="rect">
            <a:avLst/>
          </a:prstGeom>
        </p:spPr>
      </p:pic>
      <p:sp>
        <p:nvSpPr>
          <p:cNvPr id="6" name="TextBox 5">
            <a:extLst>
              <a:ext uri="{FF2B5EF4-FFF2-40B4-BE49-F238E27FC236}">
                <a16:creationId xmlns:a16="http://schemas.microsoft.com/office/drawing/2014/main" id="{E557AE88-BDA4-526A-8C09-982A2B7D9482}"/>
              </a:ext>
            </a:extLst>
          </p:cNvPr>
          <p:cNvSpPr txBox="1"/>
          <p:nvPr/>
        </p:nvSpPr>
        <p:spPr>
          <a:xfrm>
            <a:off x="8210550" y="1820938"/>
            <a:ext cx="3425069" cy="3785652"/>
          </a:xfrm>
          <a:prstGeom prst="rect">
            <a:avLst/>
          </a:prstGeom>
          <a:noFill/>
        </p:spPr>
        <p:txBody>
          <a:bodyPr wrap="square" rtlCol="0">
            <a:spAutoFit/>
          </a:bodyPr>
          <a:lstStyle/>
          <a:p>
            <a:pPr marL="285750" indent="-285750">
              <a:buFont typeface="Arial" panose="020B0604020202020204" pitchFamily="34" charset="0"/>
              <a:buChar char="•"/>
            </a:pPr>
            <a:r>
              <a:rPr lang="en-US" sz="2000" dirty="0"/>
              <a:t>Large variation in all benefits categories examined is due to different estimates of vehicles sales supported by the projects.</a:t>
            </a:r>
          </a:p>
          <a:p>
            <a:pPr marL="285750" indent="-285750">
              <a:buFont typeface="Arial" panose="020B0604020202020204" pitchFamily="34" charset="0"/>
              <a:buChar char="•"/>
            </a:pPr>
            <a:r>
              <a:rPr lang="en-US" sz="2000" dirty="0"/>
              <a:t>Different categories see benefits peaking at different times due to expected vehicles characteristics, i.e. GHG reductions and PM25 peak around 2027, while NOx in 2030.</a:t>
            </a:r>
          </a:p>
        </p:txBody>
      </p:sp>
    </p:spTree>
    <p:extLst>
      <p:ext uri="{BB962C8B-B14F-4D97-AF65-F5344CB8AC3E}">
        <p14:creationId xmlns:p14="http://schemas.microsoft.com/office/powerpoint/2010/main" val="429183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CD4DE-CC38-EA7A-CE88-5AC6BB030D2A}"/>
              </a:ext>
            </a:extLst>
          </p:cNvPr>
          <p:cNvSpPr>
            <a:spLocks noGrp="1"/>
          </p:cNvSpPr>
          <p:nvPr>
            <p:ph type="title"/>
          </p:nvPr>
        </p:nvSpPr>
        <p:spPr/>
        <p:txBody>
          <a:bodyPr/>
          <a:lstStyle/>
          <a:p>
            <a:r>
              <a:rPr lang="en-US"/>
              <a:t>H2 Refueling Infrastructure</a:t>
            </a:r>
          </a:p>
        </p:txBody>
      </p:sp>
    </p:spTree>
    <p:extLst>
      <p:ext uri="{BB962C8B-B14F-4D97-AF65-F5344CB8AC3E}">
        <p14:creationId xmlns:p14="http://schemas.microsoft.com/office/powerpoint/2010/main" val="642133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FCEVs Perceived Price Reductions due to HRSs Deployment</a:t>
            </a:r>
          </a:p>
        </p:txBody>
      </p:sp>
      <p:sp>
        <p:nvSpPr>
          <p:cNvPr id="4" name="TextBox 3">
            <a:extLst>
              <a:ext uri="{FF2B5EF4-FFF2-40B4-BE49-F238E27FC236}">
                <a16:creationId xmlns:a16="http://schemas.microsoft.com/office/drawing/2014/main" id="{87EAAEBE-F182-5F2F-2132-1978042AEDE7}"/>
              </a:ext>
            </a:extLst>
          </p:cNvPr>
          <p:cNvSpPr txBox="1"/>
          <p:nvPr/>
        </p:nvSpPr>
        <p:spPr>
          <a:xfrm>
            <a:off x="556381" y="1196776"/>
            <a:ext cx="5539619" cy="5109091"/>
          </a:xfrm>
          <a:prstGeom prst="rect">
            <a:avLst/>
          </a:prstGeom>
          <a:noFill/>
        </p:spPr>
        <p:txBody>
          <a:bodyPr wrap="square" rtlCol="0">
            <a:spAutoFit/>
          </a:bodyPr>
          <a:lstStyle/>
          <a:p>
            <a:pPr marL="285750" indent="-285750">
              <a:buFont typeface="Arial" panose="020B0604020202020204" pitchFamily="34" charset="0"/>
              <a:buChar char="•"/>
            </a:pPr>
            <a:r>
              <a:rPr lang="en-US"/>
              <a:t>Perceived price reductions are calculated as marginal improvements on penalties associated with the increase availability of HRSs thanks to CEC funded stations</a:t>
            </a:r>
          </a:p>
          <a:p>
            <a:pPr marL="285750" indent="-285750">
              <a:buFont typeface="Arial" panose="020B0604020202020204" pitchFamily="34" charset="0"/>
              <a:buChar char="•"/>
            </a:pPr>
            <a:r>
              <a:rPr lang="en-US"/>
              <a:t>The baseline penalty comes from extensive consumer choice survey in several urban areas, scaled to CA areas based on population [source]:</a:t>
            </a:r>
          </a:p>
          <a:p>
            <a:pPr marL="742950" lvl="1" indent="-285750">
              <a:buFont typeface="Courier New" panose="02070309020205020404" pitchFamily="49" charset="0"/>
              <a:buChar char="o"/>
            </a:pPr>
            <a:r>
              <a:rPr lang="en-US" sz="1600"/>
              <a:t>For urban areas, baseline penalties and benefits are represented as natural log curves in function of HRS availability. </a:t>
            </a:r>
          </a:p>
          <a:p>
            <a:pPr marL="742950" lvl="1" indent="-285750">
              <a:buFont typeface="Courier New" panose="02070309020205020404" pitchFamily="49" charset="0"/>
              <a:buChar char="o"/>
            </a:pPr>
            <a:r>
              <a:rPr lang="en-US" sz="1600"/>
              <a:t>Intercity cost penalties are calculated assuming a linear relationship between HRS availability along interstates and the associated penalty reduction: an initial penalty of $2,000 was used and reduced by $333 for each station installed along the interstate.</a:t>
            </a:r>
          </a:p>
          <a:p>
            <a:pPr marL="285750" indent="-285750">
              <a:buFont typeface="Arial" panose="020B0604020202020204" pitchFamily="34" charset="0"/>
              <a:buChar char="•"/>
            </a:pPr>
            <a:r>
              <a:rPr lang="en-US"/>
              <a:t>Changes in market share due to increased HRS availability are estimated for two early adopter market segments (2.5 percent and 10 percent of LDV sales) and two vehicle price points ($65,000 and $50,000).</a:t>
            </a:r>
          </a:p>
        </p:txBody>
      </p:sp>
      <p:pic>
        <p:nvPicPr>
          <p:cNvPr id="7" name="Picture 6">
            <a:extLst>
              <a:ext uri="{FF2B5EF4-FFF2-40B4-BE49-F238E27FC236}">
                <a16:creationId xmlns:a16="http://schemas.microsoft.com/office/drawing/2014/main" id="{CCD1B39F-ED00-2915-646F-0CA45B9791A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846471" y="1511036"/>
            <a:ext cx="4402781" cy="4480569"/>
          </a:xfrm>
          <a:prstGeom prst="rect">
            <a:avLst/>
          </a:prstGeom>
        </p:spPr>
      </p:pic>
    </p:spTree>
    <p:extLst>
      <p:ext uri="{BB962C8B-B14F-4D97-AF65-F5344CB8AC3E}">
        <p14:creationId xmlns:p14="http://schemas.microsoft.com/office/powerpoint/2010/main" val="4121509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07EB96-0204-A401-62B1-E322231F1F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8862" y="1295931"/>
            <a:ext cx="7667509" cy="4835665"/>
          </a:xfrm>
          <a:prstGeom prst="rect">
            <a:avLst/>
          </a:prstGeom>
        </p:spPr>
      </p:pic>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Benefits from Increase in FCEV Market Share</a:t>
            </a:r>
          </a:p>
        </p:txBody>
      </p:sp>
      <p:sp>
        <p:nvSpPr>
          <p:cNvPr id="8" name="TextBox 7">
            <a:extLst>
              <a:ext uri="{FF2B5EF4-FFF2-40B4-BE49-F238E27FC236}">
                <a16:creationId xmlns:a16="http://schemas.microsoft.com/office/drawing/2014/main" id="{DC0F7478-AAFB-ECA1-D4DB-E7AFCB793D97}"/>
              </a:ext>
            </a:extLst>
          </p:cNvPr>
          <p:cNvSpPr txBox="1"/>
          <p:nvPr/>
        </p:nvSpPr>
        <p:spPr>
          <a:xfrm>
            <a:off x="8056371" y="2436490"/>
            <a:ext cx="3579248" cy="2554545"/>
          </a:xfrm>
          <a:prstGeom prst="rect">
            <a:avLst/>
          </a:prstGeom>
          <a:noFill/>
        </p:spPr>
        <p:txBody>
          <a:bodyPr wrap="square" rtlCol="0">
            <a:spAutoFit/>
          </a:bodyPr>
          <a:lstStyle/>
          <a:p>
            <a:pPr marL="285750" indent="-285750">
              <a:buFont typeface="Arial" panose="020B0604020202020204" pitchFamily="34" charset="0"/>
              <a:buChar char="•"/>
            </a:pPr>
            <a:r>
              <a:rPr lang="en-US" sz="2000" dirty="0"/>
              <a:t>Again, variations in all benefits categories examined are due to different estimates of vehicles sales supported by the projects.</a:t>
            </a:r>
          </a:p>
          <a:p>
            <a:pPr marL="285750" indent="-285750">
              <a:buFont typeface="Arial" panose="020B0604020202020204" pitchFamily="34" charset="0"/>
              <a:buChar char="•"/>
            </a:pPr>
            <a:r>
              <a:rPr lang="en-US" sz="2000" dirty="0"/>
              <a:t>In all categories, the benefits increase through 2035, due to sustained vehicles sales.</a:t>
            </a:r>
          </a:p>
        </p:txBody>
      </p:sp>
    </p:spTree>
    <p:extLst>
      <p:ext uri="{BB962C8B-B14F-4D97-AF65-F5344CB8AC3E}">
        <p14:creationId xmlns:p14="http://schemas.microsoft.com/office/powerpoint/2010/main" val="1233435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CD4DE-CC38-EA7A-CE88-5AC6BB030D2A}"/>
              </a:ext>
            </a:extLst>
          </p:cNvPr>
          <p:cNvSpPr>
            <a:spLocks noGrp="1"/>
          </p:cNvSpPr>
          <p:nvPr>
            <p:ph type="title"/>
          </p:nvPr>
        </p:nvSpPr>
        <p:spPr>
          <a:xfrm>
            <a:off x="875991" y="1541607"/>
            <a:ext cx="7820140" cy="2068823"/>
          </a:xfrm>
        </p:spPr>
        <p:txBody>
          <a:bodyPr/>
          <a:lstStyle/>
          <a:p>
            <a:r>
              <a:rPr lang="en-US" sz="3200"/>
              <a:t>EV Components and Vehicle Manufacturing</a:t>
            </a:r>
            <a:endParaRPr lang="en-US"/>
          </a:p>
        </p:txBody>
      </p:sp>
    </p:spTree>
    <p:extLst>
      <p:ext uri="{BB962C8B-B14F-4D97-AF65-F5344CB8AC3E}">
        <p14:creationId xmlns:p14="http://schemas.microsoft.com/office/powerpoint/2010/main" val="39959472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Reduction in EVs Production Costs due to Funding in Manufacturing</a:t>
            </a:r>
          </a:p>
        </p:txBody>
      </p:sp>
      <p:sp>
        <p:nvSpPr>
          <p:cNvPr id="4" name="TextBox 3">
            <a:extLst>
              <a:ext uri="{FF2B5EF4-FFF2-40B4-BE49-F238E27FC236}">
                <a16:creationId xmlns:a16="http://schemas.microsoft.com/office/drawing/2014/main" id="{8B7D0590-0B14-022E-3DFA-F94981AED2E8}"/>
              </a:ext>
            </a:extLst>
          </p:cNvPr>
          <p:cNvSpPr txBox="1"/>
          <p:nvPr/>
        </p:nvSpPr>
        <p:spPr>
          <a:xfrm>
            <a:off x="556381" y="1392451"/>
            <a:ext cx="5539619" cy="4955203"/>
          </a:xfrm>
          <a:prstGeom prst="rect">
            <a:avLst/>
          </a:prstGeom>
          <a:noFill/>
        </p:spPr>
        <p:txBody>
          <a:bodyPr wrap="square" rtlCol="0">
            <a:spAutoFit/>
          </a:bodyPr>
          <a:lstStyle/>
          <a:p>
            <a:pPr marL="285750" indent="-285750">
              <a:buFont typeface="Arial" panose="020B0604020202020204" pitchFamily="34" charset="0"/>
              <a:buChar char="•"/>
            </a:pPr>
            <a:r>
              <a:rPr lang="en-US"/>
              <a:t>Vehicles manufacturing costs reductions are estimated by applying an average industry experience curve and varying the progress ratio to determine high and low estimates. </a:t>
            </a:r>
          </a:p>
          <a:p>
            <a:pPr marL="285750" indent="-285750">
              <a:buFont typeface="Arial" panose="020B0604020202020204" pitchFamily="34" charset="0"/>
              <a:buChar char="•"/>
            </a:pPr>
            <a:r>
              <a:rPr lang="en-US"/>
              <a:t>Only a fraction of profit margins are passed on to consumers as a surplus.</a:t>
            </a:r>
          </a:p>
          <a:p>
            <a:pPr marL="285750" indent="-285750">
              <a:buFont typeface="Arial" panose="020B0604020202020204" pitchFamily="34" charset="0"/>
              <a:buChar char="•"/>
            </a:pPr>
            <a:r>
              <a:rPr lang="en-US"/>
              <a:t>The change in price is based upon several factors:</a:t>
            </a:r>
          </a:p>
          <a:p>
            <a:pPr marL="742950" lvl="1" indent="-285750">
              <a:buFont typeface="Courier New" panose="02070309020205020404" pitchFamily="49" charset="0"/>
              <a:buChar char="o"/>
            </a:pPr>
            <a:r>
              <a:rPr lang="en-US" sz="1600"/>
              <a:t>The specified investment.</a:t>
            </a:r>
          </a:p>
          <a:p>
            <a:pPr marL="742950" lvl="1" indent="-285750">
              <a:buFont typeface="Courier New" panose="02070309020205020404" pitchFamily="49" charset="0"/>
              <a:buChar char="o"/>
            </a:pPr>
            <a:r>
              <a:rPr lang="en-US" sz="1600"/>
              <a:t>Learning factor.</a:t>
            </a:r>
          </a:p>
          <a:p>
            <a:pPr marL="742950" lvl="1" indent="-285750">
              <a:buFont typeface="Courier New" panose="02070309020205020404" pitchFamily="49" charset="0"/>
              <a:buChar char="o"/>
            </a:pPr>
            <a:r>
              <a:rPr lang="en-US" sz="1600"/>
              <a:t>Initial cumulative production output.</a:t>
            </a:r>
          </a:p>
          <a:p>
            <a:pPr marL="742950" lvl="1" indent="-285750">
              <a:buFont typeface="Courier New" panose="02070309020205020404" pitchFamily="49" charset="0"/>
              <a:buChar char="o"/>
            </a:pPr>
            <a:r>
              <a:rPr lang="en-US" sz="1600"/>
              <a:t>Initial vehicle price. </a:t>
            </a:r>
          </a:p>
          <a:p>
            <a:pPr marL="285750" indent="-285750">
              <a:buFont typeface="Arial" panose="020B0604020202020204" pitchFamily="34" charset="0"/>
              <a:buChar char="•"/>
            </a:pPr>
            <a:r>
              <a:rPr lang="en-US"/>
              <a:t>The change in vehicle price is applied to determine the change in market share for both manufacturing and component investments.</a:t>
            </a:r>
          </a:p>
          <a:p>
            <a:pPr marL="285750" indent="-285750">
              <a:buFont typeface="Arial" panose="020B0604020202020204" pitchFamily="34" charset="0"/>
              <a:buChar char="•"/>
            </a:pPr>
            <a:r>
              <a:rPr lang="en-US"/>
              <a:t>Differences between low/high scenarios are in the learning rates applied (0.988 and 0.912, respectively), although they do not impact the vehicles sales.</a:t>
            </a:r>
          </a:p>
          <a:p>
            <a:pPr marL="285750" indent="-285750">
              <a:buFont typeface="Arial" panose="020B0604020202020204" pitchFamily="34" charset="0"/>
              <a:buChar char="•"/>
            </a:pPr>
            <a:endParaRPr lang="en-US"/>
          </a:p>
        </p:txBody>
      </p:sp>
      <p:pic>
        <p:nvPicPr>
          <p:cNvPr id="7" name="Picture 6">
            <a:extLst>
              <a:ext uri="{FF2B5EF4-FFF2-40B4-BE49-F238E27FC236}">
                <a16:creationId xmlns:a16="http://schemas.microsoft.com/office/drawing/2014/main" id="{98E45326-8008-26A5-92B5-560B4095FE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40648" y="1392451"/>
            <a:ext cx="5394971" cy="4480569"/>
          </a:xfrm>
          <a:prstGeom prst="rect">
            <a:avLst/>
          </a:prstGeom>
        </p:spPr>
      </p:pic>
    </p:spTree>
    <p:extLst>
      <p:ext uri="{BB962C8B-B14F-4D97-AF65-F5344CB8AC3E}">
        <p14:creationId xmlns:p14="http://schemas.microsoft.com/office/powerpoint/2010/main" val="24995960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8C18230-4D80-28AC-0189-1133AD0EE7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8861" y="1295931"/>
            <a:ext cx="7667507" cy="4835664"/>
          </a:xfrm>
          <a:prstGeom prst="rect">
            <a:avLst/>
          </a:prstGeom>
        </p:spPr>
      </p:pic>
      <p:sp>
        <p:nvSpPr>
          <p:cNvPr id="2" name="Title 1">
            <a:extLst>
              <a:ext uri="{FF2B5EF4-FFF2-40B4-BE49-F238E27FC236}">
                <a16:creationId xmlns:a16="http://schemas.microsoft.com/office/drawing/2014/main" id="{1D43E3E3-B497-302F-2627-C57E487ABA3A}"/>
              </a:ext>
            </a:extLst>
          </p:cNvPr>
          <p:cNvSpPr>
            <a:spLocks noGrp="1"/>
          </p:cNvSpPr>
          <p:nvPr>
            <p:ph type="title"/>
          </p:nvPr>
        </p:nvSpPr>
        <p:spPr/>
        <p:txBody>
          <a:bodyPr/>
          <a:lstStyle/>
          <a:p>
            <a:r>
              <a:rPr lang="en-US"/>
              <a:t>Benefits from Increase in EV Market Share</a:t>
            </a:r>
          </a:p>
        </p:txBody>
      </p:sp>
      <p:sp>
        <p:nvSpPr>
          <p:cNvPr id="6" name="TextBox 5">
            <a:extLst>
              <a:ext uri="{FF2B5EF4-FFF2-40B4-BE49-F238E27FC236}">
                <a16:creationId xmlns:a16="http://schemas.microsoft.com/office/drawing/2014/main" id="{ECB4FECC-ED1E-C5C5-FA27-252C34312A43}"/>
              </a:ext>
            </a:extLst>
          </p:cNvPr>
          <p:cNvSpPr txBox="1"/>
          <p:nvPr/>
        </p:nvSpPr>
        <p:spPr>
          <a:xfrm>
            <a:off x="8056368" y="2436490"/>
            <a:ext cx="3579251" cy="2554545"/>
          </a:xfrm>
          <a:prstGeom prst="rect">
            <a:avLst/>
          </a:prstGeom>
          <a:noFill/>
        </p:spPr>
        <p:txBody>
          <a:bodyPr wrap="square" rtlCol="0">
            <a:spAutoFit/>
          </a:bodyPr>
          <a:lstStyle/>
          <a:p>
            <a:pPr marL="285750" indent="-285750">
              <a:buFont typeface="Arial" panose="020B0604020202020204" pitchFamily="34" charset="0"/>
              <a:buChar char="•"/>
            </a:pPr>
            <a:r>
              <a:rPr lang="en-US" sz="2000" dirty="0"/>
              <a:t>Nearly identical vehicles supported sales from low/high scenarios generate identical benefits.</a:t>
            </a:r>
          </a:p>
          <a:p>
            <a:pPr marL="285750" indent="-285750">
              <a:buFont typeface="Arial" panose="020B0604020202020204" pitchFamily="34" charset="0"/>
              <a:buChar char="•"/>
            </a:pPr>
            <a:r>
              <a:rPr lang="en-US" sz="2000" dirty="0"/>
              <a:t>Aligned with expected vehicles’ sales, the rate at which benefits grow decreases with time.</a:t>
            </a:r>
          </a:p>
        </p:txBody>
      </p:sp>
    </p:spTree>
    <p:extLst>
      <p:ext uri="{BB962C8B-B14F-4D97-AF65-F5344CB8AC3E}">
        <p14:creationId xmlns:p14="http://schemas.microsoft.com/office/powerpoint/2010/main" val="13648909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FF0E3-4BD0-237E-742E-055981B726AB}"/>
              </a:ext>
            </a:extLst>
          </p:cNvPr>
          <p:cNvSpPr>
            <a:spLocks noGrp="1"/>
          </p:cNvSpPr>
          <p:nvPr>
            <p:ph type="title"/>
          </p:nvPr>
        </p:nvSpPr>
        <p:spPr>
          <a:xfrm>
            <a:off x="875991" y="1541607"/>
            <a:ext cx="7670850" cy="2068823"/>
          </a:xfrm>
        </p:spPr>
        <p:txBody>
          <a:bodyPr/>
          <a:lstStyle/>
          <a:p>
            <a:r>
              <a:rPr lang="en-US"/>
              <a:t>Summary of Market Transformation Benefits</a:t>
            </a:r>
          </a:p>
        </p:txBody>
      </p:sp>
    </p:spTree>
    <p:extLst>
      <p:ext uri="{BB962C8B-B14F-4D97-AF65-F5344CB8AC3E}">
        <p14:creationId xmlns:p14="http://schemas.microsoft.com/office/powerpoint/2010/main" val="26044423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44DC7-C05C-4B14-7BF1-1D09C49792D1}"/>
              </a:ext>
            </a:extLst>
          </p:cNvPr>
          <p:cNvSpPr>
            <a:spLocks noGrp="1"/>
          </p:cNvSpPr>
          <p:nvPr>
            <p:ph type="title"/>
          </p:nvPr>
        </p:nvSpPr>
        <p:spPr/>
        <p:txBody>
          <a:bodyPr/>
          <a:lstStyle/>
          <a:p>
            <a:r>
              <a:rPr lang="en-US" dirty="0"/>
              <a:t>GHG Reductions from Market Transformation</a:t>
            </a:r>
          </a:p>
        </p:txBody>
      </p:sp>
      <p:sp>
        <p:nvSpPr>
          <p:cNvPr id="7" name="TextBox 6">
            <a:extLst>
              <a:ext uri="{FF2B5EF4-FFF2-40B4-BE49-F238E27FC236}">
                <a16:creationId xmlns:a16="http://schemas.microsoft.com/office/drawing/2014/main" id="{DEDE4C6C-9702-7300-DFEA-8A9DA5E0C004}"/>
              </a:ext>
            </a:extLst>
          </p:cNvPr>
          <p:cNvSpPr txBox="1"/>
          <p:nvPr/>
        </p:nvSpPr>
        <p:spPr>
          <a:xfrm>
            <a:off x="556380" y="5348578"/>
            <a:ext cx="11079238" cy="1015663"/>
          </a:xfrm>
          <a:prstGeom prst="rect">
            <a:avLst/>
          </a:prstGeom>
          <a:noFill/>
        </p:spPr>
        <p:txBody>
          <a:bodyPr wrap="square" rtlCol="0">
            <a:spAutoFit/>
          </a:bodyPr>
          <a:lstStyle/>
          <a:p>
            <a:pPr marL="285750" indent="-285750">
              <a:buFont typeface="Arial" panose="020B0604020202020204" pitchFamily="34" charset="0"/>
              <a:buChar char="•"/>
            </a:pPr>
            <a:r>
              <a:rPr lang="en-US" sz="2000" dirty="0"/>
              <a:t>Benefits from manufacturing projects are consistent between scenarios. </a:t>
            </a:r>
          </a:p>
          <a:p>
            <a:pPr marL="285750" indent="-285750">
              <a:buFont typeface="Arial" panose="020B0604020202020204" pitchFamily="34" charset="0"/>
              <a:buChar char="•"/>
            </a:pPr>
            <a:r>
              <a:rPr lang="en-US" sz="2000" dirty="0"/>
              <a:t>In both scenarios, benefits due to EVSE availability peak around 2030, whereas benefits due to HRSs see a sustained growth through 2035.</a:t>
            </a:r>
          </a:p>
        </p:txBody>
      </p:sp>
      <p:pic>
        <p:nvPicPr>
          <p:cNvPr id="5" name="Picture 4" descr="A graph of energy consumption&#10;&#10;Description automatically generated with medium confidence">
            <a:extLst>
              <a:ext uri="{FF2B5EF4-FFF2-40B4-BE49-F238E27FC236}">
                <a16:creationId xmlns:a16="http://schemas.microsoft.com/office/drawing/2014/main" id="{A2BB1936-979B-8AB4-1566-7FA789BAFB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612" y="1016583"/>
            <a:ext cx="10010775" cy="4184360"/>
          </a:xfrm>
          <a:prstGeom prst="rect">
            <a:avLst/>
          </a:prstGeom>
        </p:spPr>
      </p:pic>
    </p:spTree>
    <p:extLst>
      <p:ext uri="{BB962C8B-B14F-4D97-AF65-F5344CB8AC3E}">
        <p14:creationId xmlns:p14="http://schemas.microsoft.com/office/powerpoint/2010/main" val="11475434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44DC7-C05C-4B14-7BF1-1D09C49792D1}"/>
              </a:ext>
            </a:extLst>
          </p:cNvPr>
          <p:cNvSpPr>
            <a:spLocks noGrp="1"/>
          </p:cNvSpPr>
          <p:nvPr>
            <p:ph type="title"/>
          </p:nvPr>
        </p:nvSpPr>
        <p:spPr/>
        <p:txBody>
          <a:bodyPr/>
          <a:lstStyle/>
          <a:p>
            <a:r>
              <a:rPr lang="en-US" dirty="0"/>
              <a:t>Improvements in Criteria Pollutants from Market Transformation</a:t>
            </a:r>
          </a:p>
        </p:txBody>
      </p:sp>
      <p:grpSp>
        <p:nvGrpSpPr>
          <p:cNvPr id="8" name="Group 7">
            <a:extLst>
              <a:ext uri="{FF2B5EF4-FFF2-40B4-BE49-F238E27FC236}">
                <a16:creationId xmlns:a16="http://schemas.microsoft.com/office/drawing/2014/main" id="{AE028A37-4286-5107-0646-2108AFF17327}"/>
              </a:ext>
            </a:extLst>
          </p:cNvPr>
          <p:cNvGrpSpPr/>
          <p:nvPr/>
        </p:nvGrpSpPr>
        <p:grpSpPr>
          <a:xfrm>
            <a:off x="2353471" y="955325"/>
            <a:ext cx="7485057" cy="5752048"/>
            <a:chOff x="4706942" y="879125"/>
            <a:chExt cx="7485057" cy="5752048"/>
          </a:xfrm>
        </p:grpSpPr>
        <p:pic>
          <p:nvPicPr>
            <p:cNvPr id="5" name="Picture 4" descr="A graph of the average of the average of the current&#10;&#10;Description automatically generated with medium confidence">
              <a:extLst>
                <a:ext uri="{FF2B5EF4-FFF2-40B4-BE49-F238E27FC236}">
                  <a16:creationId xmlns:a16="http://schemas.microsoft.com/office/drawing/2014/main" id="{0FB696E0-9237-D3FD-1708-D8FEB225A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06942" y="879125"/>
              <a:ext cx="7485057" cy="3130899"/>
            </a:xfrm>
            <a:prstGeom prst="rect">
              <a:avLst/>
            </a:prstGeom>
          </p:spPr>
        </p:pic>
        <p:pic>
          <p:nvPicPr>
            <p:cNvPr id="7" name="Picture 6" descr="A graph of a graph of energy&#10;&#10;Description automatically generated with medium confidence">
              <a:extLst>
                <a:ext uri="{FF2B5EF4-FFF2-40B4-BE49-F238E27FC236}">
                  <a16:creationId xmlns:a16="http://schemas.microsoft.com/office/drawing/2014/main" id="{2C6C8F93-C27B-F01B-9B6E-8DB33EF16456}"/>
                </a:ext>
              </a:extLst>
            </p:cNvPr>
            <p:cNvPicPr>
              <a:picLocks noChangeAspect="1"/>
            </p:cNvPicPr>
            <p:nvPr/>
          </p:nvPicPr>
          <p:blipFill rotWithShape="1">
            <a:blip r:embed="rId3">
              <a:extLst>
                <a:ext uri="{28A0092B-C50C-407E-A947-70E740481C1C}">
                  <a14:useLocalDpi xmlns:a14="http://schemas.microsoft.com/office/drawing/2010/main" val="0"/>
                </a:ext>
              </a:extLst>
            </a:blip>
            <a:srcRect t="16282"/>
            <a:stretch/>
          </p:blipFill>
          <p:spPr>
            <a:xfrm>
              <a:off x="4706942" y="4010025"/>
              <a:ext cx="7485057" cy="2621148"/>
            </a:xfrm>
            <a:prstGeom prst="rect">
              <a:avLst/>
            </a:prstGeom>
          </p:spPr>
        </p:pic>
      </p:grpSp>
    </p:spTree>
    <p:extLst>
      <p:ext uri="{BB962C8B-B14F-4D97-AF65-F5344CB8AC3E}">
        <p14:creationId xmlns:p14="http://schemas.microsoft.com/office/powerpoint/2010/main" val="1959424432"/>
      </p:ext>
    </p:extLst>
  </p:cSld>
  <p:clrMapOvr>
    <a:masterClrMapping/>
  </p:clrMapOvr>
</p:sld>
</file>

<file path=ppt/theme/theme1.xml><?xml version="1.0" encoding="utf-8"?>
<a:theme xmlns:a="http://schemas.openxmlformats.org/drawingml/2006/main" name="NREL-dynamic-presentation-short">
  <a:themeElements>
    <a:clrScheme name="Custom 10">
      <a:dk1>
        <a:srgbClr val="333333"/>
      </a:dk1>
      <a:lt1>
        <a:srgbClr val="FFFFFF"/>
      </a:lt1>
      <a:dk2>
        <a:srgbClr val="FFC425"/>
      </a:dk2>
      <a:lt2>
        <a:srgbClr val="8DC63F"/>
      </a:lt2>
      <a:accent1>
        <a:srgbClr val="0079C1"/>
      </a:accent1>
      <a:accent2>
        <a:srgbClr val="00A4E4"/>
      </a:accent2>
      <a:accent3>
        <a:srgbClr val="F6A01A"/>
      </a:accent3>
      <a:accent4>
        <a:srgbClr val="5E9732"/>
      </a:accent4>
      <a:accent5>
        <a:srgbClr val="933C06"/>
      </a:accent5>
      <a:accent6>
        <a:srgbClr val="6A737B"/>
      </a:accent6>
      <a:hlink>
        <a:srgbClr val="0079C1"/>
      </a:hlink>
      <a:folHlink>
        <a:srgbClr val="00A4E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4-3_NREL-presentation" id="{6281DB47-FECA-6543-B4BE-64D9DF98F041}" vid="{2344399A-0822-3A40-8D34-549B8577FC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745FEB16EE394B996D195C8F8D322A" ma:contentTypeVersion="11" ma:contentTypeDescription="Create a new document." ma:contentTypeScope="" ma:versionID="b2593f314699a857f8159cf35e09476e">
  <xsd:schema xmlns:xsd="http://www.w3.org/2001/XMLSchema" xmlns:xs="http://www.w3.org/2001/XMLSchema" xmlns:p="http://schemas.microsoft.com/office/2006/metadata/properties" xmlns:ns2="63505af8-68e8-44ca-a289-90173192e6a5" xmlns:ns3="a0cdf88c-eb56-4dda-9abc-26f42a29a1ce" targetNamespace="http://schemas.microsoft.com/office/2006/metadata/properties" ma:root="true" ma:fieldsID="b819388a9f40c948f1ed0f3251f84e23" ns2:_="" ns3:_="">
    <xsd:import namespace="63505af8-68e8-44ca-a289-90173192e6a5"/>
    <xsd:import namespace="a0cdf88c-eb56-4dda-9abc-26f42a29a1c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505af8-68e8-44ca-a289-90173192e6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0cdf88c-eb56-4dda-9abc-26f42a29a1ce"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5f4dcc28-9f48-4ab8-ad56-4ac8ed47f943}" ma:internalName="TaxCatchAll" ma:showField="CatchAllData" ma:web="a0cdf88c-eb56-4dda-9abc-26f42a29a1ce">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3505af8-68e8-44ca-a289-90173192e6a5">
      <Terms xmlns="http://schemas.microsoft.com/office/infopath/2007/PartnerControls"/>
    </lcf76f155ced4ddcb4097134ff3c332f>
    <TaxCatchAll xmlns="a0cdf88c-eb56-4dda-9abc-26f42a29a1ce" xsi:nil="true"/>
    <SharedWithUsers xmlns="a0cdf88c-eb56-4dda-9abc-26f42a29a1ce">
      <UserInfo>
        <DisplayName>Vercellino, Roberto</DisplayName>
        <AccountId>12</AccountId>
        <AccountType/>
      </UserInfo>
    </SharedWithUsers>
  </documentManagement>
</p:properties>
</file>

<file path=customXml/itemProps1.xml><?xml version="1.0" encoding="utf-8"?>
<ds:datastoreItem xmlns:ds="http://schemas.openxmlformats.org/officeDocument/2006/customXml" ds:itemID="{E61E9D48-DB4F-4E10-BC28-463E53FF0BAA}">
  <ds:schemaRefs>
    <ds:schemaRef ds:uri="63505af8-68e8-44ca-a289-90173192e6a5"/>
    <ds:schemaRef ds:uri="a0cdf88c-eb56-4dda-9abc-26f42a29a1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23D3188-8EAB-432F-BB00-44A903D45A79}">
  <ds:schemaRefs>
    <ds:schemaRef ds:uri="http://schemas.microsoft.com/sharepoint/v3/contenttype/forms"/>
  </ds:schemaRefs>
</ds:datastoreItem>
</file>

<file path=customXml/itemProps3.xml><?xml version="1.0" encoding="utf-8"?>
<ds:datastoreItem xmlns:ds="http://schemas.openxmlformats.org/officeDocument/2006/customXml" ds:itemID="{BB41FC18-8003-4FA9-A481-BE39978160B5}">
  <ds:schemaRefs>
    <ds:schemaRef ds:uri="a0cdf88c-eb56-4dda-9abc-26f42a29a1c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63505af8-68e8-44ca-a289-90173192e6a5"/>
    <ds:schemaRef ds:uri="http://purl.org/dc/term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1554</TotalTime>
  <Words>3017</Words>
  <Application>Microsoft Office PowerPoint</Application>
  <PresentationFormat>Widescreen</PresentationFormat>
  <Paragraphs>790</Paragraphs>
  <Slides>36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Cambria Math</vt:lpstr>
      <vt:lpstr>Courier New</vt:lpstr>
      <vt:lpstr>Wingdings</vt:lpstr>
      <vt:lpstr>NREL-dynamic-presentation-short</vt:lpstr>
      <vt:lpstr>PowerPoint Presentation</vt:lpstr>
      <vt:lpstr>Contents</vt:lpstr>
      <vt:lpstr>Scope of This Analysis</vt:lpstr>
      <vt:lpstr>Summary of Projects Data</vt:lpstr>
      <vt:lpstr>Projects Funded Under the CTP Included in This Analysis</vt:lpstr>
      <vt:lpstr>CTP Funding Over Time Based on Fuel Class</vt:lpstr>
      <vt:lpstr>Expected Benefits</vt:lpstr>
      <vt:lpstr>Expected Benefits Summary Tables</vt:lpstr>
      <vt:lpstr>Expected Benefits Summary Tables (continued)</vt:lpstr>
      <vt:lpstr>Expected Benefits to Disadvantaged and Low-Income Communities</vt:lpstr>
      <vt:lpstr>Expected Benefits to Disadvantaged and Low-Income Communities (DACs &amp; LICs)</vt:lpstr>
      <vt:lpstr>Expected Benefits to DACs and LICs (continued)</vt:lpstr>
      <vt:lpstr>Market Transformation Benefits</vt:lpstr>
      <vt:lpstr>Summary of Market Transformation Benefits</vt:lpstr>
      <vt:lpstr>Combined Benefits</vt:lpstr>
      <vt:lpstr>Benefits due to CTP Improving EVSE Availability</vt:lpstr>
      <vt:lpstr>Correlation between Investments and GHG Reduction Benefits</vt:lpstr>
      <vt:lpstr>Conclusions &amp; Next Steps</vt:lpstr>
      <vt:lpstr>Conclusions</vt:lpstr>
      <vt:lpstr>Next Steps</vt:lpstr>
      <vt:lpstr>PowerPoint Presentation</vt:lpstr>
      <vt:lpstr>Market Transformation Benefits in Details</vt:lpstr>
      <vt:lpstr>Market Transformation Methodology Overview</vt:lpstr>
      <vt:lpstr>Market Transformation Methodology Overview (continued)</vt:lpstr>
      <vt:lpstr>EV Charging Infrastructure</vt:lpstr>
      <vt:lpstr>EVs Perceived Price Reductions due to EVSE Deployment</vt:lpstr>
      <vt:lpstr>Benefits from Increase in EV Market Share</vt:lpstr>
      <vt:lpstr>H2 Refueling Infrastructure</vt:lpstr>
      <vt:lpstr>FCEVs Perceived Price Reductions due to HRSs Deployment</vt:lpstr>
      <vt:lpstr>Benefits from Increase in FCEV Market Share</vt:lpstr>
      <vt:lpstr>EV Components and Vehicle Manufacturing</vt:lpstr>
      <vt:lpstr>Reduction in EVs Production Costs due to Funding in Manufacturing</vt:lpstr>
      <vt:lpstr>Benefits from Increase in EV Market Share</vt:lpstr>
      <vt:lpstr>Summary of Market Transformation Benefits</vt:lpstr>
      <vt:lpstr>GHG Reductions from Market Transformation</vt:lpstr>
      <vt:lpstr>Improvements in Criteria Pollutants from Market Transformation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Vercellino, Roberto</dc:creator>
  <cp:lastModifiedBy>Vercellino, Roberto</cp:lastModifiedBy>
  <cp:revision>3</cp:revision>
  <dcterms:created xsi:type="dcterms:W3CDTF">2022-10-17T14:26:06Z</dcterms:created>
  <dcterms:modified xsi:type="dcterms:W3CDTF">2023-12-13T21:57:39Z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0x0101001A745FEB16EE394B996D195C8F8D322A</vt:lpwstr>
  </property>
  <property fmtid="{D5CDD505-2E9C-101B-9397-08002B2CF9AE}" pid="3" name="MediaServiceImageTags">
    <vt:lpwstr/>
  </property>
  <property fmtid="{D5CDD505-2E9C-101B-9397-08002B2CF9AE}" pid="4" name="MSIP_Label_95965d95-ecc0-4720-b759-1f33c42ed7da_ContentBits">
    <vt:lpwstr>0</vt:lpwstr>
  </property>
  <property fmtid="{D5CDD505-2E9C-101B-9397-08002B2CF9AE}" pid="5" name="MSIP_Label_95965d95-ecc0-4720-b759-1f33c42ed7da_Enabled">
    <vt:lpwstr>true</vt:lpwstr>
  </property>
  <property fmtid="{D5CDD505-2E9C-101B-9397-08002B2CF9AE}" pid="6" name="MSIP_Label_95965d95-ecc0-4720-b759-1f33c42ed7da_SiteId">
    <vt:lpwstr>a0f29d7e-28cd-4f54-8442-7885aee7c080</vt:lpwstr>
  </property>
  <property fmtid="{D5CDD505-2E9C-101B-9397-08002B2CF9AE}" pid="7" name="MSIP_Label_95965d95-ecc0-4720-b759-1f33c42ed7da_SetDate">
    <vt:lpwstr>2023-09-28T18:03:09Z</vt:lpwstr>
  </property>
  <property fmtid="{D5CDD505-2E9C-101B-9397-08002B2CF9AE}" pid="8" name="MSIP_Label_95965d95-ecc0-4720-b759-1f33c42ed7da_Method">
    <vt:lpwstr>Standard</vt:lpwstr>
  </property>
  <property fmtid="{D5CDD505-2E9C-101B-9397-08002B2CF9AE}" pid="9" name="MSIP_Label_95965d95-ecc0-4720-b759-1f33c42ed7da_Name">
    <vt:lpwstr>General</vt:lpwstr>
  </property>
  <property fmtid="{D5CDD505-2E9C-101B-9397-08002B2CF9AE}" pid="10" name="MSIP_Label_95965d95-ecc0-4720-b759-1f33c42ed7da_ActionId">
    <vt:lpwstr>3576af19-34fd-43cd-b0d2-a767d8ff4536</vt:lpwstr>
  </property>
</Properties>
</file>