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2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3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4.xml" ContentType="application/vnd.openxmlformats-officedocument.theme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6" r:id="rId5"/>
    <p:sldMasterId id="2147483705" r:id="rId6"/>
    <p:sldMasterId id="2147483735" r:id="rId7"/>
    <p:sldMasterId id="2147483765" r:id="rId8"/>
  </p:sldMasterIdLst>
  <p:notesMasterIdLst>
    <p:notesMasterId r:id="rId17"/>
  </p:notesMasterIdLst>
  <p:sldIdLst>
    <p:sldId id="256" r:id="rId9"/>
    <p:sldId id="845" r:id="rId10"/>
    <p:sldId id="849" r:id="rId11"/>
    <p:sldId id="324" r:id="rId12"/>
    <p:sldId id="840" r:id="rId13"/>
    <p:sldId id="529" r:id="rId14"/>
    <p:sldId id="259" r:id="rId15"/>
    <p:sldId id="1066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aron R. Bohoman" initials="SRB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9C4"/>
    <a:srgbClr val="FF89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249" autoAdjust="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10" Type="http://schemas.openxmlformats.org/officeDocument/2006/relationships/slide" Target="slides/slide2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37748-5B06-4972-9B53-AF1534A15BAD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6D0844-FA9C-4686-8E63-B6ED5301045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721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6D0844-FA9C-4686-8E63-B6ED5301045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611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6D0844-FA9C-4686-8E63-B6ED5301045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213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6D0844-FA9C-4686-8E63-B6ED5301045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31661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6D0844-FA9C-4686-8E63-B6ED5301045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7572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A26590-87BA-4DEC-8CB7-7231F3C8ED5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18012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EPRI/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hyperlink" Target="https://www.linkedin.com/company/epri" TargetMode="External"/><Relationship Id="rId10" Type="http://schemas.openxmlformats.org/officeDocument/2006/relationships/image" Target="../media/image7.png"/><Relationship Id="rId4" Type="http://schemas.openxmlformats.org/officeDocument/2006/relationships/hyperlink" Target="http://www.epri.com/" TargetMode="External"/><Relationship Id="rId9" Type="http://schemas.openxmlformats.org/officeDocument/2006/relationships/hyperlink" Target="https://twitter.com/EPRINews" TargetMode="Externa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EPRI/" TargetMode="External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hyperlink" Target="https://www.linkedin.com/company/epri" TargetMode="External"/><Relationship Id="rId10" Type="http://schemas.openxmlformats.org/officeDocument/2006/relationships/image" Target="../media/image7.png"/><Relationship Id="rId4" Type="http://schemas.openxmlformats.org/officeDocument/2006/relationships/hyperlink" Target="http://www.epri.com/" TargetMode="External"/><Relationship Id="rId9" Type="http://schemas.openxmlformats.org/officeDocument/2006/relationships/hyperlink" Target="https://twitter.com/EPRINews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EPRI/" TargetMode="External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hyperlink" Target="https://www.linkedin.com/company/epri" TargetMode="External"/><Relationship Id="rId10" Type="http://schemas.openxmlformats.org/officeDocument/2006/relationships/image" Target="../media/image7.png"/><Relationship Id="rId4" Type="http://schemas.openxmlformats.org/officeDocument/2006/relationships/hyperlink" Target="http://www.epri.com/" TargetMode="External"/><Relationship Id="rId9" Type="http://schemas.openxmlformats.org/officeDocument/2006/relationships/hyperlink" Target="https://twitter.com/EPRINews" TargetMode="Externa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EPRI/" TargetMode="External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hyperlink" Target="https://www.linkedin.com/company/epri" TargetMode="External"/><Relationship Id="rId10" Type="http://schemas.openxmlformats.org/officeDocument/2006/relationships/image" Target="../media/image7.png"/><Relationship Id="rId4" Type="http://schemas.openxmlformats.org/officeDocument/2006/relationships/hyperlink" Target="http://www.epri.com/" TargetMode="External"/><Relationship Id="rId9" Type="http://schemas.openxmlformats.org/officeDocument/2006/relationships/hyperlink" Target="https://twitter.com/EPRINews" TargetMode="Externa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EPRI/" TargetMode="External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hyperlink" Target="https://www.linkedin.com/company/epri" TargetMode="External"/><Relationship Id="rId10" Type="http://schemas.openxmlformats.org/officeDocument/2006/relationships/image" Target="../media/image7.png"/><Relationship Id="rId4" Type="http://schemas.openxmlformats.org/officeDocument/2006/relationships/hyperlink" Target="http://www.epri.com/" TargetMode="External"/><Relationship Id="rId9" Type="http://schemas.openxmlformats.org/officeDocument/2006/relationships/hyperlink" Target="https://twitter.com/EPRINews" TargetMode="Externa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EPRI/" TargetMode="External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hyperlink" Target="https://www.linkedin.com/company/epri" TargetMode="External"/><Relationship Id="rId10" Type="http://schemas.openxmlformats.org/officeDocument/2006/relationships/image" Target="../media/image7.png"/><Relationship Id="rId4" Type="http://schemas.openxmlformats.org/officeDocument/2006/relationships/hyperlink" Target="http://www.epri.com/" TargetMode="External"/><Relationship Id="rId9" Type="http://schemas.openxmlformats.org/officeDocument/2006/relationships/hyperlink" Target="https://twitter.com/EPRINews" TargetMode="Externa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4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4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4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4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4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Master" Target="../slideMasters/slideMaster5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Master" Target="../slideMasters/slideMaster5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5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5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5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5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5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5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5.xml"/></Relationships>
</file>

<file path=ppt/slideLayouts/_rels/slideLayout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PRI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708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60" y="4099468"/>
            <a:ext cx="4307840" cy="1994984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16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28707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60" y="590719"/>
            <a:ext cx="4307840" cy="289757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Rectangle 8"/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560" y="365760"/>
            <a:ext cx="2834640" cy="462528"/>
          </a:xfrm>
          <a:prstGeom prst="rect">
            <a:avLst/>
          </a:prstGeom>
        </p:spPr>
      </p:pic>
      <p:sp>
        <p:nvSpPr>
          <p:cNvPr id="13" name="Text Box 47"/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14" name="TextBox 13">
            <a:hlinkClick r:id="rId4"/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15" name="Straight Connector 14"/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9" name="Rechteck 10"/>
          <p:cNvSpPr/>
          <p:nvPr userDrawn="1"/>
        </p:nvSpPr>
        <p:spPr>
          <a:xfrm>
            <a:off x="5448616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1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Rechteck 10"/>
          <p:cNvSpPr/>
          <p:nvPr userDrawn="1"/>
        </p:nvSpPr>
        <p:spPr>
          <a:xfrm>
            <a:off x="5276542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1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Rechteck 10"/>
          <p:cNvSpPr/>
          <p:nvPr userDrawn="1"/>
        </p:nvSpPr>
        <p:spPr>
          <a:xfrm>
            <a:off x="5104468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1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Picture 3">
            <a:hlinkClick r:id="rId5"/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5" name="Picture 4">
            <a:hlinkClick r:id="rId7"/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6" name="Picture 5">
            <a:hlinkClick r:id="rId9"/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60" y="3509555"/>
            <a:ext cx="4307840" cy="589913"/>
          </a:xfrm>
        </p:spPr>
        <p:txBody>
          <a:bodyPr>
            <a:normAutofit/>
          </a:bodyPr>
          <a:lstStyle>
            <a:lvl1pPr marL="0" indent="0">
              <a:buNone/>
              <a:defRPr sz="1800" b="1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25652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9" grpId="0" animBg="1"/>
      <p:bldP spid="20" grpId="0" animBg="1"/>
      <p:bldP spid="21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&amp;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560" y="365760"/>
            <a:ext cx="2834640" cy="462528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Arial" charset="0"/>
            </a:endParaRPr>
          </a:p>
        </p:txBody>
      </p:sp>
      <p:sp>
        <p:nvSpPr>
          <p:cNvPr id="18" name="Rechteck 10"/>
          <p:cNvSpPr/>
          <p:nvPr userDrawn="1"/>
        </p:nvSpPr>
        <p:spPr>
          <a:xfrm>
            <a:off x="5448616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2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Rechteck 10"/>
          <p:cNvSpPr/>
          <p:nvPr userDrawn="1"/>
        </p:nvSpPr>
        <p:spPr>
          <a:xfrm>
            <a:off x="5276542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2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Rechteck 10"/>
          <p:cNvSpPr/>
          <p:nvPr userDrawn="1"/>
        </p:nvSpPr>
        <p:spPr>
          <a:xfrm>
            <a:off x="5104468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2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60" y="4099468"/>
            <a:ext cx="4307840" cy="1994984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16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20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60" y="590719"/>
            <a:ext cx="4307840" cy="289757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1" name="Text Box 47"/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27" name="TextBox 26">
            <a:hlinkClick r:id="rId4"/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8" name="Straight Connector 27"/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9" name="Picture 28">
            <a:hlinkClick r:id="rId5"/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30" name="Picture 29">
            <a:hlinkClick r:id="rId7"/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31" name="Picture 30">
            <a:hlinkClick r:id="rId9"/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32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60" y="3509555"/>
            <a:ext cx="4307840" cy="589913"/>
          </a:xfrm>
        </p:spPr>
        <p:txBody>
          <a:bodyPr>
            <a:normAutofit/>
          </a:bodyPr>
          <a:lstStyle>
            <a:lvl1pPr marL="0" indent="0">
              <a:buNone/>
              <a:defRPr sz="1800" b="1" baseline="0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812919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2" grpId="0" animBg="1"/>
      <p:bldP spid="23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E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560" y="365760"/>
            <a:ext cx="2834640" cy="462528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8" name="Rechteck 10"/>
          <p:cNvSpPr/>
          <p:nvPr userDrawn="1"/>
        </p:nvSpPr>
        <p:spPr>
          <a:xfrm>
            <a:off x="5448616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4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Rechteck 10"/>
          <p:cNvSpPr/>
          <p:nvPr userDrawn="1"/>
        </p:nvSpPr>
        <p:spPr>
          <a:xfrm>
            <a:off x="5276542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4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Rechteck 10"/>
          <p:cNvSpPr/>
          <p:nvPr userDrawn="1"/>
        </p:nvSpPr>
        <p:spPr>
          <a:xfrm>
            <a:off x="5104468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4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60" y="4099468"/>
            <a:ext cx="4307840" cy="1994984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16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20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60" y="590719"/>
            <a:ext cx="4307840" cy="289757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1" name="Text Box 47"/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27" name="TextBox 26">
            <a:hlinkClick r:id="rId4"/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8" name="Straight Connector 27"/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9" name="Picture 28">
            <a:hlinkClick r:id="rId5"/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30" name="Picture 29">
            <a:hlinkClick r:id="rId7"/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31" name="Picture 30">
            <a:hlinkClick r:id="rId9"/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32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60" y="3509555"/>
            <a:ext cx="4307840" cy="589913"/>
          </a:xfrm>
        </p:spPr>
        <p:txBody>
          <a:bodyPr>
            <a:normAutofit/>
          </a:bodyPr>
          <a:lstStyle>
            <a:lvl1pPr marL="0" indent="0">
              <a:buNone/>
              <a:defRPr sz="1800" b="1" baseline="0">
                <a:solidFill>
                  <a:schemeClr val="accent4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413430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2" grpId="0" animBg="1"/>
      <p:bldP spid="23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UC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560" y="365760"/>
            <a:ext cx="2834640" cy="462528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8" name="Rechteck 10"/>
          <p:cNvSpPr/>
          <p:nvPr userDrawn="1"/>
        </p:nvSpPr>
        <p:spPr>
          <a:xfrm>
            <a:off x="5448616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6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Rechteck 10"/>
          <p:cNvSpPr/>
          <p:nvPr userDrawn="1"/>
        </p:nvSpPr>
        <p:spPr>
          <a:xfrm>
            <a:off x="5276542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6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Rechteck 10"/>
          <p:cNvSpPr/>
          <p:nvPr userDrawn="1"/>
        </p:nvSpPr>
        <p:spPr>
          <a:xfrm>
            <a:off x="5104468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6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60" y="4099468"/>
            <a:ext cx="4307840" cy="1994984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16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20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60" y="590719"/>
            <a:ext cx="4307840" cy="289757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1" name="Text Box 47"/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27" name="TextBox 26">
            <a:hlinkClick r:id="rId4"/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8" name="Straight Connector 27"/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9" name="Picture 28">
            <a:hlinkClick r:id="rId5"/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30" name="Picture 29">
            <a:hlinkClick r:id="rId7"/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31" name="Picture 30">
            <a:hlinkClick r:id="rId9"/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32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60" y="3509555"/>
            <a:ext cx="4307840" cy="589913"/>
          </a:xfrm>
        </p:spPr>
        <p:txBody>
          <a:bodyPr>
            <a:normAutofit/>
          </a:bodyPr>
          <a:lstStyle>
            <a:lvl1pPr marL="0" indent="0">
              <a:buNone/>
              <a:defRPr sz="1800" b="1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53995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2" grpId="0" animBg="1"/>
      <p:bldP spid="23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DU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560" y="365760"/>
            <a:ext cx="2834640" cy="462528"/>
          </a:xfrm>
          <a:prstGeom prst="rect">
            <a:avLst/>
          </a:prstGeom>
        </p:spPr>
      </p:pic>
      <p:sp>
        <p:nvSpPr>
          <p:cNvPr id="18" name="Rectangle 17"/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22" name="Rechteck 10"/>
          <p:cNvSpPr/>
          <p:nvPr userDrawn="1"/>
        </p:nvSpPr>
        <p:spPr>
          <a:xfrm>
            <a:off x="5448616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3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Rechteck 10"/>
          <p:cNvSpPr/>
          <p:nvPr userDrawn="1"/>
        </p:nvSpPr>
        <p:spPr>
          <a:xfrm>
            <a:off x="5276542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3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Rechteck 10"/>
          <p:cNvSpPr/>
          <p:nvPr userDrawn="1"/>
        </p:nvSpPr>
        <p:spPr>
          <a:xfrm>
            <a:off x="5104468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3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60" y="4099468"/>
            <a:ext cx="4307840" cy="1994984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16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19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60" y="590719"/>
            <a:ext cx="4307840" cy="289757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Text Box 47"/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21" name="TextBox 20">
            <a:hlinkClick r:id="rId4"/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8" name="Straight Connector 27"/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9" name="Picture 28">
            <a:hlinkClick r:id="rId5"/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30" name="Picture 29">
            <a:hlinkClick r:id="rId7"/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31" name="Picture 30">
            <a:hlinkClick r:id="rId9"/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32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60" y="3509555"/>
            <a:ext cx="4307840" cy="589913"/>
          </a:xfrm>
        </p:spPr>
        <p:txBody>
          <a:bodyPr>
            <a:normAutofit/>
          </a:bodyPr>
          <a:lstStyle>
            <a:lvl1pPr marL="0" indent="0">
              <a:buNone/>
              <a:defRPr sz="1800" b="1" baseline="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552198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23" grpId="0" animBg="1"/>
      <p:bldP spid="24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560" y="365760"/>
            <a:ext cx="2834640" cy="462528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 bwMode="auto">
          <a:xfrm flipH="1">
            <a:off x="-1" y="0"/>
            <a:ext cx="103465" cy="6858000"/>
          </a:xfrm>
          <a:prstGeom prst="rect">
            <a:avLst/>
          </a:prstGeom>
          <a:solidFill>
            <a:schemeClr val="accent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accent5"/>
              </a:solidFill>
              <a:effectLst/>
              <a:latin typeface="Arial" charset="0"/>
            </a:endParaRPr>
          </a:p>
        </p:txBody>
      </p:sp>
      <p:sp>
        <p:nvSpPr>
          <p:cNvPr id="18" name="Rechteck 10"/>
          <p:cNvSpPr/>
          <p:nvPr userDrawn="1"/>
        </p:nvSpPr>
        <p:spPr>
          <a:xfrm>
            <a:off x="5448616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5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Rechteck 10"/>
          <p:cNvSpPr/>
          <p:nvPr userDrawn="1"/>
        </p:nvSpPr>
        <p:spPr>
          <a:xfrm>
            <a:off x="5276542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5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Rechteck 10"/>
          <p:cNvSpPr/>
          <p:nvPr userDrawn="1"/>
        </p:nvSpPr>
        <p:spPr>
          <a:xfrm>
            <a:off x="5104468" y="1503405"/>
            <a:ext cx="111806" cy="39919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42000"/>
                </a:schemeClr>
              </a:gs>
              <a:gs pos="25000">
                <a:schemeClr val="accent1">
                  <a:alpha val="10000"/>
                  <a:lumMod val="0"/>
                  <a:lumOff val="100000"/>
                </a:schemeClr>
              </a:gs>
              <a:gs pos="77000">
                <a:schemeClr val="accent5"/>
              </a:gs>
            </a:gsLst>
            <a:lin ang="5400000" scaled="0"/>
            <a:tileRect/>
          </a:gradFill>
          <a:ln>
            <a:noFill/>
          </a:ln>
          <a:effectLst>
            <a:outerShdw blurRad="762000" dist="165100" dir="72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Rectangle 36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365760" y="4099468"/>
            <a:ext cx="4307840" cy="1994984"/>
          </a:xfrm>
        </p:spPr>
        <p:txBody>
          <a:bodyPr numCol="1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ct val="80000"/>
              <a:buFontTx/>
              <a:buNone/>
              <a:tabLst/>
              <a:defRPr sz="1600">
                <a:solidFill>
                  <a:schemeClr val="tx1"/>
                </a:solidFill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Speaker’s Name</a:t>
            </a:r>
            <a:br>
              <a:rPr lang="en-US" dirty="0"/>
            </a:br>
            <a:r>
              <a:rPr lang="en-US" dirty="0"/>
              <a:t>Speaker’s Job Title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Event Name</a:t>
            </a:r>
            <a:br>
              <a:rPr lang="en-US" dirty="0"/>
            </a:br>
            <a:r>
              <a:rPr lang="en-US" dirty="0"/>
              <a:t>Date</a:t>
            </a:r>
          </a:p>
        </p:txBody>
      </p:sp>
      <p:sp>
        <p:nvSpPr>
          <p:cNvPr id="20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365760" y="590719"/>
            <a:ext cx="4307840" cy="2897570"/>
          </a:xfrm>
        </p:spPr>
        <p:txBody>
          <a:bodyPr anchor="b">
            <a:normAutofit/>
          </a:bodyPr>
          <a:lstStyle>
            <a:lvl1pPr algn="l">
              <a:spcAft>
                <a:spcPts val="600"/>
              </a:spcAft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1" name="Text Box 47"/>
          <p:cNvSpPr txBox="1">
            <a:spLocks noChangeArrowheads="1"/>
          </p:cNvSpPr>
          <p:nvPr userDrawn="1"/>
        </p:nvSpPr>
        <p:spPr bwMode="auto">
          <a:xfrm>
            <a:off x="1912610" y="6505633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27" name="TextBox 26">
            <a:hlinkClick r:id="rId4"/>
          </p:cNvPr>
          <p:cNvSpPr txBox="1"/>
          <p:nvPr userDrawn="1"/>
        </p:nvSpPr>
        <p:spPr>
          <a:xfrm>
            <a:off x="338624" y="6462580"/>
            <a:ext cx="15106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1" spc="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cxnSp>
        <p:nvCxnSpPr>
          <p:cNvPr id="28" name="Straight Connector 27"/>
          <p:cNvCxnSpPr/>
          <p:nvPr userDrawn="1"/>
        </p:nvCxnSpPr>
        <p:spPr bwMode="auto">
          <a:xfrm>
            <a:off x="1849289" y="6181725"/>
            <a:ext cx="0" cy="52341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9" name="Picture 28">
            <a:hlinkClick r:id="rId5"/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09" y="6284322"/>
            <a:ext cx="150229" cy="150229"/>
          </a:xfrm>
          <a:prstGeom prst="rect">
            <a:avLst/>
          </a:prstGeom>
        </p:spPr>
      </p:pic>
      <p:pic>
        <p:nvPicPr>
          <p:cNvPr id="30" name="Picture 29">
            <a:hlinkClick r:id="rId7"/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15" y="6277559"/>
            <a:ext cx="75579" cy="163755"/>
          </a:xfrm>
          <a:prstGeom prst="rect">
            <a:avLst/>
          </a:prstGeom>
        </p:spPr>
      </p:pic>
      <p:pic>
        <p:nvPicPr>
          <p:cNvPr id="31" name="Picture 30">
            <a:hlinkClick r:id="rId9"/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3" y="6293930"/>
            <a:ext cx="160709" cy="131013"/>
          </a:xfrm>
          <a:prstGeom prst="rect">
            <a:avLst/>
          </a:prstGeom>
        </p:spPr>
      </p:pic>
      <p:sp>
        <p:nvSpPr>
          <p:cNvPr id="32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5760" y="3509555"/>
            <a:ext cx="4307840" cy="589913"/>
          </a:xfrm>
        </p:spPr>
        <p:txBody>
          <a:bodyPr>
            <a:normAutofit/>
          </a:bodyPr>
          <a:lstStyle>
            <a:lvl1pPr marL="0" indent="0">
              <a:buNone/>
              <a:defRPr sz="1800" b="1" baseline="0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56994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2" grpId="0" animBg="1"/>
      <p:bldP spid="23" grpId="0" animBg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1005840"/>
            <a:ext cx="11430000" cy="53949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546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972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563"/>
            <a:ext cx="11430000" cy="7315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5760" y="1005840"/>
            <a:ext cx="5577840" cy="5394960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005840"/>
            <a:ext cx="5577840" cy="5394960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1883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182880"/>
            <a:ext cx="11430000" cy="73152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" y="1005840"/>
            <a:ext cx="5577840" cy="639762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5760" y="1737360"/>
            <a:ext cx="5577840" cy="4663440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005840"/>
            <a:ext cx="5577840" cy="639762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19" y="1737360"/>
            <a:ext cx="5577840" cy="4663440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565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3680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276"/>
            <a:ext cx="12192000" cy="6419421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 bwMode="auto">
          <a:xfrm>
            <a:off x="4689" y="2712785"/>
            <a:ext cx="12192000" cy="162678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50800">
              <a:prstClr val="black">
                <a:alpha val="53000"/>
              </a:prstClr>
            </a:inn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8" name="Rectangle 7"/>
          <p:cNvSpPr/>
          <p:nvPr userDrawn="1"/>
        </p:nvSpPr>
        <p:spPr bwMode="auto">
          <a:xfrm flipV="1">
            <a:off x="0" y="4339566"/>
            <a:ext cx="2039815" cy="45719"/>
          </a:xfrm>
          <a:prstGeom prst="rect">
            <a:avLst/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 flipV="1">
            <a:off x="2030437" y="4339566"/>
            <a:ext cx="2039815" cy="45719"/>
          </a:xfrm>
          <a:prstGeom prst="rect">
            <a:avLst/>
          </a:prstGeom>
          <a:solidFill>
            <a:srgbClr val="92D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0" name="Rectangle 9"/>
          <p:cNvSpPr/>
          <p:nvPr userDrawn="1"/>
        </p:nvSpPr>
        <p:spPr bwMode="auto">
          <a:xfrm flipV="1">
            <a:off x="4060874" y="4339566"/>
            <a:ext cx="2039815" cy="45719"/>
          </a:xfrm>
          <a:prstGeom prst="rect">
            <a:avLst/>
          </a:prstGeom>
          <a:solidFill>
            <a:srgbClr val="FB970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 flipV="1">
            <a:off x="6091311" y="4339566"/>
            <a:ext cx="2039815" cy="45719"/>
          </a:xfrm>
          <a:prstGeom prst="rect">
            <a:avLst/>
          </a:prstGeom>
          <a:solidFill>
            <a:srgbClr val="007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 flipV="1">
            <a:off x="8121748" y="4339566"/>
            <a:ext cx="2039815" cy="45719"/>
          </a:xfrm>
          <a:prstGeom prst="rect">
            <a:avLst/>
          </a:prstGeom>
          <a:solidFill>
            <a:srgbClr val="C5434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 flipV="1">
            <a:off x="10152185" y="4339566"/>
            <a:ext cx="2039815" cy="45719"/>
          </a:xfrm>
          <a:prstGeom prst="rect">
            <a:avLst/>
          </a:prstGeom>
          <a:solidFill>
            <a:srgbClr val="33CCCC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5" name="Rectangle 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4688" y="2712785"/>
            <a:ext cx="12196689" cy="1626781"/>
          </a:xfrm>
        </p:spPr>
        <p:txBody>
          <a:bodyPr anchor="ctr">
            <a:normAutofit/>
          </a:bodyPr>
          <a:lstStyle>
            <a:lvl1pPr algn="ctr">
              <a:spcAft>
                <a:spcPts val="600"/>
              </a:spcAft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SECTION TITLE STYLE</a:t>
            </a:r>
          </a:p>
        </p:txBody>
      </p:sp>
    </p:spTree>
    <p:extLst>
      <p:ext uri="{BB962C8B-B14F-4D97-AF65-F5344CB8AC3E}">
        <p14:creationId xmlns:p14="http://schemas.microsoft.com/office/powerpoint/2010/main" val="36814565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276"/>
            <a:ext cx="12192000" cy="6419421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 bwMode="auto">
          <a:xfrm>
            <a:off x="0" y="3080826"/>
            <a:ext cx="12192000" cy="80185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50800">
              <a:prstClr val="black">
                <a:alpha val="53000"/>
              </a:prstClr>
            </a:inn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0" y="3223723"/>
            <a:ext cx="12192000" cy="604911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2800" b="1" spc="150" baseline="0" dirty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rPr>
              <a:t>Together…Shaping the Future of Electricity</a:t>
            </a:r>
          </a:p>
        </p:txBody>
      </p:sp>
      <p:sp>
        <p:nvSpPr>
          <p:cNvPr id="8" name="Rectangle 7"/>
          <p:cNvSpPr/>
          <p:nvPr userDrawn="1"/>
        </p:nvSpPr>
        <p:spPr bwMode="auto">
          <a:xfrm flipV="1">
            <a:off x="0" y="3847513"/>
            <a:ext cx="2039815" cy="45719"/>
          </a:xfrm>
          <a:prstGeom prst="rect">
            <a:avLst/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 flipV="1">
            <a:off x="2030437" y="3847513"/>
            <a:ext cx="2039815" cy="45719"/>
          </a:xfrm>
          <a:prstGeom prst="rect">
            <a:avLst/>
          </a:prstGeom>
          <a:solidFill>
            <a:srgbClr val="92D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0" name="Rectangle 9"/>
          <p:cNvSpPr/>
          <p:nvPr userDrawn="1"/>
        </p:nvSpPr>
        <p:spPr bwMode="auto">
          <a:xfrm flipV="1">
            <a:off x="4060874" y="3847513"/>
            <a:ext cx="2039815" cy="45719"/>
          </a:xfrm>
          <a:prstGeom prst="rect">
            <a:avLst/>
          </a:prstGeom>
          <a:solidFill>
            <a:srgbClr val="FB970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 flipV="1">
            <a:off x="6091311" y="3847513"/>
            <a:ext cx="2039815" cy="45719"/>
          </a:xfrm>
          <a:prstGeom prst="rect">
            <a:avLst/>
          </a:prstGeom>
          <a:solidFill>
            <a:srgbClr val="007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 flipV="1">
            <a:off x="8121748" y="3847513"/>
            <a:ext cx="2039815" cy="45719"/>
          </a:xfrm>
          <a:prstGeom prst="rect">
            <a:avLst/>
          </a:prstGeom>
          <a:solidFill>
            <a:srgbClr val="C5434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 flipV="1">
            <a:off x="10152185" y="3847513"/>
            <a:ext cx="2039815" cy="45719"/>
          </a:xfrm>
          <a:prstGeom prst="rect">
            <a:avLst/>
          </a:prstGeom>
          <a:solidFill>
            <a:srgbClr val="33CCCC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22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72440" y="1920240"/>
            <a:ext cx="11247120" cy="1371600"/>
          </a:xfrm>
        </p:spPr>
        <p:txBody>
          <a:bodyPr anchor="t"/>
          <a:lstStyle>
            <a:lvl1pPr algn="ctr">
              <a:defRPr sz="3200" b="1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440" y="3383280"/>
            <a:ext cx="11247120" cy="155448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543047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lu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lor_PPT_template-01.jpg">
            <a:extLst>
              <a:ext uri="{FF2B5EF4-FFF2-40B4-BE49-F238E27FC236}">
                <a16:creationId xmlns:a16="http://schemas.microsoft.com/office/drawing/2014/main" id="{307677A1-3CB6-49A1-9E46-5CD87B2DB9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54477" y="1590805"/>
            <a:ext cx="9452975" cy="1919158"/>
          </a:xfrm>
        </p:spPr>
        <p:txBody>
          <a:bodyPr anchor="ctr"/>
          <a:lstStyle>
            <a:lvl1pPr marL="338138" indent="-338138" algn="l">
              <a:defRPr sz="6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54475" y="3602039"/>
            <a:ext cx="9452976" cy="681863"/>
          </a:xfrm>
        </p:spPr>
        <p:txBody>
          <a:bodyPr/>
          <a:lstStyle>
            <a:lvl1pPr marL="0" indent="0" algn="l">
              <a:buNone/>
              <a:defRPr lang="en-US" sz="260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9893708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Whit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54477" y="1590805"/>
            <a:ext cx="9452975" cy="1919158"/>
          </a:xfrm>
        </p:spPr>
        <p:txBody>
          <a:bodyPr anchor="ctr"/>
          <a:lstStyle>
            <a:lvl1pPr marL="338138" indent="-338138" algn="l">
              <a:defRPr sz="6000">
                <a:solidFill>
                  <a:srgbClr val="EEA42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54475" y="3602039"/>
            <a:ext cx="9452976" cy="681863"/>
          </a:xfrm>
        </p:spPr>
        <p:txBody>
          <a:bodyPr/>
          <a:lstStyle>
            <a:lvl1pPr marL="0" indent="0" algn="l">
              <a:buNone/>
              <a:defRPr lang="en-US" sz="260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5" name="Picture 4" descr="Color_PPT_cover-03.jpg">
            <a:extLst>
              <a:ext uri="{FF2B5EF4-FFF2-40B4-BE49-F238E27FC236}">
                <a16:creationId xmlns:a16="http://schemas.microsoft.com/office/drawing/2014/main" id="{EED84D91-8812-42FC-B0CE-0C21FC9494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165726"/>
            <a:ext cx="121920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16964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6" y="2267211"/>
            <a:ext cx="9900784" cy="3770333"/>
          </a:xfrm>
        </p:spPr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alibri" panose="020F0502020204030204" pitchFamily="34" charset="0"/>
              <a:buChar char="̶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7" y="1022881"/>
            <a:ext cx="9900783" cy="1068967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915606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lueBar_DoubleLine-02.jpg">
            <a:extLst>
              <a:ext uri="{FF2B5EF4-FFF2-40B4-BE49-F238E27FC236}">
                <a16:creationId xmlns:a16="http://schemas.microsoft.com/office/drawing/2014/main" id="{BEAEEFD1-8F6A-4A76-BB0E-B00091D610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0"/>
            <a:ext cx="10538565" cy="11890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9" y="2057400"/>
            <a:ext cx="9900781" cy="3980144"/>
          </a:xfr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lnSpc>
                <a:spcPct val="100000"/>
              </a:lnSpc>
              <a:spcBef>
                <a:spcPts val="600"/>
              </a:spcBef>
              <a:buFont typeface="Calibri" panose="020F0502020204030204" pitchFamily="34" charset="0"/>
              <a:buChar char="̶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lnSpc>
                <a:spcPct val="100000"/>
              </a:lnSpc>
              <a:spcBef>
                <a:spcPts val="60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lnSpc>
                <a:spcPct val="100000"/>
              </a:lnSpc>
              <a:spcBef>
                <a:spcPts val="60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8" y="1246725"/>
            <a:ext cx="9900783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16857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ontent w/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9" y="1877998"/>
            <a:ext cx="5544855" cy="4159546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lang="en-US" sz="2800" b="1" kern="1200" dirty="0" smtClean="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27063" indent="-228600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022881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9795D0D-0B00-4B18-9195-A2F99AC3EBE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81851" y="1878014"/>
            <a:ext cx="4809733" cy="3144837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9F6F1BD-1707-49FF-B486-8A06D1976C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81851" y="5148263"/>
            <a:ext cx="4809733" cy="889000"/>
          </a:xfrm>
        </p:spPr>
        <p:txBody>
          <a:bodyPr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600" b="1" kern="1200" dirty="0" smtClean="0">
                <a:solidFill>
                  <a:srgbClr val="60BDE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676153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and Content w/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lueBar_DoubleLine-02.jpg">
            <a:extLst>
              <a:ext uri="{FF2B5EF4-FFF2-40B4-BE49-F238E27FC236}">
                <a16:creationId xmlns:a16="http://schemas.microsoft.com/office/drawing/2014/main" id="{0C7A3A6F-2A67-4B1E-B53F-78AB0A0590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16665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9" y="2135542"/>
            <a:ext cx="5544855" cy="3902001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lang="en-US" sz="28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27063" indent="-228600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7" y="1292067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9795D0D-0B00-4B18-9195-A2F99AC3EBE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81851" y="2135542"/>
            <a:ext cx="4809733" cy="288730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9F6F1BD-1707-49FF-B486-8A06D1976C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81851" y="5148263"/>
            <a:ext cx="4809733" cy="889000"/>
          </a:xfrm>
        </p:spPr>
        <p:txBody>
          <a:bodyPr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600" b="1" kern="1200" dirty="0" smtClean="0">
                <a:solidFill>
                  <a:srgbClr val="60BDE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720334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Picture, Subhead,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lueBar_DoubleLine-02.jpg">
            <a:extLst>
              <a:ext uri="{FF2B5EF4-FFF2-40B4-BE49-F238E27FC236}">
                <a16:creationId xmlns:a16="http://schemas.microsoft.com/office/drawing/2014/main" id="{0C7A3A6F-2A67-4B1E-B53F-78AB0A0590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4321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16665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281334" y="1292067"/>
            <a:ext cx="4710252" cy="730763"/>
          </a:xfrm>
        </p:spPr>
        <p:txBody>
          <a:bodyPr anchor="ctr"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8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133600"/>
            <a:ext cx="4709584" cy="4127500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8B8FCA5-3A3D-4B61-8DAF-66D5780EB24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1292066"/>
            <a:ext cx="7145867" cy="4969034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9393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Chart, Subhead,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lueBar_DoubleLine-02.jpg">
            <a:extLst>
              <a:ext uri="{FF2B5EF4-FFF2-40B4-BE49-F238E27FC236}">
                <a16:creationId xmlns:a16="http://schemas.microsoft.com/office/drawing/2014/main" id="{0C7A3A6F-2A67-4B1E-B53F-78AB0A0590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16665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281334" y="1292067"/>
            <a:ext cx="4710252" cy="730763"/>
          </a:xfrm>
        </p:spPr>
        <p:txBody>
          <a:bodyPr anchor="ctr"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8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133600"/>
            <a:ext cx="4709584" cy="4127500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Chart Placeholder 7">
            <a:extLst>
              <a:ext uri="{FF2B5EF4-FFF2-40B4-BE49-F238E27FC236}">
                <a16:creationId xmlns:a16="http://schemas.microsoft.com/office/drawing/2014/main" id="{CB338A3B-18CF-48D0-B3DC-2AAD9E17D24F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1452034" y="1292225"/>
            <a:ext cx="5630333" cy="484505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7816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Centered Object -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8DE2B4A-A478-4305-BF81-7D8CEC05DECD}"/>
              </a:ext>
            </a:extLst>
          </p:cNvPr>
          <p:cNvSpPr/>
          <p:nvPr userDrawn="1"/>
        </p:nvSpPr>
        <p:spPr>
          <a:xfrm>
            <a:off x="0" y="965200"/>
            <a:ext cx="12192000" cy="5892800"/>
          </a:xfrm>
          <a:prstGeom prst="rect">
            <a:avLst/>
          </a:prstGeom>
          <a:solidFill>
            <a:srgbClr val="EEA420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8BFAC42-5820-4FCF-AB23-6D9803492C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0" y="1295400"/>
            <a:ext cx="12192000" cy="647700"/>
          </a:xfrm>
        </p:spPr>
        <p:txBody>
          <a:bodyPr anchor="ctr"/>
          <a:lstStyle>
            <a:lvl1pPr marL="0" indent="0" algn="ctr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b="1"/>
            </a:lvl2pPr>
            <a:lvl3pPr marL="914400" indent="0" algn="ctr">
              <a:buNone/>
              <a:defRPr b="1"/>
            </a:lvl3pPr>
            <a:lvl4pPr marL="1371600" indent="0" algn="ctr">
              <a:buNone/>
              <a:defRPr b="1"/>
            </a:lvl4pPr>
            <a:lvl5pPr marL="1828800" indent="0" algn="ctr">
              <a:buNone/>
              <a:defRPr b="1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2009776"/>
            <a:ext cx="12192000" cy="517525"/>
          </a:xfrm>
        </p:spPr>
        <p:txBody>
          <a:bodyPr anchor="ctr"/>
          <a:lstStyle>
            <a:lvl1pPr marL="0" indent="0" algn="ctr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26533" y="2870200"/>
            <a:ext cx="10972800" cy="3349627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41925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Side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8DE2B4A-A478-4305-BF81-7D8CEC05DECD}"/>
              </a:ext>
            </a:extLst>
          </p:cNvPr>
          <p:cNvSpPr/>
          <p:nvPr userDrawn="1"/>
        </p:nvSpPr>
        <p:spPr>
          <a:xfrm>
            <a:off x="0" y="965200"/>
            <a:ext cx="12192000" cy="5892800"/>
          </a:xfrm>
          <a:prstGeom prst="rect">
            <a:avLst/>
          </a:prstGeom>
          <a:solidFill>
            <a:srgbClr val="EEA420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8BFAC42-5820-4FCF-AB23-6D9803492C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3003" y="2163261"/>
            <a:ext cx="4843397" cy="1569450"/>
          </a:xfrm>
        </p:spPr>
        <p:txBody>
          <a:bodyPr anchor="ctr"/>
          <a:lstStyle>
            <a:lvl1pPr marL="0" indent="0" algn="l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b="1"/>
            </a:lvl2pPr>
            <a:lvl3pPr marL="914400" indent="0" algn="ctr">
              <a:buNone/>
              <a:defRPr b="1"/>
            </a:lvl3pPr>
            <a:lvl4pPr marL="1371600" indent="0" algn="ctr">
              <a:buNone/>
              <a:defRPr b="1"/>
            </a:lvl4pPr>
            <a:lvl5pPr marL="1828800" indent="0" algn="ctr">
              <a:buNone/>
              <a:defRPr b="1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68055" y="3911600"/>
            <a:ext cx="4843397" cy="1474593"/>
          </a:xfrm>
        </p:spPr>
        <p:txBody>
          <a:bodyPr anchor="ctr"/>
          <a:lstStyle>
            <a:lvl1pPr marL="0" indent="0" algn="l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29402" y="965201"/>
            <a:ext cx="6062599" cy="5892799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7597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Centered Object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A55D812-0334-479B-996D-F1F403C42B8A}"/>
              </a:ext>
            </a:extLst>
          </p:cNvPr>
          <p:cNvSpPr/>
          <p:nvPr userDrawn="1"/>
        </p:nvSpPr>
        <p:spPr>
          <a:xfrm>
            <a:off x="0" y="965200"/>
            <a:ext cx="12192000" cy="5892800"/>
          </a:xfrm>
          <a:prstGeom prst="rect">
            <a:avLst/>
          </a:prstGeom>
          <a:solidFill>
            <a:srgbClr val="93B2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326856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3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43211" y="1481136"/>
            <a:ext cx="10972800" cy="3349627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680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Pictures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A55D812-0334-479B-996D-F1F403C42B8A}"/>
              </a:ext>
            </a:extLst>
          </p:cNvPr>
          <p:cNvSpPr/>
          <p:nvPr userDrawn="1"/>
        </p:nvSpPr>
        <p:spPr>
          <a:xfrm>
            <a:off x="0" y="965200"/>
            <a:ext cx="12192000" cy="5892800"/>
          </a:xfrm>
          <a:prstGeom prst="rect">
            <a:avLst/>
          </a:prstGeom>
          <a:solidFill>
            <a:srgbClr val="93B2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468765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3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AA07807-1937-42D6-B95B-67D65A2A46F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58233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0457E514-8BF3-4C16-A19F-02217CD24D1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533293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5" name="Picture Placeholder 6">
            <a:extLst>
              <a:ext uri="{FF2B5EF4-FFF2-40B4-BE49-F238E27FC236}">
                <a16:creationId xmlns:a16="http://schemas.microsoft.com/office/drawing/2014/main" id="{DF9748F2-F228-4F96-B8D3-E707174B3FC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20307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6">
            <a:extLst>
              <a:ext uri="{FF2B5EF4-FFF2-40B4-BE49-F238E27FC236}">
                <a16:creationId xmlns:a16="http://schemas.microsoft.com/office/drawing/2014/main" id="{D698F640-0DF3-4334-803C-BE0B1EA5F62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907320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2E481E13-3504-4E8E-8CBB-9BC0204E1FA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58233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8" name="Picture Placeholder 6">
            <a:extLst>
              <a:ext uri="{FF2B5EF4-FFF2-40B4-BE49-F238E27FC236}">
                <a16:creationId xmlns:a16="http://schemas.microsoft.com/office/drawing/2014/main" id="{F3EF6C84-35AD-4CBE-9804-BB949C4990E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533293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6">
            <a:extLst>
              <a:ext uri="{FF2B5EF4-FFF2-40B4-BE49-F238E27FC236}">
                <a16:creationId xmlns:a16="http://schemas.microsoft.com/office/drawing/2014/main" id="{AC05D50A-FDB2-46C5-A84C-9D20B8A6324D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220307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6">
            <a:extLst>
              <a:ext uri="{FF2B5EF4-FFF2-40B4-BE49-F238E27FC236}">
                <a16:creationId xmlns:a16="http://schemas.microsoft.com/office/drawing/2014/main" id="{5B5C804E-8C40-41CD-A85A-C88D44895072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907320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78407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Pictures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30" name="Text Placeholder 11">
            <a:extLst>
              <a:ext uri="{FF2B5EF4-FFF2-40B4-BE49-F238E27FC236}">
                <a16:creationId xmlns:a16="http://schemas.microsoft.com/office/drawing/2014/main" id="{CCD36451-B96C-4E6E-9CF5-CEB802C9760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468765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3200" b="1" kern="1200" dirty="0" smtClean="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31" name="Picture Placeholder 6">
            <a:extLst>
              <a:ext uri="{FF2B5EF4-FFF2-40B4-BE49-F238E27FC236}">
                <a16:creationId xmlns:a16="http://schemas.microsoft.com/office/drawing/2014/main" id="{DBDA2799-ABBE-466C-9581-30AFA1EF16A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58233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2" name="Picture Placeholder 6">
            <a:extLst>
              <a:ext uri="{FF2B5EF4-FFF2-40B4-BE49-F238E27FC236}">
                <a16:creationId xmlns:a16="http://schemas.microsoft.com/office/drawing/2014/main" id="{8C4BC545-135A-4C5E-885E-E6A226A4527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533293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3" name="Picture Placeholder 6">
            <a:extLst>
              <a:ext uri="{FF2B5EF4-FFF2-40B4-BE49-F238E27FC236}">
                <a16:creationId xmlns:a16="http://schemas.microsoft.com/office/drawing/2014/main" id="{A7F4C95C-A35F-4F7D-83DE-573DD5BDF638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20307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4" name="Picture Placeholder 6">
            <a:extLst>
              <a:ext uri="{FF2B5EF4-FFF2-40B4-BE49-F238E27FC236}">
                <a16:creationId xmlns:a16="http://schemas.microsoft.com/office/drawing/2014/main" id="{E5240F71-A0CB-4B14-9F57-0EBC25B00CD2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907320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5" name="Picture Placeholder 6">
            <a:extLst>
              <a:ext uri="{FF2B5EF4-FFF2-40B4-BE49-F238E27FC236}">
                <a16:creationId xmlns:a16="http://schemas.microsoft.com/office/drawing/2014/main" id="{E9818985-C62D-494A-AA98-70D3A99FB1F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58233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6" name="Picture Placeholder 6">
            <a:extLst>
              <a:ext uri="{FF2B5EF4-FFF2-40B4-BE49-F238E27FC236}">
                <a16:creationId xmlns:a16="http://schemas.microsoft.com/office/drawing/2014/main" id="{04FDB677-71D8-4539-AEA4-6C194066EF9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533293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7" name="Picture Placeholder 6">
            <a:extLst>
              <a:ext uri="{FF2B5EF4-FFF2-40B4-BE49-F238E27FC236}">
                <a16:creationId xmlns:a16="http://schemas.microsoft.com/office/drawing/2014/main" id="{D2A31FCA-3441-433B-BE46-EA5EB1C7700F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220307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8" name="Picture Placeholder 6">
            <a:extLst>
              <a:ext uri="{FF2B5EF4-FFF2-40B4-BE49-F238E27FC236}">
                <a16:creationId xmlns:a16="http://schemas.microsoft.com/office/drawing/2014/main" id="{D58C5BCB-E975-427C-B180-D7F26F99916E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907320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5360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Text, and Cente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022881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ADD1A90-239D-49F7-A980-0F38BE5298C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52034" y="1892300"/>
            <a:ext cx="10538884" cy="1193800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E4119E39-3D14-47D5-A52B-3E7DECE31268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84050" y="3206751"/>
            <a:ext cx="11823903" cy="3019425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6495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ente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022881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512F17-0097-4F71-950E-B075D533BD1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7015" y="5969001"/>
            <a:ext cx="11823904" cy="240731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9D342297-364B-4C76-ABC7-ABEDA6043F9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167015" y="1854200"/>
            <a:ext cx="11823904" cy="3970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985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Text Left/Content Right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022881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512F17-0097-4F71-950E-B075D533BD1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452034" y="5969000"/>
            <a:ext cx="10538884" cy="266700"/>
          </a:xfrm>
        </p:spPr>
        <p:txBody>
          <a:bodyPr>
            <a:noAutofit/>
          </a:bodyPr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1439268-8818-411A-8FBC-12583703D99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452034" y="1879600"/>
            <a:ext cx="3824817" cy="3932238"/>
          </a:xfrm>
        </p:spPr>
        <p:txBody>
          <a:bodyPr anchor="ctr">
            <a:normAutofit/>
          </a:bodyPr>
          <a:lstStyle>
            <a:lvl1pPr marL="0" indent="0">
              <a:buNone/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4F8C5B39-2CEC-4D5E-B115-5B25FC0AB86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5477933" y="1874294"/>
            <a:ext cx="6512984" cy="3937544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68728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Text Right/Objec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lueBar_DoubleLine-02.jpg">
            <a:extLst>
              <a:ext uri="{FF2B5EF4-FFF2-40B4-BE49-F238E27FC236}">
                <a16:creationId xmlns:a16="http://schemas.microsoft.com/office/drawing/2014/main" id="{0C7A3A6F-2A67-4B1E-B53F-78AB0A0590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16665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7" y="1292067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133600"/>
            <a:ext cx="4709584" cy="4127500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BD7D799-947F-47C9-93CF-0135C2AFC30C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1452034" y="2133600"/>
            <a:ext cx="5630333" cy="41275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161953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Photo Black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107855F-E478-4CB7-B3AE-BFFDAFDF34C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 b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51403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Photo Whit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107855F-E478-4CB7-B3AE-BFFDAFDF34C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350957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53017" y="1152394"/>
            <a:ext cx="5181600" cy="494941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87017" y="1152394"/>
            <a:ext cx="5181600" cy="494941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967156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7" y="1"/>
            <a:ext cx="10538567" cy="851771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3016" y="1029809"/>
            <a:ext cx="5157787" cy="823912"/>
          </a:xfrm>
        </p:spPr>
        <p:txBody>
          <a:bodyPr anchor="b">
            <a:noAutofit/>
          </a:bodyPr>
          <a:lstStyle>
            <a:lvl1pPr marL="0" indent="0">
              <a:buNone/>
              <a:defRPr sz="2800" b="1">
                <a:solidFill>
                  <a:srgbClr val="EEA4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53016" y="1853721"/>
            <a:ext cx="5157787" cy="4334137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85427" y="1029809"/>
            <a:ext cx="5183188" cy="823912"/>
          </a:xfrm>
        </p:spPr>
        <p:txBody>
          <a:bodyPr anchor="b">
            <a:noAutofit/>
          </a:bodyPr>
          <a:lstStyle>
            <a:lvl1pPr marL="0" indent="0">
              <a:buNone/>
              <a:defRPr sz="2800" b="1">
                <a:solidFill>
                  <a:srgbClr val="EEA4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85427" y="1853721"/>
            <a:ext cx="5183188" cy="4334137"/>
          </a:xfrm>
        </p:spPr>
        <p:txBody>
          <a:bodyPr/>
          <a:lstStyle>
            <a:lvl1pPr marL="228600" indent="-228600">
              <a:defRPr lang="en-US" sz="240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lang="en-US" sz="2000" kern="1200" dirty="0" smtClean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228600" lvl="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6101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193446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wo Line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lueBar_DoubleLine-02.jpg">
            <a:extLst>
              <a:ext uri="{FF2B5EF4-FFF2-40B4-BE49-F238E27FC236}">
                <a16:creationId xmlns:a16="http://schemas.microsoft.com/office/drawing/2014/main" id="{33F3C3BB-239C-4DE4-AA8B-ED9EAE71346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0"/>
            <a:ext cx="10538565" cy="11890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086373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73161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9409" y="0"/>
            <a:ext cx="10672175" cy="851770"/>
          </a:xfrm>
        </p:spPr>
        <p:txBody>
          <a:bodyPr anchor="b"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808395" cy="5212958"/>
          </a:xfrm>
        </p:spPr>
        <p:txBody>
          <a:bodyPr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19407" y="987426"/>
            <a:ext cx="3624199" cy="5212958"/>
          </a:xfrm>
        </p:spPr>
        <p:txBody>
          <a:bodyPr/>
          <a:lstStyle>
            <a:lvl1pPr marL="0" indent="0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202036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4CF587-E295-4B96-ABFA-B7C0F6727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341DF9-81DD-4F92-A9C0-F5A5EC12B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1E65E4-C084-49A1-843B-DC8A6FADA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pic>
        <p:nvPicPr>
          <p:cNvPr id="6" name="Picture 5" descr="footer_blue_Artboard 17 copy.jpg">
            <a:extLst>
              <a:ext uri="{FF2B5EF4-FFF2-40B4-BE49-F238E27FC236}">
                <a16:creationId xmlns:a16="http://schemas.microsoft.com/office/drawing/2014/main" id="{36737890-2935-4CEF-B1A8-3DA5C10283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7645"/>
          <a:stretch/>
        </p:blipFill>
        <p:spPr bwMode="auto">
          <a:xfrm>
            <a:off x="0" y="5640310"/>
            <a:ext cx="12192000" cy="1217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CF2AFC46-765A-4FF7-9BA3-1BD579A0AC0E}"/>
              </a:ext>
            </a:extLst>
          </p:cNvPr>
          <p:cNvSpPr txBox="1">
            <a:spLocks/>
          </p:cNvSpPr>
          <p:nvPr userDrawn="1"/>
        </p:nvSpPr>
        <p:spPr>
          <a:xfrm>
            <a:off x="8350930" y="6342884"/>
            <a:ext cx="3640655" cy="3785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lang="en-US" sz="900" kern="120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5B56432-4C90-4F05-B8D0-B4F6788E1284}" type="slidenum">
              <a:rPr lang="en-US" sz="900" smtClean="0"/>
              <a:pPr/>
              <a:t>‹#›</a:t>
            </a:fld>
            <a:r>
              <a:rPr lang="en-US" sz="900" dirty="0"/>
              <a:t> - INTERNAL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30EB95E-496A-4DE5-B920-E4B83BC39F6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53018" y="2212999"/>
            <a:ext cx="8041885" cy="984630"/>
          </a:xfrm>
        </p:spPr>
        <p:txBody>
          <a:bodyPr>
            <a:normAutofit/>
          </a:bodyPr>
          <a:lstStyle>
            <a:lvl1pPr marL="0" indent="0">
              <a:buNone/>
              <a:defRPr sz="3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96C6C3A7-4DC8-4B6A-BF81-EE9632D3C46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53018" y="3269465"/>
            <a:ext cx="8041885" cy="994216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346824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0E1AB-7B1C-4972-8A69-1A9D29E87A8A}" type="datetime1">
              <a:rPr lang="en-US" smtClean="0"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86698-3DB3-4CB2-9583-314E5A85A51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2549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lu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lor_PPT_template-01.jpg">
            <a:extLst>
              <a:ext uri="{FF2B5EF4-FFF2-40B4-BE49-F238E27FC236}">
                <a16:creationId xmlns:a16="http://schemas.microsoft.com/office/drawing/2014/main" id="{307677A1-3CB6-49A1-9E46-5CD87B2DB9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54477" y="1590805"/>
            <a:ext cx="9452975" cy="1919158"/>
          </a:xfrm>
        </p:spPr>
        <p:txBody>
          <a:bodyPr anchor="ctr"/>
          <a:lstStyle>
            <a:lvl1pPr marL="338138" indent="-338138" algn="l">
              <a:defRPr sz="6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54475" y="3602039"/>
            <a:ext cx="9452976" cy="681863"/>
          </a:xfrm>
        </p:spPr>
        <p:txBody>
          <a:bodyPr/>
          <a:lstStyle>
            <a:lvl1pPr marL="0" indent="0" algn="l">
              <a:buNone/>
              <a:defRPr lang="en-US" sz="260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80781811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Whit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54477" y="1590805"/>
            <a:ext cx="9452975" cy="1919158"/>
          </a:xfrm>
        </p:spPr>
        <p:txBody>
          <a:bodyPr anchor="ctr"/>
          <a:lstStyle>
            <a:lvl1pPr marL="338138" indent="-338138" algn="l">
              <a:defRPr sz="6000">
                <a:solidFill>
                  <a:srgbClr val="EEA42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54475" y="3602039"/>
            <a:ext cx="9452976" cy="681863"/>
          </a:xfrm>
        </p:spPr>
        <p:txBody>
          <a:bodyPr/>
          <a:lstStyle>
            <a:lvl1pPr marL="0" indent="0" algn="l">
              <a:buNone/>
              <a:defRPr lang="en-US" sz="260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5" name="Picture 4" descr="Color_PPT_cover-03.jpg">
            <a:extLst>
              <a:ext uri="{FF2B5EF4-FFF2-40B4-BE49-F238E27FC236}">
                <a16:creationId xmlns:a16="http://schemas.microsoft.com/office/drawing/2014/main" id="{EED84D91-8812-42FC-B0CE-0C21FC9494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165726"/>
            <a:ext cx="121920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9217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6" y="2267211"/>
            <a:ext cx="9900784" cy="3770333"/>
          </a:xfrm>
        </p:spPr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alibri" panose="020F0502020204030204" pitchFamily="34" charset="0"/>
              <a:buChar char="̶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7" y="1022881"/>
            <a:ext cx="9900783" cy="1068967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371775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lueBar_DoubleLine-02.jpg">
            <a:extLst>
              <a:ext uri="{FF2B5EF4-FFF2-40B4-BE49-F238E27FC236}">
                <a16:creationId xmlns:a16="http://schemas.microsoft.com/office/drawing/2014/main" id="{BEAEEFD1-8F6A-4A76-BB0E-B00091D610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0"/>
            <a:ext cx="10538565" cy="11890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9" y="2057400"/>
            <a:ext cx="9900781" cy="3980144"/>
          </a:xfr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lnSpc>
                <a:spcPct val="100000"/>
              </a:lnSpc>
              <a:spcBef>
                <a:spcPts val="600"/>
              </a:spcBef>
              <a:buFont typeface="Calibri" panose="020F0502020204030204" pitchFamily="34" charset="0"/>
              <a:buChar char="̶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lnSpc>
                <a:spcPct val="100000"/>
              </a:lnSpc>
              <a:spcBef>
                <a:spcPts val="60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lnSpc>
                <a:spcPct val="100000"/>
              </a:lnSpc>
              <a:spcBef>
                <a:spcPts val="60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8" y="1246725"/>
            <a:ext cx="9900783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7482225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ontent w/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9" y="1877998"/>
            <a:ext cx="5544855" cy="4159546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lang="en-US" sz="2800" b="1" kern="1200" dirty="0" smtClean="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27063" indent="-228600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022881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9795D0D-0B00-4B18-9195-A2F99AC3EBE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81851" y="1878014"/>
            <a:ext cx="4809733" cy="3144837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9F6F1BD-1707-49FF-B486-8A06D1976C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81851" y="5148263"/>
            <a:ext cx="4809733" cy="889000"/>
          </a:xfrm>
        </p:spPr>
        <p:txBody>
          <a:bodyPr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600" b="1" kern="1200" dirty="0" smtClean="0">
                <a:solidFill>
                  <a:srgbClr val="60BDE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1339442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and Content w/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lueBar_DoubleLine-02.jpg">
            <a:extLst>
              <a:ext uri="{FF2B5EF4-FFF2-40B4-BE49-F238E27FC236}">
                <a16:creationId xmlns:a16="http://schemas.microsoft.com/office/drawing/2014/main" id="{0C7A3A6F-2A67-4B1E-B53F-78AB0A0590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16665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9" y="2135542"/>
            <a:ext cx="5544855" cy="3902001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lang="en-US" sz="28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27063" indent="-228600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7" y="1292067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9795D0D-0B00-4B18-9195-A2F99AC3EBE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81851" y="2135542"/>
            <a:ext cx="4809733" cy="288730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9F6F1BD-1707-49FF-B486-8A06D1976C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81851" y="5148263"/>
            <a:ext cx="4809733" cy="889000"/>
          </a:xfrm>
        </p:spPr>
        <p:txBody>
          <a:bodyPr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600" b="1" kern="1200" dirty="0" smtClean="0">
                <a:solidFill>
                  <a:srgbClr val="60BDE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218540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Picture, Subhead,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lueBar_DoubleLine-02.jpg">
            <a:extLst>
              <a:ext uri="{FF2B5EF4-FFF2-40B4-BE49-F238E27FC236}">
                <a16:creationId xmlns:a16="http://schemas.microsoft.com/office/drawing/2014/main" id="{0C7A3A6F-2A67-4B1E-B53F-78AB0A0590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4321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16665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281334" y="1292067"/>
            <a:ext cx="4710252" cy="730763"/>
          </a:xfrm>
        </p:spPr>
        <p:txBody>
          <a:bodyPr anchor="ctr"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8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133600"/>
            <a:ext cx="4709584" cy="4127500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8B8FCA5-3A3D-4B61-8DAF-66D5780EB24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1292066"/>
            <a:ext cx="7145867" cy="4969034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578275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Chart, Subhead,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lueBar_DoubleLine-02.jpg">
            <a:extLst>
              <a:ext uri="{FF2B5EF4-FFF2-40B4-BE49-F238E27FC236}">
                <a16:creationId xmlns:a16="http://schemas.microsoft.com/office/drawing/2014/main" id="{0C7A3A6F-2A67-4B1E-B53F-78AB0A0590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16665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281334" y="1292067"/>
            <a:ext cx="4710252" cy="730763"/>
          </a:xfrm>
        </p:spPr>
        <p:txBody>
          <a:bodyPr anchor="ctr"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8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133600"/>
            <a:ext cx="4709584" cy="4127500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Chart Placeholder 7">
            <a:extLst>
              <a:ext uri="{FF2B5EF4-FFF2-40B4-BE49-F238E27FC236}">
                <a16:creationId xmlns:a16="http://schemas.microsoft.com/office/drawing/2014/main" id="{CB338A3B-18CF-48D0-B3DC-2AAD9E17D24F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1452034" y="1292225"/>
            <a:ext cx="5630333" cy="484505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59490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Centered Object -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8DE2B4A-A478-4305-BF81-7D8CEC05DECD}"/>
              </a:ext>
            </a:extLst>
          </p:cNvPr>
          <p:cNvSpPr/>
          <p:nvPr userDrawn="1"/>
        </p:nvSpPr>
        <p:spPr>
          <a:xfrm>
            <a:off x="0" y="965200"/>
            <a:ext cx="12192000" cy="5892800"/>
          </a:xfrm>
          <a:prstGeom prst="rect">
            <a:avLst/>
          </a:prstGeom>
          <a:solidFill>
            <a:srgbClr val="EEA420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8BFAC42-5820-4FCF-AB23-6D9803492C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0" y="1295400"/>
            <a:ext cx="12192000" cy="647700"/>
          </a:xfrm>
        </p:spPr>
        <p:txBody>
          <a:bodyPr anchor="ctr"/>
          <a:lstStyle>
            <a:lvl1pPr marL="0" indent="0" algn="ctr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b="1"/>
            </a:lvl2pPr>
            <a:lvl3pPr marL="914400" indent="0" algn="ctr">
              <a:buNone/>
              <a:defRPr b="1"/>
            </a:lvl3pPr>
            <a:lvl4pPr marL="1371600" indent="0" algn="ctr">
              <a:buNone/>
              <a:defRPr b="1"/>
            </a:lvl4pPr>
            <a:lvl5pPr marL="1828800" indent="0" algn="ctr">
              <a:buNone/>
              <a:defRPr b="1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2009776"/>
            <a:ext cx="12192000" cy="517525"/>
          </a:xfrm>
        </p:spPr>
        <p:txBody>
          <a:bodyPr anchor="ctr"/>
          <a:lstStyle>
            <a:lvl1pPr marL="0" indent="0" algn="ctr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26533" y="2870200"/>
            <a:ext cx="10972800" cy="3349627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683336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Side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8DE2B4A-A478-4305-BF81-7D8CEC05DECD}"/>
              </a:ext>
            </a:extLst>
          </p:cNvPr>
          <p:cNvSpPr/>
          <p:nvPr userDrawn="1"/>
        </p:nvSpPr>
        <p:spPr>
          <a:xfrm>
            <a:off x="0" y="965200"/>
            <a:ext cx="12192000" cy="5892800"/>
          </a:xfrm>
          <a:prstGeom prst="rect">
            <a:avLst/>
          </a:prstGeom>
          <a:solidFill>
            <a:srgbClr val="EEA420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8BFAC42-5820-4FCF-AB23-6D9803492C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3003" y="2163261"/>
            <a:ext cx="4843397" cy="1569450"/>
          </a:xfrm>
        </p:spPr>
        <p:txBody>
          <a:bodyPr anchor="ctr"/>
          <a:lstStyle>
            <a:lvl1pPr marL="0" indent="0" algn="l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b="1"/>
            </a:lvl2pPr>
            <a:lvl3pPr marL="914400" indent="0" algn="ctr">
              <a:buNone/>
              <a:defRPr b="1"/>
            </a:lvl3pPr>
            <a:lvl4pPr marL="1371600" indent="0" algn="ctr">
              <a:buNone/>
              <a:defRPr b="1"/>
            </a:lvl4pPr>
            <a:lvl5pPr marL="1828800" indent="0" algn="ctr">
              <a:buNone/>
              <a:defRPr b="1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68055" y="3911600"/>
            <a:ext cx="4843397" cy="1474593"/>
          </a:xfrm>
        </p:spPr>
        <p:txBody>
          <a:bodyPr anchor="ctr"/>
          <a:lstStyle>
            <a:lvl1pPr marL="0" indent="0" algn="l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29402" y="965201"/>
            <a:ext cx="6062599" cy="5892799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195671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Centered Object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A55D812-0334-479B-996D-F1F403C42B8A}"/>
              </a:ext>
            </a:extLst>
          </p:cNvPr>
          <p:cNvSpPr/>
          <p:nvPr userDrawn="1"/>
        </p:nvSpPr>
        <p:spPr>
          <a:xfrm>
            <a:off x="0" y="965200"/>
            <a:ext cx="12192000" cy="5892800"/>
          </a:xfrm>
          <a:prstGeom prst="rect">
            <a:avLst/>
          </a:prstGeom>
          <a:solidFill>
            <a:srgbClr val="93B2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326856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3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43211" y="1481136"/>
            <a:ext cx="10972800" cy="3349627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0265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Pictures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A55D812-0334-479B-996D-F1F403C42B8A}"/>
              </a:ext>
            </a:extLst>
          </p:cNvPr>
          <p:cNvSpPr/>
          <p:nvPr userDrawn="1"/>
        </p:nvSpPr>
        <p:spPr>
          <a:xfrm>
            <a:off x="0" y="965200"/>
            <a:ext cx="12192000" cy="5892800"/>
          </a:xfrm>
          <a:prstGeom prst="rect">
            <a:avLst/>
          </a:prstGeom>
          <a:solidFill>
            <a:srgbClr val="93B2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468765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3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AA07807-1937-42D6-B95B-67D65A2A46F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58233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0457E514-8BF3-4C16-A19F-02217CD24D1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533293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5" name="Picture Placeholder 6">
            <a:extLst>
              <a:ext uri="{FF2B5EF4-FFF2-40B4-BE49-F238E27FC236}">
                <a16:creationId xmlns:a16="http://schemas.microsoft.com/office/drawing/2014/main" id="{DF9748F2-F228-4F96-B8D3-E707174B3FC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20307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6">
            <a:extLst>
              <a:ext uri="{FF2B5EF4-FFF2-40B4-BE49-F238E27FC236}">
                <a16:creationId xmlns:a16="http://schemas.microsoft.com/office/drawing/2014/main" id="{D698F640-0DF3-4334-803C-BE0B1EA5F62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907320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2E481E13-3504-4E8E-8CBB-9BC0204E1FA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58233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8" name="Picture Placeholder 6">
            <a:extLst>
              <a:ext uri="{FF2B5EF4-FFF2-40B4-BE49-F238E27FC236}">
                <a16:creationId xmlns:a16="http://schemas.microsoft.com/office/drawing/2014/main" id="{F3EF6C84-35AD-4CBE-9804-BB949C4990E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533293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6">
            <a:extLst>
              <a:ext uri="{FF2B5EF4-FFF2-40B4-BE49-F238E27FC236}">
                <a16:creationId xmlns:a16="http://schemas.microsoft.com/office/drawing/2014/main" id="{AC05D50A-FDB2-46C5-A84C-9D20B8A6324D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220307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6">
            <a:extLst>
              <a:ext uri="{FF2B5EF4-FFF2-40B4-BE49-F238E27FC236}">
                <a16:creationId xmlns:a16="http://schemas.microsoft.com/office/drawing/2014/main" id="{5B5C804E-8C40-41CD-A85A-C88D44895072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907320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43910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Pictures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30" name="Text Placeholder 11">
            <a:extLst>
              <a:ext uri="{FF2B5EF4-FFF2-40B4-BE49-F238E27FC236}">
                <a16:creationId xmlns:a16="http://schemas.microsoft.com/office/drawing/2014/main" id="{CCD36451-B96C-4E6E-9CF5-CEB802C9760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468765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3200" b="1" kern="1200" dirty="0" smtClean="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31" name="Picture Placeholder 6">
            <a:extLst>
              <a:ext uri="{FF2B5EF4-FFF2-40B4-BE49-F238E27FC236}">
                <a16:creationId xmlns:a16="http://schemas.microsoft.com/office/drawing/2014/main" id="{DBDA2799-ABBE-466C-9581-30AFA1EF16A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58233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2" name="Picture Placeholder 6">
            <a:extLst>
              <a:ext uri="{FF2B5EF4-FFF2-40B4-BE49-F238E27FC236}">
                <a16:creationId xmlns:a16="http://schemas.microsoft.com/office/drawing/2014/main" id="{8C4BC545-135A-4C5E-885E-E6A226A4527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533293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3" name="Picture Placeholder 6">
            <a:extLst>
              <a:ext uri="{FF2B5EF4-FFF2-40B4-BE49-F238E27FC236}">
                <a16:creationId xmlns:a16="http://schemas.microsoft.com/office/drawing/2014/main" id="{A7F4C95C-A35F-4F7D-83DE-573DD5BDF638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20307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4" name="Picture Placeholder 6">
            <a:extLst>
              <a:ext uri="{FF2B5EF4-FFF2-40B4-BE49-F238E27FC236}">
                <a16:creationId xmlns:a16="http://schemas.microsoft.com/office/drawing/2014/main" id="{E5240F71-A0CB-4B14-9F57-0EBC25B00CD2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907320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5" name="Picture Placeholder 6">
            <a:extLst>
              <a:ext uri="{FF2B5EF4-FFF2-40B4-BE49-F238E27FC236}">
                <a16:creationId xmlns:a16="http://schemas.microsoft.com/office/drawing/2014/main" id="{E9818985-C62D-494A-AA98-70D3A99FB1F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58233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6" name="Picture Placeholder 6">
            <a:extLst>
              <a:ext uri="{FF2B5EF4-FFF2-40B4-BE49-F238E27FC236}">
                <a16:creationId xmlns:a16="http://schemas.microsoft.com/office/drawing/2014/main" id="{04FDB677-71D8-4539-AEA4-6C194066EF9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533293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7" name="Picture Placeholder 6">
            <a:extLst>
              <a:ext uri="{FF2B5EF4-FFF2-40B4-BE49-F238E27FC236}">
                <a16:creationId xmlns:a16="http://schemas.microsoft.com/office/drawing/2014/main" id="{D2A31FCA-3441-433B-BE46-EA5EB1C7700F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220307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8" name="Picture Placeholder 6">
            <a:extLst>
              <a:ext uri="{FF2B5EF4-FFF2-40B4-BE49-F238E27FC236}">
                <a16:creationId xmlns:a16="http://schemas.microsoft.com/office/drawing/2014/main" id="{D58C5BCB-E975-427C-B180-D7F26F99916E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907320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149354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Text, and Cente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022881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ADD1A90-239D-49F7-A980-0F38BE5298C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52034" y="1892300"/>
            <a:ext cx="10538884" cy="1193800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E4119E39-3D14-47D5-A52B-3E7DECE31268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84050" y="3206751"/>
            <a:ext cx="11823903" cy="3019425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837184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ente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022881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512F17-0097-4F71-950E-B075D533BD1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7015" y="5969001"/>
            <a:ext cx="11823904" cy="240731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9D342297-364B-4C76-ABC7-ABEDA6043F9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167015" y="1854200"/>
            <a:ext cx="11823904" cy="3970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86561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Text Left/Content Right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022881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512F17-0097-4F71-950E-B075D533BD1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452034" y="5969000"/>
            <a:ext cx="10538884" cy="266700"/>
          </a:xfrm>
        </p:spPr>
        <p:txBody>
          <a:bodyPr>
            <a:noAutofit/>
          </a:bodyPr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1439268-8818-411A-8FBC-12583703D99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452034" y="1879600"/>
            <a:ext cx="3824817" cy="3932238"/>
          </a:xfrm>
        </p:spPr>
        <p:txBody>
          <a:bodyPr anchor="ctr">
            <a:normAutofit/>
          </a:bodyPr>
          <a:lstStyle>
            <a:lvl1pPr marL="0" indent="0">
              <a:buNone/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4F8C5B39-2CEC-4D5E-B115-5B25FC0AB86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5477933" y="1874294"/>
            <a:ext cx="6512984" cy="3937544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87677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Text Right/Objec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lueBar_DoubleLine-02.jpg">
            <a:extLst>
              <a:ext uri="{FF2B5EF4-FFF2-40B4-BE49-F238E27FC236}">
                <a16:creationId xmlns:a16="http://schemas.microsoft.com/office/drawing/2014/main" id="{0C7A3A6F-2A67-4B1E-B53F-78AB0A0590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16665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7" y="1292067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133600"/>
            <a:ext cx="4709584" cy="4127500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BD7D799-947F-47C9-93CF-0135C2AFC30C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1452034" y="2133600"/>
            <a:ext cx="5630333" cy="41275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55750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Photo Black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107855F-E478-4CB7-B3AE-BFFDAFDF34C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 b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04405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Photo Whit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107855F-E478-4CB7-B3AE-BFFDAFDF34C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73794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53017" y="1152394"/>
            <a:ext cx="5181600" cy="494941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87017" y="1152394"/>
            <a:ext cx="5181600" cy="494941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047287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7" y="1"/>
            <a:ext cx="10538567" cy="851771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3016" y="1029809"/>
            <a:ext cx="5157787" cy="823912"/>
          </a:xfrm>
        </p:spPr>
        <p:txBody>
          <a:bodyPr anchor="b">
            <a:noAutofit/>
          </a:bodyPr>
          <a:lstStyle>
            <a:lvl1pPr marL="0" indent="0">
              <a:buNone/>
              <a:defRPr sz="2800" b="1">
                <a:solidFill>
                  <a:srgbClr val="EEA4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53016" y="1853721"/>
            <a:ext cx="5157787" cy="4334137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85427" y="1029809"/>
            <a:ext cx="5183188" cy="823912"/>
          </a:xfrm>
        </p:spPr>
        <p:txBody>
          <a:bodyPr anchor="b">
            <a:noAutofit/>
          </a:bodyPr>
          <a:lstStyle>
            <a:lvl1pPr marL="0" indent="0">
              <a:buNone/>
              <a:defRPr sz="2800" b="1">
                <a:solidFill>
                  <a:srgbClr val="EEA4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85427" y="1853721"/>
            <a:ext cx="5183188" cy="4334137"/>
          </a:xfrm>
        </p:spPr>
        <p:txBody>
          <a:bodyPr/>
          <a:lstStyle>
            <a:lvl1pPr marL="228600" indent="-228600">
              <a:defRPr lang="en-US" sz="240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lang="en-US" sz="2000" kern="1200" dirty="0" smtClean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228600" lvl="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47698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707778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wo Line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lueBar_DoubleLine-02.jpg">
            <a:extLst>
              <a:ext uri="{FF2B5EF4-FFF2-40B4-BE49-F238E27FC236}">
                <a16:creationId xmlns:a16="http://schemas.microsoft.com/office/drawing/2014/main" id="{33F3C3BB-239C-4DE4-AA8B-ED9EAE71346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0"/>
            <a:ext cx="10538565" cy="11890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681259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65948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9409" y="0"/>
            <a:ext cx="10672175" cy="851770"/>
          </a:xfrm>
        </p:spPr>
        <p:txBody>
          <a:bodyPr anchor="b"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808395" cy="5212958"/>
          </a:xfrm>
        </p:spPr>
        <p:txBody>
          <a:bodyPr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19407" y="987426"/>
            <a:ext cx="3624199" cy="5212958"/>
          </a:xfrm>
        </p:spPr>
        <p:txBody>
          <a:bodyPr/>
          <a:lstStyle>
            <a:lvl1pPr marL="0" indent="0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51706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rBlue_bar_top-12.jpg">
            <a:extLst>
              <a:ext uri="{FF2B5EF4-FFF2-40B4-BE49-F238E27FC236}">
                <a16:creationId xmlns:a16="http://schemas.microsoft.com/office/drawing/2014/main" id="{B81D2842-5878-4742-B94C-C4A89E351A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555406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4CF587-E295-4B96-ABFA-B7C0F6727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341DF9-81DD-4F92-A9C0-F5A5EC12B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1E65E4-C084-49A1-843B-DC8A6FADA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pic>
        <p:nvPicPr>
          <p:cNvPr id="6" name="Picture 5" descr="footer_blue_Artboard 17 copy.jpg">
            <a:extLst>
              <a:ext uri="{FF2B5EF4-FFF2-40B4-BE49-F238E27FC236}">
                <a16:creationId xmlns:a16="http://schemas.microsoft.com/office/drawing/2014/main" id="{36737890-2935-4CEF-B1A8-3DA5C10283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7645"/>
          <a:stretch/>
        </p:blipFill>
        <p:spPr bwMode="auto">
          <a:xfrm>
            <a:off x="0" y="5640310"/>
            <a:ext cx="12192000" cy="1217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CF2AFC46-765A-4FF7-9BA3-1BD579A0AC0E}"/>
              </a:ext>
            </a:extLst>
          </p:cNvPr>
          <p:cNvSpPr txBox="1">
            <a:spLocks/>
          </p:cNvSpPr>
          <p:nvPr userDrawn="1"/>
        </p:nvSpPr>
        <p:spPr>
          <a:xfrm>
            <a:off x="8350930" y="6342884"/>
            <a:ext cx="3640655" cy="3785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lang="en-US" sz="900" kern="120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5B56432-4C90-4F05-B8D0-B4F6788E1284}" type="slidenum">
              <a:rPr lang="en-US" sz="900" smtClean="0"/>
              <a:pPr/>
              <a:t>‹#›</a:t>
            </a:fld>
            <a:r>
              <a:rPr lang="en-US" sz="900" dirty="0"/>
              <a:t> - INTERNAL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30EB95E-496A-4DE5-B920-E4B83BC39F6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53018" y="2212999"/>
            <a:ext cx="8041885" cy="984630"/>
          </a:xfrm>
        </p:spPr>
        <p:txBody>
          <a:bodyPr>
            <a:normAutofit/>
          </a:bodyPr>
          <a:lstStyle>
            <a:lvl1pPr marL="0" indent="0">
              <a:buNone/>
              <a:defRPr sz="3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96C6C3A7-4DC8-4B6A-BF81-EE9632D3C46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53018" y="3269465"/>
            <a:ext cx="8041885" cy="994216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244475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0E1AB-7B1C-4972-8A69-1A9D29E87A8A}" type="datetime1">
              <a:rPr lang="en-US" smtClean="0"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86698-3DB3-4CB2-9583-314E5A85A51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88632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rBlue_bar_top-12.jpg">
            <a:extLst>
              <a:ext uri="{FF2B5EF4-FFF2-40B4-BE49-F238E27FC236}">
                <a16:creationId xmlns:a16="http://schemas.microsoft.com/office/drawing/2014/main" id="{F76F372D-D660-4605-A57E-2BBF14BDF1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2"/>
            <a:ext cx="12192000" cy="838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E26C30F7-60D1-48D7-8194-4A632190A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6333" y="228601"/>
            <a:ext cx="10515600" cy="698500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FAE81341-F9A5-4112-9DC7-BDE62C46624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70543" y="1389891"/>
            <a:ext cx="11460480" cy="501091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1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Courier New" panose="02070309020205020404" pitchFamily="49" charset="0"/>
              <a:buChar char="o"/>
              <a:defRPr sz="160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8CDCF4-0F6D-405C-9B08-4C761786C4A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FC7B4FFB-7B4C-4643-90A4-86E14082D3C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04106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lu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lor_PPT_template-01.jpg">
            <a:extLst>
              <a:ext uri="{FF2B5EF4-FFF2-40B4-BE49-F238E27FC236}">
                <a16:creationId xmlns:a16="http://schemas.microsoft.com/office/drawing/2014/main" id="{307677A1-3CB6-49A1-9E46-5CD87B2DB9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54478" y="1590805"/>
            <a:ext cx="9452975" cy="1919158"/>
          </a:xfrm>
        </p:spPr>
        <p:txBody>
          <a:bodyPr anchor="ctr"/>
          <a:lstStyle>
            <a:lvl1pPr marL="253604" indent="-253604" algn="l">
              <a:defRPr sz="4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54475" y="3602041"/>
            <a:ext cx="9452976" cy="681863"/>
          </a:xfrm>
        </p:spPr>
        <p:txBody>
          <a:bodyPr/>
          <a:lstStyle>
            <a:lvl1pPr marL="0" indent="0" algn="l">
              <a:buNone/>
              <a:defRPr lang="en-US" sz="195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85631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Whit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54478" y="1590805"/>
            <a:ext cx="9452975" cy="1919158"/>
          </a:xfrm>
        </p:spPr>
        <p:txBody>
          <a:bodyPr anchor="ctr"/>
          <a:lstStyle>
            <a:lvl1pPr marL="253604" indent="-253604" algn="l">
              <a:defRPr sz="4500">
                <a:solidFill>
                  <a:srgbClr val="EEA42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54475" y="3602041"/>
            <a:ext cx="9452976" cy="681863"/>
          </a:xfrm>
        </p:spPr>
        <p:txBody>
          <a:bodyPr/>
          <a:lstStyle>
            <a:lvl1pPr marL="0" indent="0" algn="l">
              <a:buNone/>
              <a:defRPr lang="en-US" sz="195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5" name="Picture 4" descr="Color_PPT_cover-03.jpg">
            <a:extLst>
              <a:ext uri="{FF2B5EF4-FFF2-40B4-BE49-F238E27FC236}">
                <a16:creationId xmlns:a16="http://schemas.microsoft.com/office/drawing/2014/main" id="{EED84D91-8812-42FC-B0CE-0C21FC94949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165728"/>
            <a:ext cx="121920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935821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Subhead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6" y="2267211"/>
            <a:ext cx="9900784" cy="3770333"/>
          </a:xfrm>
        </p:spPr>
        <p:txBody>
          <a:bodyPr/>
          <a:lstStyle>
            <a:lvl1pPr>
              <a:defRPr sz="21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14350" indent="-171450">
              <a:buFont typeface="Calibri" panose="020F0502020204030204" pitchFamily="34" charset="0"/>
              <a:buChar char="̶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8" y="1022883"/>
            <a:ext cx="9900783" cy="1068967"/>
          </a:xfrm>
        </p:spPr>
        <p:txBody>
          <a:bodyPr anchor="ctr">
            <a:normAutofit/>
          </a:bodyPr>
          <a:lstStyle>
            <a:lvl1pPr marL="0" indent="0" algn="l" defTabSz="3429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en-US" sz="225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7717906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wo line Title, Subhead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lueBar_DoubleLine-02.jpg">
            <a:extLst>
              <a:ext uri="{FF2B5EF4-FFF2-40B4-BE49-F238E27FC236}">
                <a16:creationId xmlns:a16="http://schemas.microsoft.com/office/drawing/2014/main" id="{BEAEEFD1-8F6A-4A76-BB0E-B00091D610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20" y="0"/>
            <a:ext cx="10538565" cy="11890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20" y="2057400"/>
            <a:ext cx="9900781" cy="3980144"/>
          </a:xfrm>
        </p:spPr>
        <p:txBody>
          <a:bodyPr/>
          <a:lstStyle>
            <a:lvl1pPr>
              <a:lnSpc>
                <a:spcPct val="100000"/>
              </a:lnSpc>
              <a:spcBef>
                <a:spcPts val="450"/>
              </a:spcBef>
              <a:defRPr sz="21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14350" indent="-171450">
              <a:lnSpc>
                <a:spcPct val="100000"/>
              </a:lnSpc>
              <a:spcBef>
                <a:spcPts val="450"/>
              </a:spcBef>
              <a:buFont typeface="Calibri" panose="020F0502020204030204" pitchFamily="34" charset="0"/>
              <a:buChar char="̶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45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lnSpc>
                <a:spcPct val="100000"/>
              </a:lnSpc>
              <a:spcBef>
                <a:spcPts val="45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lnSpc>
                <a:spcPct val="100000"/>
              </a:lnSpc>
              <a:spcBef>
                <a:spcPts val="45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9" y="1246727"/>
            <a:ext cx="9900783" cy="730763"/>
          </a:xfrm>
        </p:spPr>
        <p:txBody>
          <a:bodyPr anchor="ctr">
            <a:normAutofit/>
          </a:bodyPr>
          <a:lstStyle>
            <a:lvl1pPr marL="0" indent="0" algn="l" defTabSz="3429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25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0622684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Subhead, and Content w/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21" y="1877998"/>
            <a:ext cx="5544855" cy="4159546"/>
          </a:xfrm>
        </p:spPr>
        <p:txBody>
          <a:bodyPr/>
          <a:lstStyle>
            <a:lvl1pPr marL="257175" indent="-257175">
              <a:buFont typeface="Arial" panose="020B0604020202020204" pitchFamily="34" charset="0"/>
              <a:buChar char="•"/>
              <a:defRPr lang="en-US" sz="2100" b="1" kern="1200" dirty="0" smtClean="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70297" indent="-171450">
              <a:buFont typeface="Arial" panose="020B0604020202020204" pitchFamily="34" charset="0"/>
              <a:buChar char="•"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022883"/>
            <a:ext cx="10538568" cy="730763"/>
          </a:xfrm>
        </p:spPr>
        <p:txBody>
          <a:bodyPr anchor="ctr">
            <a:normAutofit/>
          </a:bodyPr>
          <a:lstStyle>
            <a:lvl1pPr marL="0" indent="0" algn="l" defTabSz="3429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25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9795D0D-0B00-4B18-9195-A2F99AC3EBE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81852" y="1878015"/>
            <a:ext cx="4809733" cy="3144837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9F6F1BD-1707-49FF-B486-8A06D1976C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81852" y="5148263"/>
            <a:ext cx="4809733" cy="889000"/>
          </a:xfrm>
        </p:spPr>
        <p:txBody>
          <a:bodyPr>
            <a:noAutofit/>
          </a:bodyPr>
          <a:lstStyle>
            <a:lvl1pPr marL="0" indent="0" algn="l" defTabSz="3429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200" b="1" kern="1200" dirty="0" smtClean="0">
                <a:solidFill>
                  <a:srgbClr val="60BDE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sz="1350"/>
            </a:lvl2pPr>
            <a:lvl3pPr marL="685800" indent="0">
              <a:buNone/>
              <a:defRPr sz="135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02529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wo Line Title, Subhead, and Content w/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lueBar_DoubleLine-02.jpg">
            <a:extLst>
              <a:ext uri="{FF2B5EF4-FFF2-40B4-BE49-F238E27FC236}">
                <a16:creationId xmlns:a16="http://schemas.microsoft.com/office/drawing/2014/main" id="{0C7A3A6F-2A67-4B1E-B53F-78AB0A0590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20" y="3"/>
            <a:ext cx="10538565" cy="116665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21" y="2135542"/>
            <a:ext cx="5544855" cy="3902001"/>
          </a:xfrm>
        </p:spPr>
        <p:txBody>
          <a:bodyPr/>
          <a:lstStyle>
            <a:lvl1pPr marL="257175" indent="-257175">
              <a:buFont typeface="Arial" panose="020B0604020202020204" pitchFamily="34" charset="0"/>
              <a:buChar char="•"/>
              <a:defRPr lang="en-US" sz="21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70297" indent="-171450">
              <a:buFont typeface="Arial" panose="020B0604020202020204" pitchFamily="34" charset="0"/>
              <a:buChar char="•"/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7" y="1292069"/>
            <a:ext cx="10538568" cy="730763"/>
          </a:xfrm>
        </p:spPr>
        <p:txBody>
          <a:bodyPr anchor="ctr">
            <a:normAutofit/>
          </a:bodyPr>
          <a:lstStyle>
            <a:lvl1pPr marL="0" indent="0" algn="l" defTabSz="3429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25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9795D0D-0B00-4B18-9195-A2F99AC3EBE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81852" y="2135542"/>
            <a:ext cx="4809733" cy="288730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9F6F1BD-1707-49FF-B486-8A06D1976C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81852" y="5148263"/>
            <a:ext cx="4809733" cy="889000"/>
          </a:xfrm>
        </p:spPr>
        <p:txBody>
          <a:bodyPr>
            <a:noAutofit/>
          </a:bodyPr>
          <a:lstStyle>
            <a:lvl1pPr marL="0" indent="0" algn="l" defTabSz="3429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200" b="1" kern="1200" dirty="0" smtClean="0">
                <a:solidFill>
                  <a:srgbClr val="60BDE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sz="1350"/>
            </a:lvl2pPr>
            <a:lvl3pPr marL="685800" indent="0">
              <a:buNone/>
              <a:defRPr sz="135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1856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wo Line Title, Picture, Subhead,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lueBar_DoubleLine-02.jpg">
            <a:extLst>
              <a:ext uri="{FF2B5EF4-FFF2-40B4-BE49-F238E27FC236}">
                <a16:creationId xmlns:a16="http://schemas.microsoft.com/office/drawing/2014/main" id="{0C7A3A6F-2A67-4B1E-B53F-78AB0A0590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4321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20" y="3"/>
            <a:ext cx="10538565" cy="116665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281335" y="1292069"/>
            <a:ext cx="4710252" cy="730763"/>
          </a:xfrm>
        </p:spPr>
        <p:txBody>
          <a:bodyPr anchor="ctr">
            <a:noAutofit/>
          </a:bodyPr>
          <a:lstStyle>
            <a:lvl1pPr marL="0" indent="0" algn="l" defTabSz="3429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1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133600"/>
            <a:ext cx="4709584" cy="4127500"/>
          </a:xfrm>
        </p:spPr>
        <p:txBody>
          <a:bodyPr/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8B8FCA5-3A3D-4B61-8DAF-66D5780EB24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" y="1292066"/>
            <a:ext cx="7145867" cy="4969034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07252474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wo Line Title, Chart, Subhead,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lueBar_DoubleLine-02.jpg">
            <a:extLst>
              <a:ext uri="{FF2B5EF4-FFF2-40B4-BE49-F238E27FC236}">
                <a16:creationId xmlns:a16="http://schemas.microsoft.com/office/drawing/2014/main" id="{0C7A3A6F-2A67-4B1E-B53F-78AB0A0590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20" y="3"/>
            <a:ext cx="10538565" cy="116665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281335" y="1292069"/>
            <a:ext cx="4710252" cy="730763"/>
          </a:xfrm>
        </p:spPr>
        <p:txBody>
          <a:bodyPr anchor="ctr">
            <a:noAutofit/>
          </a:bodyPr>
          <a:lstStyle>
            <a:lvl1pPr marL="0" indent="0" algn="l" defTabSz="3429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1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133600"/>
            <a:ext cx="4709584" cy="4127500"/>
          </a:xfrm>
        </p:spPr>
        <p:txBody>
          <a:bodyPr/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Chart Placeholder 7">
            <a:extLst>
              <a:ext uri="{FF2B5EF4-FFF2-40B4-BE49-F238E27FC236}">
                <a16:creationId xmlns:a16="http://schemas.microsoft.com/office/drawing/2014/main" id="{CB338A3B-18CF-48D0-B3DC-2AAD9E17D24F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1452035" y="1292225"/>
            <a:ext cx="5630333" cy="484505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chart</a:t>
            </a:r>
          </a:p>
        </p:txBody>
      </p:sp>
    </p:spTree>
    <p:extLst>
      <p:ext uri="{BB962C8B-B14F-4D97-AF65-F5344CB8AC3E}">
        <p14:creationId xmlns:p14="http://schemas.microsoft.com/office/powerpoint/2010/main" val="361831837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LD Statement w/ Centered Object -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8DE2B4A-A478-4305-BF81-7D8CEC05DECD}"/>
              </a:ext>
            </a:extLst>
          </p:cNvPr>
          <p:cNvSpPr/>
          <p:nvPr/>
        </p:nvSpPr>
        <p:spPr>
          <a:xfrm>
            <a:off x="0" y="965200"/>
            <a:ext cx="12192000" cy="5892800"/>
          </a:xfrm>
          <a:prstGeom prst="rect">
            <a:avLst/>
          </a:prstGeom>
          <a:solidFill>
            <a:srgbClr val="EEA420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8BFAC42-5820-4FCF-AB23-6D9803492C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0" y="1295400"/>
            <a:ext cx="12192000" cy="647700"/>
          </a:xfrm>
        </p:spPr>
        <p:txBody>
          <a:bodyPr anchor="ctr"/>
          <a:lstStyle>
            <a:lvl1pPr marL="0" indent="0" algn="ctr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b="1"/>
            </a:lvl2pPr>
            <a:lvl3pPr marL="685800" indent="0" algn="ctr">
              <a:buNone/>
              <a:defRPr b="1"/>
            </a:lvl3pPr>
            <a:lvl4pPr marL="1028700" indent="0" algn="ctr">
              <a:buNone/>
              <a:defRPr b="1"/>
            </a:lvl4pPr>
            <a:lvl5pPr marL="1371600" indent="0" algn="ctr">
              <a:buNone/>
              <a:defRPr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2009778"/>
            <a:ext cx="12192000" cy="517525"/>
          </a:xfrm>
        </p:spPr>
        <p:txBody>
          <a:bodyPr anchor="ctr"/>
          <a:lstStyle>
            <a:lvl1pPr marL="0" indent="0" algn="ctr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685800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028700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371600" indent="0">
              <a:buNone/>
              <a:defRPr lang="en-US" sz="1575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26533" y="2870202"/>
            <a:ext cx="10972800" cy="3349627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7132158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LD Statement w/ Side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8DE2B4A-A478-4305-BF81-7D8CEC05DECD}"/>
              </a:ext>
            </a:extLst>
          </p:cNvPr>
          <p:cNvSpPr/>
          <p:nvPr/>
        </p:nvSpPr>
        <p:spPr>
          <a:xfrm>
            <a:off x="0" y="965200"/>
            <a:ext cx="12192000" cy="5892800"/>
          </a:xfrm>
          <a:prstGeom prst="rect">
            <a:avLst/>
          </a:prstGeom>
          <a:solidFill>
            <a:srgbClr val="EEA420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8BFAC42-5820-4FCF-AB23-6D9803492C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3004" y="2163261"/>
            <a:ext cx="4843397" cy="1569450"/>
          </a:xfrm>
        </p:spPr>
        <p:txBody>
          <a:bodyPr anchor="ctr"/>
          <a:lstStyle>
            <a:lvl1pPr marL="0" indent="0" algn="l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b="1"/>
            </a:lvl2pPr>
            <a:lvl3pPr marL="685800" indent="0" algn="ctr">
              <a:buNone/>
              <a:defRPr b="1"/>
            </a:lvl3pPr>
            <a:lvl4pPr marL="1028700" indent="0" algn="ctr">
              <a:buNone/>
              <a:defRPr b="1"/>
            </a:lvl4pPr>
            <a:lvl5pPr marL="1371600" indent="0" algn="ctr">
              <a:buNone/>
              <a:defRPr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68055" y="3911602"/>
            <a:ext cx="4843397" cy="1474593"/>
          </a:xfrm>
        </p:spPr>
        <p:txBody>
          <a:bodyPr anchor="ctr"/>
          <a:lstStyle>
            <a:lvl1pPr marL="0" indent="0" algn="l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685800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028700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371600" indent="0">
              <a:buNone/>
              <a:defRPr lang="en-US" sz="1575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29403" y="965203"/>
            <a:ext cx="6062599" cy="5892799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0999082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LD Statement w/ Centered Object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A55D812-0334-479B-996D-F1F403C42B8A}"/>
              </a:ext>
            </a:extLst>
          </p:cNvPr>
          <p:cNvSpPr/>
          <p:nvPr/>
        </p:nvSpPr>
        <p:spPr>
          <a:xfrm>
            <a:off x="0" y="965200"/>
            <a:ext cx="12192000" cy="5892800"/>
          </a:xfrm>
          <a:prstGeom prst="rect">
            <a:avLst/>
          </a:prstGeom>
          <a:solidFill>
            <a:srgbClr val="93B2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326858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24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685800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028700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371600" indent="0">
              <a:buNone/>
              <a:defRPr lang="en-US" sz="1575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43211" y="1481138"/>
            <a:ext cx="10972800" cy="3349627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82708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LD Statement w/ Pictures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A55D812-0334-479B-996D-F1F403C42B8A}"/>
              </a:ext>
            </a:extLst>
          </p:cNvPr>
          <p:cNvSpPr/>
          <p:nvPr/>
        </p:nvSpPr>
        <p:spPr>
          <a:xfrm>
            <a:off x="0" y="965200"/>
            <a:ext cx="12192000" cy="5892800"/>
          </a:xfrm>
          <a:prstGeom prst="rect">
            <a:avLst/>
          </a:prstGeom>
          <a:solidFill>
            <a:srgbClr val="93B2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468767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24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685800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028700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371600" indent="0">
              <a:buNone/>
              <a:defRPr lang="en-US" sz="1575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AA07807-1937-42D6-B95B-67D65A2A46F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58233" y="1247188"/>
            <a:ext cx="2438400" cy="1828800"/>
          </a:xfrm>
        </p:spPr>
        <p:txBody>
          <a:bodyPr>
            <a:normAutofit/>
          </a:bodyPr>
          <a:lstStyle>
            <a:lvl1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0457E514-8BF3-4C16-A19F-02217CD24D1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533293" y="1247188"/>
            <a:ext cx="2438400" cy="1828800"/>
          </a:xfrm>
        </p:spPr>
        <p:txBody>
          <a:bodyPr>
            <a:normAutofit/>
          </a:bodyPr>
          <a:lstStyle>
            <a:lvl1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5" name="Picture Placeholder 6">
            <a:extLst>
              <a:ext uri="{FF2B5EF4-FFF2-40B4-BE49-F238E27FC236}">
                <a16:creationId xmlns:a16="http://schemas.microsoft.com/office/drawing/2014/main" id="{DF9748F2-F228-4F96-B8D3-E707174B3FC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20307" y="1247188"/>
            <a:ext cx="2438400" cy="1828800"/>
          </a:xfrm>
        </p:spPr>
        <p:txBody>
          <a:bodyPr>
            <a:normAutofit/>
          </a:bodyPr>
          <a:lstStyle>
            <a:lvl1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6" name="Picture Placeholder 6">
            <a:extLst>
              <a:ext uri="{FF2B5EF4-FFF2-40B4-BE49-F238E27FC236}">
                <a16:creationId xmlns:a16="http://schemas.microsoft.com/office/drawing/2014/main" id="{D698F640-0DF3-4334-803C-BE0B1EA5F62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907320" y="1247188"/>
            <a:ext cx="2438400" cy="1828800"/>
          </a:xfrm>
        </p:spPr>
        <p:txBody>
          <a:bodyPr>
            <a:normAutofit/>
          </a:bodyPr>
          <a:lstStyle>
            <a:lvl1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2E481E13-3504-4E8E-8CBB-9BC0204E1FA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58233" y="3357976"/>
            <a:ext cx="2438400" cy="1828800"/>
          </a:xfrm>
        </p:spPr>
        <p:txBody>
          <a:bodyPr>
            <a:normAutofit/>
          </a:bodyPr>
          <a:lstStyle>
            <a:lvl1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8" name="Picture Placeholder 6">
            <a:extLst>
              <a:ext uri="{FF2B5EF4-FFF2-40B4-BE49-F238E27FC236}">
                <a16:creationId xmlns:a16="http://schemas.microsoft.com/office/drawing/2014/main" id="{F3EF6C84-35AD-4CBE-9804-BB949C4990E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533293" y="3357976"/>
            <a:ext cx="2438400" cy="1828800"/>
          </a:xfrm>
        </p:spPr>
        <p:txBody>
          <a:bodyPr>
            <a:normAutofit/>
          </a:bodyPr>
          <a:lstStyle>
            <a:lvl1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9" name="Picture Placeholder 6">
            <a:extLst>
              <a:ext uri="{FF2B5EF4-FFF2-40B4-BE49-F238E27FC236}">
                <a16:creationId xmlns:a16="http://schemas.microsoft.com/office/drawing/2014/main" id="{AC05D50A-FDB2-46C5-A84C-9D20B8A6324D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220307" y="3357976"/>
            <a:ext cx="2438400" cy="1828800"/>
          </a:xfrm>
        </p:spPr>
        <p:txBody>
          <a:bodyPr>
            <a:normAutofit/>
          </a:bodyPr>
          <a:lstStyle>
            <a:lvl1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0" name="Picture Placeholder 6">
            <a:extLst>
              <a:ext uri="{FF2B5EF4-FFF2-40B4-BE49-F238E27FC236}">
                <a16:creationId xmlns:a16="http://schemas.microsoft.com/office/drawing/2014/main" id="{5B5C804E-8C40-41CD-A85A-C88D44895072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907320" y="3357976"/>
            <a:ext cx="2438400" cy="1828800"/>
          </a:xfrm>
        </p:spPr>
        <p:txBody>
          <a:bodyPr>
            <a:normAutofit/>
          </a:bodyPr>
          <a:lstStyle>
            <a:lvl1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6302508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LD Statement w/ Pictures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0" name="Text Placeholder 11">
            <a:extLst>
              <a:ext uri="{FF2B5EF4-FFF2-40B4-BE49-F238E27FC236}">
                <a16:creationId xmlns:a16="http://schemas.microsoft.com/office/drawing/2014/main" id="{CCD36451-B96C-4E6E-9CF5-CEB802C9760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468767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2400" b="1" kern="1200" dirty="0" smtClean="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685800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028700" indent="0">
              <a:buNone/>
              <a:defRPr lang="en-US" sz="1575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371600" indent="0">
              <a:buNone/>
              <a:defRPr lang="en-US" sz="1575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6">
            <a:extLst>
              <a:ext uri="{FF2B5EF4-FFF2-40B4-BE49-F238E27FC236}">
                <a16:creationId xmlns:a16="http://schemas.microsoft.com/office/drawing/2014/main" id="{DBDA2799-ABBE-466C-9581-30AFA1EF16A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58233" y="1247188"/>
            <a:ext cx="2438400" cy="1828800"/>
          </a:xfrm>
        </p:spPr>
        <p:txBody>
          <a:bodyPr>
            <a:normAutofit/>
          </a:bodyPr>
          <a:lstStyle>
            <a:lvl1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32" name="Picture Placeholder 6">
            <a:extLst>
              <a:ext uri="{FF2B5EF4-FFF2-40B4-BE49-F238E27FC236}">
                <a16:creationId xmlns:a16="http://schemas.microsoft.com/office/drawing/2014/main" id="{8C4BC545-135A-4C5E-885E-E6A226A4527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533293" y="1247188"/>
            <a:ext cx="2438400" cy="1828800"/>
          </a:xfrm>
        </p:spPr>
        <p:txBody>
          <a:bodyPr>
            <a:normAutofit/>
          </a:bodyPr>
          <a:lstStyle>
            <a:lvl1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33" name="Picture Placeholder 6">
            <a:extLst>
              <a:ext uri="{FF2B5EF4-FFF2-40B4-BE49-F238E27FC236}">
                <a16:creationId xmlns:a16="http://schemas.microsoft.com/office/drawing/2014/main" id="{A7F4C95C-A35F-4F7D-83DE-573DD5BDF638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20307" y="1247188"/>
            <a:ext cx="2438400" cy="1828800"/>
          </a:xfrm>
        </p:spPr>
        <p:txBody>
          <a:bodyPr>
            <a:normAutofit/>
          </a:bodyPr>
          <a:lstStyle>
            <a:lvl1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34" name="Picture Placeholder 6">
            <a:extLst>
              <a:ext uri="{FF2B5EF4-FFF2-40B4-BE49-F238E27FC236}">
                <a16:creationId xmlns:a16="http://schemas.microsoft.com/office/drawing/2014/main" id="{E5240F71-A0CB-4B14-9F57-0EBC25B00CD2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907320" y="1247188"/>
            <a:ext cx="2438400" cy="1828800"/>
          </a:xfrm>
        </p:spPr>
        <p:txBody>
          <a:bodyPr>
            <a:normAutofit/>
          </a:bodyPr>
          <a:lstStyle>
            <a:lvl1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35" name="Picture Placeholder 6">
            <a:extLst>
              <a:ext uri="{FF2B5EF4-FFF2-40B4-BE49-F238E27FC236}">
                <a16:creationId xmlns:a16="http://schemas.microsoft.com/office/drawing/2014/main" id="{E9818985-C62D-494A-AA98-70D3A99FB1F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58233" y="3357976"/>
            <a:ext cx="2438400" cy="1828800"/>
          </a:xfrm>
        </p:spPr>
        <p:txBody>
          <a:bodyPr>
            <a:normAutofit/>
          </a:bodyPr>
          <a:lstStyle>
            <a:lvl1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36" name="Picture Placeholder 6">
            <a:extLst>
              <a:ext uri="{FF2B5EF4-FFF2-40B4-BE49-F238E27FC236}">
                <a16:creationId xmlns:a16="http://schemas.microsoft.com/office/drawing/2014/main" id="{04FDB677-71D8-4539-AEA4-6C194066EF9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533293" y="3357976"/>
            <a:ext cx="2438400" cy="1828800"/>
          </a:xfrm>
        </p:spPr>
        <p:txBody>
          <a:bodyPr>
            <a:normAutofit/>
          </a:bodyPr>
          <a:lstStyle>
            <a:lvl1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37" name="Picture Placeholder 6">
            <a:extLst>
              <a:ext uri="{FF2B5EF4-FFF2-40B4-BE49-F238E27FC236}">
                <a16:creationId xmlns:a16="http://schemas.microsoft.com/office/drawing/2014/main" id="{D2A31FCA-3441-433B-BE46-EA5EB1C7700F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220307" y="3357976"/>
            <a:ext cx="2438400" cy="1828800"/>
          </a:xfrm>
        </p:spPr>
        <p:txBody>
          <a:bodyPr>
            <a:normAutofit/>
          </a:bodyPr>
          <a:lstStyle>
            <a:lvl1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38" name="Picture Placeholder 6">
            <a:extLst>
              <a:ext uri="{FF2B5EF4-FFF2-40B4-BE49-F238E27FC236}">
                <a16:creationId xmlns:a16="http://schemas.microsoft.com/office/drawing/2014/main" id="{D58C5BCB-E975-427C-B180-D7F26F99916E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907320" y="3357976"/>
            <a:ext cx="2438400" cy="1828800"/>
          </a:xfrm>
        </p:spPr>
        <p:txBody>
          <a:bodyPr>
            <a:normAutofit/>
          </a:bodyPr>
          <a:lstStyle>
            <a:lvl1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1519155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Subhead, Text, and Cente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022883"/>
            <a:ext cx="10538568" cy="730763"/>
          </a:xfrm>
        </p:spPr>
        <p:txBody>
          <a:bodyPr anchor="ctr">
            <a:normAutofit/>
          </a:bodyPr>
          <a:lstStyle>
            <a:lvl1pPr marL="0" indent="0" algn="l" defTabSz="3429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25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ADD1A90-239D-49F7-A980-0F38BE5298C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52035" y="1892300"/>
            <a:ext cx="10538884" cy="1193800"/>
          </a:xfrm>
        </p:spPr>
        <p:txBody>
          <a:bodyPr/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85800" indent="0">
              <a:buNone/>
              <a:defRPr sz="1200"/>
            </a:lvl3pPr>
            <a:lvl4pPr>
              <a:defRPr sz="105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E4119E39-3D14-47D5-A52B-3E7DECE31268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84051" y="3206753"/>
            <a:ext cx="11823903" cy="3019425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615392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Subhead, and Cente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022883"/>
            <a:ext cx="10538568" cy="730763"/>
          </a:xfrm>
        </p:spPr>
        <p:txBody>
          <a:bodyPr anchor="ctr">
            <a:normAutofit/>
          </a:bodyPr>
          <a:lstStyle>
            <a:lvl1pPr marL="0" indent="0" algn="l" defTabSz="3429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25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512F17-0097-4F71-950E-B075D533BD1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7015" y="5969003"/>
            <a:ext cx="11823904" cy="240731"/>
          </a:xfrm>
        </p:spPr>
        <p:txBody>
          <a:bodyPr>
            <a:noAutofit/>
          </a:bodyPr>
          <a:lstStyle>
            <a:lvl1pPr marL="0" indent="0" algn="ctr">
              <a:buNone/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350"/>
            </a:lvl2pPr>
            <a:lvl3pPr marL="685800" indent="0">
              <a:buNone/>
              <a:defRPr sz="135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9D342297-364B-4C76-ABC7-ABEDA6043F9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167015" y="1854200"/>
            <a:ext cx="11823904" cy="3970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5359446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Subhead, Text Left/Content Right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022883"/>
            <a:ext cx="10538568" cy="730763"/>
          </a:xfrm>
        </p:spPr>
        <p:txBody>
          <a:bodyPr anchor="ctr">
            <a:normAutofit/>
          </a:bodyPr>
          <a:lstStyle>
            <a:lvl1pPr marL="0" indent="0" algn="l" defTabSz="3429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25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512F17-0097-4F71-950E-B075D533BD1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452035" y="5969000"/>
            <a:ext cx="10538884" cy="266700"/>
          </a:xfrm>
        </p:spPr>
        <p:txBody>
          <a:bodyPr>
            <a:noAutofit/>
          </a:bodyPr>
          <a:lstStyle>
            <a:lvl1pPr marL="0" indent="0">
              <a:buNone/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350"/>
            </a:lvl2pPr>
            <a:lvl3pPr marL="685800" indent="0">
              <a:buNone/>
              <a:defRPr sz="135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1439268-8818-411A-8FBC-12583703D99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452036" y="1879600"/>
            <a:ext cx="3824817" cy="3932238"/>
          </a:xfrm>
        </p:spPr>
        <p:txBody>
          <a:bodyPr anchor="ctr">
            <a:normAutofit/>
          </a:bodyPr>
          <a:lstStyle>
            <a:lvl1pPr marL="0" indent="0">
              <a:buNone/>
              <a:defRPr sz="21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/>
            </a:lvl2pPr>
            <a:lvl3pPr>
              <a:defRPr sz="1350"/>
            </a:lvl3pPr>
            <a:lvl4pPr>
              <a:defRPr sz="120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4F8C5B39-2CEC-4D5E-B115-5B25FC0AB86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5477933" y="1874294"/>
            <a:ext cx="6512984" cy="3937544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442088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wo Line Title, Subhead, Text Right/Objec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lueBar_DoubleLine-02.jpg">
            <a:extLst>
              <a:ext uri="{FF2B5EF4-FFF2-40B4-BE49-F238E27FC236}">
                <a16:creationId xmlns:a16="http://schemas.microsoft.com/office/drawing/2014/main" id="{0C7A3A6F-2A67-4B1E-B53F-78AB0A0590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20" y="3"/>
            <a:ext cx="10538565" cy="116665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7" y="1292069"/>
            <a:ext cx="10538568" cy="730763"/>
          </a:xfrm>
        </p:spPr>
        <p:txBody>
          <a:bodyPr anchor="ctr">
            <a:normAutofit/>
          </a:bodyPr>
          <a:lstStyle>
            <a:lvl1pPr marL="0" indent="0" algn="l" defTabSz="3429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25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133600"/>
            <a:ext cx="4709584" cy="4127500"/>
          </a:xfrm>
        </p:spPr>
        <p:txBody>
          <a:bodyPr/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BD7D799-947F-47C9-93CF-0135C2AFC30C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1452035" y="2133600"/>
            <a:ext cx="5630333" cy="41275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792960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 Photo Black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107855F-E478-4CB7-B3AE-BFFDAFDF34C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100" b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8136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 Photo Whit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107855F-E478-4CB7-B3AE-BFFDAFDF34C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1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494995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53017" y="1152394"/>
            <a:ext cx="5181600" cy="494941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87017" y="1152394"/>
            <a:ext cx="5181600" cy="494941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435703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8" y="3"/>
            <a:ext cx="10538567" cy="851771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3017" y="1029809"/>
            <a:ext cx="5157787" cy="823912"/>
          </a:xfrm>
        </p:spPr>
        <p:txBody>
          <a:bodyPr anchor="b">
            <a:noAutofit/>
          </a:bodyPr>
          <a:lstStyle>
            <a:lvl1pPr marL="0" indent="0">
              <a:buNone/>
              <a:defRPr sz="2100" b="1">
                <a:solidFill>
                  <a:srgbClr val="EEA4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53017" y="1853723"/>
            <a:ext cx="5157787" cy="4334137"/>
          </a:xfrm>
        </p:spPr>
        <p:txBody>
          <a:bodyPr/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85427" y="1029809"/>
            <a:ext cx="5183188" cy="823912"/>
          </a:xfrm>
        </p:spPr>
        <p:txBody>
          <a:bodyPr anchor="b">
            <a:noAutofit/>
          </a:bodyPr>
          <a:lstStyle>
            <a:lvl1pPr marL="0" indent="0">
              <a:buNone/>
              <a:defRPr sz="2100" b="1">
                <a:solidFill>
                  <a:srgbClr val="EEA4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85427" y="1853723"/>
            <a:ext cx="5183188" cy="4334137"/>
          </a:xfrm>
        </p:spPr>
        <p:txBody>
          <a:bodyPr/>
          <a:lstStyle>
            <a:lvl1pPr marL="171450" indent="-171450">
              <a:defRPr lang="en-US" sz="180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lang="en-US" sz="1500" kern="1200" dirty="0" smtClean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171450" lvl="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US"/>
              <a:t>Click to edit Master text styles</a:t>
            </a:r>
          </a:p>
          <a:p>
            <a:pPr marL="171450" lvl="1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71450" lvl="2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US"/>
              <a:t>Third level</a:t>
            </a:r>
          </a:p>
          <a:p>
            <a:pPr marL="171450" lvl="3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171450" lvl="4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86676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231504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wo Line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lueBar_DoubleLine-02.jpg">
            <a:extLst>
              <a:ext uri="{FF2B5EF4-FFF2-40B4-BE49-F238E27FC236}">
                <a16:creationId xmlns:a16="http://schemas.microsoft.com/office/drawing/2014/main" id="{33F3C3BB-239C-4DE4-AA8B-ED9EAE7134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20" y="0"/>
            <a:ext cx="10538565" cy="11890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872321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22551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9410" y="0"/>
            <a:ext cx="10672175" cy="851770"/>
          </a:xfrm>
        </p:spPr>
        <p:txBody>
          <a:bodyPr anchor="b"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9" y="987426"/>
            <a:ext cx="6808395" cy="5212958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1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19409" y="987426"/>
            <a:ext cx="3624199" cy="5212958"/>
          </a:xfrm>
        </p:spPr>
        <p:txBody>
          <a:bodyPr/>
          <a:lstStyle>
            <a:lvl1pPr marL="0" indent="0">
              <a:buNone/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23194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rBlue_bar_top-12.jpg">
            <a:extLst>
              <a:ext uri="{FF2B5EF4-FFF2-40B4-BE49-F238E27FC236}">
                <a16:creationId xmlns:a16="http://schemas.microsoft.com/office/drawing/2014/main" id="{B81D2842-5878-4742-B94C-C4A89E351A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076748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4CF587-E295-4B96-ABFA-B7C0F6727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341DF9-81DD-4F92-A9C0-F5A5EC12B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1E65E4-C084-49A1-843B-DC8A6FADA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6" name="Picture 5" descr="footer_blue_Artboard 17 copy.jpg">
            <a:extLst>
              <a:ext uri="{FF2B5EF4-FFF2-40B4-BE49-F238E27FC236}">
                <a16:creationId xmlns:a16="http://schemas.microsoft.com/office/drawing/2014/main" id="{36737890-2935-4CEF-B1A8-3DA5C10283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7645"/>
          <a:stretch/>
        </p:blipFill>
        <p:spPr bwMode="auto">
          <a:xfrm>
            <a:off x="0" y="5640312"/>
            <a:ext cx="12192000" cy="1217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CF2AFC46-765A-4FF7-9BA3-1BD579A0AC0E}"/>
              </a:ext>
            </a:extLst>
          </p:cNvPr>
          <p:cNvSpPr txBox="1">
            <a:spLocks/>
          </p:cNvSpPr>
          <p:nvPr/>
        </p:nvSpPr>
        <p:spPr>
          <a:xfrm>
            <a:off x="8350931" y="6342884"/>
            <a:ext cx="3640655" cy="378592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r" defTabSz="457200" rtl="0" eaLnBrk="1" latinLnBrk="0" hangingPunct="1">
              <a:defRPr lang="en-US" sz="900" kern="120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5B56432-4C90-4F05-B8D0-B4F6788E1284}" type="slidenum">
              <a:rPr lang="en-US" sz="675" smtClean="0"/>
              <a:pPr/>
              <a:t>‹#›</a:t>
            </a:fld>
            <a:r>
              <a:rPr lang="en-US" sz="675" dirty="0"/>
              <a:t> - INTERNAL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30EB95E-496A-4DE5-B920-E4B83BC39F6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53019" y="2212999"/>
            <a:ext cx="8041885" cy="984630"/>
          </a:xfrm>
        </p:spPr>
        <p:txBody>
          <a:bodyPr>
            <a:normAutofit/>
          </a:bodyPr>
          <a:lstStyle>
            <a:lvl1pPr marL="0" indent="0">
              <a:buNone/>
              <a:defRPr sz="27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96C6C3A7-4DC8-4B6A-BF81-EE9632D3C46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53019" y="3269465"/>
            <a:ext cx="8041885" cy="994216"/>
          </a:xfrm>
        </p:spPr>
        <p:txBody>
          <a:bodyPr/>
          <a:lstStyle>
            <a:lvl1pPr marL="0" indent="0">
              <a:buFontTx/>
              <a:buNone/>
              <a:defRPr sz="15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FontTx/>
              <a:buNone/>
              <a:defRPr sz="15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85800" indent="0">
              <a:buFontTx/>
              <a:buNone/>
              <a:defRPr sz="15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28700" indent="0">
              <a:buFontTx/>
              <a:buNone/>
              <a:defRPr sz="15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71600" indent="0">
              <a:buFontTx/>
              <a:buNone/>
              <a:defRPr sz="15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32767910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rBlue_bar_top-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5"/>
          <p:cNvSpPr txBox="1">
            <a:spLocks/>
          </p:cNvSpPr>
          <p:nvPr/>
        </p:nvSpPr>
        <p:spPr bwMode="auto">
          <a:xfrm>
            <a:off x="10759019" y="6492878"/>
            <a:ext cx="1500716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fld id="{FD7B720C-F98A-44EF-809C-B225C8B671C0}" type="slidenum">
              <a:rPr lang="en-US" altLang="en-US" sz="675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ctr" eaLnBrk="1" hangingPunct="1"/>
              <a:t>‹#›</a:t>
            </a:fld>
            <a:endParaRPr lang="en-US" altLang="en-US" sz="675" dirty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5044" y="132138"/>
            <a:ext cx="9753600" cy="623887"/>
          </a:xfrm>
          <a:prstGeom prst="rect">
            <a:avLst/>
          </a:prstGeom>
        </p:spPr>
        <p:txBody>
          <a:bodyPr anchor="ctr"/>
          <a:lstStyle>
            <a:lvl1pPr algn="l">
              <a:defRPr sz="21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211267" y="1828249"/>
            <a:ext cx="9753600" cy="1496828"/>
          </a:xfrm>
          <a:prstGeom prst="rect">
            <a:avLst/>
          </a:prstGeom>
        </p:spPr>
        <p:txBody>
          <a:bodyPr/>
          <a:lstStyle>
            <a:lvl1pPr marL="214313" indent="-214313">
              <a:buFont typeface="Arial" panose="020B0604020202020204" pitchFamily="34" charset="0"/>
              <a:buChar char="•"/>
              <a:defRPr sz="1350" baseline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350">
                <a:solidFill>
                  <a:srgbClr val="000000"/>
                </a:solidFill>
              </a:defRPr>
            </a:lvl2pPr>
            <a:lvl3pPr>
              <a:defRPr sz="1350">
                <a:solidFill>
                  <a:srgbClr val="000000"/>
                </a:solidFill>
              </a:defRPr>
            </a:lvl3pPr>
            <a:lvl4pPr>
              <a:defRPr sz="1350">
                <a:solidFill>
                  <a:srgbClr val="000000"/>
                </a:solidFill>
              </a:defRPr>
            </a:lvl4pPr>
            <a:lvl5pPr>
              <a:defRPr sz="1350">
                <a:solidFill>
                  <a:srgbClr val="00000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ext Placeholder 14"/>
          <p:cNvSpPr>
            <a:spLocks noGrp="1"/>
          </p:cNvSpPr>
          <p:nvPr>
            <p:ph type="body" sz="quarter" idx="11"/>
          </p:nvPr>
        </p:nvSpPr>
        <p:spPr>
          <a:xfrm>
            <a:off x="1211267" y="1279024"/>
            <a:ext cx="9753600" cy="457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5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5378717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lu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95DE4F7-C27B-9148-A0A9-2B95EDF44F61}"/>
              </a:ext>
            </a:extLst>
          </p:cNvPr>
          <p:cNvSpPr/>
          <p:nvPr userDrawn="1"/>
        </p:nvSpPr>
        <p:spPr>
          <a:xfrm>
            <a:off x="0" y="0"/>
            <a:ext cx="12192000" cy="5344160"/>
          </a:xfrm>
          <a:prstGeom prst="rect">
            <a:avLst/>
          </a:prstGeom>
          <a:solidFill>
            <a:srgbClr val="00BF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154477" y="1590805"/>
            <a:ext cx="9452975" cy="1919158"/>
          </a:xfrm>
        </p:spPr>
        <p:txBody>
          <a:bodyPr anchor="ctr">
            <a:normAutofit/>
          </a:bodyPr>
          <a:lstStyle>
            <a:lvl1pPr marL="9525" indent="-9525" algn="l">
              <a:lnSpc>
                <a:spcPct val="100000"/>
              </a:lnSpc>
              <a:tabLst/>
              <a:defRPr sz="4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54475" y="3602039"/>
            <a:ext cx="9452976" cy="681863"/>
          </a:xfrm>
        </p:spPr>
        <p:txBody>
          <a:bodyPr>
            <a:normAutofit/>
          </a:bodyPr>
          <a:lstStyle>
            <a:lvl1pPr marL="0" indent="0" algn="l">
              <a:buNone/>
              <a:defRPr lang="en-US" sz="220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59C6FA8-A926-DA4D-839C-CD79CC2207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845" y="5760721"/>
            <a:ext cx="884619" cy="690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76039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Whit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9DFAF46-568C-2046-BB6F-C2CB1BCF43B4}"/>
              </a:ext>
            </a:extLst>
          </p:cNvPr>
          <p:cNvSpPr/>
          <p:nvPr userDrawn="1"/>
        </p:nvSpPr>
        <p:spPr>
          <a:xfrm>
            <a:off x="0" y="5175886"/>
            <a:ext cx="12192000" cy="1675479"/>
          </a:xfrm>
          <a:prstGeom prst="rect">
            <a:avLst/>
          </a:prstGeom>
          <a:solidFill>
            <a:srgbClr val="00BF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069FCC-53E0-D946-AF60-C5BDB87B02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902" y="5716461"/>
            <a:ext cx="958241" cy="7452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842903" y="1590805"/>
            <a:ext cx="9452975" cy="1919158"/>
          </a:xfrm>
        </p:spPr>
        <p:txBody>
          <a:bodyPr anchor="ctr">
            <a:normAutofit/>
          </a:bodyPr>
          <a:lstStyle>
            <a:lvl1pPr marL="9525" indent="-9525" algn="l">
              <a:lnSpc>
                <a:spcPct val="100000"/>
              </a:lnSpc>
              <a:tabLst/>
              <a:defRPr sz="4400">
                <a:solidFill>
                  <a:srgbClr val="EEA420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42901" y="3602039"/>
            <a:ext cx="9452976" cy="681863"/>
          </a:xfrm>
        </p:spPr>
        <p:txBody>
          <a:bodyPr>
            <a:normAutofit/>
          </a:bodyPr>
          <a:lstStyle>
            <a:lvl1pPr marL="0" indent="0" algn="l">
              <a:buNone/>
              <a:defRPr lang="en-US" sz="220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41586794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6" y="2267211"/>
            <a:ext cx="9900784" cy="3770333"/>
          </a:xfrm>
        </p:spPr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alibri" panose="020F0502020204030204" pitchFamily="34" charset="0"/>
              <a:buChar char="̶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7" y="1022881"/>
            <a:ext cx="9900783" cy="1068967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en-US" sz="24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4019654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lueBar_DoubleLine-02.jpg">
            <a:extLst>
              <a:ext uri="{FF2B5EF4-FFF2-40B4-BE49-F238E27FC236}">
                <a16:creationId xmlns:a16="http://schemas.microsoft.com/office/drawing/2014/main" id="{BEAEEFD1-8F6A-4A76-BB0E-B00091D610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0"/>
            <a:ext cx="10538565" cy="1189038"/>
          </a:xfrm>
        </p:spPr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9" y="2057400"/>
            <a:ext cx="9900781" cy="3980144"/>
          </a:xfr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lnSpc>
                <a:spcPct val="100000"/>
              </a:lnSpc>
              <a:spcBef>
                <a:spcPts val="600"/>
              </a:spcBef>
              <a:buFont typeface="Calibri" panose="020F0502020204030204" pitchFamily="34" charset="0"/>
              <a:buChar char="̶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lnSpc>
                <a:spcPct val="100000"/>
              </a:lnSpc>
              <a:spcBef>
                <a:spcPts val="60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lnSpc>
                <a:spcPct val="100000"/>
              </a:lnSpc>
              <a:spcBef>
                <a:spcPts val="60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8" y="1246725"/>
            <a:ext cx="9900783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4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5498758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ontent w/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9" y="1877998"/>
            <a:ext cx="5544855" cy="4159546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lang="en-US" sz="2800" b="1" kern="1200" dirty="0" smtClean="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27063" indent="-228600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022881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9795D0D-0B00-4B18-9195-A2F99AC3EBE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81851" y="1878014"/>
            <a:ext cx="4809733" cy="3144837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9F6F1BD-1707-49FF-B486-8A06D1976C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81851" y="5148263"/>
            <a:ext cx="4809733" cy="889000"/>
          </a:xfrm>
        </p:spPr>
        <p:txBody>
          <a:bodyPr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600" b="1" kern="1200" dirty="0" smtClean="0">
                <a:solidFill>
                  <a:srgbClr val="60BDE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3037184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and Content w/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lueBar_DoubleLine-02.jpg">
            <a:extLst>
              <a:ext uri="{FF2B5EF4-FFF2-40B4-BE49-F238E27FC236}">
                <a16:creationId xmlns:a16="http://schemas.microsoft.com/office/drawing/2014/main" id="{0C7A3A6F-2A67-4B1E-B53F-78AB0A0590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16665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9" y="2135542"/>
            <a:ext cx="5544855" cy="3902001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lang="en-US" sz="28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27063" indent="-228600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7" y="1292067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9795D0D-0B00-4B18-9195-A2F99AC3EBE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81851" y="2135542"/>
            <a:ext cx="4809733" cy="288730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9F6F1BD-1707-49FF-B486-8A06D1976C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81851" y="5148263"/>
            <a:ext cx="4809733" cy="889000"/>
          </a:xfrm>
        </p:spPr>
        <p:txBody>
          <a:bodyPr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600" b="1" kern="1200" dirty="0" smtClean="0">
                <a:solidFill>
                  <a:srgbClr val="60BDE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66970568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Picture, Subhead,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lueBar_DoubleLine-02.jpg">
            <a:extLst>
              <a:ext uri="{FF2B5EF4-FFF2-40B4-BE49-F238E27FC236}">
                <a16:creationId xmlns:a16="http://schemas.microsoft.com/office/drawing/2014/main" id="{0C7A3A6F-2A67-4B1E-B53F-78AB0A0590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4321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166653"/>
          </a:xfrm>
        </p:spPr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281334" y="1292067"/>
            <a:ext cx="4710252" cy="730763"/>
          </a:xfrm>
        </p:spPr>
        <p:txBody>
          <a:bodyPr anchor="ctr"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4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133600"/>
            <a:ext cx="4709584" cy="4127500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8B8FCA5-3A3D-4B61-8DAF-66D5780EB24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1292066"/>
            <a:ext cx="7145867" cy="4969034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229442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Chart, Subhead,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lueBar_DoubleLine-02.jpg">
            <a:extLst>
              <a:ext uri="{FF2B5EF4-FFF2-40B4-BE49-F238E27FC236}">
                <a16:creationId xmlns:a16="http://schemas.microsoft.com/office/drawing/2014/main" id="{0C7A3A6F-2A67-4B1E-B53F-78AB0A0590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166653"/>
          </a:xfrm>
        </p:spPr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281334" y="1292067"/>
            <a:ext cx="4710252" cy="730763"/>
          </a:xfrm>
        </p:spPr>
        <p:txBody>
          <a:bodyPr anchor="ctr"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2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133600"/>
            <a:ext cx="4709584" cy="4127500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Chart Placeholder 7">
            <a:extLst>
              <a:ext uri="{FF2B5EF4-FFF2-40B4-BE49-F238E27FC236}">
                <a16:creationId xmlns:a16="http://schemas.microsoft.com/office/drawing/2014/main" id="{CB338A3B-18CF-48D0-B3DC-2AAD9E17D24F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1452034" y="1292225"/>
            <a:ext cx="5630333" cy="484505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107991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Centered Object -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8DE2B4A-A478-4305-BF81-7D8CEC05DECD}"/>
              </a:ext>
            </a:extLst>
          </p:cNvPr>
          <p:cNvSpPr/>
          <p:nvPr userDrawn="1"/>
        </p:nvSpPr>
        <p:spPr>
          <a:xfrm>
            <a:off x="0" y="965200"/>
            <a:ext cx="12192000" cy="5892800"/>
          </a:xfrm>
          <a:prstGeom prst="rect">
            <a:avLst/>
          </a:prstGeom>
          <a:solidFill>
            <a:srgbClr val="EEA420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8BFAC42-5820-4FCF-AB23-6D9803492C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0" y="1295400"/>
            <a:ext cx="12192000" cy="647700"/>
          </a:xfrm>
        </p:spPr>
        <p:txBody>
          <a:bodyPr anchor="ctr"/>
          <a:lstStyle>
            <a:lvl1pPr marL="0" indent="0" algn="ctr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b="1"/>
            </a:lvl2pPr>
            <a:lvl3pPr marL="914400" indent="0" algn="ctr">
              <a:buNone/>
              <a:defRPr b="1"/>
            </a:lvl3pPr>
            <a:lvl4pPr marL="1371600" indent="0" algn="ctr">
              <a:buNone/>
              <a:defRPr b="1"/>
            </a:lvl4pPr>
            <a:lvl5pPr marL="1828800" indent="0" algn="ctr">
              <a:buNone/>
              <a:defRPr b="1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2009776"/>
            <a:ext cx="12192000" cy="517525"/>
          </a:xfrm>
        </p:spPr>
        <p:txBody>
          <a:bodyPr anchor="ctr"/>
          <a:lstStyle>
            <a:lvl1pPr marL="0" indent="0" algn="ctr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26533" y="2870200"/>
            <a:ext cx="10972800" cy="3349627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3726438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Side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8DE2B4A-A478-4305-BF81-7D8CEC05DECD}"/>
              </a:ext>
            </a:extLst>
          </p:cNvPr>
          <p:cNvSpPr/>
          <p:nvPr userDrawn="1"/>
        </p:nvSpPr>
        <p:spPr>
          <a:xfrm>
            <a:off x="0" y="965200"/>
            <a:ext cx="12192000" cy="5892800"/>
          </a:xfrm>
          <a:prstGeom prst="rect">
            <a:avLst/>
          </a:prstGeom>
          <a:solidFill>
            <a:srgbClr val="EEA420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8BFAC42-5820-4FCF-AB23-6D9803492C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3003" y="2163261"/>
            <a:ext cx="4843397" cy="1569450"/>
          </a:xfrm>
        </p:spPr>
        <p:txBody>
          <a:bodyPr anchor="ctr">
            <a:normAutofit/>
          </a:bodyPr>
          <a:lstStyle>
            <a:lvl1pPr marL="0" indent="0" algn="l">
              <a:buNone/>
              <a:defRPr sz="22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b="1"/>
            </a:lvl2pPr>
            <a:lvl3pPr marL="914400" indent="0" algn="ctr">
              <a:buNone/>
              <a:defRPr b="1"/>
            </a:lvl3pPr>
            <a:lvl4pPr marL="1371600" indent="0" algn="ctr">
              <a:buNone/>
              <a:defRPr b="1"/>
            </a:lvl4pPr>
            <a:lvl5pPr marL="1828800" indent="0" algn="ctr">
              <a:buNone/>
              <a:defRPr b="1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68055" y="3911600"/>
            <a:ext cx="4843397" cy="1474593"/>
          </a:xfrm>
        </p:spPr>
        <p:txBody>
          <a:bodyPr anchor="ctr"/>
          <a:lstStyle>
            <a:lvl1pPr marL="0" indent="0" algn="l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29402" y="965201"/>
            <a:ext cx="6062599" cy="5892799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0071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Centered Object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A55D812-0334-479B-996D-F1F403C42B8A}"/>
              </a:ext>
            </a:extLst>
          </p:cNvPr>
          <p:cNvSpPr/>
          <p:nvPr userDrawn="1"/>
        </p:nvSpPr>
        <p:spPr>
          <a:xfrm>
            <a:off x="0" y="965200"/>
            <a:ext cx="12192000" cy="5892800"/>
          </a:xfrm>
          <a:prstGeom prst="rect">
            <a:avLst/>
          </a:prstGeom>
          <a:solidFill>
            <a:srgbClr val="93B2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326856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24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43211" y="1481136"/>
            <a:ext cx="10972800" cy="3349627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986981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Pictures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A55D812-0334-479B-996D-F1F403C42B8A}"/>
              </a:ext>
            </a:extLst>
          </p:cNvPr>
          <p:cNvSpPr/>
          <p:nvPr userDrawn="1"/>
        </p:nvSpPr>
        <p:spPr>
          <a:xfrm>
            <a:off x="0" y="965200"/>
            <a:ext cx="12192000" cy="5892800"/>
          </a:xfrm>
          <a:prstGeom prst="rect">
            <a:avLst/>
          </a:prstGeom>
          <a:solidFill>
            <a:srgbClr val="93B2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468765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24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AA07807-1937-42D6-B95B-67D65A2A46F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58233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0457E514-8BF3-4C16-A19F-02217CD24D1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533293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5" name="Picture Placeholder 6">
            <a:extLst>
              <a:ext uri="{FF2B5EF4-FFF2-40B4-BE49-F238E27FC236}">
                <a16:creationId xmlns:a16="http://schemas.microsoft.com/office/drawing/2014/main" id="{DF9748F2-F228-4F96-B8D3-E707174B3FC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20307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6">
            <a:extLst>
              <a:ext uri="{FF2B5EF4-FFF2-40B4-BE49-F238E27FC236}">
                <a16:creationId xmlns:a16="http://schemas.microsoft.com/office/drawing/2014/main" id="{D698F640-0DF3-4334-803C-BE0B1EA5F62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907320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2E481E13-3504-4E8E-8CBB-9BC0204E1FA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58233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8" name="Picture Placeholder 6">
            <a:extLst>
              <a:ext uri="{FF2B5EF4-FFF2-40B4-BE49-F238E27FC236}">
                <a16:creationId xmlns:a16="http://schemas.microsoft.com/office/drawing/2014/main" id="{F3EF6C84-35AD-4CBE-9804-BB949C4990E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533293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6">
            <a:extLst>
              <a:ext uri="{FF2B5EF4-FFF2-40B4-BE49-F238E27FC236}">
                <a16:creationId xmlns:a16="http://schemas.microsoft.com/office/drawing/2014/main" id="{AC05D50A-FDB2-46C5-A84C-9D20B8A6324D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220307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6">
            <a:extLst>
              <a:ext uri="{FF2B5EF4-FFF2-40B4-BE49-F238E27FC236}">
                <a16:creationId xmlns:a16="http://schemas.microsoft.com/office/drawing/2014/main" id="{5B5C804E-8C40-41CD-A85A-C88D44895072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907320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3485918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Pictures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30" name="Text Placeholder 11">
            <a:extLst>
              <a:ext uri="{FF2B5EF4-FFF2-40B4-BE49-F238E27FC236}">
                <a16:creationId xmlns:a16="http://schemas.microsoft.com/office/drawing/2014/main" id="{CCD36451-B96C-4E6E-9CF5-CEB802C9760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468765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3200" b="1" kern="1200" dirty="0" smtClean="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31" name="Picture Placeholder 6">
            <a:extLst>
              <a:ext uri="{FF2B5EF4-FFF2-40B4-BE49-F238E27FC236}">
                <a16:creationId xmlns:a16="http://schemas.microsoft.com/office/drawing/2014/main" id="{DBDA2799-ABBE-466C-9581-30AFA1EF16A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58233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2" name="Picture Placeholder 6">
            <a:extLst>
              <a:ext uri="{FF2B5EF4-FFF2-40B4-BE49-F238E27FC236}">
                <a16:creationId xmlns:a16="http://schemas.microsoft.com/office/drawing/2014/main" id="{8C4BC545-135A-4C5E-885E-E6A226A4527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533293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3" name="Picture Placeholder 6">
            <a:extLst>
              <a:ext uri="{FF2B5EF4-FFF2-40B4-BE49-F238E27FC236}">
                <a16:creationId xmlns:a16="http://schemas.microsoft.com/office/drawing/2014/main" id="{A7F4C95C-A35F-4F7D-83DE-573DD5BDF638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20307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4" name="Picture Placeholder 6">
            <a:extLst>
              <a:ext uri="{FF2B5EF4-FFF2-40B4-BE49-F238E27FC236}">
                <a16:creationId xmlns:a16="http://schemas.microsoft.com/office/drawing/2014/main" id="{E5240F71-A0CB-4B14-9F57-0EBC25B00CD2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907320" y="1247188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5" name="Picture Placeholder 6">
            <a:extLst>
              <a:ext uri="{FF2B5EF4-FFF2-40B4-BE49-F238E27FC236}">
                <a16:creationId xmlns:a16="http://schemas.microsoft.com/office/drawing/2014/main" id="{E9818985-C62D-494A-AA98-70D3A99FB1F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58233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6" name="Picture Placeholder 6">
            <a:extLst>
              <a:ext uri="{FF2B5EF4-FFF2-40B4-BE49-F238E27FC236}">
                <a16:creationId xmlns:a16="http://schemas.microsoft.com/office/drawing/2014/main" id="{04FDB677-71D8-4539-AEA4-6C194066EF9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533293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7" name="Picture Placeholder 6">
            <a:extLst>
              <a:ext uri="{FF2B5EF4-FFF2-40B4-BE49-F238E27FC236}">
                <a16:creationId xmlns:a16="http://schemas.microsoft.com/office/drawing/2014/main" id="{D2A31FCA-3441-433B-BE46-EA5EB1C7700F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220307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8" name="Picture Placeholder 6">
            <a:extLst>
              <a:ext uri="{FF2B5EF4-FFF2-40B4-BE49-F238E27FC236}">
                <a16:creationId xmlns:a16="http://schemas.microsoft.com/office/drawing/2014/main" id="{D58C5BCB-E975-427C-B180-D7F26F99916E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907320" y="3357976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36737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Text, and Cente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022881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2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ADD1A90-239D-49F7-A980-0F38BE5298C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52034" y="1892300"/>
            <a:ext cx="10538884" cy="1193800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E4119E39-3D14-47D5-A52B-3E7DECE31268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84050" y="3206751"/>
            <a:ext cx="11823903" cy="3019425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8504034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ente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022881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4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512F17-0097-4F71-950E-B075D533BD1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7015" y="5969001"/>
            <a:ext cx="11823904" cy="240731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9D342297-364B-4C76-ABC7-ABEDA6043F9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167015" y="1854200"/>
            <a:ext cx="11823904" cy="3970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090411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Text Left/Content Right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022881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4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512F17-0097-4F71-950E-B075D533BD1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452034" y="5969000"/>
            <a:ext cx="10538884" cy="266700"/>
          </a:xfrm>
        </p:spPr>
        <p:txBody>
          <a:bodyPr>
            <a:noAutofit/>
          </a:bodyPr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1439268-8818-411A-8FBC-12583703D99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452034" y="1879600"/>
            <a:ext cx="3824817" cy="3932238"/>
          </a:xfrm>
        </p:spPr>
        <p:txBody>
          <a:bodyPr anchor="ctr">
            <a:normAutofit/>
          </a:bodyPr>
          <a:lstStyle>
            <a:lvl1pPr marL="0" indent="0">
              <a:buNone/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4F8C5B39-2CEC-4D5E-B115-5B25FC0AB86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5477933" y="1874294"/>
            <a:ext cx="6512984" cy="3937544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2812866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Text Right/Objec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lueBar_DoubleLine-02.jpg">
            <a:extLst>
              <a:ext uri="{FF2B5EF4-FFF2-40B4-BE49-F238E27FC236}">
                <a16:creationId xmlns:a16="http://schemas.microsoft.com/office/drawing/2014/main" id="{0C7A3A6F-2A67-4B1E-B53F-78AB0A0590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166653"/>
          </a:xfrm>
        </p:spPr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7" y="1292067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4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133600"/>
            <a:ext cx="4709584" cy="4127500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BD7D799-947F-47C9-93CF-0135C2AFC30C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1452034" y="2133600"/>
            <a:ext cx="5630333" cy="41275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314563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Photo Black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107855F-E478-4CB7-B3AE-BFFDAFDF34C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 b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7665080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Photo Whit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107855F-E478-4CB7-B3AE-BFFDAFDF34C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0418271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53017" y="1152394"/>
            <a:ext cx="5181600" cy="494941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87017" y="1152394"/>
            <a:ext cx="5181600" cy="494941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560214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7" y="1"/>
            <a:ext cx="10538567" cy="851771"/>
          </a:xfrm>
        </p:spPr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3016" y="1029809"/>
            <a:ext cx="5157787" cy="823912"/>
          </a:xfrm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rgbClr val="EEA4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53016" y="1853721"/>
            <a:ext cx="5157787" cy="4334137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85427" y="1029809"/>
            <a:ext cx="5183188" cy="823912"/>
          </a:xfrm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rgbClr val="EEA4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85427" y="1853721"/>
            <a:ext cx="5183188" cy="4334137"/>
          </a:xfrm>
        </p:spPr>
        <p:txBody>
          <a:bodyPr/>
          <a:lstStyle>
            <a:lvl1pPr marL="228600" indent="-228600">
              <a:defRPr lang="en-US" sz="240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lang="en-US" sz="2000" kern="1200" dirty="0" smtClean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228600" lvl="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890767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528510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wo Line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lueBar_DoubleLine-02.jpg">
            <a:extLst>
              <a:ext uri="{FF2B5EF4-FFF2-40B4-BE49-F238E27FC236}">
                <a16:creationId xmlns:a16="http://schemas.microsoft.com/office/drawing/2014/main" id="{33F3C3BB-239C-4DE4-AA8B-ED9EAE71346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0"/>
            <a:ext cx="10538565" cy="1189038"/>
          </a:xfrm>
        </p:spPr>
        <p:txBody>
          <a:bodyPr>
            <a:normAutofit/>
          </a:bodyPr>
          <a:lstStyle>
            <a:lvl1pPr>
              <a:defRPr sz="2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440169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5150154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9409" y="136524"/>
            <a:ext cx="10672175" cy="618090"/>
          </a:xfrm>
        </p:spPr>
        <p:txBody>
          <a:bodyPr anchor="b"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808395" cy="5212958"/>
          </a:xfrm>
        </p:spPr>
        <p:txBody>
          <a:bodyPr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19407" y="987426"/>
            <a:ext cx="3624199" cy="5212958"/>
          </a:xfrm>
        </p:spPr>
        <p:txBody>
          <a:bodyPr/>
          <a:lstStyle>
            <a:lvl1pPr marL="0" indent="0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934746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rBlue_bar_top-12.jpg">
            <a:extLst>
              <a:ext uri="{FF2B5EF4-FFF2-40B4-BE49-F238E27FC236}">
                <a16:creationId xmlns:a16="http://schemas.microsoft.com/office/drawing/2014/main" id="{B81D2842-5878-4742-B94C-C4A89E351A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8344553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4CF587-E295-4B96-ABFA-B7C0F6727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341DF9-81DD-4F92-A9C0-F5A5EC12B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1E65E4-C084-49A1-843B-DC8A6FADA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CF2AFC46-765A-4FF7-9BA3-1BD579A0AC0E}"/>
              </a:ext>
            </a:extLst>
          </p:cNvPr>
          <p:cNvSpPr txBox="1">
            <a:spLocks/>
          </p:cNvSpPr>
          <p:nvPr userDrawn="1"/>
        </p:nvSpPr>
        <p:spPr>
          <a:xfrm>
            <a:off x="8350930" y="6342884"/>
            <a:ext cx="3640655" cy="3785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lang="en-US" sz="900" kern="120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5B56432-4C90-4F05-B8D0-B4F6788E1284}" type="slidenum">
              <a:rPr lang="en-US" sz="900" smtClean="0"/>
              <a:pPr/>
              <a:t>‹#›</a:t>
            </a:fld>
            <a:r>
              <a:rPr lang="en-US" sz="900" dirty="0"/>
              <a:t> - INTERNAL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30EB95E-496A-4DE5-B920-E4B83BC39F6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53018" y="2212999"/>
            <a:ext cx="8041885" cy="984630"/>
          </a:xfrm>
        </p:spPr>
        <p:txBody>
          <a:bodyPr>
            <a:normAutofit/>
          </a:bodyPr>
          <a:lstStyle>
            <a:lvl1pPr marL="0" indent="0">
              <a:buNone/>
              <a:defRPr sz="28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96C6C3A7-4DC8-4B6A-BF81-EE9632D3C46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53018" y="3269465"/>
            <a:ext cx="8041885" cy="994216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8DF3E94-FB2C-124F-AA9F-53DCF9DE1E96}"/>
              </a:ext>
            </a:extLst>
          </p:cNvPr>
          <p:cNvSpPr/>
          <p:nvPr userDrawn="1"/>
        </p:nvSpPr>
        <p:spPr>
          <a:xfrm>
            <a:off x="0" y="5659120"/>
            <a:ext cx="12192000" cy="1192244"/>
          </a:xfrm>
          <a:prstGeom prst="rect">
            <a:avLst/>
          </a:prstGeom>
          <a:solidFill>
            <a:srgbClr val="00BF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A5777A8-F707-F440-BDFF-B10F8271AE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249" y="5918656"/>
            <a:ext cx="874872" cy="680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239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hyperlink" Target="http://www.epri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slideLayout" Target="../slideLayouts/slideLayout32.xml"/><Relationship Id="rId26" Type="http://schemas.openxmlformats.org/officeDocument/2006/relationships/slideLayout" Target="../slideLayouts/slideLayout40.xml"/><Relationship Id="rId3" Type="http://schemas.openxmlformats.org/officeDocument/2006/relationships/slideLayout" Target="../slideLayouts/slideLayout17.xml"/><Relationship Id="rId21" Type="http://schemas.openxmlformats.org/officeDocument/2006/relationships/slideLayout" Target="../slideLayouts/slideLayout35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5" Type="http://schemas.openxmlformats.org/officeDocument/2006/relationships/slideLayout" Target="../slideLayouts/slideLayout39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20" Type="http://schemas.openxmlformats.org/officeDocument/2006/relationships/slideLayout" Target="../slideLayouts/slideLayout34.xml"/><Relationship Id="rId29" Type="http://schemas.openxmlformats.org/officeDocument/2006/relationships/image" Target="../media/image14.jpe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38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23" Type="http://schemas.openxmlformats.org/officeDocument/2006/relationships/slideLayout" Target="../slideLayouts/slideLayout37.xml"/><Relationship Id="rId28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19" Type="http://schemas.openxmlformats.org/officeDocument/2006/relationships/slideLayout" Target="../slideLayouts/slideLayout33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Relationship Id="rId22" Type="http://schemas.openxmlformats.org/officeDocument/2006/relationships/slideLayout" Target="../slideLayouts/slideLayout36.xml"/><Relationship Id="rId27" Type="http://schemas.openxmlformats.org/officeDocument/2006/relationships/slideLayout" Target="../slideLayouts/slideLayout4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slideLayout" Target="../slideLayouts/slideLayout54.xml"/><Relationship Id="rId18" Type="http://schemas.openxmlformats.org/officeDocument/2006/relationships/slideLayout" Target="../slideLayouts/slideLayout59.xml"/><Relationship Id="rId26" Type="http://schemas.openxmlformats.org/officeDocument/2006/relationships/slideLayout" Target="../slideLayouts/slideLayout67.xml"/><Relationship Id="rId3" Type="http://schemas.openxmlformats.org/officeDocument/2006/relationships/slideLayout" Target="../slideLayouts/slideLayout44.xml"/><Relationship Id="rId21" Type="http://schemas.openxmlformats.org/officeDocument/2006/relationships/slideLayout" Target="../slideLayouts/slideLayout62.xml"/><Relationship Id="rId7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53.xml"/><Relationship Id="rId17" Type="http://schemas.openxmlformats.org/officeDocument/2006/relationships/slideLayout" Target="../slideLayouts/slideLayout58.xml"/><Relationship Id="rId25" Type="http://schemas.openxmlformats.org/officeDocument/2006/relationships/slideLayout" Target="../slideLayouts/slideLayout66.xml"/><Relationship Id="rId2" Type="http://schemas.openxmlformats.org/officeDocument/2006/relationships/slideLayout" Target="../slideLayouts/slideLayout43.xml"/><Relationship Id="rId16" Type="http://schemas.openxmlformats.org/officeDocument/2006/relationships/slideLayout" Target="../slideLayouts/slideLayout57.xml"/><Relationship Id="rId20" Type="http://schemas.openxmlformats.org/officeDocument/2006/relationships/slideLayout" Target="../slideLayouts/slideLayout61.xml"/><Relationship Id="rId29" Type="http://schemas.openxmlformats.org/officeDocument/2006/relationships/slideLayout" Target="../slideLayouts/slideLayout70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24" Type="http://schemas.openxmlformats.org/officeDocument/2006/relationships/slideLayout" Target="../slideLayouts/slideLayout65.xml"/><Relationship Id="rId5" Type="http://schemas.openxmlformats.org/officeDocument/2006/relationships/slideLayout" Target="../slideLayouts/slideLayout46.xml"/><Relationship Id="rId15" Type="http://schemas.openxmlformats.org/officeDocument/2006/relationships/slideLayout" Target="../slideLayouts/slideLayout56.xml"/><Relationship Id="rId23" Type="http://schemas.openxmlformats.org/officeDocument/2006/relationships/slideLayout" Target="../slideLayouts/slideLayout64.xml"/><Relationship Id="rId28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51.xml"/><Relationship Id="rId19" Type="http://schemas.openxmlformats.org/officeDocument/2006/relationships/slideLayout" Target="../slideLayouts/slideLayout60.xml"/><Relationship Id="rId31" Type="http://schemas.openxmlformats.org/officeDocument/2006/relationships/image" Target="../media/image14.jpeg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Relationship Id="rId14" Type="http://schemas.openxmlformats.org/officeDocument/2006/relationships/slideLayout" Target="../slideLayouts/slideLayout55.xml"/><Relationship Id="rId22" Type="http://schemas.openxmlformats.org/officeDocument/2006/relationships/slideLayout" Target="../slideLayouts/slideLayout63.xml"/><Relationship Id="rId27" Type="http://schemas.openxmlformats.org/officeDocument/2006/relationships/slideLayout" Target="../slideLayouts/slideLayout68.xml"/><Relationship Id="rId30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13" Type="http://schemas.openxmlformats.org/officeDocument/2006/relationships/slideLayout" Target="../slideLayouts/slideLayout83.xml"/><Relationship Id="rId18" Type="http://schemas.openxmlformats.org/officeDocument/2006/relationships/slideLayout" Target="../slideLayouts/slideLayout88.xml"/><Relationship Id="rId26" Type="http://schemas.openxmlformats.org/officeDocument/2006/relationships/slideLayout" Target="../slideLayouts/slideLayout96.xml"/><Relationship Id="rId3" Type="http://schemas.openxmlformats.org/officeDocument/2006/relationships/slideLayout" Target="../slideLayouts/slideLayout73.xml"/><Relationship Id="rId21" Type="http://schemas.openxmlformats.org/officeDocument/2006/relationships/slideLayout" Target="../slideLayouts/slideLayout91.xml"/><Relationship Id="rId7" Type="http://schemas.openxmlformats.org/officeDocument/2006/relationships/slideLayout" Target="../slideLayouts/slideLayout77.xml"/><Relationship Id="rId12" Type="http://schemas.openxmlformats.org/officeDocument/2006/relationships/slideLayout" Target="../slideLayouts/slideLayout82.xml"/><Relationship Id="rId17" Type="http://schemas.openxmlformats.org/officeDocument/2006/relationships/slideLayout" Target="../slideLayouts/slideLayout87.xml"/><Relationship Id="rId25" Type="http://schemas.openxmlformats.org/officeDocument/2006/relationships/slideLayout" Target="../slideLayouts/slideLayout95.xml"/><Relationship Id="rId2" Type="http://schemas.openxmlformats.org/officeDocument/2006/relationships/slideLayout" Target="../slideLayouts/slideLayout72.xml"/><Relationship Id="rId16" Type="http://schemas.openxmlformats.org/officeDocument/2006/relationships/slideLayout" Target="../slideLayouts/slideLayout86.xml"/><Relationship Id="rId20" Type="http://schemas.openxmlformats.org/officeDocument/2006/relationships/slideLayout" Target="../slideLayouts/slideLayout90.xml"/><Relationship Id="rId29" Type="http://schemas.openxmlformats.org/officeDocument/2006/relationships/theme" Target="../theme/theme4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24" Type="http://schemas.openxmlformats.org/officeDocument/2006/relationships/slideLayout" Target="../slideLayouts/slideLayout94.xml"/><Relationship Id="rId5" Type="http://schemas.openxmlformats.org/officeDocument/2006/relationships/slideLayout" Target="../slideLayouts/slideLayout75.xml"/><Relationship Id="rId15" Type="http://schemas.openxmlformats.org/officeDocument/2006/relationships/slideLayout" Target="../slideLayouts/slideLayout85.xml"/><Relationship Id="rId23" Type="http://schemas.openxmlformats.org/officeDocument/2006/relationships/slideLayout" Target="../slideLayouts/slideLayout93.xml"/><Relationship Id="rId28" Type="http://schemas.openxmlformats.org/officeDocument/2006/relationships/slideLayout" Target="../slideLayouts/slideLayout98.xml"/><Relationship Id="rId10" Type="http://schemas.openxmlformats.org/officeDocument/2006/relationships/slideLayout" Target="../slideLayouts/slideLayout80.xml"/><Relationship Id="rId19" Type="http://schemas.openxmlformats.org/officeDocument/2006/relationships/slideLayout" Target="../slideLayouts/slideLayout89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Relationship Id="rId14" Type="http://schemas.openxmlformats.org/officeDocument/2006/relationships/slideLayout" Target="../slideLayouts/slideLayout84.xml"/><Relationship Id="rId22" Type="http://schemas.openxmlformats.org/officeDocument/2006/relationships/slideLayout" Target="../slideLayouts/slideLayout92.xml"/><Relationship Id="rId27" Type="http://schemas.openxmlformats.org/officeDocument/2006/relationships/slideLayout" Target="../slideLayouts/slideLayout97.xml"/><Relationship Id="rId30" Type="http://schemas.openxmlformats.org/officeDocument/2006/relationships/image" Target="../media/image14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6.xml"/><Relationship Id="rId13" Type="http://schemas.openxmlformats.org/officeDocument/2006/relationships/slideLayout" Target="../slideLayouts/slideLayout111.xml"/><Relationship Id="rId18" Type="http://schemas.openxmlformats.org/officeDocument/2006/relationships/slideLayout" Target="../slideLayouts/slideLayout116.xml"/><Relationship Id="rId26" Type="http://schemas.openxmlformats.org/officeDocument/2006/relationships/slideLayout" Target="../slideLayouts/slideLayout124.xml"/><Relationship Id="rId3" Type="http://schemas.openxmlformats.org/officeDocument/2006/relationships/slideLayout" Target="../slideLayouts/slideLayout101.xml"/><Relationship Id="rId21" Type="http://schemas.openxmlformats.org/officeDocument/2006/relationships/slideLayout" Target="../slideLayouts/slideLayout119.xml"/><Relationship Id="rId7" Type="http://schemas.openxmlformats.org/officeDocument/2006/relationships/slideLayout" Target="../slideLayouts/slideLayout105.xml"/><Relationship Id="rId12" Type="http://schemas.openxmlformats.org/officeDocument/2006/relationships/slideLayout" Target="../slideLayouts/slideLayout110.xml"/><Relationship Id="rId17" Type="http://schemas.openxmlformats.org/officeDocument/2006/relationships/slideLayout" Target="../slideLayouts/slideLayout115.xml"/><Relationship Id="rId25" Type="http://schemas.openxmlformats.org/officeDocument/2006/relationships/slideLayout" Target="../slideLayouts/slideLayout123.xml"/><Relationship Id="rId2" Type="http://schemas.openxmlformats.org/officeDocument/2006/relationships/slideLayout" Target="../slideLayouts/slideLayout100.xml"/><Relationship Id="rId16" Type="http://schemas.openxmlformats.org/officeDocument/2006/relationships/slideLayout" Target="../slideLayouts/slideLayout114.xml"/><Relationship Id="rId20" Type="http://schemas.openxmlformats.org/officeDocument/2006/relationships/slideLayout" Target="../slideLayouts/slideLayout118.xml"/><Relationship Id="rId29" Type="http://schemas.openxmlformats.org/officeDocument/2006/relationships/image" Target="../media/image14.jpeg"/><Relationship Id="rId1" Type="http://schemas.openxmlformats.org/officeDocument/2006/relationships/slideLayout" Target="../slideLayouts/slideLayout99.xml"/><Relationship Id="rId6" Type="http://schemas.openxmlformats.org/officeDocument/2006/relationships/slideLayout" Target="../slideLayouts/slideLayout104.xml"/><Relationship Id="rId11" Type="http://schemas.openxmlformats.org/officeDocument/2006/relationships/slideLayout" Target="../slideLayouts/slideLayout109.xml"/><Relationship Id="rId24" Type="http://schemas.openxmlformats.org/officeDocument/2006/relationships/slideLayout" Target="../slideLayouts/slideLayout122.xml"/><Relationship Id="rId5" Type="http://schemas.openxmlformats.org/officeDocument/2006/relationships/slideLayout" Target="../slideLayouts/slideLayout103.xml"/><Relationship Id="rId15" Type="http://schemas.openxmlformats.org/officeDocument/2006/relationships/slideLayout" Target="../slideLayouts/slideLayout113.xml"/><Relationship Id="rId23" Type="http://schemas.openxmlformats.org/officeDocument/2006/relationships/slideLayout" Target="../slideLayouts/slideLayout121.xml"/><Relationship Id="rId28" Type="http://schemas.openxmlformats.org/officeDocument/2006/relationships/theme" Target="../theme/theme5.xml"/><Relationship Id="rId10" Type="http://schemas.openxmlformats.org/officeDocument/2006/relationships/slideLayout" Target="../slideLayouts/slideLayout108.xml"/><Relationship Id="rId19" Type="http://schemas.openxmlformats.org/officeDocument/2006/relationships/slideLayout" Target="../slideLayouts/slideLayout117.xml"/><Relationship Id="rId4" Type="http://schemas.openxmlformats.org/officeDocument/2006/relationships/slideLayout" Target="../slideLayouts/slideLayout102.xml"/><Relationship Id="rId9" Type="http://schemas.openxmlformats.org/officeDocument/2006/relationships/slideLayout" Target="../slideLayouts/slideLayout107.xml"/><Relationship Id="rId14" Type="http://schemas.openxmlformats.org/officeDocument/2006/relationships/slideLayout" Target="../slideLayouts/slideLayout112.xml"/><Relationship Id="rId22" Type="http://schemas.openxmlformats.org/officeDocument/2006/relationships/slideLayout" Target="../slideLayouts/slideLayout120.xml"/><Relationship Id="rId27" Type="http://schemas.openxmlformats.org/officeDocument/2006/relationships/slideLayout" Target="../slideLayouts/slideLayout1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5760" y="182563"/>
            <a:ext cx="11460480" cy="731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5760" y="1005840"/>
            <a:ext cx="11460480" cy="5516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Rectangle 21"/>
          <p:cNvSpPr/>
          <p:nvPr userDrawn="1"/>
        </p:nvSpPr>
        <p:spPr>
          <a:xfrm>
            <a:off x="0" y="6602042"/>
            <a:ext cx="10458450" cy="184150"/>
          </a:xfrm>
          <a:prstGeom prst="rect">
            <a:avLst/>
          </a:prstGeom>
          <a:solidFill>
            <a:srgbClr val="E5E5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2" name="Text Box 47"/>
          <p:cNvSpPr txBox="1">
            <a:spLocks noChangeArrowheads="1"/>
          </p:cNvSpPr>
          <p:nvPr userDrawn="1"/>
        </p:nvSpPr>
        <p:spPr bwMode="auto">
          <a:xfrm>
            <a:off x="4656903" y="6586395"/>
            <a:ext cx="286168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© 2019 Electric Power Research Institute, Inc. All rights reserved.</a:t>
            </a:r>
          </a:p>
        </p:txBody>
      </p:sp>
      <p:sp>
        <p:nvSpPr>
          <p:cNvPr id="13" name="TextBox 12">
            <a:hlinkClick r:id="rId16"/>
          </p:cNvPr>
          <p:cNvSpPr txBox="1"/>
          <p:nvPr userDrawn="1"/>
        </p:nvSpPr>
        <p:spPr>
          <a:xfrm>
            <a:off x="1892567" y="6586395"/>
            <a:ext cx="1220110" cy="215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800" b="1" spc="200" baseline="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www.epri.com</a:t>
            </a:r>
          </a:p>
        </p:txBody>
      </p:sp>
      <p:sp>
        <p:nvSpPr>
          <p:cNvPr id="1060" name="Text Box 36"/>
          <p:cNvSpPr txBox="1">
            <a:spLocks noChangeArrowheads="1"/>
          </p:cNvSpPr>
          <p:nvPr/>
        </p:nvSpPr>
        <p:spPr bwMode="auto">
          <a:xfrm>
            <a:off x="81280" y="6586395"/>
            <a:ext cx="81068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ts val="0"/>
              </a:spcBef>
            </a:pPr>
            <a:fld id="{324FBA8B-C479-4BF9-A515-8ED623D42A4A}" type="slidenum">
              <a:rPr 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pPr algn="l">
                <a:spcBef>
                  <a:spcPts val="0"/>
                </a:spcBef>
              </a:pPr>
              <a:t>‹#›</a:t>
            </a:fld>
            <a:endParaRPr 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 bwMode="auto">
          <a:xfrm rot="5400000" flipH="1">
            <a:off x="6048375" y="-6048375"/>
            <a:ext cx="95250" cy="12192000"/>
          </a:xfrm>
          <a:prstGeom prst="rect">
            <a:avLst/>
          </a:prstGeom>
          <a:solidFill>
            <a:srgbClr val="E5E5E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19075" marR="0" indent="-219075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0680" y="6583456"/>
            <a:ext cx="1382943" cy="2261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42"/>
            <a:ext cx="2176758" cy="10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632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rtl="0" eaLnBrk="1" fontAlgn="base" hangingPunct="1">
        <a:lnSpc>
          <a:spcPct val="10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9pPr>
    </p:titleStyle>
    <p:bodyStyle>
      <a:lvl1pPr marL="231775" indent="-231775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Font typeface="Wingdings" panose="05000000000000000000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566738" indent="-279400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Char char="–"/>
        <a:defRPr sz="2800">
          <a:solidFill>
            <a:schemeClr val="tx1"/>
          </a:solidFill>
          <a:latin typeface="+mn-lt"/>
        </a:defRPr>
      </a:lvl2pPr>
      <a:lvl3pPr marL="855663" indent="-223838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Font typeface="Wingdings" panose="05000000000000000000" pitchFamily="2" charset="2"/>
        <a:buChar char="§"/>
        <a:defRPr sz="2800">
          <a:solidFill>
            <a:schemeClr val="tx1"/>
          </a:solidFill>
          <a:latin typeface="+mn-lt"/>
        </a:defRPr>
      </a:lvl3pPr>
      <a:lvl4pPr marL="1262063" indent="-288925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Char char="–"/>
        <a:defRPr sz="2800">
          <a:solidFill>
            <a:schemeClr val="tx1"/>
          </a:solidFill>
          <a:latin typeface="+mn-lt"/>
        </a:defRPr>
      </a:lvl4pPr>
      <a:lvl5pPr marL="1538288" indent="-225425" algn="l" rtl="0" eaLnBrk="1" fontAlgn="base" hangingPunct="1">
        <a:lnSpc>
          <a:spcPct val="100000"/>
        </a:lnSpc>
        <a:spcBef>
          <a:spcPct val="0"/>
        </a:spcBef>
        <a:spcAft>
          <a:spcPts val="600"/>
        </a:spcAft>
        <a:buClr>
          <a:schemeClr val="tx1">
            <a:lumMod val="65000"/>
            <a:lumOff val="35000"/>
          </a:schemeClr>
        </a:buClr>
        <a:buSzPct val="80000"/>
        <a:buFont typeface="Wingdings" panose="05000000000000000000" pitchFamily="2" charset="2"/>
        <a:buChar char="§"/>
        <a:defRPr sz="2800">
          <a:solidFill>
            <a:schemeClr val="tx1"/>
          </a:solidFill>
          <a:latin typeface="+mn-lt"/>
        </a:defRPr>
      </a:lvl5pPr>
      <a:lvl6pPr marL="19446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6pPr>
      <a:lvl7pPr marL="24018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7pPr>
      <a:lvl8pPr marL="28590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8pPr>
      <a:lvl9pPr marL="3316288" indent="-174625" algn="l" rtl="0" eaLnBrk="1" fontAlgn="base" hangingPunct="1">
        <a:lnSpc>
          <a:spcPct val="95000"/>
        </a:lnSpc>
        <a:spcBef>
          <a:spcPct val="0"/>
        </a:spcBef>
        <a:spcAft>
          <a:spcPct val="25000"/>
        </a:spcAft>
        <a:buChar char="•"/>
        <a:defRPr sz="24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lorBlue_bar_top-12.jpg">
            <a:extLst>
              <a:ext uri="{FF2B5EF4-FFF2-40B4-BE49-F238E27FC236}">
                <a16:creationId xmlns:a16="http://schemas.microsoft.com/office/drawing/2014/main" id="{6CE9794F-1607-4E25-B7F6-D70B7D0C650B}"/>
              </a:ext>
            </a:extLst>
          </p:cNvPr>
          <p:cNvPicPr>
            <a:picLocks noChangeAspect="1"/>
          </p:cNvPicPr>
          <p:nvPr userDrawn="1"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898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3019" y="1189973"/>
            <a:ext cx="9900781" cy="48475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013" y="6356352"/>
            <a:ext cx="11523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900" kern="120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018" y="6356352"/>
            <a:ext cx="76325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900" kern="1200" dirty="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48384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900" kern="120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</p:spTree>
    <p:extLst>
      <p:ext uri="{BB962C8B-B14F-4D97-AF65-F5344CB8AC3E}">
        <p14:creationId xmlns:p14="http://schemas.microsoft.com/office/powerpoint/2010/main" val="3653791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94" r:id="rId18"/>
    <p:sldLayoutId id="2147483695" r:id="rId19"/>
    <p:sldLayoutId id="2147483696" r:id="rId20"/>
    <p:sldLayoutId id="2147483697" r:id="rId21"/>
    <p:sldLayoutId id="2147483698" r:id="rId22"/>
    <p:sldLayoutId id="2147483699" r:id="rId23"/>
    <p:sldLayoutId id="2147483700" r:id="rId24"/>
    <p:sldLayoutId id="2147483701" r:id="rId25"/>
    <p:sldLayoutId id="2147483703" r:id="rId26"/>
    <p:sldLayoutId id="2147483704" r:id="rId2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 dirty="0">
          <a:solidFill>
            <a:schemeClr val="bg1"/>
          </a:solidFill>
          <a:latin typeface="Arial" panose="020B0604020202020204" pitchFamily="34" charset="0"/>
          <a:ea typeface="MS PGothic" panose="020B0600070205080204" pitchFamily="34" charset="-128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3200" kern="1200">
          <a:solidFill>
            <a:schemeClr val="tx2">
              <a:lumMod val="50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lorBlue_bar_top-12.jpg">
            <a:extLst>
              <a:ext uri="{FF2B5EF4-FFF2-40B4-BE49-F238E27FC236}">
                <a16:creationId xmlns:a16="http://schemas.microsoft.com/office/drawing/2014/main" id="{6CE9794F-1607-4E25-B7F6-D70B7D0C650B}"/>
              </a:ext>
            </a:extLst>
          </p:cNvPr>
          <p:cNvPicPr>
            <a:picLocks noChangeAspect="1"/>
          </p:cNvPicPr>
          <p:nvPr userDrawn="1"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898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3019" y="1189973"/>
            <a:ext cx="9900781" cy="48475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013" y="6356352"/>
            <a:ext cx="11523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900" kern="120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018" y="6356352"/>
            <a:ext cx="76325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900" kern="1200" dirty="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48384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900" kern="120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</p:spTree>
    <p:extLst>
      <p:ext uri="{BB962C8B-B14F-4D97-AF65-F5344CB8AC3E}">
        <p14:creationId xmlns:p14="http://schemas.microsoft.com/office/powerpoint/2010/main" val="4093418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  <p:sldLayoutId id="2147483722" r:id="rId17"/>
    <p:sldLayoutId id="2147483723" r:id="rId18"/>
    <p:sldLayoutId id="2147483724" r:id="rId19"/>
    <p:sldLayoutId id="2147483725" r:id="rId20"/>
    <p:sldLayoutId id="2147483726" r:id="rId21"/>
    <p:sldLayoutId id="2147483727" r:id="rId22"/>
    <p:sldLayoutId id="2147483728" r:id="rId23"/>
    <p:sldLayoutId id="2147483729" r:id="rId24"/>
    <p:sldLayoutId id="2147483730" r:id="rId25"/>
    <p:sldLayoutId id="2147483731" r:id="rId26"/>
    <p:sldLayoutId id="2147483732" r:id="rId27"/>
    <p:sldLayoutId id="2147483733" r:id="rId28"/>
    <p:sldLayoutId id="2147483734" r:id="rId2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 dirty="0">
          <a:solidFill>
            <a:schemeClr val="bg1"/>
          </a:solidFill>
          <a:latin typeface="Arial" panose="020B0604020202020204" pitchFamily="34" charset="0"/>
          <a:ea typeface="MS PGothic" panose="020B0600070205080204" pitchFamily="34" charset="-128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3200" kern="1200">
          <a:solidFill>
            <a:schemeClr val="tx2">
              <a:lumMod val="50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lorBlue_bar_top-12.jpg">
            <a:extLst>
              <a:ext uri="{FF2B5EF4-FFF2-40B4-BE49-F238E27FC236}">
                <a16:creationId xmlns:a16="http://schemas.microsoft.com/office/drawing/2014/main" id="{6CE9794F-1607-4E25-B7F6-D70B7D0C650B}"/>
              </a:ext>
            </a:extLst>
          </p:cNvPr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3020" y="2"/>
            <a:ext cx="10538565" cy="898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3020" y="1189973"/>
            <a:ext cx="9900781" cy="48475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013" y="6356354"/>
            <a:ext cx="11523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675" kern="120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fld id="{12361922-5423-43D0-8A6A-705CC76A4A85}" type="datetimeFigureOut">
              <a:rPr lang="en-US" smtClean="0"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019" y="6356354"/>
            <a:ext cx="76325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675" kern="1200" dirty="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48384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675" kern="120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fld id="{9462833E-3903-4F5D-B7DC-61F624EC7BB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3577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  <p:sldLayoutId id="2147483748" r:id="rId13"/>
    <p:sldLayoutId id="2147483749" r:id="rId14"/>
    <p:sldLayoutId id="2147483750" r:id="rId15"/>
    <p:sldLayoutId id="2147483751" r:id="rId16"/>
    <p:sldLayoutId id="2147483752" r:id="rId17"/>
    <p:sldLayoutId id="2147483753" r:id="rId18"/>
    <p:sldLayoutId id="2147483754" r:id="rId19"/>
    <p:sldLayoutId id="2147483755" r:id="rId20"/>
    <p:sldLayoutId id="2147483756" r:id="rId21"/>
    <p:sldLayoutId id="2147483757" r:id="rId22"/>
    <p:sldLayoutId id="2147483758" r:id="rId23"/>
    <p:sldLayoutId id="2147483759" r:id="rId24"/>
    <p:sldLayoutId id="2147483760" r:id="rId25"/>
    <p:sldLayoutId id="2147483761" r:id="rId26"/>
    <p:sldLayoutId id="2147483762" r:id="rId27"/>
    <p:sldLayoutId id="2147483764" r:id="rId28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2700" b="1" kern="1200" dirty="0">
          <a:solidFill>
            <a:schemeClr val="bg1"/>
          </a:solidFill>
          <a:latin typeface="Arial" panose="020B0604020202020204" pitchFamily="34" charset="0"/>
          <a:ea typeface="MS PGothic" panose="020B0600070205080204" pitchFamily="34" charset="-128"/>
          <a:cs typeface="Arial" panose="020B060402020202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100000"/>
        </a:lnSpc>
        <a:spcBef>
          <a:spcPts val="450"/>
        </a:spcBef>
        <a:buFont typeface="Arial" panose="020B0604020202020204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514350" indent="-171450" algn="l" defTabSz="685800" rtl="0" eaLnBrk="1" latinLnBrk="0" hangingPunct="1">
        <a:lnSpc>
          <a:spcPct val="100000"/>
        </a:lnSpc>
        <a:spcBef>
          <a:spcPts val="450"/>
        </a:spcBef>
        <a:buFont typeface="Arial" panose="020B0604020202020204" pitchFamily="34" charset="0"/>
        <a:buChar char="•"/>
        <a:defRPr sz="21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00000"/>
        </a:lnSpc>
        <a:spcBef>
          <a:spcPts val="450"/>
        </a:spcBef>
        <a:buFont typeface="Arial" panose="020B0604020202020204" pitchFamily="34" charset="0"/>
        <a:buChar char="•"/>
        <a:defRPr sz="15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00000"/>
        </a:lnSpc>
        <a:spcBef>
          <a:spcPts val="450"/>
        </a:spcBef>
        <a:buFont typeface="Arial" panose="020B0604020202020204" pitchFamily="34" charset="0"/>
        <a:buChar char="•"/>
        <a:defRPr sz="135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00000"/>
        </a:lnSpc>
        <a:spcBef>
          <a:spcPts val="450"/>
        </a:spcBef>
        <a:buFont typeface="Arial" panose="020B0604020202020204" pitchFamily="34" charset="0"/>
        <a:buChar char="•"/>
        <a:defRPr sz="12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lorBlue_bar_top-12.jpg">
            <a:extLst>
              <a:ext uri="{FF2B5EF4-FFF2-40B4-BE49-F238E27FC236}">
                <a16:creationId xmlns:a16="http://schemas.microsoft.com/office/drawing/2014/main" id="{6CE9794F-1607-4E25-B7F6-D70B7D0C650B}"/>
              </a:ext>
            </a:extLst>
          </p:cNvPr>
          <p:cNvPicPr>
            <a:picLocks noChangeAspect="1"/>
          </p:cNvPicPr>
          <p:nvPr userDrawn="1"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898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3019" y="1189973"/>
            <a:ext cx="9900781" cy="48475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013" y="6356352"/>
            <a:ext cx="11523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900" kern="120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fld id="{297F73F1-B8F7-4BB3-88D4-170B4A6BC643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018" y="6356352"/>
            <a:ext cx="76325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900" kern="1200" dirty="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48384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900" kern="120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</p:spTree>
    <p:extLst>
      <p:ext uri="{BB962C8B-B14F-4D97-AF65-F5344CB8AC3E}">
        <p14:creationId xmlns:p14="http://schemas.microsoft.com/office/powerpoint/2010/main" val="1744439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  <p:sldLayoutId id="2147483782" r:id="rId17"/>
    <p:sldLayoutId id="2147483783" r:id="rId18"/>
    <p:sldLayoutId id="2147483784" r:id="rId19"/>
    <p:sldLayoutId id="2147483785" r:id="rId20"/>
    <p:sldLayoutId id="2147483786" r:id="rId21"/>
    <p:sldLayoutId id="2147483787" r:id="rId22"/>
    <p:sldLayoutId id="2147483788" r:id="rId23"/>
    <p:sldLayoutId id="2147483789" r:id="rId24"/>
    <p:sldLayoutId id="2147483790" r:id="rId25"/>
    <p:sldLayoutId id="2147483791" r:id="rId26"/>
    <p:sldLayoutId id="2147483792" r:id="rId2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2800" b="1" kern="1200" dirty="0">
          <a:solidFill>
            <a:schemeClr val="bg1"/>
          </a:solidFill>
          <a:latin typeface="Arial" panose="020B0604020202020204" pitchFamily="34" charset="0"/>
          <a:ea typeface="MS PGothic" panose="020B0600070205080204" pitchFamily="34" charset="-128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3200" kern="1200">
          <a:solidFill>
            <a:schemeClr val="tx2">
              <a:lumMod val="50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meghan.dewey@pge.com" TargetMode="External"/><Relationship Id="rId1" Type="http://schemas.openxmlformats.org/officeDocument/2006/relationships/slideLayout" Target="../slideLayouts/slideLayout9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1705C3-C2A1-4533-A2E8-46701A294F8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Opportunities and Challenges to Decarbonize Residential Buildings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39521C-F4F9-4B59-97CB-8F82D8DDE3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dirty="0"/>
              <a:t>May 22, 2020 </a:t>
            </a:r>
          </a:p>
        </p:txBody>
      </p:sp>
    </p:spTree>
    <p:extLst>
      <p:ext uri="{BB962C8B-B14F-4D97-AF65-F5344CB8AC3E}">
        <p14:creationId xmlns:p14="http://schemas.microsoft.com/office/powerpoint/2010/main" val="3459436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2165DC-25C0-4C15-B660-1CF14E6F6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898525"/>
          </a:xfrm>
        </p:spPr>
        <p:txBody>
          <a:bodyPr/>
          <a:lstStyle/>
          <a:p>
            <a:r>
              <a:rPr lang="en-US" dirty="0"/>
              <a:t>PG&amp;E’s Path to Get to Yes!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60620FC-61B5-43F9-8520-DE2C97DA1D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897120" y="1855201"/>
            <a:ext cx="6728948" cy="483479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219DDB2-4FAC-4B3E-ABB7-5175869C7A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932" y="1855201"/>
            <a:ext cx="5446864" cy="2707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5966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26B02-891D-4219-A597-0FA5080B2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PG&amp;E supports local governments’ call for all-electric new construction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0B5587F-1F0E-48F0-BF12-30F7E73935E7}"/>
              </a:ext>
            </a:extLst>
          </p:cNvPr>
          <p:cNvSpPr/>
          <p:nvPr/>
        </p:nvSpPr>
        <p:spPr>
          <a:xfrm>
            <a:off x="-1" y="866626"/>
            <a:ext cx="3285643" cy="5991374"/>
          </a:xfrm>
          <a:prstGeom prst="rect">
            <a:avLst/>
          </a:prstGeom>
          <a:ln>
            <a:solidFill>
              <a:srgbClr val="00A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81320C38-7413-41D2-80B4-354B4B37905D}"/>
              </a:ext>
            </a:extLst>
          </p:cNvPr>
          <p:cNvSpPr txBox="1">
            <a:spLocks/>
          </p:cNvSpPr>
          <p:nvPr/>
        </p:nvSpPr>
        <p:spPr>
          <a:xfrm>
            <a:off x="1327766" y="1064917"/>
            <a:ext cx="2066047" cy="59913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685800" rtl="0" eaLnBrk="1" fontAlgn="t" latinLnBrk="0" hangingPunct="1">
              <a:lnSpc>
                <a:spcPts val="1400"/>
              </a:lnSpc>
              <a:spcBef>
                <a:spcPts val="750"/>
              </a:spcBef>
              <a:buClr>
                <a:schemeClr val="tx1"/>
              </a:buClr>
              <a:buSzPct val="100000"/>
              <a:buFont typeface="Arial" charset="0"/>
              <a:buNone/>
              <a:defRPr sz="1300" b="0" i="0" kern="1200">
                <a:solidFill>
                  <a:schemeClr val="tx1"/>
                </a:solidFill>
                <a:latin typeface="DIN-Regular" charset="0"/>
                <a:ea typeface="DIN-Regular" charset="0"/>
                <a:cs typeface="DIN-Regular" charset="0"/>
              </a:defRPr>
            </a:lvl1pPr>
            <a:lvl2pPr marL="514350" indent="-171450" algn="l" defTabSz="685800" rtl="0" eaLnBrk="1" fontAlgn="t" latinLnBrk="0" hangingPunct="1">
              <a:lnSpc>
                <a:spcPts val="1400"/>
              </a:lnSpc>
              <a:spcBef>
                <a:spcPts val="375"/>
              </a:spcBef>
              <a:buClr>
                <a:schemeClr val="tx1"/>
              </a:buClr>
              <a:buSzPct val="100000"/>
              <a:buFont typeface="Arial" charset="0"/>
              <a:buChar char="•"/>
              <a:defRPr sz="1300" b="0" i="0" kern="1200">
                <a:solidFill>
                  <a:schemeClr val="tx1"/>
                </a:solidFill>
                <a:latin typeface="DIN-Regular" charset="0"/>
                <a:ea typeface="DIN-Regular" charset="0"/>
                <a:cs typeface="DIN-Regular" charset="0"/>
              </a:defRPr>
            </a:lvl2pPr>
            <a:lvl3pPr marL="857250" indent="-171450" algn="l" defTabSz="685800" rtl="0" eaLnBrk="1" fontAlgn="t" latinLnBrk="0" hangingPunct="1">
              <a:lnSpc>
                <a:spcPts val="1400"/>
              </a:lnSpc>
              <a:spcBef>
                <a:spcPts val="375"/>
              </a:spcBef>
              <a:buClr>
                <a:schemeClr val="tx1"/>
              </a:buClr>
              <a:buSzPct val="100000"/>
              <a:buFont typeface="Arial" charset="0"/>
              <a:buChar char="•"/>
              <a:defRPr sz="1300" b="0" i="0" kern="1200">
                <a:solidFill>
                  <a:schemeClr val="tx1"/>
                </a:solidFill>
                <a:latin typeface="DIN-Regular" charset="0"/>
                <a:ea typeface="DIN-Regular" charset="0"/>
                <a:cs typeface="DIN-Regular" charset="0"/>
              </a:defRPr>
            </a:lvl3pPr>
            <a:lvl4pPr marL="1200150" indent="-171450" algn="l" defTabSz="685800" rtl="0" eaLnBrk="1" fontAlgn="t" latinLnBrk="0" hangingPunct="1">
              <a:lnSpc>
                <a:spcPts val="1400"/>
              </a:lnSpc>
              <a:spcBef>
                <a:spcPts val="375"/>
              </a:spcBef>
              <a:buClr>
                <a:schemeClr val="tx1"/>
              </a:buClr>
              <a:buSzPct val="100000"/>
              <a:buFont typeface="Arial" charset="0"/>
              <a:buChar char="•"/>
              <a:defRPr sz="1300" b="0" i="0" kern="1200">
                <a:solidFill>
                  <a:schemeClr val="tx1"/>
                </a:solidFill>
                <a:latin typeface="DIN-Regular" charset="0"/>
                <a:ea typeface="DIN-Regular" charset="0"/>
                <a:cs typeface="DIN-Regular" charset="0"/>
              </a:defRPr>
            </a:lvl4pPr>
            <a:lvl5pPr marL="1543050" indent="-171450" algn="l" defTabSz="685800" rtl="0" eaLnBrk="1" fontAlgn="t" latinLnBrk="0" hangingPunct="1">
              <a:lnSpc>
                <a:spcPts val="1400"/>
              </a:lnSpc>
              <a:spcBef>
                <a:spcPts val="375"/>
              </a:spcBef>
              <a:buClr>
                <a:schemeClr val="tx1"/>
              </a:buClr>
              <a:buSzPct val="100000"/>
              <a:buFont typeface="Arial" charset="0"/>
              <a:buChar char="•"/>
              <a:defRPr sz="1300" b="0" i="0" kern="1200">
                <a:solidFill>
                  <a:schemeClr val="tx1"/>
                </a:solidFill>
                <a:latin typeface="DIN-Regular" charset="0"/>
                <a:ea typeface="DIN-Regular" charset="0"/>
                <a:cs typeface="DIN-Regular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endParaRPr lang="en-US" sz="1450" dirty="0">
              <a:solidFill>
                <a:prstClr val="white"/>
              </a:solidFill>
              <a:latin typeface="Arial Narrow" panose="020B0606020202030204" pitchFamily="34" charset="0"/>
            </a:endParaRP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endParaRPr lang="en-US" sz="1450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45" name="Text Placeholder 4">
            <a:extLst>
              <a:ext uri="{FF2B5EF4-FFF2-40B4-BE49-F238E27FC236}">
                <a16:creationId xmlns:a16="http://schemas.microsoft.com/office/drawing/2014/main" id="{BA12EA54-0CF2-4AD9-BD9B-4C96A343FDD8}"/>
              </a:ext>
            </a:extLst>
          </p:cNvPr>
          <p:cNvSpPr txBox="1">
            <a:spLocks/>
          </p:cNvSpPr>
          <p:nvPr/>
        </p:nvSpPr>
        <p:spPr>
          <a:xfrm>
            <a:off x="1265181" y="2367585"/>
            <a:ext cx="2066047" cy="30150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685800" rtl="0" eaLnBrk="1" fontAlgn="t" latinLnBrk="0" hangingPunct="1">
              <a:lnSpc>
                <a:spcPts val="1400"/>
              </a:lnSpc>
              <a:spcBef>
                <a:spcPts val="750"/>
              </a:spcBef>
              <a:buClr>
                <a:schemeClr val="tx1"/>
              </a:buClr>
              <a:buSzPct val="100000"/>
              <a:buFont typeface="Arial" charset="0"/>
              <a:buNone/>
              <a:defRPr sz="1300" b="0" i="0" kern="1200">
                <a:solidFill>
                  <a:schemeClr val="tx1"/>
                </a:solidFill>
                <a:latin typeface="DIN-Regular" charset="0"/>
                <a:ea typeface="DIN-Regular" charset="0"/>
                <a:cs typeface="DIN-Regular" charset="0"/>
              </a:defRPr>
            </a:lvl1pPr>
            <a:lvl2pPr marL="514350" indent="-171450" algn="l" defTabSz="685800" rtl="0" eaLnBrk="1" fontAlgn="t" latinLnBrk="0" hangingPunct="1">
              <a:lnSpc>
                <a:spcPts val="1400"/>
              </a:lnSpc>
              <a:spcBef>
                <a:spcPts val="375"/>
              </a:spcBef>
              <a:buClr>
                <a:schemeClr val="tx1"/>
              </a:buClr>
              <a:buSzPct val="100000"/>
              <a:buFont typeface="Arial" charset="0"/>
              <a:buChar char="•"/>
              <a:defRPr sz="1300" b="0" i="0" kern="1200">
                <a:solidFill>
                  <a:schemeClr val="tx1"/>
                </a:solidFill>
                <a:latin typeface="DIN-Regular" charset="0"/>
                <a:ea typeface="DIN-Regular" charset="0"/>
                <a:cs typeface="DIN-Regular" charset="0"/>
              </a:defRPr>
            </a:lvl2pPr>
            <a:lvl3pPr marL="857250" indent="-171450" algn="l" defTabSz="685800" rtl="0" eaLnBrk="1" fontAlgn="t" latinLnBrk="0" hangingPunct="1">
              <a:lnSpc>
                <a:spcPts val="1400"/>
              </a:lnSpc>
              <a:spcBef>
                <a:spcPts val="375"/>
              </a:spcBef>
              <a:buClr>
                <a:schemeClr val="tx1"/>
              </a:buClr>
              <a:buSzPct val="100000"/>
              <a:buFont typeface="Arial" charset="0"/>
              <a:buChar char="•"/>
              <a:defRPr sz="1300" b="0" i="0" kern="1200">
                <a:solidFill>
                  <a:schemeClr val="tx1"/>
                </a:solidFill>
                <a:latin typeface="DIN-Regular" charset="0"/>
                <a:ea typeface="DIN-Regular" charset="0"/>
                <a:cs typeface="DIN-Regular" charset="0"/>
              </a:defRPr>
            </a:lvl3pPr>
            <a:lvl4pPr marL="1200150" indent="-171450" algn="l" defTabSz="685800" rtl="0" eaLnBrk="1" fontAlgn="t" latinLnBrk="0" hangingPunct="1">
              <a:lnSpc>
                <a:spcPts val="1400"/>
              </a:lnSpc>
              <a:spcBef>
                <a:spcPts val="375"/>
              </a:spcBef>
              <a:buClr>
                <a:schemeClr val="tx1"/>
              </a:buClr>
              <a:buSzPct val="100000"/>
              <a:buFont typeface="Arial" charset="0"/>
              <a:buChar char="•"/>
              <a:defRPr sz="1300" b="0" i="0" kern="1200">
                <a:solidFill>
                  <a:schemeClr val="tx1"/>
                </a:solidFill>
                <a:latin typeface="DIN-Regular" charset="0"/>
                <a:ea typeface="DIN-Regular" charset="0"/>
                <a:cs typeface="DIN-Regular" charset="0"/>
              </a:defRPr>
            </a:lvl4pPr>
            <a:lvl5pPr marL="1543050" indent="-171450" algn="l" defTabSz="685800" rtl="0" eaLnBrk="1" fontAlgn="t" latinLnBrk="0" hangingPunct="1">
              <a:lnSpc>
                <a:spcPts val="1400"/>
              </a:lnSpc>
              <a:spcBef>
                <a:spcPts val="375"/>
              </a:spcBef>
              <a:buClr>
                <a:schemeClr val="tx1"/>
              </a:buClr>
              <a:buSzPct val="100000"/>
              <a:buFont typeface="Arial" charset="0"/>
              <a:buChar char="•"/>
              <a:defRPr sz="1300" b="0" i="0" kern="1200">
                <a:solidFill>
                  <a:schemeClr val="tx1"/>
                </a:solidFill>
                <a:latin typeface="DIN-Regular" charset="0"/>
                <a:ea typeface="DIN-Regular" charset="0"/>
                <a:cs typeface="DIN-Regular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Mountain View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Petaluma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Redwood City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Richmond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San Francisco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San Jose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San Luis Obispo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San Mateo County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Santa Clara County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Santa Cruz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Seaside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Windsor</a:t>
            </a:r>
            <a:endParaRPr lang="en-US" sz="1400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47" name="Content Placeholder 8">
            <a:extLst>
              <a:ext uri="{FF2B5EF4-FFF2-40B4-BE49-F238E27FC236}">
                <a16:creationId xmlns:a16="http://schemas.microsoft.com/office/drawing/2014/main" id="{5C950BB7-0F9B-4541-9FC6-28BDBB906B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97486" y="1471237"/>
            <a:ext cx="5275953" cy="5258643"/>
          </a:xfrm>
        </p:spPr>
        <p:txBody>
          <a:bodyPr>
            <a:normAutofit fontScale="32500" lnSpcReduction="20000"/>
          </a:bodyPr>
          <a:lstStyle/>
          <a:p>
            <a:pPr marL="100012" indent="0" defTabSz="342900">
              <a:lnSpc>
                <a:spcPct val="120000"/>
              </a:lnSpc>
              <a:spcAft>
                <a:spcPts val="600"/>
              </a:spcAft>
              <a:buNone/>
              <a:defRPr/>
            </a:pPr>
            <a:r>
              <a:rPr lang="en-US" sz="7400" dirty="0">
                <a:solidFill>
                  <a:srgbClr val="EEA420"/>
                </a:solidFill>
                <a:ea typeface="MS PGothic" panose="020B0600070205080204" pitchFamily="34" charset="-128"/>
              </a:rPr>
              <a:t>Support</a:t>
            </a:r>
          </a:p>
          <a:p>
            <a:pPr marL="957262" indent="-457200" defTabSz="342900">
              <a:lnSpc>
                <a:spcPct val="120000"/>
              </a:lnSpc>
              <a:defRPr/>
            </a:pPr>
            <a:r>
              <a:rPr lang="en-US" sz="5500" b="0" dirty="0">
                <a:solidFill>
                  <a:schemeClr val="tx1"/>
                </a:solidFill>
                <a:latin typeface="+mn-lt"/>
                <a:cs typeface="+mn-cs"/>
              </a:rPr>
              <a:t>California’s climate and clean air goals</a:t>
            </a:r>
          </a:p>
          <a:p>
            <a:pPr marL="957262" indent="-457200" defTabSz="342900">
              <a:lnSpc>
                <a:spcPct val="120000"/>
              </a:lnSpc>
              <a:defRPr/>
            </a:pPr>
            <a:r>
              <a:rPr lang="en-US" sz="5500" b="0" dirty="0">
                <a:solidFill>
                  <a:schemeClr val="tx1"/>
                </a:solidFill>
                <a:latin typeface="+mn-lt"/>
              </a:rPr>
              <a:t>Long-term decarbonization objectives</a:t>
            </a:r>
            <a:endParaRPr lang="en-US" sz="5500" b="0" dirty="0">
              <a:solidFill>
                <a:schemeClr val="tx1"/>
              </a:solidFill>
              <a:latin typeface="+mn-lt"/>
              <a:cs typeface="+mn-cs"/>
            </a:endParaRPr>
          </a:p>
          <a:p>
            <a:pPr marL="957262" indent="-457200" defTabSz="342900">
              <a:lnSpc>
                <a:spcPct val="120000"/>
              </a:lnSpc>
              <a:defRPr/>
            </a:pPr>
            <a:r>
              <a:rPr lang="en-US" sz="5500" b="0" dirty="0">
                <a:solidFill>
                  <a:schemeClr val="tx1"/>
                </a:solidFill>
                <a:latin typeface="+mn-lt"/>
                <a:cs typeface="+mn-cs"/>
              </a:rPr>
              <a:t>Local government policies that promote </a:t>
            </a:r>
            <a:br>
              <a:rPr lang="en-US" sz="5500" b="0" dirty="0">
                <a:solidFill>
                  <a:schemeClr val="tx1"/>
                </a:solidFill>
                <a:latin typeface="+mn-lt"/>
                <a:cs typeface="+mn-cs"/>
              </a:rPr>
            </a:br>
            <a:r>
              <a:rPr lang="en-US" sz="5500" b="0" dirty="0">
                <a:solidFill>
                  <a:schemeClr val="tx1"/>
                </a:solidFill>
                <a:latin typeface="+mn-lt"/>
                <a:cs typeface="+mn-cs"/>
              </a:rPr>
              <a:t>all-electric new construction when cost effective</a:t>
            </a:r>
          </a:p>
          <a:p>
            <a:pPr marL="957262" indent="-457200" defTabSz="342900">
              <a:lnSpc>
                <a:spcPct val="120000"/>
              </a:lnSpc>
              <a:defRPr/>
            </a:pPr>
            <a:r>
              <a:rPr lang="en-US" sz="5500" b="0" dirty="0">
                <a:solidFill>
                  <a:schemeClr val="tx1"/>
                </a:solidFill>
                <a:latin typeface="+mn-lt"/>
                <a:cs typeface="+mn-cs"/>
              </a:rPr>
              <a:t>Meet the needs that all-electric buildings </a:t>
            </a:r>
            <a:br>
              <a:rPr lang="en-US" sz="5500" b="0" dirty="0">
                <a:solidFill>
                  <a:schemeClr val="tx1"/>
                </a:solidFill>
                <a:latin typeface="+mn-lt"/>
                <a:cs typeface="+mn-cs"/>
              </a:rPr>
            </a:br>
            <a:r>
              <a:rPr lang="en-US" sz="5500" b="0" dirty="0">
                <a:solidFill>
                  <a:schemeClr val="tx1"/>
                </a:solidFill>
                <a:latin typeface="+mn-lt"/>
                <a:cs typeface="+mn-cs"/>
              </a:rPr>
              <a:t>will require</a:t>
            </a:r>
          </a:p>
          <a:p>
            <a:pPr marL="42862" indent="0" defTabSz="342900">
              <a:lnSpc>
                <a:spcPct val="120000"/>
              </a:lnSpc>
              <a:defRPr/>
            </a:pPr>
            <a:endParaRPr lang="en-US" dirty="0">
              <a:solidFill>
                <a:srgbClr val="00A5DF"/>
              </a:solidFill>
            </a:endParaRPr>
          </a:p>
          <a:p>
            <a:pPr marL="100012" indent="0" defTabSz="342900">
              <a:lnSpc>
                <a:spcPct val="120000"/>
              </a:lnSpc>
              <a:spcAft>
                <a:spcPts val="600"/>
              </a:spcAft>
              <a:buNone/>
              <a:defRPr/>
            </a:pPr>
            <a:r>
              <a:rPr lang="en-US" sz="7400" dirty="0">
                <a:solidFill>
                  <a:srgbClr val="EEA420"/>
                </a:solidFill>
                <a:ea typeface="MS PGothic" panose="020B0600070205080204" pitchFamily="34" charset="-128"/>
              </a:rPr>
              <a:t>Avoid</a:t>
            </a:r>
          </a:p>
          <a:p>
            <a:pPr marL="957262" indent="-457200" defTabSz="342900">
              <a:lnSpc>
                <a:spcPct val="120000"/>
              </a:lnSpc>
              <a:defRPr/>
            </a:pPr>
            <a:r>
              <a:rPr lang="en-US" sz="5500" b="0" dirty="0">
                <a:solidFill>
                  <a:schemeClr val="tx1"/>
                </a:solidFill>
                <a:latin typeface="+mn-lt"/>
                <a:cs typeface="+mn-cs"/>
              </a:rPr>
              <a:t>Investments in new gas assets that might later prove underutilized</a:t>
            </a:r>
          </a:p>
          <a:p>
            <a:pPr marL="957262" indent="-457200" defTabSz="342900">
              <a:lnSpc>
                <a:spcPct val="120000"/>
              </a:lnSpc>
              <a:defRPr/>
            </a:pPr>
            <a:r>
              <a:rPr lang="en-US" sz="5500" b="0" dirty="0">
                <a:solidFill>
                  <a:schemeClr val="tx1"/>
                </a:solidFill>
                <a:latin typeface="+mn-lt"/>
                <a:cs typeface="+mn-cs"/>
              </a:rPr>
              <a:t>Extreme cost shift to gas customers that remain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697427F-BB0A-4F2B-8702-789F66B4E89C}"/>
              </a:ext>
            </a:extLst>
          </p:cNvPr>
          <p:cNvSpPr txBox="1"/>
          <p:nvPr/>
        </p:nvSpPr>
        <p:spPr>
          <a:xfrm>
            <a:off x="62675" y="1302100"/>
            <a:ext cx="2982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25 Letters of Support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EADF923-CD2E-438D-A4C3-9632561E4774}"/>
              </a:ext>
            </a:extLst>
          </p:cNvPr>
          <p:cNvSpPr/>
          <p:nvPr/>
        </p:nvSpPr>
        <p:spPr>
          <a:xfrm>
            <a:off x="-98170" y="2232501"/>
            <a:ext cx="1707112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Berkeley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Brisbane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Campbell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Cupertino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Foster City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Gilroy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Healdsburg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Los Altos Hills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Los Gatos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Menlo Park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Mill Valley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Monte Sereno</a:t>
            </a:r>
          </a:p>
          <a:p>
            <a:pPr marL="192876" defTabSz="342900">
              <a:lnSpc>
                <a:spcPct val="10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en-US" sz="1600" dirty="0">
                <a:solidFill>
                  <a:prstClr val="white"/>
                </a:solidFill>
                <a:latin typeface="Arial Narrow" panose="020B0606020202030204" pitchFamily="34" charset="0"/>
              </a:rPr>
              <a:t>Morgan Hill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6B9855-969D-467D-8CEC-CD3F0889B4B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645" t="33633" r="46855" b="11571"/>
          <a:stretch/>
        </p:blipFill>
        <p:spPr>
          <a:xfrm>
            <a:off x="8610599" y="1526828"/>
            <a:ext cx="3417043" cy="4658347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D8D6344F-841D-408B-96CB-D4D8E7B5234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8237" t="37701" r="16125" b="41081"/>
          <a:stretch/>
        </p:blipFill>
        <p:spPr>
          <a:xfrm>
            <a:off x="8488695" y="5300692"/>
            <a:ext cx="1906625" cy="145429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5D7CCD2-FED4-4113-83EB-781867948D1F}"/>
              </a:ext>
            </a:extLst>
          </p:cNvPr>
          <p:cNvSpPr/>
          <p:nvPr/>
        </p:nvSpPr>
        <p:spPr>
          <a:xfrm>
            <a:off x="8610599" y="1014008"/>
            <a:ext cx="3308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Local governments successfully adopting Reach Codes – 2019 Codes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9D285D-8307-468C-9A83-6C9E1F76E606}"/>
              </a:ext>
            </a:extLst>
          </p:cNvPr>
          <p:cNvSpPr txBox="1"/>
          <p:nvPr/>
        </p:nvSpPr>
        <p:spPr>
          <a:xfrm>
            <a:off x="10251719" y="6521470"/>
            <a:ext cx="191751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Source: localenergycodes.com</a:t>
            </a:r>
          </a:p>
        </p:txBody>
      </p:sp>
    </p:spTree>
    <p:extLst>
      <p:ext uri="{BB962C8B-B14F-4D97-AF65-F5344CB8AC3E}">
        <p14:creationId xmlns:p14="http://schemas.microsoft.com/office/powerpoint/2010/main" val="1018782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070B54E-2F32-47D0-94E5-4AD45FBEA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3736" y="180727"/>
            <a:ext cx="10928264" cy="698500"/>
          </a:xfrm>
        </p:spPr>
        <p:txBody>
          <a:bodyPr>
            <a:noAutofit/>
          </a:bodyPr>
          <a:lstStyle/>
          <a:p>
            <a:r>
              <a:rPr lang="en-US" dirty="0">
                <a:effectLst/>
              </a:rPr>
              <a:t>ZNE Demonstration Projects showcase benefits of all-electric new construction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781D127-08D1-4ED3-A0B5-94733CE4AC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4061368"/>
              </p:ext>
            </p:extLst>
          </p:nvPr>
        </p:nvGraphicFramePr>
        <p:xfrm>
          <a:off x="1392073" y="883447"/>
          <a:ext cx="9526137" cy="5741878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321908">
                  <a:extLst>
                    <a:ext uri="{9D8B030D-6E8A-4147-A177-3AD203B41FA5}">
                      <a16:colId xmlns:a16="http://schemas.microsoft.com/office/drawing/2014/main" val="4213645326"/>
                    </a:ext>
                  </a:extLst>
                </a:gridCol>
                <a:gridCol w="720423">
                  <a:extLst>
                    <a:ext uri="{9D8B030D-6E8A-4147-A177-3AD203B41FA5}">
                      <a16:colId xmlns:a16="http://schemas.microsoft.com/office/drawing/2014/main" val="1654699237"/>
                    </a:ext>
                  </a:extLst>
                </a:gridCol>
                <a:gridCol w="720423">
                  <a:extLst>
                    <a:ext uri="{9D8B030D-6E8A-4147-A177-3AD203B41FA5}">
                      <a16:colId xmlns:a16="http://schemas.microsoft.com/office/drawing/2014/main" val="4186673385"/>
                    </a:ext>
                  </a:extLst>
                </a:gridCol>
                <a:gridCol w="720423">
                  <a:extLst>
                    <a:ext uri="{9D8B030D-6E8A-4147-A177-3AD203B41FA5}">
                      <a16:colId xmlns:a16="http://schemas.microsoft.com/office/drawing/2014/main" val="3210295638"/>
                    </a:ext>
                  </a:extLst>
                </a:gridCol>
                <a:gridCol w="720423">
                  <a:extLst>
                    <a:ext uri="{9D8B030D-6E8A-4147-A177-3AD203B41FA5}">
                      <a16:colId xmlns:a16="http://schemas.microsoft.com/office/drawing/2014/main" val="516960010"/>
                    </a:ext>
                  </a:extLst>
                </a:gridCol>
                <a:gridCol w="720423">
                  <a:extLst>
                    <a:ext uri="{9D8B030D-6E8A-4147-A177-3AD203B41FA5}">
                      <a16:colId xmlns:a16="http://schemas.microsoft.com/office/drawing/2014/main" val="1836591516"/>
                    </a:ext>
                  </a:extLst>
                </a:gridCol>
                <a:gridCol w="720423">
                  <a:extLst>
                    <a:ext uri="{9D8B030D-6E8A-4147-A177-3AD203B41FA5}">
                      <a16:colId xmlns:a16="http://schemas.microsoft.com/office/drawing/2014/main" val="155036177"/>
                    </a:ext>
                  </a:extLst>
                </a:gridCol>
                <a:gridCol w="720423">
                  <a:extLst>
                    <a:ext uri="{9D8B030D-6E8A-4147-A177-3AD203B41FA5}">
                      <a16:colId xmlns:a16="http://schemas.microsoft.com/office/drawing/2014/main" val="910329906"/>
                    </a:ext>
                  </a:extLst>
                </a:gridCol>
                <a:gridCol w="603582">
                  <a:extLst>
                    <a:ext uri="{9D8B030D-6E8A-4147-A177-3AD203B41FA5}">
                      <a16:colId xmlns:a16="http://schemas.microsoft.com/office/drawing/2014/main" val="729563752"/>
                    </a:ext>
                  </a:extLst>
                </a:gridCol>
                <a:gridCol w="116840">
                  <a:extLst>
                    <a:ext uri="{9D8B030D-6E8A-4147-A177-3AD203B41FA5}">
                      <a16:colId xmlns:a16="http://schemas.microsoft.com/office/drawing/2014/main" val="1517579013"/>
                    </a:ext>
                  </a:extLst>
                </a:gridCol>
                <a:gridCol w="249483">
                  <a:extLst>
                    <a:ext uri="{9D8B030D-6E8A-4147-A177-3AD203B41FA5}">
                      <a16:colId xmlns:a16="http://schemas.microsoft.com/office/drawing/2014/main" val="4093832305"/>
                    </a:ext>
                  </a:extLst>
                </a:gridCol>
                <a:gridCol w="470940">
                  <a:extLst>
                    <a:ext uri="{9D8B030D-6E8A-4147-A177-3AD203B41FA5}">
                      <a16:colId xmlns:a16="http://schemas.microsoft.com/office/drawing/2014/main" val="294420424"/>
                    </a:ext>
                  </a:extLst>
                </a:gridCol>
                <a:gridCol w="720423">
                  <a:extLst>
                    <a:ext uri="{9D8B030D-6E8A-4147-A177-3AD203B41FA5}">
                      <a16:colId xmlns:a16="http://schemas.microsoft.com/office/drawing/2014/main" val="3406433744"/>
                    </a:ext>
                  </a:extLst>
                </a:gridCol>
              </a:tblGrid>
              <a:tr h="394414">
                <a:tc>
                  <a:txBody>
                    <a:bodyPr/>
                    <a:lstStyle/>
                    <a:p>
                      <a:r>
                        <a:rPr lang="en-US" dirty="0"/>
                        <a:t>Activity</a:t>
                      </a:r>
                    </a:p>
                  </a:txBody>
                  <a:tcPr>
                    <a:lnB w="9525" cap="flat" cmpd="sng" algn="ctr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2009</a:t>
                      </a:r>
                    </a:p>
                  </a:txBody>
                  <a:tcPr>
                    <a:lnB w="9525" cap="flat" cmpd="sng" algn="ctr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2011</a:t>
                      </a:r>
                    </a:p>
                  </a:txBody>
                  <a:tcPr>
                    <a:lnB w="9525" cap="flat" cmpd="sng" algn="ctr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2013</a:t>
                      </a:r>
                    </a:p>
                  </a:txBody>
                  <a:tcPr>
                    <a:lnB w="9525" cap="flat" cmpd="sng" algn="ctr">
                      <a:noFill/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dirty="0"/>
                        <a:t>2015-2017</a:t>
                      </a:r>
                    </a:p>
                  </a:txBody>
                  <a:tcPr>
                    <a:lnB w="9525" cap="flat" cmpd="sng" algn="ctr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r>
                        <a:rPr lang="en-US"/>
                        <a:t>Jul</a:t>
                      </a:r>
                    </a:p>
                  </a:txBody>
                  <a:tcPr>
                    <a:lnB w="9525" cap="flat" cmpd="sng" algn="ctr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2018</a:t>
                      </a:r>
                    </a:p>
                  </a:txBody>
                  <a:tcPr>
                    <a:lnB w="9525" cap="flat" cmpd="sng" algn="ctr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2019</a:t>
                      </a:r>
                    </a:p>
                  </a:txBody>
                  <a:tcPr>
                    <a:lnB w="9525" cap="flat" cmpd="sng" algn="ctr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9525" cap="flat" cmpd="sng" algn="ctr">
                      <a:noFill/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9525" cap="flat" cmpd="sng" algn="ctr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9525" cap="flat" cmpd="sng" algn="ctr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9525" cap="flat" cmpd="sng" algn="ctr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9525" cap="flat" cmpd="sng" algn="ctr">
                      <a:noFill/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03284"/>
                  </a:ext>
                </a:extLst>
              </a:tr>
              <a:tr h="388662">
                <a:tc gridSpan="13">
                  <a:txBody>
                    <a:bodyPr/>
                    <a:lstStyle/>
                    <a:p>
                      <a:pPr algn="l"/>
                      <a:r>
                        <a:rPr lang="en-US" sz="1600" b="1" dirty="0"/>
                        <a:t>Single Home Demonstrations</a:t>
                      </a: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6406656"/>
                  </a:ext>
                </a:extLst>
              </a:tr>
              <a:tr h="624488">
                <a:tc>
                  <a:txBody>
                    <a:bodyPr/>
                    <a:lstStyle/>
                    <a:p>
                      <a:pPr algn="l"/>
                      <a:r>
                        <a:rPr lang="en-US" sz="1600" dirty="0"/>
                        <a:t>DeYoung ENERGYSMART Home</a:t>
                      </a: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6639669"/>
                  </a:ext>
                </a:extLst>
              </a:tr>
              <a:tr h="624488">
                <a:tc>
                  <a:txBody>
                    <a:bodyPr/>
                    <a:lstStyle/>
                    <a:p>
                      <a:pPr algn="l"/>
                      <a:r>
                        <a:rPr lang="en-US" sz="1600" dirty="0"/>
                        <a:t>DeYoung Zero Electric Home</a:t>
                      </a: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41288692"/>
                  </a:ext>
                </a:extLst>
              </a:tr>
              <a:tr h="1084753">
                <a:tc>
                  <a:txBody>
                    <a:bodyPr/>
                    <a:lstStyle/>
                    <a:p>
                      <a:pPr algn="l"/>
                      <a:r>
                        <a:rPr lang="en-US" sz="1600" dirty="0"/>
                        <a:t>DeYoung Monitoring </a:t>
                      </a:r>
                    </a:p>
                    <a:p>
                      <a:pPr algn="l"/>
                      <a:r>
                        <a:rPr lang="en-US" sz="1600" dirty="0"/>
                        <a:t>Case Study Report</a:t>
                      </a:r>
                    </a:p>
                    <a:p>
                      <a:pPr algn="l"/>
                      <a:endParaRPr lang="en-US" sz="1600" dirty="0"/>
                    </a:p>
                    <a:p>
                      <a:pPr algn="l"/>
                      <a:r>
                        <a:rPr lang="en-US" sz="1600" dirty="0"/>
                        <a:t>PG&amp;E ZNE Builder Demo Projects Case Studies</a:t>
                      </a: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9166373"/>
                  </a:ext>
                </a:extLst>
              </a:tr>
              <a:tr h="388662">
                <a:tc gridSpan="13">
                  <a:txBody>
                    <a:bodyPr/>
                    <a:lstStyle/>
                    <a:p>
                      <a:pPr algn="l"/>
                      <a:r>
                        <a:rPr lang="en-US" sz="1600" b="1" dirty="0"/>
                        <a:t>Community Projects</a:t>
                      </a: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1788346"/>
                  </a:ext>
                </a:extLst>
              </a:tr>
              <a:tr h="662944">
                <a:tc>
                  <a:txBody>
                    <a:bodyPr/>
                    <a:lstStyle/>
                    <a:p>
                      <a:pPr algn="l"/>
                      <a:r>
                        <a:rPr lang="en-US" sz="1600" dirty="0"/>
                        <a:t>DeYoung Envision ZNE Community</a:t>
                      </a: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96839876"/>
                  </a:ext>
                </a:extLst>
              </a:tr>
              <a:tr h="624488">
                <a:tc>
                  <a:txBody>
                    <a:bodyPr/>
                    <a:lstStyle/>
                    <a:p>
                      <a:pPr algn="l"/>
                      <a:r>
                        <a:rPr lang="en-US" sz="1600" dirty="0"/>
                        <a:t>Meritage Fontana Community</a:t>
                      </a: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91683323"/>
                  </a:ext>
                </a:extLst>
              </a:tr>
              <a:tr h="361546">
                <a:tc gridSpan="13">
                  <a:txBody>
                    <a:bodyPr/>
                    <a:lstStyle/>
                    <a:p>
                      <a:pPr algn="l"/>
                      <a:r>
                        <a:rPr lang="en-US" sz="1600" b="1" dirty="0"/>
                        <a:t>Cost-Effectiveness Studies </a:t>
                      </a: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0552860"/>
                  </a:ext>
                </a:extLst>
              </a:tr>
              <a:tr h="361546">
                <a:tc gridSpan="13">
                  <a:txBody>
                    <a:bodyPr/>
                    <a:lstStyle/>
                    <a:p>
                      <a:pPr algn="l"/>
                      <a:endParaRPr lang="en-US" sz="1600" b="1" dirty="0"/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682300"/>
                  </a:ext>
                </a:extLst>
              </a:tr>
            </a:tbl>
          </a:graphicData>
        </a:graphic>
      </p:graphicFrame>
      <p:sp>
        <p:nvSpPr>
          <p:cNvPr id="31" name="Oval 30">
            <a:extLst>
              <a:ext uri="{FF2B5EF4-FFF2-40B4-BE49-F238E27FC236}">
                <a16:creationId xmlns:a16="http://schemas.microsoft.com/office/drawing/2014/main" id="{E4A81804-43B3-4517-A14E-04A2519C6DF4}"/>
              </a:ext>
            </a:extLst>
          </p:cNvPr>
          <p:cNvSpPr/>
          <p:nvPr/>
        </p:nvSpPr>
        <p:spPr>
          <a:xfrm flipV="1">
            <a:off x="4052195" y="1706720"/>
            <a:ext cx="197850" cy="173186"/>
          </a:xfrm>
          <a:prstGeom prst="ellipse">
            <a:avLst/>
          </a:prstGeom>
          <a:solidFill>
            <a:schemeClr val="tx2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AA495E7B-6158-45F7-9E73-2027248B2C12}"/>
              </a:ext>
            </a:extLst>
          </p:cNvPr>
          <p:cNvSpPr/>
          <p:nvPr/>
        </p:nvSpPr>
        <p:spPr>
          <a:xfrm>
            <a:off x="4733998" y="2363997"/>
            <a:ext cx="173186" cy="173186"/>
          </a:xfrm>
          <a:prstGeom prst="ellipse">
            <a:avLst/>
          </a:prstGeom>
          <a:solidFill>
            <a:schemeClr val="tx2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32A62F6-9682-44CC-A680-DB9D9DAA1D7A}"/>
              </a:ext>
            </a:extLst>
          </p:cNvPr>
          <p:cNvSpPr txBox="1"/>
          <p:nvPr/>
        </p:nvSpPr>
        <p:spPr>
          <a:xfrm>
            <a:off x="4610628" y="2529190"/>
            <a:ext cx="96325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1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Considering All Electric</a:t>
            </a:r>
            <a:endParaRPr kumimoji="0" lang="en-US" sz="1800" b="0" i="1" u="none" strike="noStrike" kern="1200" cap="none" spc="0" normalizeH="0" baseline="0" noProof="0" dirty="0">
              <a:ln>
                <a:noFill/>
              </a:ln>
              <a:solidFill>
                <a:srgbClr val="0089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63F5F1C-69B0-495A-9DF9-C16B2C8C2801}"/>
              </a:ext>
            </a:extLst>
          </p:cNvPr>
          <p:cNvSpPr txBox="1"/>
          <p:nvPr/>
        </p:nvSpPr>
        <p:spPr>
          <a:xfrm>
            <a:off x="3663242" y="1906936"/>
            <a:ext cx="10707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1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Super Efficient  Home</a:t>
            </a:r>
            <a:endParaRPr kumimoji="0" lang="en-US" sz="1800" b="0" i="1" u="none" strike="noStrike" kern="1200" cap="none" spc="0" normalizeH="0" baseline="0" noProof="0" dirty="0">
              <a:ln>
                <a:noFill/>
              </a:ln>
              <a:solidFill>
                <a:srgbClr val="0089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66F3C3A-922C-482B-B519-1346BC331A3A}"/>
              </a:ext>
            </a:extLst>
          </p:cNvPr>
          <p:cNvSpPr/>
          <p:nvPr/>
        </p:nvSpPr>
        <p:spPr>
          <a:xfrm>
            <a:off x="5433597" y="3018884"/>
            <a:ext cx="173186" cy="173186"/>
          </a:xfrm>
          <a:prstGeom prst="ellipse">
            <a:avLst/>
          </a:prstGeom>
          <a:solidFill>
            <a:schemeClr val="tx2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780E944-7EB0-4DF1-822B-1E3957CD4D0E}"/>
              </a:ext>
            </a:extLst>
          </p:cNvPr>
          <p:cNvSpPr txBox="1"/>
          <p:nvPr/>
        </p:nvSpPr>
        <p:spPr>
          <a:xfrm>
            <a:off x="6362204" y="3453680"/>
            <a:ext cx="990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1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Pulte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1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Meritage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1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CHISPA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1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DeYoung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F3765128-6D1A-4461-9820-8087811F5B44}"/>
              </a:ext>
            </a:extLst>
          </p:cNvPr>
          <p:cNvSpPr/>
          <p:nvPr/>
        </p:nvSpPr>
        <p:spPr>
          <a:xfrm>
            <a:off x="6184997" y="3532509"/>
            <a:ext cx="173186" cy="173186"/>
          </a:xfrm>
          <a:prstGeom prst="ellipse">
            <a:avLst/>
          </a:prstGeom>
          <a:solidFill>
            <a:schemeClr val="tx2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7A758FC-1FD7-4BFD-9327-47FAD1C55C18}"/>
              </a:ext>
            </a:extLst>
          </p:cNvPr>
          <p:cNvSpPr txBox="1"/>
          <p:nvPr/>
        </p:nvSpPr>
        <p:spPr>
          <a:xfrm>
            <a:off x="4929166" y="3192070"/>
            <a:ext cx="13819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1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Learning what works</a:t>
            </a:r>
            <a:endParaRPr kumimoji="0" lang="en-US" sz="1800" b="0" i="1" u="none" strike="noStrike" kern="1200" cap="none" spc="0" normalizeH="0" baseline="0" noProof="0" dirty="0">
              <a:ln>
                <a:noFill/>
              </a:ln>
              <a:solidFill>
                <a:srgbClr val="0089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3E820F9C-0544-4731-8054-0A1A2D71C92C}"/>
              </a:ext>
            </a:extLst>
          </p:cNvPr>
          <p:cNvSpPr/>
          <p:nvPr/>
        </p:nvSpPr>
        <p:spPr>
          <a:xfrm>
            <a:off x="7440141" y="5542945"/>
            <a:ext cx="173186" cy="173186"/>
          </a:xfrm>
          <a:prstGeom prst="ellipse">
            <a:avLst/>
          </a:prstGeom>
          <a:solidFill>
            <a:schemeClr val="tx2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1260DB7-EFDE-45F4-A94E-26AB816E5A7D}"/>
              </a:ext>
            </a:extLst>
          </p:cNvPr>
          <p:cNvSpPr/>
          <p:nvPr/>
        </p:nvSpPr>
        <p:spPr>
          <a:xfrm>
            <a:off x="7446263" y="4698287"/>
            <a:ext cx="173186" cy="173186"/>
          </a:xfrm>
          <a:prstGeom prst="ellipse">
            <a:avLst/>
          </a:prstGeom>
          <a:solidFill>
            <a:schemeClr val="tx2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9B2AAD5D-0D44-4F22-A100-A85DA47340CB}"/>
              </a:ext>
            </a:extLst>
          </p:cNvPr>
          <p:cNvSpPr txBox="1"/>
          <p:nvPr/>
        </p:nvSpPr>
        <p:spPr>
          <a:xfrm>
            <a:off x="7674451" y="4698287"/>
            <a:ext cx="11637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1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PG&amp;E EPRI Project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1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‘Mostly electric’ community</a:t>
            </a:r>
            <a:endParaRPr kumimoji="0" lang="en-US" sz="1800" b="0" i="1" u="none" strike="noStrike" kern="1200" cap="none" spc="0" normalizeH="0" baseline="0" noProof="0" dirty="0">
              <a:ln>
                <a:noFill/>
              </a:ln>
              <a:solidFill>
                <a:srgbClr val="0089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418AA43B-6605-4B8F-9AE6-41353BF40CB0}"/>
              </a:ext>
            </a:extLst>
          </p:cNvPr>
          <p:cNvSpPr txBox="1"/>
          <p:nvPr/>
        </p:nvSpPr>
        <p:spPr>
          <a:xfrm>
            <a:off x="7613327" y="5580257"/>
            <a:ext cx="11637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1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SCE EPRI Project</a:t>
            </a:r>
            <a:endParaRPr kumimoji="0" lang="en-US" sz="1800" b="0" i="1" u="none" strike="noStrike" kern="1200" cap="none" spc="0" normalizeH="0" baseline="0" noProof="0" dirty="0">
              <a:ln>
                <a:noFill/>
              </a:ln>
              <a:solidFill>
                <a:srgbClr val="0089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2AC3F5D-F10E-41EA-930B-FD966FC3DA0D}"/>
              </a:ext>
            </a:extLst>
          </p:cNvPr>
          <p:cNvSpPr/>
          <p:nvPr/>
        </p:nvSpPr>
        <p:spPr>
          <a:xfrm>
            <a:off x="8806234" y="6361018"/>
            <a:ext cx="173186" cy="173186"/>
          </a:xfrm>
          <a:prstGeom prst="ellipse">
            <a:avLst/>
          </a:prstGeom>
          <a:solidFill>
            <a:schemeClr val="tx2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E4D1245-8AC1-4CAF-AEBC-547F1714D63B}"/>
              </a:ext>
            </a:extLst>
          </p:cNvPr>
          <p:cNvSpPr txBox="1"/>
          <p:nvPr/>
        </p:nvSpPr>
        <p:spPr>
          <a:xfrm>
            <a:off x="9008953" y="6284818"/>
            <a:ext cx="19004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1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Low Rise New Construction </a:t>
            </a:r>
            <a:endParaRPr kumimoji="0" lang="en-US" sz="1800" b="0" i="1" u="none" strike="noStrike" kern="1200" cap="none" spc="0" normalizeH="0" baseline="0" noProof="0" dirty="0">
              <a:ln>
                <a:noFill/>
              </a:ln>
              <a:solidFill>
                <a:srgbClr val="0089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4573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A1406C-8EA4-499D-A96B-17B0E188F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PG&amp;E’s research identified opportunities to educate and inform customers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B539D3-BD9B-4BE6-ADAE-1547CE6FD5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580" y="1347537"/>
            <a:ext cx="6421820" cy="53420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dirty="0">
                <a:solidFill>
                  <a:srgbClr val="EEA420"/>
                </a:solidFill>
                <a:ea typeface="MS PGothic" panose="020B0600070205080204" pitchFamily="34" charset="-128"/>
              </a:rPr>
              <a:t>Customer Perception: Gas is anything that needs heat</a:t>
            </a:r>
          </a:p>
          <a:p>
            <a:pPr lvl="1"/>
            <a:r>
              <a:rPr lang="en-US" sz="1800" dirty="0">
                <a:solidFill>
                  <a:schemeClr val="tx1"/>
                </a:solidFill>
                <a:latin typeface="+mn-lt"/>
              </a:rPr>
              <a:t>Customers perceive natural gas to be more efficient than electricity when it comes to appliances that require heat</a:t>
            </a:r>
          </a:p>
          <a:p>
            <a:pPr lvl="1"/>
            <a:r>
              <a:rPr lang="en-US" sz="1800" dirty="0">
                <a:solidFill>
                  <a:schemeClr val="tx1"/>
                </a:solidFill>
                <a:latin typeface="+mn-lt"/>
              </a:rPr>
              <a:t>Gas is cheaper and more reliable</a:t>
            </a:r>
          </a:p>
          <a:p>
            <a:pPr lvl="1"/>
            <a:r>
              <a:rPr lang="en-US" sz="1800" dirty="0">
                <a:solidFill>
                  <a:schemeClr val="tx1"/>
                </a:solidFill>
                <a:latin typeface="+mn-lt"/>
              </a:rPr>
              <a:t>Gas is less sustainable and less clean </a:t>
            </a:r>
          </a:p>
          <a:p>
            <a:pPr marL="398463" lvl="1" indent="0">
              <a:buNone/>
            </a:pPr>
            <a:endParaRPr lang="en-US" sz="1700" dirty="0"/>
          </a:p>
          <a:p>
            <a:pPr marL="0" indent="0">
              <a:buNone/>
            </a:pPr>
            <a:r>
              <a:rPr lang="en-US" sz="3000" dirty="0">
                <a:solidFill>
                  <a:srgbClr val="EEA420"/>
                </a:solidFill>
                <a:ea typeface="MS PGothic" panose="020B0600070205080204" pitchFamily="34" charset="-128"/>
              </a:rPr>
              <a:t>Customer Perception: Electricity is everything else</a:t>
            </a:r>
          </a:p>
          <a:p>
            <a:pPr lvl="1">
              <a:lnSpc>
                <a:spcPct val="110000"/>
              </a:lnSpc>
            </a:pPr>
            <a:r>
              <a:rPr lang="en-US" sz="1800" dirty="0">
                <a:solidFill>
                  <a:schemeClr val="tx1"/>
                </a:solidFill>
                <a:latin typeface="+mn-lt"/>
              </a:rPr>
              <a:t>Residential customers also perceive that electricity gives them more control over their usage than gas</a:t>
            </a:r>
          </a:p>
          <a:p>
            <a:pPr lvl="1">
              <a:lnSpc>
                <a:spcPct val="110000"/>
              </a:lnSpc>
            </a:pPr>
            <a:r>
              <a:rPr lang="en-US" sz="1800" dirty="0">
                <a:solidFill>
                  <a:schemeClr val="tx1"/>
                </a:solidFill>
                <a:latin typeface="+mn-lt"/>
              </a:rPr>
              <a:t>Electricity is safer and healthier </a:t>
            </a:r>
          </a:p>
          <a:p>
            <a:pPr lvl="1">
              <a:lnSpc>
                <a:spcPct val="110000"/>
              </a:lnSpc>
            </a:pPr>
            <a:r>
              <a:rPr lang="en-US" sz="1800" dirty="0">
                <a:solidFill>
                  <a:schemeClr val="tx1"/>
                </a:solidFill>
                <a:latin typeface="+mn-lt"/>
              </a:rPr>
              <a:t>Renewable electricity is the future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5D8D636-9996-489F-8360-EEF7A506C91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385051" y="5214171"/>
            <a:ext cx="4218369" cy="889000"/>
          </a:xfrm>
        </p:spPr>
        <p:txBody>
          <a:bodyPr/>
          <a:lstStyle/>
          <a:p>
            <a:r>
              <a:rPr lang="en-US" sz="1800" dirty="0"/>
              <a:t>PG&amp;E customer research conducted from June to August of 2018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1466F7D-64A7-46C5-AD10-D2EF9C5C04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8717" y="2147601"/>
            <a:ext cx="2724150" cy="2705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A11448-1405-414A-AE77-681BBC46E4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9658" y="1199329"/>
            <a:ext cx="1772590" cy="65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025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5074317-89D7-4F6E-AC5E-4338AE8D6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defTabSz="4572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2800" dirty="0">
                <a:solidFill>
                  <a:prstClr val="white"/>
                </a:solidFill>
              </a:rPr>
              <a:t>Advanced Energy Rebuild (AER) Program underscores opportunities and challenges of all-electric new construction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BCF131-7035-4C7F-A8F1-59D5E59872EA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10038279" y="1322866"/>
            <a:ext cx="1737361" cy="5072986"/>
            <a:chOff x="10038279" y="1322866"/>
            <a:chExt cx="1737361" cy="5072986"/>
          </a:xfrm>
        </p:grpSpPr>
        <p:sp>
          <p:nvSpPr>
            <p:cNvPr id="44" name="TextBox 43"/>
            <p:cNvSpPr txBox="1"/>
            <p:nvPr/>
          </p:nvSpPr>
          <p:spPr>
            <a:xfrm>
              <a:off x="10038279" y="1322866"/>
              <a:ext cx="164438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400" b="0" i="0" u="none" strike="noStrike" kern="1200" cap="none" spc="0" normalizeH="0" baseline="0" noProof="0" dirty="0">
                  <a:ln>
                    <a:noFill/>
                  </a:ln>
                  <a:solidFill>
                    <a:srgbClr val="44C8F5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82</a:t>
              </a:r>
            </a:p>
          </p:txBody>
        </p:sp>
        <p:cxnSp>
          <p:nvCxnSpPr>
            <p:cNvPr id="45" name="Straight Connector 44"/>
            <p:cNvCxnSpPr/>
            <p:nvPr/>
          </p:nvCxnSpPr>
          <p:spPr>
            <a:xfrm>
              <a:off x="10038280" y="2146300"/>
              <a:ext cx="1737360" cy="0"/>
            </a:xfrm>
            <a:prstGeom prst="line">
              <a:avLst/>
            </a:prstGeom>
            <a:ln>
              <a:solidFill>
                <a:schemeClr val="accent5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Isosceles Triangle 45"/>
            <p:cNvSpPr>
              <a:spLocks noChangeAspect="1"/>
            </p:cNvSpPr>
            <p:nvPr/>
          </p:nvSpPr>
          <p:spPr>
            <a:xfrm flipV="1">
              <a:off x="10793931" y="2162097"/>
              <a:ext cx="276225" cy="238125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10038280" y="3616246"/>
              <a:ext cx="1737360" cy="277960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5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45720" tIns="91440" rIns="45720" rtlCol="0" anchor="t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89C4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Projects Installing Heat Pump Water Heating </a:t>
              </a:r>
            </a:p>
          </p:txBody>
        </p:sp>
        <p:sp>
          <p:nvSpPr>
            <p:cNvPr id="48" name="Isosceles Triangle 47"/>
            <p:cNvSpPr>
              <a:spLocks noChangeAspect="1"/>
            </p:cNvSpPr>
            <p:nvPr/>
          </p:nvSpPr>
          <p:spPr>
            <a:xfrm>
              <a:off x="10793931" y="3382963"/>
              <a:ext cx="276225" cy="238125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37682" y="2264158"/>
              <a:ext cx="1188720" cy="1188720"/>
            </a:xfrm>
            <a:prstGeom prst="rect">
              <a:avLst/>
            </a:prstGeom>
          </p:spPr>
        </p:pic>
      </p:grpSp>
      <p:grpSp>
        <p:nvGrpSpPr>
          <p:cNvPr id="60" name="Group 59"/>
          <p:cNvGrpSpPr/>
          <p:nvPr/>
        </p:nvGrpSpPr>
        <p:grpSpPr>
          <a:xfrm>
            <a:off x="5673156" y="1302247"/>
            <a:ext cx="1830479" cy="5085686"/>
            <a:chOff x="6269161" y="1322866"/>
            <a:chExt cx="1830479" cy="5085686"/>
          </a:xfrm>
        </p:grpSpPr>
        <p:sp>
          <p:nvSpPr>
            <p:cNvPr id="29" name="TextBox 28"/>
            <p:cNvSpPr txBox="1"/>
            <p:nvPr/>
          </p:nvSpPr>
          <p:spPr>
            <a:xfrm>
              <a:off x="6269161" y="1322866"/>
              <a:ext cx="172230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400" b="0" i="0" u="none" strike="noStrike" kern="1200" cap="none" spc="0" normalizeH="0" baseline="0" noProof="0" dirty="0">
                  <a:ln>
                    <a:noFill/>
                  </a:ln>
                  <a:solidFill>
                    <a:srgbClr val="44C8F5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95</a:t>
              </a:r>
            </a:p>
          </p:txBody>
        </p:sp>
        <p:cxnSp>
          <p:nvCxnSpPr>
            <p:cNvPr id="30" name="Straight Connector 29"/>
            <p:cNvCxnSpPr/>
            <p:nvPr/>
          </p:nvCxnSpPr>
          <p:spPr>
            <a:xfrm>
              <a:off x="6269161" y="2159000"/>
              <a:ext cx="1737360" cy="0"/>
            </a:xfrm>
            <a:prstGeom prst="line">
              <a:avLst/>
            </a:prstGeom>
            <a:ln>
              <a:solidFill>
                <a:schemeClr val="accent5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Isosceles Triangle 30"/>
            <p:cNvSpPr>
              <a:spLocks noChangeAspect="1"/>
            </p:cNvSpPr>
            <p:nvPr/>
          </p:nvSpPr>
          <p:spPr>
            <a:xfrm flipV="1">
              <a:off x="7024812" y="2174797"/>
              <a:ext cx="276225" cy="238125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6362280" y="3628946"/>
              <a:ext cx="1737360" cy="277960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5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45720" tIns="91440" rIns="45720" rtlCol="0" anchor="t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89C4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Projects Installing Solar PV</a:t>
              </a:r>
            </a:p>
          </p:txBody>
        </p:sp>
        <p:sp>
          <p:nvSpPr>
            <p:cNvPr id="33" name="Isosceles Triangle 32"/>
            <p:cNvSpPr>
              <a:spLocks noChangeAspect="1"/>
            </p:cNvSpPr>
            <p:nvPr/>
          </p:nvSpPr>
          <p:spPr>
            <a:xfrm>
              <a:off x="7024812" y="3395663"/>
              <a:ext cx="276225" cy="238125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64262" y="2304475"/>
              <a:ext cx="1188720" cy="1188720"/>
            </a:xfrm>
            <a:prstGeom prst="rect">
              <a:avLst/>
            </a:prstGeom>
          </p:spPr>
        </p:pic>
      </p:grpSp>
      <p:grpSp>
        <p:nvGrpSpPr>
          <p:cNvPr id="61" name="Group 60"/>
          <p:cNvGrpSpPr/>
          <p:nvPr/>
        </p:nvGrpSpPr>
        <p:grpSpPr>
          <a:xfrm>
            <a:off x="7920345" y="1322866"/>
            <a:ext cx="1750089" cy="5072986"/>
            <a:chOff x="8153719" y="1322866"/>
            <a:chExt cx="1750089" cy="5072986"/>
          </a:xfrm>
        </p:grpSpPr>
        <p:sp>
          <p:nvSpPr>
            <p:cNvPr id="35" name="TextBox 34"/>
            <p:cNvSpPr txBox="1"/>
            <p:nvPr/>
          </p:nvSpPr>
          <p:spPr>
            <a:xfrm>
              <a:off x="8153719" y="1322866"/>
              <a:ext cx="175008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400" b="0" i="0" u="none" strike="noStrike" kern="1200" cap="none" spc="0" normalizeH="0" baseline="0" noProof="0" dirty="0">
                  <a:ln>
                    <a:noFill/>
                  </a:ln>
                  <a:solidFill>
                    <a:srgbClr val="44C8F5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104</a:t>
              </a:r>
            </a:p>
          </p:txBody>
        </p:sp>
        <p:cxnSp>
          <p:nvCxnSpPr>
            <p:cNvPr id="36" name="Straight Connector 35"/>
            <p:cNvCxnSpPr/>
            <p:nvPr/>
          </p:nvCxnSpPr>
          <p:spPr>
            <a:xfrm>
              <a:off x="8153720" y="2146300"/>
              <a:ext cx="1737360" cy="0"/>
            </a:xfrm>
            <a:prstGeom prst="line">
              <a:avLst/>
            </a:prstGeom>
            <a:ln>
              <a:solidFill>
                <a:schemeClr val="accent5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Isosceles Triangle 36"/>
            <p:cNvSpPr>
              <a:spLocks noChangeAspect="1"/>
            </p:cNvSpPr>
            <p:nvPr/>
          </p:nvSpPr>
          <p:spPr>
            <a:xfrm flipV="1">
              <a:off x="8909371" y="2162097"/>
              <a:ext cx="276225" cy="238125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153720" y="3616246"/>
              <a:ext cx="1737360" cy="277960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5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45720" tIns="91440" rIns="45720" rtlCol="0" anchor="t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89C4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Projects Installing Heat Pump Space Heaters</a:t>
              </a:r>
            </a:p>
          </p:txBody>
        </p:sp>
        <p:sp>
          <p:nvSpPr>
            <p:cNvPr id="39" name="Isosceles Triangle 38"/>
            <p:cNvSpPr>
              <a:spLocks noChangeAspect="1"/>
            </p:cNvSpPr>
            <p:nvPr/>
          </p:nvSpPr>
          <p:spPr>
            <a:xfrm>
              <a:off x="8909371" y="3382963"/>
              <a:ext cx="276225" cy="238125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53123" y="2313305"/>
              <a:ext cx="1188720" cy="1188720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3519086" y="1310166"/>
            <a:ext cx="1737360" cy="5085686"/>
            <a:chOff x="4366171" y="1322866"/>
            <a:chExt cx="1737360" cy="5085686"/>
          </a:xfrm>
        </p:grpSpPr>
        <p:sp>
          <p:nvSpPr>
            <p:cNvPr id="23" name="TextBox 22"/>
            <p:cNvSpPr txBox="1"/>
            <p:nvPr/>
          </p:nvSpPr>
          <p:spPr>
            <a:xfrm>
              <a:off x="4366171" y="1322866"/>
              <a:ext cx="16983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400" b="0" i="0" u="none" strike="noStrike" kern="1200" cap="none" spc="0" normalizeH="0" baseline="0" noProof="0" dirty="0">
                  <a:ln>
                    <a:noFill/>
                  </a:ln>
                  <a:solidFill>
                    <a:srgbClr val="CAB575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70</a:t>
              </a:r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4366171" y="2159000"/>
              <a:ext cx="1737360" cy="0"/>
            </a:xfrm>
            <a:prstGeom prst="line">
              <a:avLst/>
            </a:prstGeom>
            <a:ln>
              <a:solidFill>
                <a:schemeClr val="accent4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Isosceles Triangle 24"/>
            <p:cNvSpPr>
              <a:spLocks noChangeAspect="1"/>
            </p:cNvSpPr>
            <p:nvPr/>
          </p:nvSpPr>
          <p:spPr>
            <a:xfrm flipV="1">
              <a:off x="5121822" y="2174797"/>
              <a:ext cx="276225" cy="238125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366171" y="3628946"/>
              <a:ext cx="1737360" cy="277960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45720" tIns="91440" rIns="45720" rtlCol="0" anchor="t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89C4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All-Electric Projects</a:t>
              </a:r>
            </a:p>
          </p:txBody>
        </p:sp>
        <p:sp>
          <p:nvSpPr>
            <p:cNvPr id="27" name="Isosceles Triangle 26"/>
            <p:cNvSpPr>
              <a:spLocks noChangeAspect="1"/>
            </p:cNvSpPr>
            <p:nvPr/>
          </p:nvSpPr>
          <p:spPr>
            <a:xfrm>
              <a:off x="5121822" y="3395663"/>
              <a:ext cx="276225" cy="238125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5182" y="2305882"/>
              <a:ext cx="1188720" cy="1188720"/>
            </a:xfrm>
            <a:prstGeom prst="rect">
              <a:avLst/>
            </a:prstGeom>
          </p:spPr>
        </p:pic>
      </p:grpSp>
      <p:grpSp>
        <p:nvGrpSpPr>
          <p:cNvPr id="57" name="Group 56"/>
          <p:cNvGrpSpPr/>
          <p:nvPr/>
        </p:nvGrpSpPr>
        <p:grpSpPr>
          <a:xfrm>
            <a:off x="1269044" y="1322866"/>
            <a:ext cx="1737360" cy="5072986"/>
            <a:chOff x="609600" y="1322866"/>
            <a:chExt cx="1737360" cy="5072986"/>
          </a:xfrm>
        </p:grpSpPr>
        <p:sp>
          <p:nvSpPr>
            <p:cNvPr id="5" name="TextBox 4"/>
            <p:cNvSpPr txBox="1"/>
            <p:nvPr/>
          </p:nvSpPr>
          <p:spPr>
            <a:xfrm>
              <a:off x="709862" y="1322866"/>
              <a:ext cx="162206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400" b="0" i="0" u="none" strike="noStrike" kern="1200" cap="none" spc="0" normalizeH="0" baseline="0" noProof="0" dirty="0">
                  <a:ln>
                    <a:noFill/>
                  </a:ln>
                  <a:solidFill>
                    <a:srgbClr val="FFA1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223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A1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609600" y="2146300"/>
              <a:ext cx="1737360" cy="0"/>
            </a:xfrm>
            <a:prstGeom prst="line">
              <a:avLst/>
            </a:prstGeom>
            <a:ln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Isosceles Triangle 10"/>
            <p:cNvSpPr>
              <a:spLocks noChangeAspect="1"/>
            </p:cNvSpPr>
            <p:nvPr/>
          </p:nvSpPr>
          <p:spPr>
            <a:xfrm flipV="1">
              <a:off x="1365251" y="2162097"/>
              <a:ext cx="276225" cy="238125"/>
            </a:xfrm>
            <a:prstGeom prst="triangl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09600" y="3616246"/>
              <a:ext cx="1737360" cy="277960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45720" tIns="91440" rIns="45720" rtlCol="0" anchor="t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89C4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Projects Enrolled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89C4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223 single family</a:t>
              </a: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89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4" name="Isosceles Triangle 13"/>
            <p:cNvSpPr>
              <a:spLocks noChangeAspect="1"/>
            </p:cNvSpPr>
            <p:nvPr/>
          </p:nvSpPr>
          <p:spPr>
            <a:xfrm>
              <a:off x="1365251" y="3382963"/>
              <a:ext cx="276225" cy="238125"/>
            </a:xfrm>
            <a:prstGeom prst="triangl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9003" y="2281159"/>
              <a:ext cx="1188720" cy="1188720"/>
            </a:xfrm>
            <a:prstGeom prst="rect">
              <a:avLst/>
            </a:prstGeom>
          </p:spPr>
        </p:pic>
      </p:grpSp>
      <p:sp>
        <p:nvSpPr>
          <p:cNvPr id="49" name="Text Placeholder 3">
            <a:extLst>
              <a:ext uri="{FF2B5EF4-FFF2-40B4-BE49-F238E27FC236}">
                <a16:creationId xmlns:a16="http://schemas.microsoft.com/office/drawing/2014/main" id="{A2CBA534-1C4F-46E0-A342-7918E1B900E0}"/>
              </a:ext>
            </a:extLst>
          </p:cNvPr>
          <p:cNvSpPr txBox="1">
            <a:spLocks/>
          </p:cNvSpPr>
          <p:nvPr/>
        </p:nvSpPr>
        <p:spPr>
          <a:xfrm>
            <a:off x="1269044" y="936867"/>
            <a:ext cx="11231739" cy="63927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EA42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AER Enrollment Statistics </a:t>
            </a:r>
          </a:p>
        </p:txBody>
      </p:sp>
    </p:spTree>
    <p:extLst>
      <p:ext uri="{BB962C8B-B14F-4D97-AF65-F5344CB8AC3E}">
        <p14:creationId xmlns:p14="http://schemas.microsoft.com/office/powerpoint/2010/main" val="42238816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43806" y="-4248"/>
            <a:ext cx="110284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prstClr val="white"/>
                </a:solidFill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San Joaquin Valley (SJV) DAC Electrification Pilots will inform opportunities and challenges in low income communities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B15C06A-08F9-4790-AD65-19A63E3DA914}"/>
              </a:ext>
            </a:extLst>
          </p:cNvPr>
          <p:cNvSpPr/>
          <p:nvPr/>
        </p:nvSpPr>
        <p:spPr>
          <a:xfrm>
            <a:off x="2257475" y="1014118"/>
            <a:ext cx="9549514" cy="840230"/>
          </a:xfrm>
          <a:prstGeom prst="rect">
            <a:avLst/>
          </a:prstGeom>
          <a:solidFill>
            <a:srgbClr val="AAC1D2"/>
          </a:solidFill>
          <a:ln w="28575">
            <a:solidFill>
              <a:srgbClr val="AAC1D2">
                <a:lumMod val="20000"/>
                <a:lumOff val="80000"/>
              </a:srgbClr>
            </a:solidFill>
          </a:ln>
        </p:spPr>
        <p:txBody>
          <a:bodyPr wrap="square" anchor="ctr">
            <a:spAutoFit/>
          </a:bodyPr>
          <a:lstStyle/>
          <a:p>
            <a:pPr defTabSz="457200" fontAlgn="base">
              <a:lnSpc>
                <a:spcPct val="90000"/>
              </a:lnSpc>
              <a:spcBef>
                <a:spcPct val="0"/>
              </a:spcBef>
              <a:buSzPct val="150000"/>
              <a:defRPr/>
            </a:pPr>
            <a:r>
              <a:rPr lang="en-US" dirty="0">
                <a:solidFill>
                  <a:srgbClr val="005C78"/>
                </a:solidFill>
                <a:latin typeface="Calibri" panose="020F0502020204030204"/>
                <a:ea typeface="MS PGothic" pitchFamily="34" charset="-128"/>
              </a:rPr>
              <a:t>Phase 1: Identify DACs in the San Joaquin Valley </a:t>
            </a:r>
          </a:p>
          <a:p>
            <a:pPr defTabSz="457200" fontAlgn="base">
              <a:lnSpc>
                <a:spcPct val="90000"/>
              </a:lnSpc>
              <a:spcBef>
                <a:spcPct val="0"/>
              </a:spcBef>
              <a:buSzPct val="150000"/>
              <a:defRPr/>
            </a:pPr>
            <a:r>
              <a:rPr lang="en-US" b="1" dirty="0">
                <a:solidFill>
                  <a:srgbClr val="005C78"/>
                </a:solidFill>
                <a:latin typeface="Calibri" panose="020F0502020204030204"/>
                <a:ea typeface="MS PGothic" pitchFamily="34" charset="-128"/>
              </a:rPr>
              <a:t>Phase 2: Implement pilots to increase access to affordable energy</a:t>
            </a:r>
          </a:p>
          <a:p>
            <a:pPr defTabSz="457200" fontAlgn="base">
              <a:lnSpc>
                <a:spcPct val="90000"/>
              </a:lnSpc>
              <a:spcBef>
                <a:spcPct val="0"/>
              </a:spcBef>
              <a:buSzPct val="150000"/>
              <a:defRPr/>
            </a:pPr>
            <a:r>
              <a:rPr lang="en-US" dirty="0">
                <a:solidFill>
                  <a:srgbClr val="005C78"/>
                </a:solidFill>
                <a:latin typeface="Calibri" panose="020F0502020204030204"/>
                <a:ea typeface="MS PGothic" pitchFamily="34" charset="-128"/>
              </a:rPr>
              <a:t>Phase 3: Evaluate, Review Data and Analyze Economic Feasibility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C1068D-9C9E-4090-BF6E-6DB19D8076E6}"/>
              </a:ext>
            </a:extLst>
          </p:cNvPr>
          <p:cNvSpPr/>
          <p:nvPr/>
        </p:nvSpPr>
        <p:spPr>
          <a:xfrm>
            <a:off x="365315" y="981648"/>
            <a:ext cx="1892159" cy="868680"/>
          </a:xfrm>
          <a:prstGeom prst="rect">
            <a:avLst/>
          </a:prstGeom>
          <a:solidFill>
            <a:srgbClr val="0082AA"/>
          </a:solidFill>
          <a:ln w="28575" cap="flat" cmpd="sng" algn="ctr">
            <a:solidFill>
              <a:srgbClr val="AAC1D2">
                <a:lumMod val="20000"/>
                <a:lumOff val="8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r>
              <a:rPr lang="en-US" sz="2800" b="1" kern="0" dirty="0">
                <a:solidFill>
                  <a:srgbClr val="FFA100">
                    <a:lumMod val="60000"/>
                    <a:lumOff val="40000"/>
                  </a:srgbClr>
                </a:solidFill>
                <a:latin typeface="Calibri" panose="020F0502020204030204"/>
                <a:ea typeface="MS PGothic" pitchFamily="34" charset="-128"/>
              </a:rPr>
              <a:t>SJV DAC Proceeding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DE3BBA-D547-4BFB-B694-A51A813632C5}"/>
              </a:ext>
            </a:extLst>
          </p:cNvPr>
          <p:cNvSpPr/>
          <p:nvPr/>
        </p:nvSpPr>
        <p:spPr>
          <a:xfrm>
            <a:off x="1624697" y="6241486"/>
            <a:ext cx="9144000" cy="317157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en-US" sz="1150" i="1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8B98D46-5457-43CA-9C00-F769989E52DC}"/>
              </a:ext>
            </a:extLst>
          </p:cNvPr>
          <p:cNvSpPr/>
          <p:nvPr/>
        </p:nvSpPr>
        <p:spPr>
          <a:xfrm>
            <a:off x="385012" y="2287769"/>
            <a:ext cx="11421975" cy="80447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A32181-4B1B-43E0-AE28-EFFE302B5694}"/>
              </a:ext>
            </a:extLst>
          </p:cNvPr>
          <p:cNvSpPr txBox="1"/>
          <p:nvPr/>
        </p:nvSpPr>
        <p:spPr>
          <a:xfrm>
            <a:off x="385011" y="2439924"/>
            <a:ext cx="11421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457200" fontAlgn="base">
              <a:spcBef>
                <a:spcPct val="0"/>
              </a:spcBef>
              <a:spcAft>
                <a:spcPct val="0"/>
              </a:spcAft>
              <a:buFontTx/>
              <a:buAutoNum type="arabicParenR"/>
            </a:pPr>
            <a:r>
              <a:rPr lang="en-US" b="1" dirty="0">
                <a:solidFill>
                  <a:srgbClr val="000000"/>
                </a:solidFill>
                <a:latin typeface="Calibri" panose="020F0502020204030204"/>
                <a:ea typeface="MS PGothic" pitchFamily="34" charset="-128"/>
              </a:rPr>
              <a:t>Provide access to affordable energy </a:t>
            </a:r>
            <a:r>
              <a:rPr lang="en-US" dirty="0">
                <a:solidFill>
                  <a:srgbClr val="000000"/>
                </a:solidFill>
                <a:latin typeface="Calibri" panose="020F0502020204030204"/>
                <a:ea typeface="MS PGothic" pitchFamily="34" charset="-128"/>
              </a:rPr>
              <a:t>by reducing </a:t>
            </a:r>
            <a:r>
              <a:rPr lang="en-US" i="1" u="sng" dirty="0">
                <a:solidFill>
                  <a:srgbClr val="000000"/>
                </a:solidFill>
                <a:latin typeface="Calibri" panose="020F0502020204030204"/>
                <a:ea typeface="MS PGothic" pitchFamily="34" charset="-128"/>
              </a:rPr>
              <a:t>total</a:t>
            </a:r>
            <a:r>
              <a:rPr lang="en-US" dirty="0">
                <a:solidFill>
                  <a:srgbClr val="000000"/>
                </a:solidFill>
                <a:latin typeface="Calibri" panose="020F0502020204030204"/>
                <a:ea typeface="MS PGothic" pitchFamily="34" charset="-128"/>
              </a:rPr>
              <a:t> energy costs for participating households </a:t>
            </a:r>
          </a:p>
          <a:p>
            <a:pPr marL="342900" indent="-342900" defTabSz="457200" fontAlgn="base">
              <a:spcBef>
                <a:spcPct val="0"/>
              </a:spcBef>
              <a:spcAft>
                <a:spcPct val="0"/>
              </a:spcAft>
              <a:buFontTx/>
              <a:buAutoNum type="arabicParenR"/>
            </a:pPr>
            <a:r>
              <a:rPr lang="en-US" b="1" dirty="0">
                <a:solidFill>
                  <a:srgbClr val="000000"/>
                </a:solidFill>
                <a:latin typeface="Calibri" panose="020F0502020204030204"/>
                <a:ea typeface="MS PGothic" pitchFamily="34" charset="-128"/>
              </a:rPr>
              <a:t>Collect data </a:t>
            </a:r>
            <a:r>
              <a:rPr lang="en-US" dirty="0">
                <a:solidFill>
                  <a:srgbClr val="000000"/>
                </a:solidFill>
                <a:latin typeface="Calibri" panose="020F0502020204030204"/>
                <a:ea typeface="MS PGothic" pitchFamily="34" charset="-128"/>
              </a:rPr>
              <a:t>for use in Phase III of the proceeding.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E621B9-9E97-481C-8854-BB8FE55D0C4B}"/>
              </a:ext>
            </a:extLst>
          </p:cNvPr>
          <p:cNvSpPr txBox="1"/>
          <p:nvPr/>
        </p:nvSpPr>
        <p:spPr>
          <a:xfrm>
            <a:off x="474946" y="3164681"/>
            <a:ext cx="9292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4800" b="1" dirty="0">
                <a:solidFill>
                  <a:srgbClr val="0082AA"/>
                </a:solidFill>
                <a:ea typeface="MS PGothic" pitchFamily="34" charset="-128"/>
              </a:rPr>
              <a:t>11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013FA2B-07FF-4C02-86FF-149AC82F606A}"/>
              </a:ext>
            </a:extLst>
          </p:cNvPr>
          <p:cNvSpPr/>
          <p:nvPr/>
        </p:nvSpPr>
        <p:spPr>
          <a:xfrm>
            <a:off x="1118251" y="3261807"/>
            <a:ext cx="24353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srgbClr val="FFC766"/>
                </a:solidFill>
                <a:ea typeface="MS PGothic" pitchFamily="34" charset="-128"/>
              </a:rPr>
              <a:t>Pilot Communities in San Joaquin Valley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E28F6A-E78E-4C05-985F-891E0469AC75}"/>
              </a:ext>
            </a:extLst>
          </p:cNvPr>
          <p:cNvSpPr txBox="1"/>
          <p:nvPr/>
        </p:nvSpPr>
        <p:spPr>
          <a:xfrm>
            <a:off x="3390407" y="3164681"/>
            <a:ext cx="8390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4800" b="1" dirty="0">
                <a:solidFill>
                  <a:srgbClr val="FFA100"/>
                </a:solidFill>
                <a:ea typeface="MS PGothic" pitchFamily="34" charset="-128"/>
              </a:rPr>
              <a:t>11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AD8F1D2-5053-4275-AA9D-825F7AEDB60C}"/>
              </a:ext>
            </a:extLst>
          </p:cNvPr>
          <p:cNvSpPr/>
          <p:nvPr/>
        </p:nvSpPr>
        <p:spPr>
          <a:xfrm>
            <a:off x="4090735" y="3345403"/>
            <a:ext cx="23577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prstClr val="white">
                    <a:lumMod val="50000"/>
                  </a:prstClr>
                </a:solidFill>
                <a:ea typeface="MS PGothic" pitchFamily="34" charset="-128"/>
              </a:rPr>
              <a:t>Total Electrification Pilots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EDB1775-DF09-49B3-8039-DB974D2B1C12}"/>
              </a:ext>
            </a:extLst>
          </p:cNvPr>
          <p:cNvCxnSpPr>
            <a:cxnSpLocks/>
          </p:cNvCxnSpPr>
          <p:nvPr/>
        </p:nvCxnSpPr>
        <p:spPr>
          <a:xfrm flipH="1">
            <a:off x="6084194" y="4147473"/>
            <a:ext cx="400" cy="2531926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DEA858A-CE75-4DB3-A14D-F4D07DA4ADD9}"/>
              </a:ext>
            </a:extLst>
          </p:cNvPr>
          <p:cNvCxnSpPr>
            <a:cxnSpLocks/>
          </p:cNvCxnSpPr>
          <p:nvPr/>
        </p:nvCxnSpPr>
        <p:spPr>
          <a:xfrm flipH="1" flipV="1">
            <a:off x="361403" y="4026720"/>
            <a:ext cx="11445583" cy="69012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50BCD7CE-A20C-4893-AD11-14811C0281E0}"/>
              </a:ext>
            </a:extLst>
          </p:cNvPr>
          <p:cNvSpPr/>
          <p:nvPr/>
        </p:nvSpPr>
        <p:spPr>
          <a:xfrm>
            <a:off x="6280398" y="4110845"/>
            <a:ext cx="44882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srgbClr val="BBBBBB">
                    <a:lumMod val="50000"/>
                  </a:srgbClr>
                </a:solidFill>
                <a:ea typeface="MS PGothic" pitchFamily="34" charset="-128"/>
              </a:rPr>
              <a:t>Electrification Pilot Offerings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462A345-EE78-402C-A58B-A5EDFDED6006}"/>
              </a:ext>
            </a:extLst>
          </p:cNvPr>
          <p:cNvSpPr/>
          <p:nvPr/>
        </p:nvSpPr>
        <p:spPr>
          <a:xfrm>
            <a:off x="497312" y="4073909"/>
            <a:ext cx="55977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srgbClr val="BBBBBB">
                    <a:lumMod val="50000"/>
                  </a:srgbClr>
                </a:solidFill>
                <a:ea typeface="MS PGothic" pitchFamily="34" charset="-128"/>
              </a:rPr>
              <a:t>PG&amp;E-Territory Electrification Pilots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2D3873A-7DC9-459E-BC56-425B477F1BDF}"/>
              </a:ext>
            </a:extLst>
          </p:cNvPr>
          <p:cNvSpPr/>
          <p:nvPr/>
        </p:nvSpPr>
        <p:spPr>
          <a:xfrm>
            <a:off x="385013" y="2267940"/>
            <a:ext cx="11445582" cy="4590060"/>
          </a:xfrm>
          <a:prstGeom prst="rect">
            <a:avLst/>
          </a:prstGeom>
          <a:noFill/>
          <a:ln w="285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Round Diagonal Corner Rectangle 17">
            <a:extLst>
              <a:ext uri="{FF2B5EF4-FFF2-40B4-BE49-F238E27FC236}">
                <a16:creationId xmlns:a16="http://schemas.microsoft.com/office/drawing/2014/main" id="{CF755033-4181-4866-A745-E92BA05D0B33}"/>
              </a:ext>
            </a:extLst>
          </p:cNvPr>
          <p:cNvSpPr/>
          <p:nvPr/>
        </p:nvSpPr>
        <p:spPr>
          <a:xfrm>
            <a:off x="361403" y="1930884"/>
            <a:ext cx="2884626" cy="396444"/>
          </a:xfrm>
          <a:prstGeom prst="round2DiagRect">
            <a:avLst/>
          </a:prstGeom>
          <a:solidFill>
            <a:schemeClr val="accent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dirty="0">
                <a:solidFill>
                  <a:srgbClr val="FFA100">
                    <a:lumMod val="60000"/>
                    <a:lumOff val="40000"/>
                  </a:srgbClr>
                </a:solidFill>
                <a:latin typeface="Calibri" panose="020F0502020204030204"/>
              </a:rPr>
              <a:t>Pilot Objectives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DF3A911-3A4C-4495-896A-CC30FE388B58}"/>
              </a:ext>
            </a:extLst>
          </p:cNvPr>
          <p:cNvSpPr txBox="1"/>
          <p:nvPr/>
        </p:nvSpPr>
        <p:spPr>
          <a:xfrm>
            <a:off x="497312" y="4503035"/>
            <a:ext cx="54402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89C4"/>
                </a:solidFill>
                <a:ea typeface="MS PGothic" pitchFamily="34" charset="-128"/>
              </a:rPr>
              <a:t>PG&amp;E Administrator</a:t>
            </a:r>
            <a:r>
              <a:rPr lang="en-US" dirty="0">
                <a:solidFill>
                  <a:srgbClr val="0089C4"/>
                </a:solidFill>
                <a:ea typeface="MS PGothic" pitchFamily="34" charset="-128"/>
              </a:rPr>
              <a:t>: Cantua Creek, Allensworth, Seville</a:t>
            </a:r>
          </a:p>
          <a:p>
            <a:pPr marL="285750" indent="-28575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89C4"/>
                </a:solidFill>
                <a:ea typeface="MS PGothic" pitchFamily="34" charset="-128"/>
              </a:rPr>
              <a:t>Third Party Administrator</a:t>
            </a:r>
            <a:r>
              <a:rPr lang="en-US" dirty="0">
                <a:solidFill>
                  <a:srgbClr val="0089C4"/>
                </a:solidFill>
                <a:ea typeface="MS PGothic" pitchFamily="34" charset="-128"/>
              </a:rPr>
              <a:t>: Alpaugh, Fairmead, Lanare, La Vina, Le Grand</a:t>
            </a:r>
          </a:p>
          <a:p>
            <a:pPr marL="285750" indent="-28575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89C4"/>
                </a:solidFill>
                <a:ea typeface="MS PGothic" pitchFamily="34" charset="-128"/>
              </a:rPr>
              <a:t>Target:</a:t>
            </a:r>
            <a:r>
              <a:rPr lang="en-US" dirty="0">
                <a:solidFill>
                  <a:srgbClr val="0089C4"/>
                </a:solidFill>
                <a:ea typeface="MS PGothic" pitchFamily="34" charset="-128"/>
              </a:rPr>
              <a:t> 1,260 households </a:t>
            </a:r>
          </a:p>
          <a:p>
            <a:pPr marL="285750" indent="-28575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89C4"/>
                </a:solidFill>
                <a:ea typeface="MS PGothic" pitchFamily="34" charset="-128"/>
              </a:rPr>
              <a:t>Electric Appliances: </a:t>
            </a:r>
            <a:r>
              <a:rPr lang="en-US" dirty="0">
                <a:solidFill>
                  <a:srgbClr val="0089C4"/>
                </a:solidFill>
                <a:ea typeface="MS PGothic" pitchFamily="34" charset="-128"/>
              </a:rPr>
              <a:t>Heat Pump Water Heater, Heat Pump Heating and Cooling, Electric Cooktop/Range, Electric Clothes Dryer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B6AA181-DEA9-47E4-A22D-8A77C4F2B108}"/>
              </a:ext>
            </a:extLst>
          </p:cNvPr>
          <p:cNvSpPr txBox="1"/>
          <p:nvPr/>
        </p:nvSpPr>
        <p:spPr>
          <a:xfrm>
            <a:off x="6159967" y="4476195"/>
            <a:ext cx="56238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89C4"/>
                </a:solidFill>
                <a:ea typeface="MS PGothic" pitchFamily="34" charset="-128"/>
              </a:rPr>
              <a:t>Enrollment assistance</a:t>
            </a:r>
          </a:p>
          <a:p>
            <a:pPr marL="285750" indent="-28575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89C4"/>
                </a:solidFill>
                <a:ea typeface="MS PGothic" pitchFamily="34" charset="-128"/>
              </a:rPr>
              <a:t>Replace propane/wood-fueled appliances with electric</a:t>
            </a:r>
          </a:p>
          <a:p>
            <a:pPr marL="285750" indent="-28575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89C4"/>
                </a:solidFill>
                <a:ea typeface="MS PGothic" pitchFamily="34" charset="-128"/>
              </a:rPr>
              <a:t>Energy efficiency and weatherization measures</a:t>
            </a:r>
          </a:p>
          <a:p>
            <a:pPr marL="285750" indent="-28575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89C4"/>
                </a:solidFill>
                <a:ea typeface="MS PGothic" pitchFamily="34" charset="-128"/>
              </a:rPr>
              <a:t>Electric panel upgrades (if needed)</a:t>
            </a:r>
          </a:p>
          <a:p>
            <a:pPr marL="285750" indent="-28575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89C4"/>
                </a:solidFill>
                <a:ea typeface="MS PGothic" pitchFamily="34" charset="-128"/>
              </a:rPr>
              <a:t>Repairs and remediation (if needed)</a:t>
            </a:r>
          </a:p>
          <a:p>
            <a:pPr marL="285750" indent="-28575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89C4"/>
                </a:solidFill>
                <a:ea typeface="MS PGothic" pitchFamily="34" charset="-128"/>
              </a:rPr>
              <a:t>Enrollment in existing programs (CARE, ESA, SGIP, etc.)</a:t>
            </a:r>
          </a:p>
          <a:p>
            <a:pPr marL="285750" indent="-28575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89C4"/>
                </a:solidFill>
                <a:ea typeface="MS PGothic" pitchFamily="34" charset="-128"/>
              </a:rPr>
              <a:t>10-year Bill Protection Discount</a:t>
            </a:r>
          </a:p>
          <a:p>
            <a:pPr marL="285750" indent="-285750" defTabSz="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89C4"/>
                </a:solidFill>
                <a:ea typeface="MS PGothic" pitchFamily="34" charset="-128"/>
              </a:rPr>
              <a:t>5-year Tenant Protection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431DB35-0352-4F83-AD7E-31BCED28F144}"/>
              </a:ext>
            </a:extLst>
          </p:cNvPr>
          <p:cNvSpPr txBox="1"/>
          <p:nvPr/>
        </p:nvSpPr>
        <p:spPr>
          <a:xfrm>
            <a:off x="9348945" y="3160738"/>
            <a:ext cx="5009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4800" b="1" dirty="0">
                <a:solidFill>
                  <a:srgbClr val="FFA100"/>
                </a:solidFill>
                <a:ea typeface="MS PGothic" pitchFamily="34" charset="-128"/>
              </a:rPr>
              <a:t>1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72905CC-BC0A-4484-AECB-0072FB51FDCD}"/>
              </a:ext>
            </a:extLst>
          </p:cNvPr>
          <p:cNvSpPr/>
          <p:nvPr/>
        </p:nvSpPr>
        <p:spPr>
          <a:xfrm>
            <a:off x="9815417" y="3360310"/>
            <a:ext cx="175333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prstClr val="white">
                    <a:lumMod val="50000"/>
                  </a:prstClr>
                </a:solidFill>
                <a:ea typeface="MS PGothic" pitchFamily="34" charset="-128"/>
              </a:rPr>
              <a:t>Natural Gas Pilot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solidFill>
                  <a:prstClr val="white">
                    <a:lumMod val="50000"/>
                  </a:prstClr>
                </a:solidFill>
                <a:ea typeface="MS PGothic" pitchFamily="34" charset="-128"/>
              </a:rPr>
              <a:t>(SoCal Gas)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F0C9D7F-73CA-4B46-BC33-7DF9329DE525}"/>
              </a:ext>
            </a:extLst>
          </p:cNvPr>
          <p:cNvSpPr txBox="1"/>
          <p:nvPr/>
        </p:nvSpPr>
        <p:spPr>
          <a:xfrm>
            <a:off x="6159967" y="3143982"/>
            <a:ext cx="703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4800" b="1" dirty="0">
                <a:solidFill>
                  <a:srgbClr val="FFA100"/>
                </a:solidFill>
                <a:ea typeface="MS PGothic" pitchFamily="34" charset="-128"/>
              </a:rPr>
              <a:t>8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386079B-5E4A-40F5-895D-8626F82EE551}"/>
              </a:ext>
            </a:extLst>
          </p:cNvPr>
          <p:cNvSpPr/>
          <p:nvPr/>
        </p:nvSpPr>
        <p:spPr>
          <a:xfrm>
            <a:off x="6652249" y="3307604"/>
            <a:ext cx="21627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prstClr val="white">
                    <a:lumMod val="50000"/>
                  </a:prstClr>
                </a:solidFill>
                <a:ea typeface="MS PGothic" pitchFamily="34" charset="-128"/>
              </a:rPr>
              <a:t>Electrification Pilots in PG&amp;E territory </a:t>
            </a:r>
          </a:p>
        </p:txBody>
      </p:sp>
    </p:spTree>
    <p:extLst>
      <p:ext uri="{BB962C8B-B14F-4D97-AF65-F5344CB8AC3E}">
        <p14:creationId xmlns:p14="http://schemas.microsoft.com/office/powerpoint/2010/main" val="23050444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5C3D7B-6C79-466D-A9E4-077038EDA6E7}"/>
              </a:ext>
            </a:extLst>
          </p:cNvPr>
          <p:cNvSpPr txBox="1"/>
          <p:nvPr/>
        </p:nvSpPr>
        <p:spPr>
          <a:xfrm>
            <a:off x="1307975" y="268468"/>
            <a:ext cx="11028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prstClr val="white"/>
                </a:solidFill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Thank You!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08E059-1C78-48F9-B07F-75D5E753EE2B}"/>
              </a:ext>
            </a:extLst>
          </p:cNvPr>
          <p:cNvSpPr txBox="1"/>
          <p:nvPr/>
        </p:nvSpPr>
        <p:spPr>
          <a:xfrm>
            <a:off x="858796" y="2644170"/>
            <a:ext cx="900714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Meghan Dewey</a:t>
            </a:r>
          </a:p>
          <a:p>
            <a:r>
              <a:rPr lang="en-US" sz="2400" dirty="0"/>
              <a:t>Manager, Income-Qualified Programs and Disadvantaged Communities</a:t>
            </a:r>
          </a:p>
          <a:p>
            <a:r>
              <a:rPr lang="en-US" sz="2400" dirty="0">
                <a:hlinkClick r:id="rId2"/>
              </a:rPr>
              <a:t>meghan.dewey@pge.com</a:t>
            </a:r>
            <a:endParaRPr lang="en-US" sz="2400" dirty="0"/>
          </a:p>
          <a:p>
            <a:r>
              <a:rPr lang="en-US" sz="2400" dirty="0"/>
              <a:t>415-216-8845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4EC669CC-AC4E-493A-85B4-76CF5B157191}"/>
              </a:ext>
            </a:extLst>
          </p:cNvPr>
          <p:cNvSpPr txBox="1">
            <a:spLocks/>
          </p:cNvSpPr>
          <p:nvPr/>
        </p:nvSpPr>
        <p:spPr>
          <a:xfrm>
            <a:off x="729914" y="1568716"/>
            <a:ext cx="11313667" cy="7307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000" b="1" dirty="0">
                <a:solidFill>
                  <a:srgbClr val="EEA420"/>
                </a:solidFill>
                <a:ea typeface="MS PGothic" panose="020B0600070205080204" pitchFamily="34" charset="-128"/>
              </a:rPr>
              <a:t>Questions, Comments, Thoughts…Please Reach Out </a:t>
            </a:r>
          </a:p>
        </p:txBody>
      </p:sp>
    </p:spTree>
    <p:extLst>
      <p:ext uri="{BB962C8B-B14F-4D97-AF65-F5344CB8AC3E}">
        <p14:creationId xmlns:p14="http://schemas.microsoft.com/office/powerpoint/2010/main" val="1427460301"/>
      </p:ext>
    </p:extLst>
  </p:cSld>
  <p:clrMapOvr>
    <a:masterClrMapping/>
  </p:clrMapOvr>
</p:sld>
</file>

<file path=ppt/theme/theme1.xml><?xml version="1.0" encoding="utf-8"?>
<a:theme xmlns:a="http://schemas.openxmlformats.org/drawingml/2006/main" name="2019 PowerPoint Theme">
  <a:themeElements>
    <a:clrScheme name="Custom 15">
      <a:dk1>
        <a:srgbClr val="000000"/>
      </a:dk1>
      <a:lt1>
        <a:srgbClr val="FFFFFF"/>
      </a:lt1>
      <a:dk2>
        <a:srgbClr val="929292"/>
      </a:dk2>
      <a:lt2>
        <a:srgbClr val="003399"/>
      </a:lt2>
      <a:accent1>
        <a:srgbClr val="00A4DE"/>
      </a:accent1>
      <a:accent2>
        <a:srgbClr val="2D872D"/>
      </a:accent2>
      <a:accent3>
        <a:srgbClr val="FB9705"/>
      </a:accent3>
      <a:accent4>
        <a:srgbClr val="0070C0"/>
      </a:accent4>
      <a:accent5>
        <a:srgbClr val="C54343"/>
      </a:accent5>
      <a:accent6>
        <a:srgbClr val="2EBBB8"/>
      </a:accent6>
      <a:hlink>
        <a:srgbClr val="0070C0"/>
      </a:hlink>
      <a:folHlink>
        <a:srgbClr val="E05428"/>
      </a:folHlink>
    </a:clrScheme>
    <a:fontScheme name="EPRI 2019 PP Font Theme">
      <a:majorFont>
        <a:latin typeface="Century Gothic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ctr" anchorCtr="0" compatLnSpc="1">
        <a:prstTxWarp prst="textNoShape">
          <a:avLst/>
        </a:prstTxWarp>
      </a:bodyPr>
      <a:lstStyle>
        <a:defPPr marL="219075" marR="0" indent="-219075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sz="1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219075" marR="0" indent="-219075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rtlCol="0">
        <a:spAutoFit/>
      </a:bodyPr>
      <a:lstStyle>
        <a:defPPr algn="l">
          <a:defRPr dirty="0" smtClean="0">
            <a:solidFill>
              <a:schemeClr val="tx1">
                <a:lumMod val="75000"/>
                <a:lumOff val="25000"/>
              </a:schemeClr>
            </a:solidFill>
            <a:latin typeface="+mn-lt"/>
          </a:defRPr>
        </a:defPPr>
      </a:lstStyle>
    </a:tx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3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B04359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D4B0B5"/>
        </a:accent5>
        <a:accent6>
          <a:srgbClr val="005C8A"/>
        </a:accent6>
        <a:hlink>
          <a:srgbClr val="FFA432"/>
        </a:hlink>
        <a:folHlink>
          <a:srgbClr val="4FE3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14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A50021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05C8A"/>
        </a:accent6>
        <a:hlink>
          <a:srgbClr val="FFA432"/>
        </a:hlink>
        <a:folHlink>
          <a:srgbClr val="4FE3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15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A50021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05C8A"/>
        </a:accent6>
        <a:hlink>
          <a:srgbClr val="FF9933"/>
        </a:hlink>
        <a:folHlink>
          <a:srgbClr val="4FE3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16">
        <a:dk1>
          <a:srgbClr val="000000"/>
        </a:dk1>
        <a:lt1>
          <a:srgbClr val="FFFFFF"/>
        </a:lt1>
        <a:dk2>
          <a:srgbClr val="0013C5"/>
        </a:dk2>
        <a:lt2>
          <a:srgbClr val="B2B2B2"/>
        </a:lt2>
        <a:accent1>
          <a:srgbClr val="A50021"/>
        </a:accent1>
        <a:accent2>
          <a:srgbClr val="006699"/>
        </a:accent2>
        <a:accent3>
          <a:srgbClr val="FFFFFF"/>
        </a:accent3>
        <a:accent4>
          <a:srgbClr val="000000"/>
        </a:accent4>
        <a:accent5>
          <a:srgbClr val="CFAAAB"/>
        </a:accent5>
        <a:accent6>
          <a:srgbClr val="005C8A"/>
        </a:accent6>
        <a:hlink>
          <a:srgbClr val="FF9933"/>
        </a:hlink>
        <a:folHlink>
          <a:srgbClr val="33CC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esentation12" id="{C596E211-CD7B-4B5B-93BB-6048905E75A0}" vid="{CCC0281F-5018-46A1-BB00-1CC0AC46F5A8}"/>
    </a:ext>
  </a:extLst>
</a:theme>
</file>

<file path=ppt/theme/theme2.xml><?xml version="1.0" encoding="utf-8"?>
<a:theme xmlns:a="http://schemas.openxmlformats.org/drawingml/2006/main" name="PGE Tab Theme">
  <a:themeElements>
    <a:clrScheme name="PGE - Custom">
      <a:dk1>
        <a:srgbClr val="0089C4"/>
      </a:dk1>
      <a:lt1>
        <a:sysClr val="window" lastClr="FFFFFF"/>
      </a:lt1>
      <a:dk2>
        <a:srgbClr val="777777"/>
      </a:dk2>
      <a:lt2>
        <a:srgbClr val="BBBBBB"/>
      </a:lt2>
      <a:accent1>
        <a:srgbClr val="0089C4"/>
      </a:accent1>
      <a:accent2>
        <a:srgbClr val="FFA100"/>
      </a:accent2>
      <a:accent3>
        <a:srgbClr val="70A489"/>
      </a:accent3>
      <a:accent4>
        <a:srgbClr val="CAB575"/>
      </a:accent4>
      <a:accent5>
        <a:srgbClr val="44C8F5"/>
      </a:accent5>
      <a:accent6>
        <a:srgbClr val="FFC766"/>
      </a:accent6>
      <a:hlink>
        <a:srgbClr val="0089C4"/>
      </a:hlink>
      <a:folHlink>
        <a:srgbClr val="696C4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t_Color_pge_presentation_template_2016-opt.potx" id="{32B90FE3-47DF-4140-AD5B-14FA00725CF3}" vid="{50107144-CFF4-4B4A-8CDB-DA744B3DA393}"/>
    </a:ext>
  </a:extLst>
</a:theme>
</file>

<file path=ppt/theme/theme3.xml><?xml version="1.0" encoding="utf-8"?>
<a:theme xmlns:a="http://schemas.openxmlformats.org/drawingml/2006/main" name="1_PGE Tab Theme">
  <a:themeElements>
    <a:clrScheme name="PGE - Custom">
      <a:dk1>
        <a:srgbClr val="0089C4"/>
      </a:dk1>
      <a:lt1>
        <a:sysClr val="window" lastClr="FFFFFF"/>
      </a:lt1>
      <a:dk2>
        <a:srgbClr val="777777"/>
      </a:dk2>
      <a:lt2>
        <a:srgbClr val="BBBBBB"/>
      </a:lt2>
      <a:accent1>
        <a:srgbClr val="0089C4"/>
      </a:accent1>
      <a:accent2>
        <a:srgbClr val="FFA100"/>
      </a:accent2>
      <a:accent3>
        <a:srgbClr val="70A489"/>
      </a:accent3>
      <a:accent4>
        <a:srgbClr val="CAB575"/>
      </a:accent4>
      <a:accent5>
        <a:srgbClr val="44C8F5"/>
      </a:accent5>
      <a:accent6>
        <a:srgbClr val="FFC766"/>
      </a:accent6>
      <a:hlink>
        <a:srgbClr val="0089C4"/>
      </a:hlink>
      <a:folHlink>
        <a:srgbClr val="696C4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t_Color_pge_presentation_template_2016-opt.potx" id="{32B90FE3-47DF-4140-AD5B-14FA00725CF3}" vid="{50107144-CFF4-4B4A-8CDB-DA744B3DA393}"/>
    </a:ext>
  </a:extLst>
</a:theme>
</file>

<file path=ppt/theme/theme4.xml><?xml version="1.0" encoding="utf-8"?>
<a:theme xmlns:a="http://schemas.openxmlformats.org/drawingml/2006/main" name="2_PGE Tab Theme">
  <a:themeElements>
    <a:clrScheme name="PGE - Custom">
      <a:dk1>
        <a:srgbClr val="0089C4"/>
      </a:dk1>
      <a:lt1>
        <a:sysClr val="window" lastClr="FFFFFF"/>
      </a:lt1>
      <a:dk2>
        <a:srgbClr val="777777"/>
      </a:dk2>
      <a:lt2>
        <a:srgbClr val="BBBBBB"/>
      </a:lt2>
      <a:accent1>
        <a:srgbClr val="0089C4"/>
      </a:accent1>
      <a:accent2>
        <a:srgbClr val="FFA100"/>
      </a:accent2>
      <a:accent3>
        <a:srgbClr val="70A489"/>
      </a:accent3>
      <a:accent4>
        <a:srgbClr val="CAB575"/>
      </a:accent4>
      <a:accent5>
        <a:srgbClr val="44C8F5"/>
      </a:accent5>
      <a:accent6>
        <a:srgbClr val="FFC766"/>
      </a:accent6>
      <a:hlink>
        <a:srgbClr val="0089C4"/>
      </a:hlink>
      <a:folHlink>
        <a:srgbClr val="696C4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EE004BE4-A52D-4BC6-99A4-1E571230DB99}" vid="{839D2C40-E9D0-4EB5-A28E-7A085021BF7C}"/>
    </a:ext>
  </a:extLst>
</a:theme>
</file>

<file path=ppt/theme/theme5.xml><?xml version="1.0" encoding="utf-8"?>
<a:theme xmlns:a="http://schemas.openxmlformats.org/drawingml/2006/main" name="3_PGE Tab Theme">
  <a:themeElements>
    <a:clrScheme name="PGE - Custom">
      <a:dk1>
        <a:srgbClr val="0089C4"/>
      </a:dk1>
      <a:lt1>
        <a:sysClr val="window" lastClr="FFFFFF"/>
      </a:lt1>
      <a:dk2>
        <a:srgbClr val="777777"/>
      </a:dk2>
      <a:lt2>
        <a:srgbClr val="BBBBBB"/>
      </a:lt2>
      <a:accent1>
        <a:srgbClr val="0089C4"/>
      </a:accent1>
      <a:accent2>
        <a:srgbClr val="FFA100"/>
      </a:accent2>
      <a:accent3>
        <a:srgbClr val="70A489"/>
      </a:accent3>
      <a:accent4>
        <a:srgbClr val="CAB575"/>
      </a:accent4>
      <a:accent5>
        <a:srgbClr val="44C8F5"/>
      </a:accent5>
      <a:accent6>
        <a:srgbClr val="FFC766"/>
      </a:accent6>
      <a:hlink>
        <a:srgbClr val="0089C4"/>
      </a:hlink>
      <a:folHlink>
        <a:srgbClr val="696C4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t_Color_pge_presentation_template_2016-opt.potx" id="{32B90FE3-47DF-4140-AD5B-14FA00725CF3}" vid="{50107144-CFF4-4B4A-8CDB-DA744B3DA393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1FF1CD3FB2924E9124F51B4CC12D32" ma:contentTypeVersion="10" ma:contentTypeDescription="Create a new document." ma:contentTypeScope="" ma:versionID="46fcfdd0ac50fb7d19330f7a9f88379b">
  <xsd:schema xmlns:xsd="http://www.w3.org/2001/XMLSchema" xmlns:xs="http://www.w3.org/2001/XMLSchema" xmlns:p="http://schemas.microsoft.com/office/2006/metadata/properties" xmlns:ns3="6e86a29a-701e-42cf-a9e8-cca80f409d98" targetNamespace="http://schemas.microsoft.com/office/2006/metadata/properties" ma:root="true" ma:fieldsID="807f54b79a82cbffc750b097843d8a3c" ns3:_="">
    <xsd:import namespace="6e86a29a-701e-42cf-a9e8-cca80f409d9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86a29a-701e-42cf-a9e8-cca80f409d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D022E0D-0166-4FB1-9A28-03D4AB8E2A4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E95EE98-CD87-461E-A023-A4A29840AB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e86a29a-701e-42cf-a9e8-cca80f409d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0F82272-5B4E-4EF0-B3DB-F9042617FA57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6e86a29a-701e-42cf-a9e8-cca80f409d98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9210</TotalTime>
  <Words>580</Words>
  <Application>Microsoft Office PowerPoint</Application>
  <PresentationFormat>Widescreen</PresentationFormat>
  <Paragraphs>144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8</vt:i4>
      </vt:variant>
    </vt:vector>
  </HeadingPairs>
  <TitlesOfParts>
    <vt:vector size="20" baseType="lpstr">
      <vt:lpstr>Arial</vt:lpstr>
      <vt:lpstr>Arial Narrow</vt:lpstr>
      <vt:lpstr>Calibri</vt:lpstr>
      <vt:lpstr>Calibri Light</vt:lpstr>
      <vt:lpstr>Century Gothic</vt:lpstr>
      <vt:lpstr>Courier New</vt:lpstr>
      <vt:lpstr>Wingdings</vt:lpstr>
      <vt:lpstr>2019 PowerPoint Theme</vt:lpstr>
      <vt:lpstr>PGE Tab Theme</vt:lpstr>
      <vt:lpstr>1_PGE Tab Theme</vt:lpstr>
      <vt:lpstr>2_PGE Tab Theme</vt:lpstr>
      <vt:lpstr>3_PGE Tab Theme</vt:lpstr>
      <vt:lpstr>Opportunities and Challenges to Decarbonize Residential Buildings</vt:lpstr>
      <vt:lpstr>PG&amp;E’s Path to Get to Yes!</vt:lpstr>
      <vt:lpstr>PG&amp;E supports local governments’ call for all-electric new construction</vt:lpstr>
      <vt:lpstr>ZNE Demonstration Projects showcase benefits of all-electric new construction </vt:lpstr>
      <vt:lpstr>PG&amp;E’s research identified opportunities to educate and inform customers</vt:lpstr>
      <vt:lpstr>Advanced Energy Rebuild (AER) Program underscores opportunities and challenges of all-electric new construction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PG&amp;E Collaboration: California’s first ZNE community</dc:title>
  <dc:creator>Prado, Martin</dc:creator>
  <cp:lastModifiedBy>isaac rosales</cp:lastModifiedBy>
  <cp:revision>50</cp:revision>
  <dcterms:created xsi:type="dcterms:W3CDTF">2019-02-08T21:46:35Z</dcterms:created>
  <dcterms:modified xsi:type="dcterms:W3CDTF">2020-05-20T18:41:57Z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0x010100EF1FF1CD3FB2924E9124F51B4CC12D32</vt:lpwstr>
  </property>
</Properties>
</file>