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7"/>
  </p:notesMasterIdLst>
  <p:handoutMasterIdLst>
    <p:handoutMasterId r:id="rId18"/>
  </p:handoutMasterIdLst>
  <p:sldIdLst>
    <p:sldId id="395" r:id="rId5"/>
    <p:sldId id="412" r:id="rId6"/>
    <p:sldId id="410" r:id="rId7"/>
    <p:sldId id="414" r:id="rId8"/>
    <p:sldId id="401" r:id="rId9"/>
    <p:sldId id="407" r:id="rId10"/>
    <p:sldId id="406" r:id="rId11"/>
    <p:sldId id="409" r:id="rId12"/>
    <p:sldId id="416" r:id="rId13"/>
    <p:sldId id="415" r:id="rId14"/>
    <p:sldId id="400" r:id="rId15"/>
    <p:sldId id="413" r:id="rId16"/>
  </p:sldIdLst>
  <p:sldSz cx="9144000" cy="6858000" type="screen4x3"/>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971120F-87FF-A78E-8EAD-18FCA1586F67}" name="jdeturi@sdge.com" initials="jd" userId="S::urn:spo:guest#jdeturi@sdge.com::" providerId="AD"/>
  <p188:author id="{E96EE112-73FE-2668-E55E-44D7F260EBC2}" name="Eva Molnar" initials="EM" userId="S::Eva.Molnar@sce.com::62ded24a-5105-4f6c-a643-1b89f448e4d8" providerId="AD"/>
  <p188:author id="{EF67AC6F-072A-4A74-F48A-D1434CD9CCA8}" name="Lin, John" initials="LJ" userId="S::jwlo_pge.com#ext#@edisonintl.onmicrosoft.com::65eda06b-f655-4b6f-85c5-92a53ae4c1db" providerId="AD"/>
  <p188:author id="{965D7696-2565-B804-839E-C9F1E35F0851}" name="Chiu, Albert" initials="CA" userId="S::akc6_pge.com#ext#@edisonintl.onmicrosoft.com::7138c839-a984-4ea5-82fe-f7f22fcd0fbb" providerId="AD"/>
  <p188:author id="{B0C674E1-191C-0949-757C-116FF1144104}" name="Brandon Sanders" initials="BS" userId="S::Brandon.Sanders@sce.com::4003b117-14e3-4181-ace7-e40c4c3a1a56"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Sharon R. Bohoman" initials="SRB" lastIdx="31" clrIdx="0"/>
  <p:cmAuthor id="2" name="SRB" initials="SRB" lastIdx="6" clrIdx="1"/>
  <p:cmAuthor id="3" name="O'Connell, Libby" initials="OL" lastIdx="0" clrIdx="2"/>
  <p:cmAuthor id="4" name="Lin, John" initials="LJ" lastIdx="2" clrIdx="3">
    <p:extLst>
      <p:ext uri="{19B8F6BF-5375-455C-9EA6-DF929625EA0E}">
        <p15:presenceInfo xmlns:p15="http://schemas.microsoft.com/office/powerpoint/2012/main" userId="S::JWLo@pge.com::1cd72ccd-9b09-4dc0-a9a6-d9867c0fc65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7171"/>
    <a:srgbClr val="000000"/>
    <a:srgbClr val="FF7F7F"/>
    <a:srgbClr val="C9C9C9"/>
    <a:srgbClr val="C0C0C0"/>
    <a:srgbClr val="E3E3F1"/>
    <a:srgbClr val="0089C4"/>
    <a:srgbClr val="00BFF3"/>
    <a:srgbClr val="333366"/>
    <a:srgbClr val="EEA42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55B96C-DFE7-4017-BB93-A4201C4CD408}" v="315" dt="2024-01-11T17:03:37.676"/>
    <p1510:client id="{783FC814-A3C2-4F89-9AEC-AE18434769D0}" v="479" dt="2024-01-11T15:57:05.34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1446" y="60"/>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90A05A-3988-48B7-A065-9AD37367CC0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FCC8B0CD-976D-4A78-9EB2-188ABDD6AD4F}">
      <dgm:prSet phldrT="[Text]"/>
      <dgm:spPr>
        <a:solidFill>
          <a:srgbClr val="FFC000"/>
        </a:solidFill>
      </dgm:spPr>
      <dgm:t>
        <a:bodyPr/>
        <a:lstStyle/>
        <a:p>
          <a:r>
            <a:rPr lang="en-US" dirty="0"/>
            <a:t>Summary of Observations &amp; Recommendations</a:t>
          </a:r>
        </a:p>
      </dgm:t>
    </dgm:pt>
    <dgm:pt modelId="{DA4A64A4-E38D-44EA-844B-BB2C6DDFE504}" type="parTrans" cxnId="{A0BFFEF9-27C6-4A65-9A98-5C1EA1110568}">
      <dgm:prSet/>
      <dgm:spPr/>
      <dgm:t>
        <a:bodyPr/>
        <a:lstStyle/>
        <a:p>
          <a:endParaRPr lang="en-US"/>
        </a:p>
      </dgm:t>
    </dgm:pt>
    <dgm:pt modelId="{0F111AF7-B486-4A05-9EDB-B1CA1EA81BEB}" type="sibTrans" cxnId="{A0BFFEF9-27C6-4A65-9A98-5C1EA1110568}">
      <dgm:prSet/>
      <dgm:spPr/>
      <dgm:t>
        <a:bodyPr/>
        <a:lstStyle/>
        <a:p>
          <a:endParaRPr lang="en-US"/>
        </a:p>
      </dgm:t>
    </dgm:pt>
    <dgm:pt modelId="{10695F7E-2432-4ECA-AB75-30CF69DCB17C}">
      <dgm:prSet phldrT="[Text]"/>
      <dgm:spPr>
        <a:solidFill>
          <a:srgbClr val="92D050"/>
        </a:solidFill>
      </dgm:spPr>
      <dgm:t>
        <a:bodyPr/>
        <a:lstStyle/>
        <a:p>
          <a:r>
            <a:rPr lang="en-US"/>
            <a:t>Summary of Timeline</a:t>
          </a:r>
          <a:endParaRPr lang="en-US" dirty="0"/>
        </a:p>
      </dgm:t>
    </dgm:pt>
    <dgm:pt modelId="{78E3C3A5-C1C4-4409-82B8-407879B6E5B9}" type="parTrans" cxnId="{2D71E4A6-4616-402F-B2F9-6C570FD16022}">
      <dgm:prSet/>
      <dgm:spPr/>
      <dgm:t>
        <a:bodyPr/>
        <a:lstStyle/>
        <a:p>
          <a:endParaRPr lang="en-US"/>
        </a:p>
      </dgm:t>
    </dgm:pt>
    <dgm:pt modelId="{72B12086-AD18-4830-A482-EDF3D2A30C36}" type="sibTrans" cxnId="{2D71E4A6-4616-402F-B2F9-6C570FD16022}">
      <dgm:prSet/>
      <dgm:spPr/>
      <dgm:t>
        <a:bodyPr/>
        <a:lstStyle/>
        <a:p>
          <a:endParaRPr lang="en-US"/>
        </a:p>
      </dgm:t>
    </dgm:pt>
    <dgm:pt modelId="{DB430D31-833D-4C09-8804-C9FDE8121298}">
      <dgm:prSet phldrT="[Text]"/>
      <dgm:spPr>
        <a:solidFill>
          <a:srgbClr val="00B050"/>
        </a:solidFill>
      </dgm:spPr>
      <dgm:t>
        <a:bodyPr/>
        <a:lstStyle/>
        <a:p>
          <a:r>
            <a:rPr lang="en-US" dirty="0"/>
            <a:t>Design Complexity</a:t>
          </a:r>
        </a:p>
      </dgm:t>
    </dgm:pt>
    <dgm:pt modelId="{780A06F9-33AD-4ACC-A488-5FD0CD37928F}" type="parTrans" cxnId="{B1610B9B-204E-410C-A591-7596BC78E89E}">
      <dgm:prSet/>
      <dgm:spPr/>
      <dgm:t>
        <a:bodyPr/>
        <a:lstStyle/>
        <a:p>
          <a:endParaRPr lang="en-US"/>
        </a:p>
      </dgm:t>
    </dgm:pt>
    <dgm:pt modelId="{29539EBE-9D81-4D2C-BA63-7219B1792F00}" type="sibTrans" cxnId="{B1610B9B-204E-410C-A591-7596BC78E89E}">
      <dgm:prSet/>
      <dgm:spPr/>
      <dgm:t>
        <a:bodyPr/>
        <a:lstStyle/>
        <a:p>
          <a:endParaRPr lang="en-US"/>
        </a:p>
      </dgm:t>
    </dgm:pt>
    <dgm:pt modelId="{384B143F-B654-4179-9F16-9118C04940B8}">
      <dgm:prSet phldrT="[Text]"/>
      <dgm:spPr>
        <a:solidFill>
          <a:srgbClr val="002060"/>
        </a:solidFill>
      </dgm:spPr>
      <dgm:t>
        <a:bodyPr/>
        <a:lstStyle/>
        <a:p>
          <a:r>
            <a:rPr lang="en-US" dirty="0"/>
            <a:t>Need for Alignment on LMS Requirements &amp; Definitions</a:t>
          </a:r>
        </a:p>
      </dgm:t>
    </dgm:pt>
    <dgm:pt modelId="{23AD2296-295B-4F94-AE1B-AEA9F6339A4B}" type="parTrans" cxnId="{3D518220-53BA-4A7C-A0EA-E2E76BF342CF}">
      <dgm:prSet/>
      <dgm:spPr/>
      <dgm:t>
        <a:bodyPr/>
        <a:lstStyle/>
        <a:p>
          <a:endParaRPr lang="en-US"/>
        </a:p>
      </dgm:t>
    </dgm:pt>
    <dgm:pt modelId="{B591E0AD-6090-4747-B1C2-C806A8F25326}" type="sibTrans" cxnId="{3D518220-53BA-4A7C-A0EA-E2E76BF342CF}">
      <dgm:prSet/>
      <dgm:spPr/>
      <dgm:t>
        <a:bodyPr/>
        <a:lstStyle/>
        <a:p>
          <a:endParaRPr lang="en-US"/>
        </a:p>
      </dgm:t>
    </dgm:pt>
    <dgm:pt modelId="{55ADBA28-FFB7-4946-8914-2EFA9CE5C69F}">
      <dgm:prSet phldrT="[Text]"/>
      <dgm:spPr>
        <a:solidFill>
          <a:srgbClr val="00B0F0"/>
        </a:solidFill>
      </dgm:spPr>
      <dgm:t>
        <a:bodyPr/>
        <a:lstStyle/>
        <a:p>
          <a:r>
            <a:rPr lang="en-US" dirty="0"/>
            <a:t>Consensus Complexity</a:t>
          </a:r>
        </a:p>
      </dgm:t>
    </dgm:pt>
    <dgm:pt modelId="{749C9B44-16B7-4B56-A288-6BFF25B6CE5B}" type="parTrans" cxnId="{7341D892-D675-466C-A2AE-292C73A492C8}">
      <dgm:prSet/>
      <dgm:spPr/>
      <dgm:t>
        <a:bodyPr/>
        <a:lstStyle/>
        <a:p>
          <a:endParaRPr lang="en-US"/>
        </a:p>
      </dgm:t>
    </dgm:pt>
    <dgm:pt modelId="{84E6879B-0EA0-4AE7-B141-BE7062D4C4C5}" type="sibTrans" cxnId="{7341D892-D675-466C-A2AE-292C73A492C8}">
      <dgm:prSet/>
      <dgm:spPr/>
      <dgm:t>
        <a:bodyPr/>
        <a:lstStyle/>
        <a:p>
          <a:endParaRPr lang="en-US"/>
        </a:p>
      </dgm:t>
    </dgm:pt>
    <dgm:pt modelId="{D526437D-A542-4059-85EC-912E6FD4D085}">
      <dgm:prSet phldrT="[Text]"/>
      <dgm:spPr>
        <a:solidFill>
          <a:srgbClr val="0070C0"/>
        </a:solidFill>
      </dgm:spPr>
      <dgm:t>
        <a:bodyPr/>
        <a:lstStyle/>
        <a:p>
          <a:r>
            <a:rPr lang="en-US" dirty="0"/>
            <a:t>Takeaways from Analysis</a:t>
          </a:r>
        </a:p>
      </dgm:t>
    </dgm:pt>
    <dgm:pt modelId="{9D5F5C73-C600-4A09-8C43-ECAD53969EC9}" type="parTrans" cxnId="{81978C16-314B-49B0-9625-CF8574CC5810}">
      <dgm:prSet/>
      <dgm:spPr/>
      <dgm:t>
        <a:bodyPr/>
        <a:lstStyle/>
        <a:p>
          <a:endParaRPr lang="en-US"/>
        </a:p>
      </dgm:t>
    </dgm:pt>
    <dgm:pt modelId="{ABC70793-238E-4DF0-B6CA-ABF17CA39BCF}" type="sibTrans" cxnId="{81978C16-314B-49B0-9625-CF8574CC5810}">
      <dgm:prSet/>
      <dgm:spPr/>
      <dgm:t>
        <a:bodyPr/>
        <a:lstStyle/>
        <a:p>
          <a:endParaRPr lang="en-US"/>
        </a:p>
      </dgm:t>
    </dgm:pt>
    <dgm:pt modelId="{DB32D191-C487-4D35-8CD9-1389654362E7}">
      <dgm:prSet phldrT="[Text]"/>
      <dgm:spPr>
        <a:solidFill>
          <a:srgbClr val="7030A0"/>
        </a:solidFill>
      </dgm:spPr>
      <dgm:t>
        <a:bodyPr/>
        <a:lstStyle/>
        <a:p>
          <a:r>
            <a:rPr lang="en-US" dirty="0"/>
            <a:t>Conclusion</a:t>
          </a:r>
        </a:p>
      </dgm:t>
    </dgm:pt>
    <dgm:pt modelId="{D4A066ED-9993-49B3-BA3E-942FFDA368D7}" type="parTrans" cxnId="{E2D34ECE-ADEE-425A-9AAD-90532D04D989}">
      <dgm:prSet/>
      <dgm:spPr/>
      <dgm:t>
        <a:bodyPr/>
        <a:lstStyle/>
        <a:p>
          <a:endParaRPr lang="en-US"/>
        </a:p>
      </dgm:t>
    </dgm:pt>
    <dgm:pt modelId="{40800ECA-9DB3-4BF6-9A27-4542367F0740}" type="sibTrans" cxnId="{E2D34ECE-ADEE-425A-9AAD-90532D04D989}">
      <dgm:prSet/>
      <dgm:spPr/>
      <dgm:t>
        <a:bodyPr/>
        <a:lstStyle/>
        <a:p>
          <a:endParaRPr lang="en-US"/>
        </a:p>
      </dgm:t>
    </dgm:pt>
    <dgm:pt modelId="{FF28249D-A762-4690-A3F5-214CA9460F94}">
      <dgm:prSet phldrT="[Text]"/>
      <dgm:spPr>
        <a:solidFill>
          <a:srgbClr val="FE7171"/>
        </a:solidFill>
      </dgm:spPr>
      <dgm:t>
        <a:bodyPr/>
        <a:lstStyle/>
        <a:p>
          <a:r>
            <a:rPr lang="en-US" dirty="0"/>
            <a:t>Appendix:  Sections 1621 (g) &amp; 1623 (c)</a:t>
          </a:r>
        </a:p>
      </dgm:t>
    </dgm:pt>
    <dgm:pt modelId="{B911B961-57F6-4119-9B45-9CEE3EB13F8D}" type="parTrans" cxnId="{363CF1F9-1451-4A89-A9F7-DE63ED499FAE}">
      <dgm:prSet/>
      <dgm:spPr/>
      <dgm:t>
        <a:bodyPr/>
        <a:lstStyle/>
        <a:p>
          <a:endParaRPr lang="en-US"/>
        </a:p>
      </dgm:t>
    </dgm:pt>
    <dgm:pt modelId="{93633AC1-AE95-4163-B553-8B2F48598AC7}" type="sibTrans" cxnId="{363CF1F9-1451-4A89-A9F7-DE63ED499FAE}">
      <dgm:prSet/>
      <dgm:spPr/>
      <dgm:t>
        <a:bodyPr/>
        <a:lstStyle/>
        <a:p>
          <a:endParaRPr lang="en-US"/>
        </a:p>
      </dgm:t>
    </dgm:pt>
    <dgm:pt modelId="{0BD3DD08-6960-417D-8D9C-E8609DDD0AB0}" type="pres">
      <dgm:prSet presAssocID="{A690A05A-3988-48B7-A065-9AD37367CC09}" presName="linear" presStyleCnt="0">
        <dgm:presLayoutVars>
          <dgm:dir/>
          <dgm:animLvl val="lvl"/>
          <dgm:resizeHandles val="exact"/>
        </dgm:presLayoutVars>
      </dgm:prSet>
      <dgm:spPr/>
    </dgm:pt>
    <dgm:pt modelId="{B5D51C3E-7509-4CDD-957B-0E74BC629885}" type="pres">
      <dgm:prSet presAssocID="{FCC8B0CD-976D-4A78-9EB2-188ABDD6AD4F}" presName="parentLin" presStyleCnt="0"/>
      <dgm:spPr/>
    </dgm:pt>
    <dgm:pt modelId="{5BBC4D1A-353F-4E20-9848-B6E76C2FB2BA}" type="pres">
      <dgm:prSet presAssocID="{FCC8B0CD-976D-4A78-9EB2-188ABDD6AD4F}" presName="parentLeftMargin" presStyleLbl="node1" presStyleIdx="0" presStyleCnt="8"/>
      <dgm:spPr/>
    </dgm:pt>
    <dgm:pt modelId="{D7273A4F-88EF-4800-9841-CC8C74E96062}" type="pres">
      <dgm:prSet presAssocID="{FCC8B0CD-976D-4A78-9EB2-188ABDD6AD4F}" presName="parentText" presStyleLbl="node1" presStyleIdx="0" presStyleCnt="8">
        <dgm:presLayoutVars>
          <dgm:chMax val="0"/>
          <dgm:bulletEnabled val="1"/>
        </dgm:presLayoutVars>
      </dgm:prSet>
      <dgm:spPr/>
    </dgm:pt>
    <dgm:pt modelId="{133C170C-DE3E-4402-A424-D66665851652}" type="pres">
      <dgm:prSet presAssocID="{FCC8B0CD-976D-4A78-9EB2-188ABDD6AD4F}" presName="negativeSpace" presStyleCnt="0"/>
      <dgm:spPr/>
    </dgm:pt>
    <dgm:pt modelId="{88ACF55E-D0EB-4AC1-BE4D-3D7D308F221B}" type="pres">
      <dgm:prSet presAssocID="{FCC8B0CD-976D-4A78-9EB2-188ABDD6AD4F}" presName="childText" presStyleLbl="conFgAcc1" presStyleIdx="0" presStyleCnt="8">
        <dgm:presLayoutVars>
          <dgm:bulletEnabled val="1"/>
        </dgm:presLayoutVars>
      </dgm:prSet>
      <dgm:spPr/>
    </dgm:pt>
    <dgm:pt modelId="{4CDE3C3D-E7B5-475C-91CC-8F0AF1E2E36D}" type="pres">
      <dgm:prSet presAssocID="{0F111AF7-B486-4A05-9EDB-B1CA1EA81BEB}" presName="spaceBetweenRectangles" presStyleCnt="0"/>
      <dgm:spPr/>
    </dgm:pt>
    <dgm:pt modelId="{E6C258F5-987A-4735-9C85-4213FFDCE963}" type="pres">
      <dgm:prSet presAssocID="{10695F7E-2432-4ECA-AB75-30CF69DCB17C}" presName="parentLin" presStyleCnt="0"/>
      <dgm:spPr/>
    </dgm:pt>
    <dgm:pt modelId="{F552C7A5-618E-4003-A23A-C7D17B8AEC50}" type="pres">
      <dgm:prSet presAssocID="{10695F7E-2432-4ECA-AB75-30CF69DCB17C}" presName="parentLeftMargin" presStyleLbl="node1" presStyleIdx="0" presStyleCnt="8"/>
      <dgm:spPr/>
    </dgm:pt>
    <dgm:pt modelId="{0731B9D8-9BB4-4FED-90D0-71187B489E14}" type="pres">
      <dgm:prSet presAssocID="{10695F7E-2432-4ECA-AB75-30CF69DCB17C}" presName="parentText" presStyleLbl="node1" presStyleIdx="1" presStyleCnt="8">
        <dgm:presLayoutVars>
          <dgm:chMax val="0"/>
          <dgm:bulletEnabled val="1"/>
        </dgm:presLayoutVars>
      </dgm:prSet>
      <dgm:spPr/>
    </dgm:pt>
    <dgm:pt modelId="{5EF9DD4A-3CD1-428B-8E0D-F2AE710738C3}" type="pres">
      <dgm:prSet presAssocID="{10695F7E-2432-4ECA-AB75-30CF69DCB17C}" presName="negativeSpace" presStyleCnt="0"/>
      <dgm:spPr/>
    </dgm:pt>
    <dgm:pt modelId="{FCA59BE5-16B1-464B-91DA-7B263188E720}" type="pres">
      <dgm:prSet presAssocID="{10695F7E-2432-4ECA-AB75-30CF69DCB17C}" presName="childText" presStyleLbl="conFgAcc1" presStyleIdx="1" presStyleCnt="8">
        <dgm:presLayoutVars>
          <dgm:bulletEnabled val="1"/>
        </dgm:presLayoutVars>
      </dgm:prSet>
      <dgm:spPr/>
    </dgm:pt>
    <dgm:pt modelId="{BF7BC92F-0E95-4BD5-AC09-F035B31319E2}" type="pres">
      <dgm:prSet presAssocID="{72B12086-AD18-4830-A482-EDF3D2A30C36}" presName="spaceBetweenRectangles" presStyleCnt="0"/>
      <dgm:spPr/>
    </dgm:pt>
    <dgm:pt modelId="{089E1583-0BDA-4046-A626-2FFC815D8A41}" type="pres">
      <dgm:prSet presAssocID="{DB430D31-833D-4C09-8804-C9FDE8121298}" presName="parentLin" presStyleCnt="0"/>
      <dgm:spPr/>
    </dgm:pt>
    <dgm:pt modelId="{EE2B3A61-4208-4244-BB2C-17705DF35F0D}" type="pres">
      <dgm:prSet presAssocID="{DB430D31-833D-4C09-8804-C9FDE8121298}" presName="parentLeftMargin" presStyleLbl="node1" presStyleIdx="1" presStyleCnt="8"/>
      <dgm:spPr/>
    </dgm:pt>
    <dgm:pt modelId="{52B63164-8978-4273-A1BA-C97532D5E56C}" type="pres">
      <dgm:prSet presAssocID="{DB430D31-833D-4C09-8804-C9FDE8121298}" presName="parentText" presStyleLbl="node1" presStyleIdx="2" presStyleCnt="8">
        <dgm:presLayoutVars>
          <dgm:chMax val="0"/>
          <dgm:bulletEnabled val="1"/>
        </dgm:presLayoutVars>
      </dgm:prSet>
      <dgm:spPr/>
    </dgm:pt>
    <dgm:pt modelId="{33D2CE71-A1DC-4E44-9519-349B855F2553}" type="pres">
      <dgm:prSet presAssocID="{DB430D31-833D-4C09-8804-C9FDE8121298}" presName="negativeSpace" presStyleCnt="0"/>
      <dgm:spPr/>
    </dgm:pt>
    <dgm:pt modelId="{DC6E857A-4841-49B1-9087-75E136938792}" type="pres">
      <dgm:prSet presAssocID="{DB430D31-833D-4C09-8804-C9FDE8121298}" presName="childText" presStyleLbl="conFgAcc1" presStyleIdx="2" presStyleCnt="8">
        <dgm:presLayoutVars>
          <dgm:bulletEnabled val="1"/>
        </dgm:presLayoutVars>
      </dgm:prSet>
      <dgm:spPr/>
    </dgm:pt>
    <dgm:pt modelId="{33C01BEB-D2A5-4381-BCFF-1CF3CBA87060}" type="pres">
      <dgm:prSet presAssocID="{29539EBE-9D81-4D2C-BA63-7219B1792F00}" presName="spaceBetweenRectangles" presStyleCnt="0"/>
      <dgm:spPr/>
    </dgm:pt>
    <dgm:pt modelId="{8225E7DF-D282-4EFD-823A-81E653F77AB0}" type="pres">
      <dgm:prSet presAssocID="{55ADBA28-FFB7-4946-8914-2EFA9CE5C69F}" presName="parentLin" presStyleCnt="0"/>
      <dgm:spPr/>
    </dgm:pt>
    <dgm:pt modelId="{D99C97BD-29E1-4931-A1E2-2CABD2CF1BFA}" type="pres">
      <dgm:prSet presAssocID="{55ADBA28-FFB7-4946-8914-2EFA9CE5C69F}" presName="parentLeftMargin" presStyleLbl="node1" presStyleIdx="2" presStyleCnt="8"/>
      <dgm:spPr/>
    </dgm:pt>
    <dgm:pt modelId="{87E4E0FC-ECE7-44C2-81D7-F3889DCB0E25}" type="pres">
      <dgm:prSet presAssocID="{55ADBA28-FFB7-4946-8914-2EFA9CE5C69F}" presName="parentText" presStyleLbl="node1" presStyleIdx="3" presStyleCnt="8">
        <dgm:presLayoutVars>
          <dgm:chMax val="0"/>
          <dgm:bulletEnabled val="1"/>
        </dgm:presLayoutVars>
      </dgm:prSet>
      <dgm:spPr/>
    </dgm:pt>
    <dgm:pt modelId="{404433E6-745C-4FDD-8F73-06490DB553B6}" type="pres">
      <dgm:prSet presAssocID="{55ADBA28-FFB7-4946-8914-2EFA9CE5C69F}" presName="negativeSpace" presStyleCnt="0"/>
      <dgm:spPr/>
    </dgm:pt>
    <dgm:pt modelId="{0E571C6C-1199-4CB4-AC04-59C3552EE393}" type="pres">
      <dgm:prSet presAssocID="{55ADBA28-FFB7-4946-8914-2EFA9CE5C69F}" presName="childText" presStyleLbl="conFgAcc1" presStyleIdx="3" presStyleCnt="8">
        <dgm:presLayoutVars>
          <dgm:bulletEnabled val="1"/>
        </dgm:presLayoutVars>
      </dgm:prSet>
      <dgm:spPr/>
    </dgm:pt>
    <dgm:pt modelId="{D44C7DEC-BD43-4E3E-9AB6-B1DC0C5C3D99}" type="pres">
      <dgm:prSet presAssocID="{84E6879B-0EA0-4AE7-B141-BE7062D4C4C5}" presName="spaceBetweenRectangles" presStyleCnt="0"/>
      <dgm:spPr/>
    </dgm:pt>
    <dgm:pt modelId="{29BC3C09-D733-45DF-8197-940233A92321}" type="pres">
      <dgm:prSet presAssocID="{D526437D-A542-4059-85EC-912E6FD4D085}" presName="parentLin" presStyleCnt="0"/>
      <dgm:spPr/>
    </dgm:pt>
    <dgm:pt modelId="{2AE1192E-1B34-489F-B205-CF10533208DD}" type="pres">
      <dgm:prSet presAssocID="{D526437D-A542-4059-85EC-912E6FD4D085}" presName="parentLeftMargin" presStyleLbl="node1" presStyleIdx="3" presStyleCnt="8"/>
      <dgm:spPr/>
    </dgm:pt>
    <dgm:pt modelId="{BDAACAFB-26CC-4530-BE5B-760AB37DE0B0}" type="pres">
      <dgm:prSet presAssocID="{D526437D-A542-4059-85EC-912E6FD4D085}" presName="parentText" presStyleLbl="node1" presStyleIdx="4" presStyleCnt="8">
        <dgm:presLayoutVars>
          <dgm:chMax val="0"/>
          <dgm:bulletEnabled val="1"/>
        </dgm:presLayoutVars>
      </dgm:prSet>
      <dgm:spPr/>
    </dgm:pt>
    <dgm:pt modelId="{08B3AE1C-A67E-419C-8AD5-C400E6DE0808}" type="pres">
      <dgm:prSet presAssocID="{D526437D-A542-4059-85EC-912E6FD4D085}" presName="negativeSpace" presStyleCnt="0"/>
      <dgm:spPr/>
    </dgm:pt>
    <dgm:pt modelId="{BEA57BD3-1318-49E6-977E-2B26CF506C01}" type="pres">
      <dgm:prSet presAssocID="{D526437D-A542-4059-85EC-912E6FD4D085}" presName="childText" presStyleLbl="conFgAcc1" presStyleIdx="4" presStyleCnt="8">
        <dgm:presLayoutVars>
          <dgm:bulletEnabled val="1"/>
        </dgm:presLayoutVars>
      </dgm:prSet>
      <dgm:spPr/>
    </dgm:pt>
    <dgm:pt modelId="{A16B6E2B-9BF9-40F2-AF80-01F837FE1C05}" type="pres">
      <dgm:prSet presAssocID="{ABC70793-238E-4DF0-B6CA-ABF17CA39BCF}" presName="spaceBetweenRectangles" presStyleCnt="0"/>
      <dgm:spPr/>
    </dgm:pt>
    <dgm:pt modelId="{99DE6F49-3A25-48CC-8405-9ECD9F83F61E}" type="pres">
      <dgm:prSet presAssocID="{384B143F-B654-4179-9F16-9118C04940B8}" presName="parentLin" presStyleCnt="0"/>
      <dgm:spPr/>
    </dgm:pt>
    <dgm:pt modelId="{A8A64570-A56E-4D2A-BD48-10E3518A8D6A}" type="pres">
      <dgm:prSet presAssocID="{384B143F-B654-4179-9F16-9118C04940B8}" presName="parentLeftMargin" presStyleLbl="node1" presStyleIdx="4" presStyleCnt="8"/>
      <dgm:spPr/>
    </dgm:pt>
    <dgm:pt modelId="{5CFBA7E3-B498-4864-B6C6-B374AB3C112B}" type="pres">
      <dgm:prSet presAssocID="{384B143F-B654-4179-9F16-9118C04940B8}" presName="parentText" presStyleLbl="node1" presStyleIdx="5" presStyleCnt="8">
        <dgm:presLayoutVars>
          <dgm:chMax val="0"/>
          <dgm:bulletEnabled val="1"/>
        </dgm:presLayoutVars>
      </dgm:prSet>
      <dgm:spPr/>
    </dgm:pt>
    <dgm:pt modelId="{1F911907-CA90-4428-8F69-1AB30AB5352D}" type="pres">
      <dgm:prSet presAssocID="{384B143F-B654-4179-9F16-9118C04940B8}" presName="negativeSpace" presStyleCnt="0"/>
      <dgm:spPr/>
    </dgm:pt>
    <dgm:pt modelId="{4D33158A-57B4-40EC-B1BC-9AA0DBDC937F}" type="pres">
      <dgm:prSet presAssocID="{384B143F-B654-4179-9F16-9118C04940B8}" presName="childText" presStyleLbl="conFgAcc1" presStyleIdx="5" presStyleCnt="8">
        <dgm:presLayoutVars>
          <dgm:bulletEnabled val="1"/>
        </dgm:presLayoutVars>
      </dgm:prSet>
      <dgm:spPr/>
    </dgm:pt>
    <dgm:pt modelId="{7E2C779F-CE4A-4C9E-9CD7-C17BBA44A0AB}" type="pres">
      <dgm:prSet presAssocID="{B591E0AD-6090-4747-B1C2-C806A8F25326}" presName="spaceBetweenRectangles" presStyleCnt="0"/>
      <dgm:spPr/>
    </dgm:pt>
    <dgm:pt modelId="{B07373DE-E66F-4E7E-8237-601FDC0DEB88}" type="pres">
      <dgm:prSet presAssocID="{DB32D191-C487-4D35-8CD9-1389654362E7}" presName="parentLin" presStyleCnt="0"/>
      <dgm:spPr/>
    </dgm:pt>
    <dgm:pt modelId="{B8178216-5D4C-4773-8213-57677ADA11B9}" type="pres">
      <dgm:prSet presAssocID="{DB32D191-C487-4D35-8CD9-1389654362E7}" presName="parentLeftMargin" presStyleLbl="node1" presStyleIdx="5" presStyleCnt="8"/>
      <dgm:spPr/>
    </dgm:pt>
    <dgm:pt modelId="{48503BD6-FFAC-4A2E-9129-63C8049CAE93}" type="pres">
      <dgm:prSet presAssocID="{DB32D191-C487-4D35-8CD9-1389654362E7}" presName="parentText" presStyleLbl="node1" presStyleIdx="6" presStyleCnt="8">
        <dgm:presLayoutVars>
          <dgm:chMax val="0"/>
          <dgm:bulletEnabled val="1"/>
        </dgm:presLayoutVars>
      </dgm:prSet>
      <dgm:spPr/>
    </dgm:pt>
    <dgm:pt modelId="{1A2777D0-1DB4-41CB-A833-FE28A8E9A7C3}" type="pres">
      <dgm:prSet presAssocID="{DB32D191-C487-4D35-8CD9-1389654362E7}" presName="negativeSpace" presStyleCnt="0"/>
      <dgm:spPr/>
    </dgm:pt>
    <dgm:pt modelId="{FC8686C5-5790-45D7-8022-A1D10E4CD8CD}" type="pres">
      <dgm:prSet presAssocID="{DB32D191-C487-4D35-8CD9-1389654362E7}" presName="childText" presStyleLbl="conFgAcc1" presStyleIdx="6" presStyleCnt="8">
        <dgm:presLayoutVars>
          <dgm:bulletEnabled val="1"/>
        </dgm:presLayoutVars>
      </dgm:prSet>
      <dgm:spPr/>
    </dgm:pt>
    <dgm:pt modelId="{EAA9CD70-1447-4D03-9B68-8DA131F93E3A}" type="pres">
      <dgm:prSet presAssocID="{40800ECA-9DB3-4BF6-9A27-4542367F0740}" presName="spaceBetweenRectangles" presStyleCnt="0"/>
      <dgm:spPr/>
    </dgm:pt>
    <dgm:pt modelId="{3F1F21AF-8DA2-4E4C-8AD2-E8F5CE8B989D}" type="pres">
      <dgm:prSet presAssocID="{FF28249D-A762-4690-A3F5-214CA9460F94}" presName="parentLin" presStyleCnt="0"/>
      <dgm:spPr/>
    </dgm:pt>
    <dgm:pt modelId="{4293B4EF-D24A-4894-BF03-94DD14B1F288}" type="pres">
      <dgm:prSet presAssocID="{FF28249D-A762-4690-A3F5-214CA9460F94}" presName="parentLeftMargin" presStyleLbl="node1" presStyleIdx="6" presStyleCnt="8"/>
      <dgm:spPr/>
    </dgm:pt>
    <dgm:pt modelId="{B8939D8B-8755-40FF-8FE2-76184F507030}" type="pres">
      <dgm:prSet presAssocID="{FF28249D-A762-4690-A3F5-214CA9460F94}" presName="parentText" presStyleLbl="node1" presStyleIdx="7" presStyleCnt="8">
        <dgm:presLayoutVars>
          <dgm:chMax val="0"/>
          <dgm:bulletEnabled val="1"/>
        </dgm:presLayoutVars>
      </dgm:prSet>
      <dgm:spPr/>
    </dgm:pt>
    <dgm:pt modelId="{525E6A66-A11B-4DF7-8EC6-CDB03B67FDFD}" type="pres">
      <dgm:prSet presAssocID="{FF28249D-A762-4690-A3F5-214CA9460F94}" presName="negativeSpace" presStyleCnt="0"/>
      <dgm:spPr/>
    </dgm:pt>
    <dgm:pt modelId="{29722E67-BA23-4A7D-8DF7-54348D52E8D5}" type="pres">
      <dgm:prSet presAssocID="{FF28249D-A762-4690-A3F5-214CA9460F94}" presName="childText" presStyleLbl="conFgAcc1" presStyleIdx="7" presStyleCnt="8">
        <dgm:presLayoutVars>
          <dgm:bulletEnabled val="1"/>
        </dgm:presLayoutVars>
      </dgm:prSet>
      <dgm:spPr/>
    </dgm:pt>
  </dgm:ptLst>
  <dgm:cxnLst>
    <dgm:cxn modelId="{620FF602-8ECC-449C-A719-F8AC26A3F4FB}" type="presOf" srcId="{FCC8B0CD-976D-4A78-9EB2-188ABDD6AD4F}" destId="{D7273A4F-88EF-4800-9841-CC8C74E96062}" srcOrd="1" destOrd="0" presId="urn:microsoft.com/office/officeart/2005/8/layout/list1"/>
    <dgm:cxn modelId="{C56E360A-975E-4A1A-A188-375F20629907}" type="presOf" srcId="{384B143F-B654-4179-9F16-9118C04940B8}" destId="{A8A64570-A56E-4D2A-BD48-10E3518A8D6A}" srcOrd="0" destOrd="0" presId="urn:microsoft.com/office/officeart/2005/8/layout/list1"/>
    <dgm:cxn modelId="{81978C16-314B-49B0-9625-CF8574CC5810}" srcId="{A690A05A-3988-48B7-A065-9AD37367CC09}" destId="{D526437D-A542-4059-85EC-912E6FD4D085}" srcOrd="4" destOrd="0" parTransId="{9D5F5C73-C600-4A09-8C43-ECAD53969EC9}" sibTransId="{ABC70793-238E-4DF0-B6CA-ABF17CA39BCF}"/>
    <dgm:cxn modelId="{3D518220-53BA-4A7C-A0EA-E2E76BF342CF}" srcId="{A690A05A-3988-48B7-A065-9AD37367CC09}" destId="{384B143F-B654-4179-9F16-9118C04940B8}" srcOrd="5" destOrd="0" parTransId="{23AD2296-295B-4F94-AE1B-AEA9F6339A4B}" sibTransId="{B591E0AD-6090-4747-B1C2-C806A8F25326}"/>
    <dgm:cxn modelId="{8826ED34-1531-4596-82CF-48AB2DEC4155}" type="presOf" srcId="{FF28249D-A762-4690-A3F5-214CA9460F94}" destId="{B8939D8B-8755-40FF-8FE2-76184F507030}" srcOrd="1" destOrd="0" presId="urn:microsoft.com/office/officeart/2005/8/layout/list1"/>
    <dgm:cxn modelId="{6A73C15E-BDA9-43E8-A279-4CEDF1B241BC}" type="presOf" srcId="{FF28249D-A762-4690-A3F5-214CA9460F94}" destId="{4293B4EF-D24A-4894-BF03-94DD14B1F288}" srcOrd="0" destOrd="0" presId="urn:microsoft.com/office/officeart/2005/8/layout/list1"/>
    <dgm:cxn modelId="{E566C563-E008-4DC2-9E23-4905C9A49F70}" type="presOf" srcId="{A690A05A-3988-48B7-A065-9AD37367CC09}" destId="{0BD3DD08-6960-417D-8D9C-E8609DDD0AB0}" srcOrd="0" destOrd="0" presId="urn:microsoft.com/office/officeart/2005/8/layout/list1"/>
    <dgm:cxn modelId="{66547766-5779-47DC-9DD6-815FEAEE213C}" type="presOf" srcId="{DB32D191-C487-4D35-8CD9-1389654362E7}" destId="{48503BD6-FFAC-4A2E-9129-63C8049CAE93}" srcOrd="1" destOrd="0" presId="urn:microsoft.com/office/officeart/2005/8/layout/list1"/>
    <dgm:cxn modelId="{A2B52970-5CEF-4E0D-AFD4-D001BBB9DEFB}" type="presOf" srcId="{55ADBA28-FFB7-4946-8914-2EFA9CE5C69F}" destId="{D99C97BD-29E1-4931-A1E2-2CABD2CF1BFA}" srcOrd="0" destOrd="0" presId="urn:microsoft.com/office/officeart/2005/8/layout/list1"/>
    <dgm:cxn modelId="{D279BC79-D1D1-495B-AB99-F975F9481AFD}" type="presOf" srcId="{10695F7E-2432-4ECA-AB75-30CF69DCB17C}" destId="{F552C7A5-618E-4003-A23A-C7D17B8AEC50}" srcOrd="0" destOrd="0" presId="urn:microsoft.com/office/officeart/2005/8/layout/list1"/>
    <dgm:cxn modelId="{DC549E83-78D4-4E05-84BA-652B53CBF5E8}" type="presOf" srcId="{DB430D31-833D-4C09-8804-C9FDE8121298}" destId="{52B63164-8978-4273-A1BA-C97532D5E56C}" srcOrd="1" destOrd="0" presId="urn:microsoft.com/office/officeart/2005/8/layout/list1"/>
    <dgm:cxn modelId="{26489084-5099-466A-8923-EC796DA947EA}" type="presOf" srcId="{D526437D-A542-4059-85EC-912E6FD4D085}" destId="{2AE1192E-1B34-489F-B205-CF10533208DD}" srcOrd="0" destOrd="0" presId="urn:microsoft.com/office/officeart/2005/8/layout/list1"/>
    <dgm:cxn modelId="{7341D892-D675-466C-A2AE-292C73A492C8}" srcId="{A690A05A-3988-48B7-A065-9AD37367CC09}" destId="{55ADBA28-FFB7-4946-8914-2EFA9CE5C69F}" srcOrd="3" destOrd="0" parTransId="{749C9B44-16B7-4B56-A288-6BFF25B6CE5B}" sibTransId="{84E6879B-0EA0-4AE7-B141-BE7062D4C4C5}"/>
    <dgm:cxn modelId="{B1610B9B-204E-410C-A591-7596BC78E89E}" srcId="{A690A05A-3988-48B7-A065-9AD37367CC09}" destId="{DB430D31-833D-4C09-8804-C9FDE8121298}" srcOrd="2" destOrd="0" parTransId="{780A06F9-33AD-4ACC-A488-5FD0CD37928F}" sibTransId="{29539EBE-9D81-4D2C-BA63-7219B1792F00}"/>
    <dgm:cxn modelId="{71BD36A0-7655-4F67-9093-8CAD11611F00}" type="presOf" srcId="{55ADBA28-FFB7-4946-8914-2EFA9CE5C69F}" destId="{87E4E0FC-ECE7-44C2-81D7-F3889DCB0E25}" srcOrd="1" destOrd="0" presId="urn:microsoft.com/office/officeart/2005/8/layout/list1"/>
    <dgm:cxn modelId="{2D71E4A6-4616-402F-B2F9-6C570FD16022}" srcId="{A690A05A-3988-48B7-A065-9AD37367CC09}" destId="{10695F7E-2432-4ECA-AB75-30CF69DCB17C}" srcOrd="1" destOrd="0" parTransId="{78E3C3A5-C1C4-4409-82B8-407879B6E5B9}" sibTransId="{72B12086-AD18-4830-A482-EDF3D2A30C36}"/>
    <dgm:cxn modelId="{874FBAA8-4EF9-4286-8C60-1A12B45BCB4E}" type="presOf" srcId="{D526437D-A542-4059-85EC-912E6FD4D085}" destId="{BDAACAFB-26CC-4530-BE5B-760AB37DE0B0}" srcOrd="1" destOrd="0" presId="urn:microsoft.com/office/officeart/2005/8/layout/list1"/>
    <dgm:cxn modelId="{20FDF4AF-F442-479F-A1F4-3F46A87444E1}" type="presOf" srcId="{FCC8B0CD-976D-4A78-9EB2-188ABDD6AD4F}" destId="{5BBC4D1A-353F-4E20-9848-B6E76C2FB2BA}" srcOrd="0" destOrd="0" presId="urn:microsoft.com/office/officeart/2005/8/layout/list1"/>
    <dgm:cxn modelId="{D7A14AB5-1DC7-46A3-9EC7-3F0E7B78AF95}" type="presOf" srcId="{10695F7E-2432-4ECA-AB75-30CF69DCB17C}" destId="{0731B9D8-9BB4-4FED-90D0-71187B489E14}" srcOrd="1" destOrd="0" presId="urn:microsoft.com/office/officeart/2005/8/layout/list1"/>
    <dgm:cxn modelId="{C52E5CC6-F701-4C63-A456-DDE53B35C402}" type="presOf" srcId="{DB430D31-833D-4C09-8804-C9FDE8121298}" destId="{EE2B3A61-4208-4244-BB2C-17705DF35F0D}" srcOrd="0" destOrd="0" presId="urn:microsoft.com/office/officeart/2005/8/layout/list1"/>
    <dgm:cxn modelId="{5E2182CB-CE4F-443E-BCBC-D8B8FCB41B1F}" type="presOf" srcId="{384B143F-B654-4179-9F16-9118C04940B8}" destId="{5CFBA7E3-B498-4864-B6C6-B374AB3C112B}" srcOrd="1" destOrd="0" presId="urn:microsoft.com/office/officeart/2005/8/layout/list1"/>
    <dgm:cxn modelId="{E2D34ECE-ADEE-425A-9AAD-90532D04D989}" srcId="{A690A05A-3988-48B7-A065-9AD37367CC09}" destId="{DB32D191-C487-4D35-8CD9-1389654362E7}" srcOrd="6" destOrd="0" parTransId="{D4A066ED-9993-49B3-BA3E-942FFDA368D7}" sibTransId="{40800ECA-9DB3-4BF6-9A27-4542367F0740}"/>
    <dgm:cxn modelId="{DDE748F1-F5EA-45E8-92F8-85DD38A7CFF9}" type="presOf" srcId="{DB32D191-C487-4D35-8CD9-1389654362E7}" destId="{B8178216-5D4C-4773-8213-57677ADA11B9}" srcOrd="0" destOrd="0" presId="urn:microsoft.com/office/officeart/2005/8/layout/list1"/>
    <dgm:cxn modelId="{363CF1F9-1451-4A89-A9F7-DE63ED499FAE}" srcId="{A690A05A-3988-48B7-A065-9AD37367CC09}" destId="{FF28249D-A762-4690-A3F5-214CA9460F94}" srcOrd="7" destOrd="0" parTransId="{B911B961-57F6-4119-9B45-9CEE3EB13F8D}" sibTransId="{93633AC1-AE95-4163-B553-8B2F48598AC7}"/>
    <dgm:cxn modelId="{A0BFFEF9-27C6-4A65-9A98-5C1EA1110568}" srcId="{A690A05A-3988-48B7-A065-9AD37367CC09}" destId="{FCC8B0CD-976D-4A78-9EB2-188ABDD6AD4F}" srcOrd="0" destOrd="0" parTransId="{DA4A64A4-E38D-44EA-844B-BB2C6DDFE504}" sibTransId="{0F111AF7-B486-4A05-9EDB-B1CA1EA81BEB}"/>
    <dgm:cxn modelId="{96433FC6-DE1D-4DF9-8674-8C7A8EC8C3BB}" type="presParOf" srcId="{0BD3DD08-6960-417D-8D9C-E8609DDD0AB0}" destId="{B5D51C3E-7509-4CDD-957B-0E74BC629885}" srcOrd="0" destOrd="0" presId="urn:microsoft.com/office/officeart/2005/8/layout/list1"/>
    <dgm:cxn modelId="{710EC4C5-5A12-48D1-B1BA-7D4FC4BFF6D6}" type="presParOf" srcId="{B5D51C3E-7509-4CDD-957B-0E74BC629885}" destId="{5BBC4D1A-353F-4E20-9848-B6E76C2FB2BA}" srcOrd="0" destOrd="0" presId="urn:microsoft.com/office/officeart/2005/8/layout/list1"/>
    <dgm:cxn modelId="{B2C50EF6-AFF0-4E3D-AB8D-A746E7FB973B}" type="presParOf" srcId="{B5D51C3E-7509-4CDD-957B-0E74BC629885}" destId="{D7273A4F-88EF-4800-9841-CC8C74E96062}" srcOrd="1" destOrd="0" presId="urn:microsoft.com/office/officeart/2005/8/layout/list1"/>
    <dgm:cxn modelId="{630A34AC-CC3E-4D59-9C85-45FEA03746BE}" type="presParOf" srcId="{0BD3DD08-6960-417D-8D9C-E8609DDD0AB0}" destId="{133C170C-DE3E-4402-A424-D66665851652}" srcOrd="1" destOrd="0" presId="urn:microsoft.com/office/officeart/2005/8/layout/list1"/>
    <dgm:cxn modelId="{DDEB9368-AE96-4D5C-9FC2-103296D29D32}" type="presParOf" srcId="{0BD3DD08-6960-417D-8D9C-E8609DDD0AB0}" destId="{88ACF55E-D0EB-4AC1-BE4D-3D7D308F221B}" srcOrd="2" destOrd="0" presId="urn:microsoft.com/office/officeart/2005/8/layout/list1"/>
    <dgm:cxn modelId="{345125A0-D74B-414D-9512-18F08E9F3847}" type="presParOf" srcId="{0BD3DD08-6960-417D-8D9C-E8609DDD0AB0}" destId="{4CDE3C3D-E7B5-475C-91CC-8F0AF1E2E36D}" srcOrd="3" destOrd="0" presId="urn:microsoft.com/office/officeart/2005/8/layout/list1"/>
    <dgm:cxn modelId="{7EC8FF7E-3489-4DA0-A68C-DCB7929ADFA0}" type="presParOf" srcId="{0BD3DD08-6960-417D-8D9C-E8609DDD0AB0}" destId="{E6C258F5-987A-4735-9C85-4213FFDCE963}" srcOrd="4" destOrd="0" presId="urn:microsoft.com/office/officeart/2005/8/layout/list1"/>
    <dgm:cxn modelId="{D71F0028-1191-4DB1-9152-90DB3625F5A0}" type="presParOf" srcId="{E6C258F5-987A-4735-9C85-4213FFDCE963}" destId="{F552C7A5-618E-4003-A23A-C7D17B8AEC50}" srcOrd="0" destOrd="0" presId="urn:microsoft.com/office/officeart/2005/8/layout/list1"/>
    <dgm:cxn modelId="{3E72A7CF-B0FF-4A63-B85E-43492263F7A6}" type="presParOf" srcId="{E6C258F5-987A-4735-9C85-4213FFDCE963}" destId="{0731B9D8-9BB4-4FED-90D0-71187B489E14}" srcOrd="1" destOrd="0" presId="urn:microsoft.com/office/officeart/2005/8/layout/list1"/>
    <dgm:cxn modelId="{2CD6CF07-E323-4EDF-8A6F-4F9E1B1CFE5D}" type="presParOf" srcId="{0BD3DD08-6960-417D-8D9C-E8609DDD0AB0}" destId="{5EF9DD4A-3CD1-428B-8E0D-F2AE710738C3}" srcOrd="5" destOrd="0" presId="urn:microsoft.com/office/officeart/2005/8/layout/list1"/>
    <dgm:cxn modelId="{D4445E0D-960A-4E8A-9A3A-2E5798278CC1}" type="presParOf" srcId="{0BD3DD08-6960-417D-8D9C-E8609DDD0AB0}" destId="{FCA59BE5-16B1-464B-91DA-7B263188E720}" srcOrd="6" destOrd="0" presId="urn:microsoft.com/office/officeart/2005/8/layout/list1"/>
    <dgm:cxn modelId="{141A5DB4-1F1D-4FDB-8AEC-A9B70D6803AA}" type="presParOf" srcId="{0BD3DD08-6960-417D-8D9C-E8609DDD0AB0}" destId="{BF7BC92F-0E95-4BD5-AC09-F035B31319E2}" srcOrd="7" destOrd="0" presId="urn:microsoft.com/office/officeart/2005/8/layout/list1"/>
    <dgm:cxn modelId="{43AD7969-DEA4-4B43-86DF-B0FD4BD9CF41}" type="presParOf" srcId="{0BD3DD08-6960-417D-8D9C-E8609DDD0AB0}" destId="{089E1583-0BDA-4046-A626-2FFC815D8A41}" srcOrd="8" destOrd="0" presId="urn:microsoft.com/office/officeart/2005/8/layout/list1"/>
    <dgm:cxn modelId="{920A07F3-CDED-444C-9F43-0C969A37B5F7}" type="presParOf" srcId="{089E1583-0BDA-4046-A626-2FFC815D8A41}" destId="{EE2B3A61-4208-4244-BB2C-17705DF35F0D}" srcOrd="0" destOrd="0" presId="urn:microsoft.com/office/officeart/2005/8/layout/list1"/>
    <dgm:cxn modelId="{F3DF170D-2B66-433C-A6AE-AEDAEA3A1F9C}" type="presParOf" srcId="{089E1583-0BDA-4046-A626-2FFC815D8A41}" destId="{52B63164-8978-4273-A1BA-C97532D5E56C}" srcOrd="1" destOrd="0" presId="urn:microsoft.com/office/officeart/2005/8/layout/list1"/>
    <dgm:cxn modelId="{C32F47A1-5E77-4578-AC3B-F81CA9921CFD}" type="presParOf" srcId="{0BD3DD08-6960-417D-8D9C-E8609DDD0AB0}" destId="{33D2CE71-A1DC-4E44-9519-349B855F2553}" srcOrd="9" destOrd="0" presId="urn:microsoft.com/office/officeart/2005/8/layout/list1"/>
    <dgm:cxn modelId="{FEC5EF33-1B4B-4AFF-9DC1-DE1126156A65}" type="presParOf" srcId="{0BD3DD08-6960-417D-8D9C-E8609DDD0AB0}" destId="{DC6E857A-4841-49B1-9087-75E136938792}" srcOrd="10" destOrd="0" presId="urn:microsoft.com/office/officeart/2005/8/layout/list1"/>
    <dgm:cxn modelId="{9CEBFD51-060B-40BD-BE90-A8FBD0CFEA7C}" type="presParOf" srcId="{0BD3DD08-6960-417D-8D9C-E8609DDD0AB0}" destId="{33C01BEB-D2A5-4381-BCFF-1CF3CBA87060}" srcOrd="11" destOrd="0" presId="urn:microsoft.com/office/officeart/2005/8/layout/list1"/>
    <dgm:cxn modelId="{53516304-ADF3-4E34-82DC-9E98A5476CA6}" type="presParOf" srcId="{0BD3DD08-6960-417D-8D9C-E8609DDD0AB0}" destId="{8225E7DF-D282-4EFD-823A-81E653F77AB0}" srcOrd="12" destOrd="0" presId="urn:microsoft.com/office/officeart/2005/8/layout/list1"/>
    <dgm:cxn modelId="{937D4259-6FDE-4F6C-AE8D-417B134B28B9}" type="presParOf" srcId="{8225E7DF-D282-4EFD-823A-81E653F77AB0}" destId="{D99C97BD-29E1-4931-A1E2-2CABD2CF1BFA}" srcOrd="0" destOrd="0" presId="urn:microsoft.com/office/officeart/2005/8/layout/list1"/>
    <dgm:cxn modelId="{1B98AA0D-1459-4878-B2DC-C09DC925B0F7}" type="presParOf" srcId="{8225E7DF-D282-4EFD-823A-81E653F77AB0}" destId="{87E4E0FC-ECE7-44C2-81D7-F3889DCB0E25}" srcOrd="1" destOrd="0" presId="urn:microsoft.com/office/officeart/2005/8/layout/list1"/>
    <dgm:cxn modelId="{1ACE9F07-4AB0-4F72-984A-E160ADA85DE3}" type="presParOf" srcId="{0BD3DD08-6960-417D-8D9C-E8609DDD0AB0}" destId="{404433E6-745C-4FDD-8F73-06490DB553B6}" srcOrd="13" destOrd="0" presId="urn:microsoft.com/office/officeart/2005/8/layout/list1"/>
    <dgm:cxn modelId="{67F37F61-0B03-4D5A-B125-600A56A0A84D}" type="presParOf" srcId="{0BD3DD08-6960-417D-8D9C-E8609DDD0AB0}" destId="{0E571C6C-1199-4CB4-AC04-59C3552EE393}" srcOrd="14" destOrd="0" presId="urn:microsoft.com/office/officeart/2005/8/layout/list1"/>
    <dgm:cxn modelId="{3370828E-4C0E-4015-B8C0-25EF2D1A1D5F}" type="presParOf" srcId="{0BD3DD08-6960-417D-8D9C-E8609DDD0AB0}" destId="{D44C7DEC-BD43-4E3E-9AB6-B1DC0C5C3D99}" srcOrd="15" destOrd="0" presId="urn:microsoft.com/office/officeart/2005/8/layout/list1"/>
    <dgm:cxn modelId="{10096167-FC5D-4E50-B383-E3084D942C26}" type="presParOf" srcId="{0BD3DD08-6960-417D-8D9C-E8609DDD0AB0}" destId="{29BC3C09-D733-45DF-8197-940233A92321}" srcOrd="16" destOrd="0" presId="urn:microsoft.com/office/officeart/2005/8/layout/list1"/>
    <dgm:cxn modelId="{E61E4DAC-0A09-49D7-8B82-5207AE59898F}" type="presParOf" srcId="{29BC3C09-D733-45DF-8197-940233A92321}" destId="{2AE1192E-1B34-489F-B205-CF10533208DD}" srcOrd="0" destOrd="0" presId="urn:microsoft.com/office/officeart/2005/8/layout/list1"/>
    <dgm:cxn modelId="{F41089C2-EB0B-4D4C-89C6-D840FEF8FC8C}" type="presParOf" srcId="{29BC3C09-D733-45DF-8197-940233A92321}" destId="{BDAACAFB-26CC-4530-BE5B-760AB37DE0B0}" srcOrd="1" destOrd="0" presId="urn:microsoft.com/office/officeart/2005/8/layout/list1"/>
    <dgm:cxn modelId="{0FB476FB-B44D-4E11-84B3-082517737AF2}" type="presParOf" srcId="{0BD3DD08-6960-417D-8D9C-E8609DDD0AB0}" destId="{08B3AE1C-A67E-419C-8AD5-C400E6DE0808}" srcOrd="17" destOrd="0" presId="urn:microsoft.com/office/officeart/2005/8/layout/list1"/>
    <dgm:cxn modelId="{6488AE18-2836-4401-B637-DE02980549D4}" type="presParOf" srcId="{0BD3DD08-6960-417D-8D9C-E8609DDD0AB0}" destId="{BEA57BD3-1318-49E6-977E-2B26CF506C01}" srcOrd="18" destOrd="0" presId="urn:microsoft.com/office/officeart/2005/8/layout/list1"/>
    <dgm:cxn modelId="{293C1A32-EC71-444B-AA69-CA71DFC0692E}" type="presParOf" srcId="{0BD3DD08-6960-417D-8D9C-E8609DDD0AB0}" destId="{A16B6E2B-9BF9-40F2-AF80-01F837FE1C05}" srcOrd="19" destOrd="0" presId="urn:microsoft.com/office/officeart/2005/8/layout/list1"/>
    <dgm:cxn modelId="{CB636D5A-FD31-4D99-8542-38B7F32097D4}" type="presParOf" srcId="{0BD3DD08-6960-417D-8D9C-E8609DDD0AB0}" destId="{99DE6F49-3A25-48CC-8405-9ECD9F83F61E}" srcOrd="20" destOrd="0" presId="urn:microsoft.com/office/officeart/2005/8/layout/list1"/>
    <dgm:cxn modelId="{B6F190E6-CD25-42BC-B11E-E2ADBB9DDE44}" type="presParOf" srcId="{99DE6F49-3A25-48CC-8405-9ECD9F83F61E}" destId="{A8A64570-A56E-4D2A-BD48-10E3518A8D6A}" srcOrd="0" destOrd="0" presId="urn:microsoft.com/office/officeart/2005/8/layout/list1"/>
    <dgm:cxn modelId="{3D64319E-36FD-45AF-A578-10DFFF08934D}" type="presParOf" srcId="{99DE6F49-3A25-48CC-8405-9ECD9F83F61E}" destId="{5CFBA7E3-B498-4864-B6C6-B374AB3C112B}" srcOrd="1" destOrd="0" presId="urn:microsoft.com/office/officeart/2005/8/layout/list1"/>
    <dgm:cxn modelId="{64B7681D-517F-47E5-B556-678CF1938E19}" type="presParOf" srcId="{0BD3DD08-6960-417D-8D9C-E8609DDD0AB0}" destId="{1F911907-CA90-4428-8F69-1AB30AB5352D}" srcOrd="21" destOrd="0" presId="urn:microsoft.com/office/officeart/2005/8/layout/list1"/>
    <dgm:cxn modelId="{7D319548-A632-444B-84E6-5B084C64C4C8}" type="presParOf" srcId="{0BD3DD08-6960-417D-8D9C-E8609DDD0AB0}" destId="{4D33158A-57B4-40EC-B1BC-9AA0DBDC937F}" srcOrd="22" destOrd="0" presId="urn:microsoft.com/office/officeart/2005/8/layout/list1"/>
    <dgm:cxn modelId="{70FD3089-5F4D-4478-BC1D-C5020ADC0713}" type="presParOf" srcId="{0BD3DD08-6960-417D-8D9C-E8609DDD0AB0}" destId="{7E2C779F-CE4A-4C9E-9CD7-C17BBA44A0AB}" srcOrd="23" destOrd="0" presId="urn:microsoft.com/office/officeart/2005/8/layout/list1"/>
    <dgm:cxn modelId="{E245A6CB-A875-4F91-91E7-53BAF35B3561}" type="presParOf" srcId="{0BD3DD08-6960-417D-8D9C-E8609DDD0AB0}" destId="{B07373DE-E66F-4E7E-8237-601FDC0DEB88}" srcOrd="24" destOrd="0" presId="urn:microsoft.com/office/officeart/2005/8/layout/list1"/>
    <dgm:cxn modelId="{58C5A6F7-A280-4B0E-835E-01DBA0695DAD}" type="presParOf" srcId="{B07373DE-E66F-4E7E-8237-601FDC0DEB88}" destId="{B8178216-5D4C-4773-8213-57677ADA11B9}" srcOrd="0" destOrd="0" presId="urn:microsoft.com/office/officeart/2005/8/layout/list1"/>
    <dgm:cxn modelId="{21AD4FD5-AA48-4E30-80D9-8D7D8446A946}" type="presParOf" srcId="{B07373DE-E66F-4E7E-8237-601FDC0DEB88}" destId="{48503BD6-FFAC-4A2E-9129-63C8049CAE93}" srcOrd="1" destOrd="0" presId="urn:microsoft.com/office/officeart/2005/8/layout/list1"/>
    <dgm:cxn modelId="{ACD8837F-8796-4FB4-B4F1-F6E65F13836C}" type="presParOf" srcId="{0BD3DD08-6960-417D-8D9C-E8609DDD0AB0}" destId="{1A2777D0-1DB4-41CB-A833-FE28A8E9A7C3}" srcOrd="25" destOrd="0" presId="urn:microsoft.com/office/officeart/2005/8/layout/list1"/>
    <dgm:cxn modelId="{65C31C83-A2AF-48AC-A847-6B5E083308FA}" type="presParOf" srcId="{0BD3DD08-6960-417D-8D9C-E8609DDD0AB0}" destId="{FC8686C5-5790-45D7-8022-A1D10E4CD8CD}" srcOrd="26" destOrd="0" presId="urn:microsoft.com/office/officeart/2005/8/layout/list1"/>
    <dgm:cxn modelId="{F5E3C48D-682F-4492-B1C5-6D2E32E78DF8}" type="presParOf" srcId="{0BD3DD08-6960-417D-8D9C-E8609DDD0AB0}" destId="{EAA9CD70-1447-4D03-9B68-8DA131F93E3A}" srcOrd="27" destOrd="0" presId="urn:microsoft.com/office/officeart/2005/8/layout/list1"/>
    <dgm:cxn modelId="{BC476C72-9D2C-4325-8406-07281D3FBD31}" type="presParOf" srcId="{0BD3DD08-6960-417D-8D9C-E8609DDD0AB0}" destId="{3F1F21AF-8DA2-4E4C-8AD2-E8F5CE8B989D}" srcOrd="28" destOrd="0" presId="urn:microsoft.com/office/officeart/2005/8/layout/list1"/>
    <dgm:cxn modelId="{0D29E57A-FA54-4DC6-9E34-E487BF7FCFCE}" type="presParOf" srcId="{3F1F21AF-8DA2-4E4C-8AD2-E8F5CE8B989D}" destId="{4293B4EF-D24A-4894-BF03-94DD14B1F288}" srcOrd="0" destOrd="0" presId="urn:microsoft.com/office/officeart/2005/8/layout/list1"/>
    <dgm:cxn modelId="{B900B80A-93E5-487B-B5EF-09E6E91CE1C4}" type="presParOf" srcId="{3F1F21AF-8DA2-4E4C-8AD2-E8F5CE8B989D}" destId="{B8939D8B-8755-40FF-8FE2-76184F507030}" srcOrd="1" destOrd="0" presId="urn:microsoft.com/office/officeart/2005/8/layout/list1"/>
    <dgm:cxn modelId="{EDCA3319-3519-41E3-B1BE-47FB7FED5992}" type="presParOf" srcId="{0BD3DD08-6960-417D-8D9C-E8609DDD0AB0}" destId="{525E6A66-A11B-4DF7-8EC6-CDB03B67FDFD}" srcOrd="29" destOrd="0" presId="urn:microsoft.com/office/officeart/2005/8/layout/list1"/>
    <dgm:cxn modelId="{4FB40F3A-5835-487A-8913-6415D452ED43}" type="presParOf" srcId="{0BD3DD08-6960-417D-8D9C-E8609DDD0AB0}" destId="{29722E67-BA23-4A7D-8DF7-54348D52E8D5}" srcOrd="3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2115973-9CB8-47FD-943C-BCC37DA91B48}"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763B313-6A08-4D05-93D0-02C098B1AD38}">
      <dgm:prSet phldrT="[Text]"/>
      <dgm:spPr>
        <a:solidFill>
          <a:srgbClr val="FFC000"/>
        </a:solidFill>
      </dgm:spPr>
      <dgm:t>
        <a:bodyPr/>
        <a:lstStyle/>
        <a:p>
          <a:r>
            <a:rPr lang="en-US" dirty="0"/>
            <a:t>Observations</a:t>
          </a:r>
        </a:p>
      </dgm:t>
    </dgm:pt>
    <dgm:pt modelId="{52E9994B-FC0B-4851-8D8A-8CB47AEEB42B}" type="parTrans" cxnId="{864F9796-26C8-4A2A-8769-1D9EC0DF4BE3}">
      <dgm:prSet/>
      <dgm:spPr/>
      <dgm:t>
        <a:bodyPr/>
        <a:lstStyle/>
        <a:p>
          <a:endParaRPr lang="en-US"/>
        </a:p>
      </dgm:t>
    </dgm:pt>
    <dgm:pt modelId="{D6FF6378-1B56-4389-B669-56618E1E7EEE}" type="sibTrans" cxnId="{864F9796-26C8-4A2A-8769-1D9EC0DF4BE3}">
      <dgm:prSet/>
      <dgm:spPr/>
      <dgm:t>
        <a:bodyPr/>
        <a:lstStyle/>
        <a:p>
          <a:endParaRPr lang="en-US"/>
        </a:p>
      </dgm:t>
    </dgm:pt>
    <dgm:pt modelId="{CA348E12-1AD2-4307-A511-96F2F07DF5BB}">
      <dgm:prSet phldrT="[Text]"/>
      <dgm:spPr/>
      <dgm:t>
        <a:bodyPr/>
        <a:lstStyle/>
        <a:p>
          <a:r>
            <a:rPr lang="en-US" b="0" i="0" dirty="0">
              <a:solidFill>
                <a:srgbClr val="212121"/>
              </a:solidFill>
              <a:effectLst/>
              <a:latin typeface="Arial"/>
              <a:cs typeface="Arial"/>
            </a:rPr>
            <a:t>The </a:t>
          </a:r>
          <a:r>
            <a:rPr lang="en-US" dirty="0">
              <a:solidFill>
                <a:srgbClr val="212121"/>
              </a:solidFill>
              <a:latin typeface="Arial"/>
              <a:cs typeface="Arial"/>
            </a:rPr>
            <a:t>explicitly required functional features of the statewide tool will require sensitive data and interoperability with customer systems from multiple organizations.</a:t>
          </a:r>
          <a:endParaRPr lang="en-US" dirty="0"/>
        </a:p>
      </dgm:t>
    </dgm:pt>
    <dgm:pt modelId="{AAF9E94B-64FA-4BCD-973C-0E144172C169}" type="parTrans" cxnId="{000ED855-EFF5-4E24-9333-356421EED87B}">
      <dgm:prSet/>
      <dgm:spPr/>
      <dgm:t>
        <a:bodyPr/>
        <a:lstStyle/>
        <a:p>
          <a:endParaRPr lang="en-US"/>
        </a:p>
      </dgm:t>
    </dgm:pt>
    <dgm:pt modelId="{5EE454E4-0C7E-46E8-B27C-59EDC2E3E016}" type="sibTrans" cxnId="{000ED855-EFF5-4E24-9333-356421EED87B}">
      <dgm:prSet/>
      <dgm:spPr/>
      <dgm:t>
        <a:bodyPr/>
        <a:lstStyle/>
        <a:p>
          <a:endParaRPr lang="en-US"/>
        </a:p>
      </dgm:t>
    </dgm:pt>
    <dgm:pt modelId="{CD47A1BC-65F0-4A45-909A-277EEFCA6E47}">
      <dgm:prSet phldrT="[Text]"/>
      <dgm:spPr/>
      <dgm:t>
        <a:bodyPr/>
        <a:lstStyle/>
        <a:p>
          <a:r>
            <a:rPr lang="en-US" dirty="0">
              <a:solidFill>
                <a:srgbClr val="212121"/>
              </a:solidFill>
              <a:latin typeface="Arial"/>
              <a:cs typeface="Arial"/>
            </a:rPr>
            <a:t>Stakeholders, including 18 IOU/MOU/CCAs and multiple third parties have varying interests, funding mechanisms.</a:t>
          </a:r>
          <a:endParaRPr lang="en-US" dirty="0"/>
        </a:p>
      </dgm:t>
    </dgm:pt>
    <dgm:pt modelId="{FC1743BF-8714-4611-918A-B23E7003B8A1}" type="parTrans" cxnId="{F1E82392-A128-4A79-A68C-3FAB30CB5479}">
      <dgm:prSet/>
      <dgm:spPr/>
      <dgm:t>
        <a:bodyPr/>
        <a:lstStyle/>
        <a:p>
          <a:endParaRPr lang="en-US"/>
        </a:p>
      </dgm:t>
    </dgm:pt>
    <dgm:pt modelId="{FCBBD1E0-73A9-49BC-9032-BC01EECAEC56}" type="sibTrans" cxnId="{F1E82392-A128-4A79-A68C-3FAB30CB5479}">
      <dgm:prSet/>
      <dgm:spPr/>
      <dgm:t>
        <a:bodyPr/>
        <a:lstStyle/>
        <a:p>
          <a:endParaRPr lang="en-US"/>
        </a:p>
      </dgm:t>
    </dgm:pt>
    <dgm:pt modelId="{7371CA13-1727-45C0-8258-47883DDFFC93}">
      <dgm:prSet phldrT="[Text]"/>
      <dgm:spPr>
        <a:solidFill>
          <a:srgbClr val="00B050"/>
        </a:solidFill>
      </dgm:spPr>
      <dgm:t>
        <a:bodyPr/>
        <a:lstStyle/>
        <a:p>
          <a:r>
            <a:rPr lang="en-US" dirty="0"/>
            <a:t>Recommendations</a:t>
          </a:r>
        </a:p>
      </dgm:t>
    </dgm:pt>
    <dgm:pt modelId="{A2CFE4BB-869D-4AD3-863B-5F02B4E8DDE8}" type="parTrans" cxnId="{3DB1645D-E872-4F56-8748-18A9EA180CC1}">
      <dgm:prSet/>
      <dgm:spPr/>
      <dgm:t>
        <a:bodyPr/>
        <a:lstStyle/>
        <a:p>
          <a:endParaRPr lang="en-US"/>
        </a:p>
      </dgm:t>
    </dgm:pt>
    <dgm:pt modelId="{617D9A75-1E27-459D-9569-5DF07171D578}" type="sibTrans" cxnId="{3DB1645D-E872-4F56-8748-18A9EA180CC1}">
      <dgm:prSet/>
      <dgm:spPr/>
      <dgm:t>
        <a:bodyPr/>
        <a:lstStyle/>
        <a:p>
          <a:endParaRPr lang="en-US"/>
        </a:p>
      </dgm:t>
    </dgm:pt>
    <dgm:pt modelId="{439142E0-0862-4C14-9C74-2728AF55A4C1}">
      <dgm:prSet phldrT="[Text]"/>
      <dgm:spPr/>
      <dgm:t>
        <a:bodyPr/>
        <a:lstStyle/>
        <a:p>
          <a:r>
            <a:rPr lang="en-US" i="0" dirty="0">
              <a:solidFill>
                <a:srgbClr val="212121"/>
              </a:solidFill>
              <a:effectLst/>
              <a:latin typeface="Arial"/>
              <a:cs typeface="Arial"/>
            </a:rPr>
            <a:t>The CEC should itself, or through a </a:t>
          </a:r>
          <a:r>
            <a:rPr lang="en-US" dirty="0">
              <a:solidFill>
                <a:srgbClr val="212121"/>
              </a:solidFill>
              <a:latin typeface="Arial"/>
              <a:cs typeface="Arial"/>
            </a:rPr>
            <a:t>third-party </a:t>
          </a:r>
          <a:r>
            <a:rPr lang="en-US" i="0" dirty="0">
              <a:solidFill>
                <a:srgbClr val="212121"/>
              </a:solidFill>
              <a:effectLst/>
              <a:latin typeface="Arial"/>
              <a:cs typeface="Arial"/>
            </a:rPr>
            <a:t>consultant, provide a forum and framework for the </a:t>
          </a:r>
          <a:r>
            <a:rPr lang="en-US" dirty="0">
              <a:solidFill>
                <a:srgbClr val="212121"/>
              </a:solidFill>
              <a:latin typeface="Arial"/>
              <a:cs typeface="Arial"/>
            </a:rPr>
            <a:t>third-party</a:t>
          </a:r>
          <a:r>
            <a:rPr lang="en-US" i="0" dirty="0">
              <a:solidFill>
                <a:srgbClr val="212121"/>
              </a:solidFill>
              <a:effectLst/>
              <a:latin typeface="Arial"/>
              <a:cs typeface="Arial"/>
            </a:rPr>
            <a:t> tool to be developed.</a:t>
          </a:r>
          <a:r>
            <a:rPr lang="en-US" dirty="0">
              <a:solidFill>
                <a:srgbClr val="212121"/>
              </a:solidFill>
              <a:latin typeface="Arial"/>
              <a:cs typeface="Arial"/>
            </a:rPr>
            <a:t> </a:t>
          </a:r>
          <a:r>
            <a:rPr lang="en-US" i="0" dirty="0">
              <a:solidFill>
                <a:srgbClr val="212121"/>
              </a:solidFill>
              <a:effectLst/>
              <a:latin typeface="Arial"/>
              <a:cs typeface="Arial"/>
            </a:rPr>
            <a:t> This will enable complexities to be discussed, solutions proposed and adopted, and stakeholder feedback be documented.</a:t>
          </a:r>
          <a:endParaRPr lang="en-US" dirty="0"/>
        </a:p>
      </dgm:t>
    </dgm:pt>
    <dgm:pt modelId="{2648D907-10B3-4408-BA96-A481DEADA389}" type="parTrans" cxnId="{CE84C253-547D-4136-8E6D-8C23E299FA6A}">
      <dgm:prSet/>
      <dgm:spPr/>
      <dgm:t>
        <a:bodyPr/>
        <a:lstStyle/>
        <a:p>
          <a:endParaRPr lang="en-US"/>
        </a:p>
      </dgm:t>
    </dgm:pt>
    <dgm:pt modelId="{FB740748-CFB8-4CF4-BCA8-36F772460856}" type="sibTrans" cxnId="{CE84C253-547D-4136-8E6D-8C23E299FA6A}">
      <dgm:prSet/>
      <dgm:spPr/>
      <dgm:t>
        <a:bodyPr/>
        <a:lstStyle/>
        <a:p>
          <a:endParaRPr lang="en-US"/>
        </a:p>
      </dgm:t>
    </dgm:pt>
    <dgm:pt modelId="{DBDD531C-17D7-43EE-9504-5EE792A9A22E}" type="pres">
      <dgm:prSet presAssocID="{A2115973-9CB8-47FD-943C-BCC37DA91B48}" presName="Name0" presStyleCnt="0">
        <dgm:presLayoutVars>
          <dgm:dir/>
          <dgm:animLvl val="lvl"/>
          <dgm:resizeHandles val="exact"/>
        </dgm:presLayoutVars>
      </dgm:prSet>
      <dgm:spPr/>
    </dgm:pt>
    <dgm:pt modelId="{CDD7EBA6-BAFE-4B89-B9CB-E6E28D84899D}" type="pres">
      <dgm:prSet presAssocID="{8763B313-6A08-4D05-93D0-02C098B1AD38}" presName="linNode" presStyleCnt="0"/>
      <dgm:spPr/>
    </dgm:pt>
    <dgm:pt modelId="{350AE9D3-9D1F-4ADF-84EB-154537B57D41}" type="pres">
      <dgm:prSet presAssocID="{8763B313-6A08-4D05-93D0-02C098B1AD38}" presName="parentText" presStyleLbl="node1" presStyleIdx="0" presStyleCnt="2">
        <dgm:presLayoutVars>
          <dgm:chMax val="1"/>
          <dgm:bulletEnabled val="1"/>
        </dgm:presLayoutVars>
      </dgm:prSet>
      <dgm:spPr/>
    </dgm:pt>
    <dgm:pt modelId="{B451EBD5-58B0-46B1-BA21-1BC1D4562BA6}" type="pres">
      <dgm:prSet presAssocID="{8763B313-6A08-4D05-93D0-02C098B1AD38}" presName="descendantText" presStyleLbl="alignAccFollowNode1" presStyleIdx="0" presStyleCnt="2" custLinFactNeighborX="-107" custLinFactNeighborY="3108">
        <dgm:presLayoutVars>
          <dgm:bulletEnabled val="1"/>
        </dgm:presLayoutVars>
      </dgm:prSet>
      <dgm:spPr/>
    </dgm:pt>
    <dgm:pt modelId="{80B9B26B-20A8-4AFE-BE4A-DFCBD8BD4693}" type="pres">
      <dgm:prSet presAssocID="{D6FF6378-1B56-4389-B669-56618E1E7EEE}" presName="sp" presStyleCnt="0"/>
      <dgm:spPr/>
    </dgm:pt>
    <dgm:pt modelId="{EDCE6DD4-AA8B-4947-B934-059F086556BD}" type="pres">
      <dgm:prSet presAssocID="{7371CA13-1727-45C0-8258-47883DDFFC93}" presName="linNode" presStyleCnt="0"/>
      <dgm:spPr/>
    </dgm:pt>
    <dgm:pt modelId="{265466F9-74B6-44A3-9B08-93E6C727112B}" type="pres">
      <dgm:prSet presAssocID="{7371CA13-1727-45C0-8258-47883DDFFC93}" presName="parentText" presStyleLbl="node1" presStyleIdx="1" presStyleCnt="2" custLinFactNeighborX="-52169" custLinFactNeighborY="3681">
        <dgm:presLayoutVars>
          <dgm:chMax val="1"/>
          <dgm:bulletEnabled val="1"/>
        </dgm:presLayoutVars>
      </dgm:prSet>
      <dgm:spPr/>
    </dgm:pt>
    <dgm:pt modelId="{4B391DC0-B14A-422E-A969-9970FF4C5EBE}" type="pres">
      <dgm:prSet presAssocID="{7371CA13-1727-45C0-8258-47883DDFFC93}" presName="descendantText" presStyleLbl="alignAccFollowNode1" presStyleIdx="1" presStyleCnt="2" custLinFactNeighborX="-809" custLinFactNeighborY="-1679">
        <dgm:presLayoutVars>
          <dgm:bulletEnabled val="1"/>
        </dgm:presLayoutVars>
      </dgm:prSet>
      <dgm:spPr/>
    </dgm:pt>
  </dgm:ptLst>
  <dgm:cxnLst>
    <dgm:cxn modelId="{3DB1645D-E872-4F56-8748-18A9EA180CC1}" srcId="{A2115973-9CB8-47FD-943C-BCC37DA91B48}" destId="{7371CA13-1727-45C0-8258-47883DDFFC93}" srcOrd="1" destOrd="0" parTransId="{A2CFE4BB-869D-4AD3-863B-5F02B4E8DDE8}" sibTransId="{617D9A75-1E27-459D-9569-5DF07171D578}"/>
    <dgm:cxn modelId="{0B2F9745-B4DD-4E8D-846C-7058C705A3F1}" type="presOf" srcId="{CA348E12-1AD2-4307-A511-96F2F07DF5BB}" destId="{B451EBD5-58B0-46B1-BA21-1BC1D4562BA6}" srcOrd="0" destOrd="0" presId="urn:microsoft.com/office/officeart/2005/8/layout/vList5"/>
    <dgm:cxn modelId="{CE84C253-547D-4136-8E6D-8C23E299FA6A}" srcId="{7371CA13-1727-45C0-8258-47883DDFFC93}" destId="{439142E0-0862-4C14-9C74-2728AF55A4C1}" srcOrd="0" destOrd="0" parTransId="{2648D907-10B3-4408-BA96-A481DEADA389}" sibTransId="{FB740748-CFB8-4CF4-BCA8-36F772460856}"/>
    <dgm:cxn modelId="{000ED855-EFF5-4E24-9333-356421EED87B}" srcId="{8763B313-6A08-4D05-93D0-02C098B1AD38}" destId="{CA348E12-1AD2-4307-A511-96F2F07DF5BB}" srcOrd="0" destOrd="0" parTransId="{AAF9E94B-64FA-4BCD-973C-0E144172C169}" sibTransId="{5EE454E4-0C7E-46E8-B27C-59EDC2E3E016}"/>
    <dgm:cxn modelId="{9E1C6F7C-2015-4971-9636-1282050D42BF}" type="presOf" srcId="{CD47A1BC-65F0-4A45-909A-277EEFCA6E47}" destId="{B451EBD5-58B0-46B1-BA21-1BC1D4562BA6}" srcOrd="0" destOrd="1" presId="urn:microsoft.com/office/officeart/2005/8/layout/vList5"/>
    <dgm:cxn modelId="{93714285-1AF1-4748-B0D1-8F8D96A1D747}" type="presOf" srcId="{A2115973-9CB8-47FD-943C-BCC37DA91B48}" destId="{DBDD531C-17D7-43EE-9504-5EE792A9A22E}" srcOrd="0" destOrd="0" presId="urn:microsoft.com/office/officeart/2005/8/layout/vList5"/>
    <dgm:cxn modelId="{F1E82392-A128-4A79-A68C-3FAB30CB5479}" srcId="{8763B313-6A08-4D05-93D0-02C098B1AD38}" destId="{CD47A1BC-65F0-4A45-909A-277EEFCA6E47}" srcOrd="1" destOrd="0" parTransId="{FC1743BF-8714-4611-918A-B23E7003B8A1}" sibTransId="{FCBBD1E0-73A9-49BC-9032-BC01EECAEC56}"/>
    <dgm:cxn modelId="{864F9796-26C8-4A2A-8769-1D9EC0DF4BE3}" srcId="{A2115973-9CB8-47FD-943C-BCC37DA91B48}" destId="{8763B313-6A08-4D05-93D0-02C098B1AD38}" srcOrd="0" destOrd="0" parTransId="{52E9994B-FC0B-4851-8D8A-8CB47AEEB42B}" sibTransId="{D6FF6378-1B56-4389-B669-56618E1E7EEE}"/>
    <dgm:cxn modelId="{A6036FA3-5ECF-46F7-9CCB-75CADE363E22}" type="presOf" srcId="{439142E0-0862-4C14-9C74-2728AF55A4C1}" destId="{4B391DC0-B14A-422E-A969-9970FF4C5EBE}" srcOrd="0" destOrd="0" presId="urn:microsoft.com/office/officeart/2005/8/layout/vList5"/>
    <dgm:cxn modelId="{FF0AF2E9-3F12-4924-8B83-13654390BFA1}" type="presOf" srcId="{7371CA13-1727-45C0-8258-47883DDFFC93}" destId="{265466F9-74B6-44A3-9B08-93E6C727112B}" srcOrd="0" destOrd="0" presId="urn:microsoft.com/office/officeart/2005/8/layout/vList5"/>
    <dgm:cxn modelId="{617AC6EB-9AAC-4D73-B63B-C0CC80E4D15F}" type="presOf" srcId="{8763B313-6A08-4D05-93D0-02C098B1AD38}" destId="{350AE9D3-9D1F-4ADF-84EB-154537B57D41}" srcOrd="0" destOrd="0" presId="urn:microsoft.com/office/officeart/2005/8/layout/vList5"/>
    <dgm:cxn modelId="{189AACA3-3956-4A06-B9B7-A8E425BAE96A}" type="presParOf" srcId="{DBDD531C-17D7-43EE-9504-5EE792A9A22E}" destId="{CDD7EBA6-BAFE-4B89-B9CB-E6E28D84899D}" srcOrd="0" destOrd="0" presId="urn:microsoft.com/office/officeart/2005/8/layout/vList5"/>
    <dgm:cxn modelId="{77CD3BA7-B203-459A-AE77-2B3A209F170A}" type="presParOf" srcId="{CDD7EBA6-BAFE-4B89-B9CB-E6E28D84899D}" destId="{350AE9D3-9D1F-4ADF-84EB-154537B57D41}" srcOrd="0" destOrd="0" presId="urn:microsoft.com/office/officeart/2005/8/layout/vList5"/>
    <dgm:cxn modelId="{78B0DF5B-0DBE-44CC-8D78-C78EA7D6F766}" type="presParOf" srcId="{CDD7EBA6-BAFE-4B89-B9CB-E6E28D84899D}" destId="{B451EBD5-58B0-46B1-BA21-1BC1D4562BA6}" srcOrd="1" destOrd="0" presId="urn:microsoft.com/office/officeart/2005/8/layout/vList5"/>
    <dgm:cxn modelId="{3408B338-E810-4ED9-9452-FD3405E5B5E5}" type="presParOf" srcId="{DBDD531C-17D7-43EE-9504-5EE792A9A22E}" destId="{80B9B26B-20A8-4AFE-BE4A-DFCBD8BD4693}" srcOrd="1" destOrd="0" presId="urn:microsoft.com/office/officeart/2005/8/layout/vList5"/>
    <dgm:cxn modelId="{21FC354A-1F41-400A-AE29-A899F6549EA1}" type="presParOf" srcId="{DBDD531C-17D7-43EE-9504-5EE792A9A22E}" destId="{EDCE6DD4-AA8B-4947-B934-059F086556BD}" srcOrd="2" destOrd="0" presId="urn:microsoft.com/office/officeart/2005/8/layout/vList5"/>
    <dgm:cxn modelId="{C4A46E90-60D1-49C3-A24C-E9AA553CBFF0}" type="presParOf" srcId="{EDCE6DD4-AA8B-4947-B934-059F086556BD}" destId="{265466F9-74B6-44A3-9B08-93E6C727112B}" srcOrd="0" destOrd="0" presId="urn:microsoft.com/office/officeart/2005/8/layout/vList5"/>
    <dgm:cxn modelId="{C9CB50FE-E39C-4B50-8BF9-033A94CBA91E}" type="presParOf" srcId="{EDCE6DD4-AA8B-4947-B934-059F086556BD}" destId="{4B391DC0-B14A-422E-A969-9970FF4C5EB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AE970B8-DD3C-4AC3-82C8-B4AEBC107853}"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US"/>
        </a:p>
      </dgm:t>
    </dgm:pt>
    <dgm:pt modelId="{99EFEA9B-EB1C-40FB-9EB2-03B557759071}">
      <dgm:prSet phldrT="[Text]"/>
      <dgm:spPr>
        <a:solidFill>
          <a:srgbClr val="FF0000"/>
        </a:solidFill>
      </dgm:spPr>
      <dgm:t>
        <a:bodyPr/>
        <a:lstStyle/>
        <a:p>
          <a:r>
            <a:rPr lang="en-US" dirty="0"/>
            <a:t>Statewide Tool</a:t>
          </a:r>
        </a:p>
      </dgm:t>
    </dgm:pt>
    <dgm:pt modelId="{EB4FBF76-B321-4944-B6C3-B13423391688}" type="parTrans" cxnId="{81AFED45-E3CE-4294-BCAE-5200CCE5B16E}">
      <dgm:prSet/>
      <dgm:spPr/>
      <dgm:t>
        <a:bodyPr/>
        <a:lstStyle/>
        <a:p>
          <a:endParaRPr lang="en-US"/>
        </a:p>
      </dgm:t>
    </dgm:pt>
    <dgm:pt modelId="{A69ED309-6BBE-4EC3-83F5-1A8F21E42457}" type="sibTrans" cxnId="{81AFED45-E3CE-4294-BCAE-5200CCE5B16E}">
      <dgm:prSet/>
      <dgm:spPr/>
      <dgm:t>
        <a:bodyPr/>
        <a:lstStyle/>
        <a:p>
          <a:endParaRPr lang="en-US"/>
        </a:p>
      </dgm:t>
    </dgm:pt>
    <dgm:pt modelId="{FD4E1CC1-5CA8-448C-BF79-BFC3D707C0BC}">
      <dgm:prSet phldrT="[Text]"/>
      <dgm:spPr>
        <a:solidFill>
          <a:srgbClr val="FFC000"/>
        </a:solidFill>
      </dgm:spPr>
      <dgm:t>
        <a:bodyPr/>
        <a:lstStyle/>
        <a:p>
          <a:r>
            <a:rPr lang="en-US" dirty="0"/>
            <a:t>Customer Specific PII and Cyber data concerns</a:t>
          </a:r>
        </a:p>
      </dgm:t>
    </dgm:pt>
    <dgm:pt modelId="{6ECCD241-9114-4C0F-80FF-EE0156B4E92B}" type="parTrans" cxnId="{9312A775-71A0-48F8-AD92-F9902EAC3C9B}">
      <dgm:prSet/>
      <dgm:spPr/>
      <dgm:t>
        <a:bodyPr/>
        <a:lstStyle/>
        <a:p>
          <a:endParaRPr lang="en-US"/>
        </a:p>
      </dgm:t>
    </dgm:pt>
    <dgm:pt modelId="{A8FE2F6B-1D81-430C-96A6-9D934B505CE0}" type="sibTrans" cxnId="{9312A775-71A0-48F8-AD92-F9902EAC3C9B}">
      <dgm:prSet/>
      <dgm:spPr/>
      <dgm:t>
        <a:bodyPr/>
        <a:lstStyle/>
        <a:p>
          <a:endParaRPr lang="en-US"/>
        </a:p>
      </dgm:t>
    </dgm:pt>
    <dgm:pt modelId="{44B9E362-D485-41D6-B309-A2BFC73FD281}">
      <dgm:prSet phldrT="[Text]"/>
      <dgm:spPr>
        <a:solidFill>
          <a:srgbClr val="92D050"/>
        </a:solidFill>
      </dgm:spPr>
      <dgm:t>
        <a:bodyPr/>
        <a:lstStyle/>
        <a:p>
          <a:r>
            <a:rPr lang="en-US" dirty="0"/>
            <a:t>Rate Change  organization specific requirements</a:t>
          </a:r>
        </a:p>
      </dgm:t>
    </dgm:pt>
    <dgm:pt modelId="{06543A69-7FBE-422F-AC63-F51FBD93B618}" type="parTrans" cxnId="{E02BBB79-35A9-4E4F-A54D-66588D3B2C89}">
      <dgm:prSet/>
      <dgm:spPr/>
      <dgm:t>
        <a:bodyPr/>
        <a:lstStyle/>
        <a:p>
          <a:endParaRPr lang="en-US"/>
        </a:p>
      </dgm:t>
    </dgm:pt>
    <dgm:pt modelId="{54413AA8-055F-447A-AAB7-D828A9199116}" type="sibTrans" cxnId="{E02BBB79-35A9-4E4F-A54D-66588D3B2C89}">
      <dgm:prSet/>
      <dgm:spPr/>
      <dgm:t>
        <a:bodyPr/>
        <a:lstStyle/>
        <a:p>
          <a:endParaRPr lang="en-US"/>
        </a:p>
      </dgm:t>
    </dgm:pt>
    <dgm:pt modelId="{14F02E21-CD55-479A-802B-3DC51D5E227D}">
      <dgm:prSet phldrT="[Text]"/>
      <dgm:spPr/>
      <dgm:t>
        <a:bodyPr/>
        <a:lstStyle/>
        <a:p>
          <a:r>
            <a:rPr lang="en-US" dirty="0"/>
            <a:t>Rate Comparison organization specific requirements</a:t>
          </a:r>
        </a:p>
      </dgm:t>
    </dgm:pt>
    <dgm:pt modelId="{EF0D7F62-73AB-4C77-ACA8-9A597B9C1DF7}" type="parTrans" cxnId="{212B7BB0-953D-44B9-B0EE-AD000E5C177B}">
      <dgm:prSet/>
      <dgm:spPr/>
      <dgm:t>
        <a:bodyPr/>
        <a:lstStyle/>
        <a:p>
          <a:endParaRPr lang="en-US"/>
        </a:p>
      </dgm:t>
    </dgm:pt>
    <dgm:pt modelId="{925BC64B-EFC0-4CE3-8E91-AF464B31D637}" type="sibTrans" cxnId="{212B7BB0-953D-44B9-B0EE-AD000E5C177B}">
      <dgm:prSet/>
      <dgm:spPr/>
      <dgm:t>
        <a:bodyPr/>
        <a:lstStyle/>
        <a:p>
          <a:endParaRPr lang="en-US"/>
        </a:p>
      </dgm:t>
    </dgm:pt>
    <dgm:pt modelId="{AA79E62E-ABA4-4C50-9CD1-E174F15614CC}">
      <dgm:prSet phldrT="[Text]"/>
      <dgm:spPr>
        <a:solidFill>
          <a:srgbClr val="002060"/>
        </a:solidFill>
      </dgm:spPr>
      <dgm:t>
        <a:bodyPr/>
        <a:lstStyle/>
        <a:p>
          <a:r>
            <a:rPr lang="en-US" dirty="0"/>
            <a:t>IOU and other legacy system requirements</a:t>
          </a:r>
        </a:p>
      </dgm:t>
    </dgm:pt>
    <dgm:pt modelId="{90C89A41-2CBD-407B-BB96-B5FBAEA6F5C9}" type="parTrans" cxnId="{49D91DF5-DE95-4855-9E1A-C8D3353796C6}">
      <dgm:prSet/>
      <dgm:spPr/>
      <dgm:t>
        <a:bodyPr/>
        <a:lstStyle/>
        <a:p>
          <a:endParaRPr lang="en-US"/>
        </a:p>
      </dgm:t>
    </dgm:pt>
    <dgm:pt modelId="{59B77E50-CABB-415F-8166-3C07FD9A16D6}" type="sibTrans" cxnId="{49D91DF5-DE95-4855-9E1A-C8D3353796C6}">
      <dgm:prSet/>
      <dgm:spPr/>
      <dgm:t>
        <a:bodyPr/>
        <a:lstStyle/>
        <a:p>
          <a:endParaRPr lang="en-US"/>
        </a:p>
      </dgm:t>
    </dgm:pt>
    <dgm:pt modelId="{3CB90B74-7F74-411A-B2D0-28B41ADFC68B}">
      <dgm:prSet phldrT="[Text]"/>
      <dgm:spPr>
        <a:solidFill>
          <a:srgbClr val="7030A0"/>
        </a:solidFill>
      </dgm:spPr>
      <dgm:t>
        <a:bodyPr/>
        <a:lstStyle/>
        <a:p>
          <a:r>
            <a:rPr lang="en-US" dirty="0"/>
            <a:t>Third Party Registration and Customer Authorization Requirements</a:t>
          </a:r>
        </a:p>
      </dgm:t>
    </dgm:pt>
    <dgm:pt modelId="{F3891611-4BCF-40AE-83D0-6097A5BD0156}" type="parTrans" cxnId="{9B28914C-F478-4085-AD37-1EBCDEF7B652}">
      <dgm:prSet/>
      <dgm:spPr/>
      <dgm:t>
        <a:bodyPr/>
        <a:lstStyle/>
        <a:p>
          <a:endParaRPr lang="en-US"/>
        </a:p>
      </dgm:t>
    </dgm:pt>
    <dgm:pt modelId="{1FF3FB59-EBCA-461C-98E2-22A0266DB271}" type="sibTrans" cxnId="{9B28914C-F478-4085-AD37-1EBCDEF7B652}">
      <dgm:prSet/>
      <dgm:spPr/>
      <dgm:t>
        <a:bodyPr/>
        <a:lstStyle/>
        <a:p>
          <a:endParaRPr lang="en-US"/>
        </a:p>
      </dgm:t>
    </dgm:pt>
    <dgm:pt modelId="{2C8EC3AB-929C-4193-96F0-F2ADC29754B5}">
      <dgm:prSet phldrT="[Text]"/>
      <dgm:spPr>
        <a:solidFill>
          <a:srgbClr val="000000"/>
        </a:solidFill>
      </dgm:spPr>
      <dgm:t>
        <a:bodyPr/>
        <a:lstStyle/>
        <a:p>
          <a:r>
            <a:rPr lang="en-US" dirty="0"/>
            <a:t>Statewide common functional requirements - explicit</a:t>
          </a:r>
        </a:p>
      </dgm:t>
    </dgm:pt>
    <dgm:pt modelId="{EE54AEAD-C5F2-4FD1-AFD6-31CED8B56D5F}" type="parTrans" cxnId="{7B4E8149-D47E-4A12-B7F3-875956B3437E}">
      <dgm:prSet/>
      <dgm:spPr/>
      <dgm:t>
        <a:bodyPr/>
        <a:lstStyle/>
        <a:p>
          <a:endParaRPr lang="en-US"/>
        </a:p>
      </dgm:t>
    </dgm:pt>
    <dgm:pt modelId="{49004BC0-C13C-4192-BA15-41F5C523362E}" type="sibTrans" cxnId="{7B4E8149-D47E-4A12-B7F3-875956B3437E}">
      <dgm:prSet/>
      <dgm:spPr/>
      <dgm:t>
        <a:bodyPr/>
        <a:lstStyle/>
        <a:p>
          <a:endParaRPr lang="en-US"/>
        </a:p>
      </dgm:t>
    </dgm:pt>
    <dgm:pt modelId="{6CB87205-A692-4A3A-8531-C3E3CA26A520}">
      <dgm:prSet phldrT="[Text]"/>
      <dgm:spPr/>
      <dgm:t>
        <a:bodyPr/>
        <a:lstStyle/>
        <a:p>
          <a:endParaRPr lang="en-US" dirty="0"/>
        </a:p>
      </dgm:t>
    </dgm:pt>
    <dgm:pt modelId="{EC3D44D5-F69E-4DE9-8AEA-B4592FC4B197}" type="parTrans" cxnId="{6705211D-1A00-4970-A310-B444DB155498}">
      <dgm:prSet/>
      <dgm:spPr/>
      <dgm:t>
        <a:bodyPr/>
        <a:lstStyle/>
        <a:p>
          <a:endParaRPr lang="en-US"/>
        </a:p>
      </dgm:t>
    </dgm:pt>
    <dgm:pt modelId="{58B1D46A-6A82-4812-B7A9-DAE717F29B6E}" type="sibTrans" cxnId="{6705211D-1A00-4970-A310-B444DB155498}">
      <dgm:prSet/>
      <dgm:spPr/>
      <dgm:t>
        <a:bodyPr/>
        <a:lstStyle/>
        <a:p>
          <a:endParaRPr lang="en-US"/>
        </a:p>
      </dgm:t>
    </dgm:pt>
    <dgm:pt modelId="{C0F65791-F2A5-41C8-BF1B-E18EE756C332}" type="pres">
      <dgm:prSet presAssocID="{7AE970B8-DD3C-4AC3-82C8-B4AEBC107853}" presName="Name0" presStyleCnt="0">
        <dgm:presLayoutVars>
          <dgm:chMax val="1"/>
          <dgm:chPref val="1"/>
          <dgm:dir/>
          <dgm:animOne val="branch"/>
          <dgm:animLvl val="lvl"/>
        </dgm:presLayoutVars>
      </dgm:prSet>
      <dgm:spPr/>
    </dgm:pt>
    <dgm:pt modelId="{AFD9D001-3240-4DCA-9147-73C03D902806}" type="pres">
      <dgm:prSet presAssocID="{99EFEA9B-EB1C-40FB-9EB2-03B557759071}" presName="Parent" presStyleLbl="node0" presStyleIdx="0" presStyleCnt="1">
        <dgm:presLayoutVars>
          <dgm:chMax val="6"/>
          <dgm:chPref val="6"/>
        </dgm:presLayoutVars>
      </dgm:prSet>
      <dgm:spPr/>
    </dgm:pt>
    <dgm:pt modelId="{AFCE8C26-E0BE-4EEA-AF4A-50A0EF851729}" type="pres">
      <dgm:prSet presAssocID="{FD4E1CC1-5CA8-448C-BF79-BFC3D707C0BC}" presName="Accent1" presStyleCnt="0"/>
      <dgm:spPr/>
    </dgm:pt>
    <dgm:pt modelId="{F7182566-248F-4035-8F98-B569EEB98FA0}" type="pres">
      <dgm:prSet presAssocID="{FD4E1CC1-5CA8-448C-BF79-BFC3D707C0BC}" presName="Accent" presStyleLbl="bgShp" presStyleIdx="0" presStyleCnt="6"/>
      <dgm:spPr/>
    </dgm:pt>
    <dgm:pt modelId="{0B87BA6F-C1FA-4080-8688-143CEF26B89A}" type="pres">
      <dgm:prSet presAssocID="{FD4E1CC1-5CA8-448C-BF79-BFC3D707C0BC}" presName="Child1" presStyleLbl="node1" presStyleIdx="0" presStyleCnt="6">
        <dgm:presLayoutVars>
          <dgm:chMax val="0"/>
          <dgm:chPref val="0"/>
          <dgm:bulletEnabled val="1"/>
        </dgm:presLayoutVars>
      </dgm:prSet>
      <dgm:spPr/>
    </dgm:pt>
    <dgm:pt modelId="{69C32A9A-1C0F-43F6-A50F-EF0FFA8E57E5}" type="pres">
      <dgm:prSet presAssocID="{44B9E362-D485-41D6-B309-A2BFC73FD281}" presName="Accent2" presStyleCnt="0"/>
      <dgm:spPr/>
    </dgm:pt>
    <dgm:pt modelId="{63391CDA-FBB3-4894-A11E-021DBACFFC08}" type="pres">
      <dgm:prSet presAssocID="{44B9E362-D485-41D6-B309-A2BFC73FD281}" presName="Accent" presStyleLbl="bgShp" presStyleIdx="1" presStyleCnt="6" custAng="5400000" custLinFactNeighborX="-83416" custLinFactNeighborY="13354"/>
      <dgm:spPr/>
    </dgm:pt>
    <dgm:pt modelId="{ECC63047-47EE-4E10-B6EB-88D5E3714C0B}" type="pres">
      <dgm:prSet presAssocID="{44B9E362-D485-41D6-B309-A2BFC73FD281}" presName="Child2" presStyleLbl="node1" presStyleIdx="1" presStyleCnt="6">
        <dgm:presLayoutVars>
          <dgm:chMax val="0"/>
          <dgm:chPref val="0"/>
          <dgm:bulletEnabled val="1"/>
        </dgm:presLayoutVars>
      </dgm:prSet>
      <dgm:spPr/>
    </dgm:pt>
    <dgm:pt modelId="{75F7CAFE-84D8-4C73-AA1F-C33105A4952D}" type="pres">
      <dgm:prSet presAssocID="{14F02E21-CD55-479A-802B-3DC51D5E227D}" presName="Accent3" presStyleCnt="0"/>
      <dgm:spPr/>
    </dgm:pt>
    <dgm:pt modelId="{D79091E4-9318-43E8-BB59-85EC6E870E9A}" type="pres">
      <dgm:prSet presAssocID="{14F02E21-CD55-479A-802B-3DC51D5E227D}" presName="Accent" presStyleLbl="bgShp" presStyleIdx="2" presStyleCnt="6" custAng="19685798" custLinFactNeighborX="-52168" custLinFactNeighborY="-67033"/>
      <dgm:spPr/>
    </dgm:pt>
    <dgm:pt modelId="{A205DE75-673F-4AFD-819D-4E51C57411A8}" type="pres">
      <dgm:prSet presAssocID="{14F02E21-CD55-479A-802B-3DC51D5E227D}" presName="Child3" presStyleLbl="node1" presStyleIdx="2" presStyleCnt="6">
        <dgm:presLayoutVars>
          <dgm:chMax val="0"/>
          <dgm:chPref val="0"/>
          <dgm:bulletEnabled val="1"/>
        </dgm:presLayoutVars>
      </dgm:prSet>
      <dgm:spPr/>
    </dgm:pt>
    <dgm:pt modelId="{15C79D39-2328-470A-A400-C2228D7AADC0}" type="pres">
      <dgm:prSet presAssocID="{AA79E62E-ABA4-4C50-9CD1-E174F15614CC}" presName="Accent4" presStyleCnt="0"/>
      <dgm:spPr/>
    </dgm:pt>
    <dgm:pt modelId="{1AB062D6-D31B-4B04-8C29-F912DA32AB46}" type="pres">
      <dgm:prSet presAssocID="{AA79E62E-ABA4-4C50-9CD1-E174F15614CC}" presName="Accent" presStyleLbl="bgShp" presStyleIdx="3" presStyleCnt="6" custAng="1769315" custLinFactNeighborX="26084" custLinFactNeighborY="-90818"/>
      <dgm:spPr/>
    </dgm:pt>
    <dgm:pt modelId="{15DBB813-DFC0-4DE7-8CE2-C3EB25F3EE4A}" type="pres">
      <dgm:prSet presAssocID="{AA79E62E-ABA4-4C50-9CD1-E174F15614CC}" presName="Child4" presStyleLbl="node1" presStyleIdx="3" presStyleCnt="6">
        <dgm:presLayoutVars>
          <dgm:chMax val="0"/>
          <dgm:chPref val="0"/>
          <dgm:bulletEnabled val="1"/>
        </dgm:presLayoutVars>
      </dgm:prSet>
      <dgm:spPr/>
    </dgm:pt>
    <dgm:pt modelId="{60F0F320-3234-4B9E-964D-F97784932AB8}" type="pres">
      <dgm:prSet presAssocID="{3CB90B74-7F74-411A-B2D0-28B41ADFC68B}" presName="Accent5" presStyleCnt="0"/>
      <dgm:spPr/>
    </dgm:pt>
    <dgm:pt modelId="{31790660-C882-4DDA-81F7-B18A9EB62DEE}" type="pres">
      <dgm:prSet presAssocID="{3CB90B74-7F74-411A-B2D0-28B41ADFC68B}" presName="Accent" presStyleLbl="bgShp" presStyleIdx="4" presStyleCnt="6" custAng="1834297" custLinFactNeighborX="82059" custLinFactNeighborY="-13057"/>
      <dgm:spPr/>
    </dgm:pt>
    <dgm:pt modelId="{9BD486D1-CFE1-4BD1-BF85-5A57BD2353C8}" type="pres">
      <dgm:prSet presAssocID="{3CB90B74-7F74-411A-B2D0-28B41ADFC68B}" presName="Child5" presStyleLbl="node1" presStyleIdx="4" presStyleCnt="6">
        <dgm:presLayoutVars>
          <dgm:chMax val="0"/>
          <dgm:chPref val="0"/>
          <dgm:bulletEnabled val="1"/>
        </dgm:presLayoutVars>
      </dgm:prSet>
      <dgm:spPr/>
    </dgm:pt>
    <dgm:pt modelId="{F807D805-24FC-494C-8615-2AF08ADF5BE0}" type="pres">
      <dgm:prSet presAssocID="{2C8EC3AB-929C-4193-96F0-F2ADC29754B5}" presName="Accent6" presStyleCnt="0"/>
      <dgm:spPr/>
    </dgm:pt>
    <dgm:pt modelId="{1544BB40-F216-4D5D-8627-169E5D12509C}" type="pres">
      <dgm:prSet presAssocID="{2C8EC3AB-929C-4193-96F0-F2ADC29754B5}" presName="Accent" presStyleLbl="bgShp" presStyleIdx="5" presStyleCnt="6" custAng="19892989" custLinFactNeighborX="59621" custLinFactNeighborY="74461"/>
      <dgm:spPr/>
    </dgm:pt>
    <dgm:pt modelId="{6C4BE8C2-AAB5-4B4A-AE3F-97EB6A3D04C3}" type="pres">
      <dgm:prSet presAssocID="{2C8EC3AB-929C-4193-96F0-F2ADC29754B5}" presName="Child6" presStyleLbl="node1" presStyleIdx="5" presStyleCnt="6">
        <dgm:presLayoutVars>
          <dgm:chMax val="0"/>
          <dgm:chPref val="0"/>
          <dgm:bulletEnabled val="1"/>
        </dgm:presLayoutVars>
      </dgm:prSet>
      <dgm:spPr/>
    </dgm:pt>
  </dgm:ptLst>
  <dgm:cxnLst>
    <dgm:cxn modelId="{6705211D-1A00-4970-A310-B444DB155498}" srcId="{99EFEA9B-EB1C-40FB-9EB2-03B557759071}" destId="{6CB87205-A692-4A3A-8531-C3E3CA26A520}" srcOrd="6" destOrd="0" parTransId="{EC3D44D5-F69E-4DE9-8AEA-B4592FC4B197}" sibTransId="{58B1D46A-6A82-4812-B7A9-DAE717F29B6E}"/>
    <dgm:cxn modelId="{FBCEEF2F-F796-45C0-A8EA-090134779A10}" type="presOf" srcId="{99EFEA9B-EB1C-40FB-9EB2-03B557759071}" destId="{AFD9D001-3240-4DCA-9147-73C03D902806}" srcOrd="0" destOrd="0" presId="urn:microsoft.com/office/officeart/2011/layout/HexagonRadial"/>
    <dgm:cxn modelId="{954E3032-A062-4003-8AD3-BD2B3F357525}" type="presOf" srcId="{AA79E62E-ABA4-4C50-9CD1-E174F15614CC}" destId="{15DBB813-DFC0-4DE7-8CE2-C3EB25F3EE4A}" srcOrd="0" destOrd="0" presId="urn:microsoft.com/office/officeart/2011/layout/HexagonRadial"/>
    <dgm:cxn modelId="{81AFED45-E3CE-4294-BCAE-5200CCE5B16E}" srcId="{7AE970B8-DD3C-4AC3-82C8-B4AEBC107853}" destId="{99EFEA9B-EB1C-40FB-9EB2-03B557759071}" srcOrd="0" destOrd="0" parTransId="{EB4FBF76-B321-4944-B6C3-B13423391688}" sibTransId="{A69ED309-6BBE-4EC3-83F5-1A8F21E42457}"/>
    <dgm:cxn modelId="{7B4E8149-D47E-4A12-B7F3-875956B3437E}" srcId="{99EFEA9B-EB1C-40FB-9EB2-03B557759071}" destId="{2C8EC3AB-929C-4193-96F0-F2ADC29754B5}" srcOrd="5" destOrd="0" parTransId="{EE54AEAD-C5F2-4FD1-AFD6-31CED8B56D5F}" sibTransId="{49004BC0-C13C-4192-BA15-41F5C523362E}"/>
    <dgm:cxn modelId="{9B28914C-F478-4085-AD37-1EBCDEF7B652}" srcId="{99EFEA9B-EB1C-40FB-9EB2-03B557759071}" destId="{3CB90B74-7F74-411A-B2D0-28B41ADFC68B}" srcOrd="4" destOrd="0" parTransId="{F3891611-4BCF-40AE-83D0-6097A5BD0156}" sibTransId="{1FF3FB59-EBCA-461C-98E2-22A0266DB271}"/>
    <dgm:cxn modelId="{9312A775-71A0-48F8-AD92-F9902EAC3C9B}" srcId="{99EFEA9B-EB1C-40FB-9EB2-03B557759071}" destId="{FD4E1CC1-5CA8-448C-BF79-BFC3D707C0BC}" srcOrd="0" destOrd="0" parTransId="{6ECCD241-9114-4C0F-80FF-EE0156B4E92B}" sibTransId="{A8FE2F6B-1D81-430C-96A6-9D934B505CE0}"/>
    <dgm:cxn modelId="{E02BBB79-35A9-4E4F-A54D-66588D3B2C89}" srcId="{99EFEA9B-EB1C-40FB-9EB2-03B557759071}" destId="{44B9E362-D485-41D6-B309-A2BFC73FD281}" srcOrd="1" destOrd="0" parTransId="{06543A69-7FBE-422F-AC63-F51FBD93B618}" sibTransId="{54413AA8-055F-447A-AAB7-D828A9199116}"/>
    <dgm:cxn modelId="{7EC23E88-D6F5-494F-AF28-4E55B9EEFE49}" type="presOf" srcId="{FD4E1CC1-5CA8-448C-BF79-BFC3D707C0BC}" destId="{0B87BA6F-C1FA-4080-8688-143CEF26B89A}" srcOrd="0" destOrd="0" presId="urn:microsoft.com/office/officeart/2011/layout/HexagonRadial"/>
    <dgm:cxn modelId="{B7CAC0A6-9E4D-4F54-ACCE-DDC376C86443}" type="presOf" srcId="{14F02E21-CD55-479A-802B-3DC51D5E227D}" destId="{A205DE75-673F-4AFD-819D-4E51C57411A8}" srcOrd="0" destOrd="0" presId="urn:microsoft.com/office/officeart/2011/layout/HexagonRadial"/>
    <dgm:cxn modelId="{212B7BB0-953D-44B9-B0EE-AD000E5C177B}" srcId="{99EFEA9B-EB1C-40FB-9EB2-03B557759071}" destId="{14F02E21-CD55-479A-802B-3DC51D5E227D}" srcOrd="2" destOrd="0" parTransId="{EF0D7F62-73AB-4C77-ACA8-9A597B9C1DF7}" sibTransId="{925BC64B-EFC0-4CE3-8E91-AF464B31D637}"/>
    <dgm:cxn modelId="{27C21CB4-CA9E-4669-B4F0-7DF25F55521F}" type="presOf" srcId="{3CB90B74-7F74-411A-B2D0-28B41ADFC68B}" destId="{9BD486D1-CFE1-4BD1-BF85-5A57BD2353C8}" srcOrd="0" destOrd="0" presId="urn:microsoft.com/office/officeart/2011/layout/HexagonRadial"/>
    <dgm:cxn modelId="{C7780CC5-4850-4F27-92D7-179CA20AEB93}" type="presOf" srcId="{7AE970B8-DD3C-4AC3-82C8-B4AEBC107853}" destId="{C0F65791-F2A5-41C8-BF1B-E18EE756C332}" srcOrd="0" destOrd="0" presId="urn:microsoft.com/office/officeart/2011/layout/HexagonRadial"/>
    <dgm:cxn modelId="{38F3E5D6-C82E-4EB1-B0D8-9FE192AE2213}" type="presOf" srcId="{2C8EC3AB-929C-4193-96F0-F2ADC29754B5}" destId="{6C4BE8C2-AAB5-4B4A-AE3F-97EB6A3D04C3}" srcOrd="0" destOrd="0" presId="urn:microsoft.com/office/officeart/2011/layout/HexagonRadial"/>
    <dgm:cxn modelId="{49D91DF5-DE95-4855-9E1A-C8D3353796C6}" srcId="{99EFEA9B-EB1C-40FB-9EB2-03B557759071}" destId="{AA79E62E-ABA4-4C50-9CD1-E174F15614CC}" srcOrd="3" destOrd="0" parTransId="{90C89A41-2CBD-407B-BB96-B5FBAEA6F5C9}" sibTransId="{59B77E50-CABB-415F-8166-3C07FD9A16D6}"/>
    <dgm:cxn modelId="{D2F7E3FD-85B6-473D-8E94-9CF82D942F31}" type="presOf" srcId="{44B9E362-D485-41D6-B309-A2BFC73FD281}" destId="{ECC63047-47EE-4E10-B6EB-88D5E3714C0B}" srcOrd="0" destOrd="0" presId="urn:microsoft.com/office/officeart/2011/layout/HexagonRadial"/>
    <dgm:cxn modelId="{79F30369-45B9-4C98-BE2F-08642A461D5F}" type="presParOf" srcId="{C0F65791-F2A5-41C8-BF1B-E18EE756C332}" destId="{AFD9D001-3240-4DCA-9147-73C03D902806}" srcOrd="0" destOrd="0" presId="urn:microsoft.com/office/officeart/2011/layout/HexagonRadial"/>
    <dgm:cxn modelId="{C515ACA2-3351-4AC3-AA1C-C91A85629078}" type="presParOf" srcId="{C0F65791-F2A5-41C8-BF1B-E18EE756C332}" destId="{AFCE8C26-E0BE-4EEA-AF4A-50A0EF851729}" srcOrd="1" destOrd="0" presId="urn:microsoft.com/office/officeart/2011/layout/HexagonRadial"/>
    <dgm:cxn modelId="{AC5B3C40-811A-427E-9756-E4841726CA4A}" type="presParOf" srcId="{AFCE8C26-E0BE-4EEA-AF4A-50A0EF851729}" destId="{F7182566-248F-4035-8F98-B569EEB98FA0}" srcOrd="0" destOrd="0" presId="urn:microsoft.com/office/officeart/2011/layout/HexagonRadial"/>
    <dgm:cxn modelId="{045F9BA8-0484-4CD4-B047-55ABB5350FE5}" type="presParOf" srcId="{C0F65791-F2A5-41C8-BF1B-E18EE756C332}" destId="{0B87BA6F-C1FA-4080-8688-143CEF26B89A}" srcOrd="2" destOrd="0" presId="urn:microsoft.com/office/officeart/2011/layout/HexagonRadial"/>
    <dgm:cxn modelId="{87D543CC-4E8E-44CC-BA81-F56306E013A1}" type="presParOf" srcId="{C0F65791-F2A5-41C8-BF1B-E18EE756C332}" destId="{69C32A9A-1C0F-43F6-A50F-EF0FFA8E57E5}" srcOrd="3" destOrd="0" presId="urn:microsoft.com/office/officeart/2011/layout/HexagonRadial"/>
    <dgm:cxn modelId="{8983D6C3-876F-4D4B-9271-7BD8B7254C56}" type="presParOf" srcId="{69C32A9A-1C0F-43F6-A50F-EF0FFA8E57E5}" destId="{63391CDA-FBB3-4894-A11E-021DBACFFC08}" srcOrd="0" destOrd="0" presId="urn:microsoft.com/office/officeart/2011/layout/HexagonRadial"/>
    <dgm:cxn modelId="{2CA81E4A-6E8D-459C-AC47-D58A01C716AB}" type="presParOf" srcId="{C0F65791-F2A5-41C8-BF1B-E18EE756C332}" destId="{ECC63047-47EE-4E10-B6EB-88D5E3714C0B}" srcOrd="4" destOrd="0" presId="urn:microsoft.com/office/officeart/2011/layout/HexagonRadial"/>
    <dgm:cxn modelId="{B29B0869-5DBA-459D-A803-779B15E5714B}" type="presParOf" srcId="{C0F65791-F2A5-41C8-BF1B-E18EE756C332}" destId="{75F7CAFE-84D8-4C73-AA1F-C33105A4952D}" srcOrd="5" destOrd="0" presId="urn:microsoft.com/office/officeart/2011/layout/HexagonRadial"/>
    <dgm:cxn modelId="{282BA0E5-6272-47AD-B44E-B3FBBA31003B}" type="presParOf" srcId="{75F7CAFE-84D8-4C73-AA1F-C33105A4952D}" destId="{D79091E4-9318-43E8-BB59-85EC6E870E9A}" srcOrd="0" destOrd="0" presId="urn:microsoft.com/office/officeart/2011/layout/HexagonRadial"/>
    <dgm:cxn modelId="{7D474F45-969B-49A6-92E9-0A95BB0423B8}" type="presParOf" srcId="{C0F65791-F2A5-41C8-BF1B-E18EE756C332}" destId="{A205DE75-673F-4AFD-819D-4E51C57411A8}" srcOrd="6" destOrd="0" presId="urn:microsoft.com/office/officeart/2011/layout/HexagonRadial"/>
    <dgm:cxn modelId="{4E6D2AAC-969D-4C91-B422-6876650269D4}" type="presParOf" srcId="{C0F65791-F2A5-41C8-BF1B-E18EE756C332}" destId="{15C79D39-2328-470A-A400-C2228D7AADC0}" srcOrd="7" destOrd="0" presId="urn:microsoft.com/office/officeart/2011/layout/HexagonRadial"/>
    <dgm:cxn modelId="{7D9DE1FB-1E0D-48E7-8C08-F7D6E651CB78}" type="presParOf" srcId="{15C79D39-2328-470A-A400-C2228D7AADC0}" destId="{1AB062D6-D31B-4B04-8C29-F912DA32AB46}" srcOrd="0" destOrd="0" presId="urn:microsoft.com/office/officeart/2011/layout/HexagonRadial"/>
    <dgm:cxn modelId="{9C9A0BF5-682D-468A-9D89-CF0C8366026B}" type="presParOf" srcId="{C0F65791-F2A5-41C8-BF1B-E18EE756C332}" destId="{15DBB813-DFC0-4DE7-8CE2-C3EB25F3EE4A}" srcOrd="8" destOrd="0" presId="urn:microsoft.com/office/officeart/2011/layout/HexagonRadial"/>
    <dgm:cxn modelId="{5B2D421A-4371-495C-B3CF-394800C75CB1}" type="presParOf" srcId="{C0F65791-F2A5-41C8-BF1B-E18EE756C332}" destId="{60F0F320-3234-4B9E-964D-F97784932AB8}" srcOrd="9" destOrd="0" presId="urn:microsoft.com/office/officeart/2011/layout/HexagonRadial"/>
    <dgm:cxn modelId="{83F2FF3F-7BCE-4779-8722-8C08E510C9E7}" type="presParOf" srcId="{60F0F320-3234-4B9E-964D-F97784932AB8}" destId="{31790660-C882-4DDA-81F7-B18A9EB62DEE}" srcOrd="0" destOrd="0" presId="urn:microsoft.com/office/officeart/2011/layout/HexagonRadial"/>
    <dgm:cxn modelId="{F8C5CFB3-8C88-4E6D-8A52-BC5930235CDC}" type="presParOf" srcId="{C0F65791-F2A5-41C8-BF1B-E18EE756C332}" destId="{9BD486D1-CFE1-4BD1-BF85-5A57BD2353C8}" srcOrd="10" destOrd="0" presId="urn:microsoft.com/office/officeart/2011/layout/HexagonRadial"/>
    <dgm:cxn modelId="{3EB66CA9-3225-4A97-BD87-F43F5EEE6624}" type="presParOf" srcId="{C0F65791-F2A5-41C8-BF1B-E18EE756C332}" destId="{F807D805-24FC-494C-8615-2AF08ADF5BE0}" srcOrd="11" destOrd="0" presId="urn:microsoft.com/office/officeart/2011/layout/HexagonRadial"/>
    <dgm:cxn modelId="{D494660C-27F3-4636-8A10-BF33FB4DE0B1}" type="presParOf" srcId="{F807D805-24FC-494C-8615-2AF08ADF5BE0}" destId="{1544BB40-F216-4D5D-8627-169E5D12509C}" srcOrd="0" destOrd="0" presId="urn:microsoft.com/office/officeart/2011/layout/HexagonRadial"/>
    <dgm:cxn modelId="{1933A515-9A5F-4057-8B4D-C876DF14EAD2}" type="presParOf" srcId="{C0F65791-F2A5-41C8-BF1B-E18EE756C332}" destId="{6C4BE8C2-AAB5-4B4A-AE3F-97EB6A3D04C3}" srcOrd="12" destOrd="0" presId="urn:microsoft.com/office/officeart/2011/layout/HexagonRadial"/>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8D18866-4A7D-4A12-AACB-29C5FE578D08}" type="doc">
      <dgm:prSet loTypeId="urn:microsoft.com/office/officeart/2005/8/layout/venn1" loCatId="relationship" qsTypeId="urn:microsoft.com/office/officeart/2005/8/quickstyle/simple1" qsCatId="simple" csTypeId="urn:microsoft.com/office/officeart/2005/8/colors/accent1_2" csCatId="accent1" phldr="1"/>
      <dgm:spPr/>
    </dgm:pt>
    <dgm:pt modelId="{203A57BB-005E-43CA-9322-F4D75CF85E4B}">
      <dgm:prSet phldrT="[Text]"/>
      <dgm:spPr/>
      <dgm:t>
        <a:bodyPr/>
        <a:lstStyle/>
        <a:p>
          <a:r>
            <a:rPr lang="en-US" dirty="0">
              <a:solidFill>
                <a:srgbClr val="FFC000"/>
              </a:solidFill>
            </a:rPr>
            <a:t>Organizations with independent interests</a:t>
          </a:r>
        </a:p>
      </dgm:t>
    </dgm:pt>
    <dgm:pt modelId="{1DCB2A18-8F3E-4F47-B1AE-FEC91C7DFA20}" type="parTrans" cxnId="{6349469A-3172-4651-9A5E-F96CE0E5C512}">
      <dgm:prSet/>
      <dgm:spPr/>
      <dgm:t>
        <a:bodyPr/>
        <a:lstStyle/>
        <a:p>
          <a:endParaRPr lang="en-US"/>
        </a:p>
      </dgm:t>
    </dgm:pt>
    <dgm:pt modelId="{22666B82-378B-4017-8DAC-E08027EE98DD}" type="sibTrans" cxnId="{6349469A-3172-4651-9A5E-F96CE0E5C512}">
      <dgm:prSet/>
      <dgm:spPr/>
      <dgm:t>
        <a:bodyPr/>
        <a:lstStyle/>
        <a:p>
          <a:endParaRPr lang="en-US"/>
        </a:p>
      </dgm:t>
    </dgm:pt>
    <dgm:pt modelId="{5862B621-2366-4AC3-900B-EF6C229B60E4}">
      <dgm:prSet phldrT="[Text]"/>
      <dgm:spPr/>
      <dgm:t>
        <a:bodyPr/>
        <a:lstStyle/>
        <a:p>
          <a:r>
            <a:rPr lang="en-US" dirty="0">
              <a:solidFill>
                <a:srgbClr val="92D050"/>
              </a:solidFill>
            </a:rPr>
            <a:t>Available Resources vary greatly</a:t>
          </a:r>
        </a:p>
      </dgm:t>
    </dgm:pt>
    <dgm:pt modelId="{A91230A9-6911-4709-8B25-B4EEBFC65BAD}" type="parTrans" cxnId="{8BF0677F-9FF6-4A9B-BB11-B60DC0074EF8}">
      <dgm:prSet/>
      <dgm:spPr/>
      <dgm:t>
        <a:bodyPr/>
        <a:lstStyle/>
        <a:p>
          <a:endParaRPr lang="en-US"/>
        </a:p>
      </dgm:t>
    </dgm:pt>
    <dgm:pt modelId="{F467FBA2-474F-45D1-B68A-DC9DACAFDDC0}" type="sibTrans" cxnId="{8BF0677F-9FF6-4A9B-BB11-B60DC0074EF8}">
      <dgm:prSet/>
      <dgm:spPr/>
      <dgm:t>
        <a:bodyPr/>
        <a:lstStyle/>
        <a:p>
          <a:endParaRPr lang="en-US"/>
        </a:p>
      </dgm:t>
    </dgm:pt>
    <dgm:pt modelId="{7615F9EE-5928-4D00-9D6D-5F2190069508}">
      <dgm:prSet phldrT="[Text]"/>
      <dgm:spPr/>
      <dgm:t>
        <a:bodyPr/>
        <a:lstStyle/>
        <a:p>
          <a:r>
            <a:rPr lang="en-US" dirty="0"/>
            <a:t>Organizations vary in technical capabilities &amp; implemented systems</a:t>
          </a:r>
        </a:p>
      </dgm:t>
    </dgm:pt>
    <dgm:pt modelId="{0866C7E6-8188-4EA9-B8DE-E45CF41B7E8A}" type="parTrans" cxnId="{A9A92CD8-7906-4019-9A8B-069C4054A114}">
      <dgm:prSet/>
      <dgm:spPr/>
      <dgm:t>
        <a:bodyPr/>
        <a:lstStyle/>
        <a:p>
          <a:endParaRPr lang="en-US"/>
        </a:p>
      </dgm:t>
    </dgm:pt>
    <dgm:pt modelId="{FAEF8CFA-35AB-4EE5-B14F-266FA5AEEE03}" type="sibTrans" cxnId="{A9A92CD8-7906-4019-9A8B-069C4054A114}">
      <dgm:prSet/>
      <dgm:spPr/>
      <dgm:t>
        <a:bodyPr/>
        <a:lstStyle/>
        <a:p>
          <a:endParaRPr lang="en-US"/>
        </a:p>
      </dgm:t>
    </dgm:pt>
    <dgm:pt modelId="{CE820387-5087-487C-9353-2E4BE80AC106}">
      <dgm:prSet phldrT="[Text]"/>
      <dgm:spPr/>
      <dgm:t>
        <a:bodyPr/>
        <a:lstStyle/>
        <a:p>
          <a:r>
            <a:rPr lang="en-US" dirty="0">
              <a:solidFill>
                <a:srgbClr val="000000"/>
              </a:solidFill>
            </a:rPr>
            <a:t>Regulated and unregulated parties have widely different focus</a:t>
          </a:r>
        </a:p>
      </dgm:t>
    </dgm:pt>
    <dgm:pt modelId="{D5B4AC69-E121-4D4A-8605-DBADBFD77555}" type="parTrans" cxnId="{6702CFCD-0995-48D1-B789-7096D2047678}">
      <dgm:prSet/>
      <dgm:spPr/>
      <dgm:t>
        <a:bodyPr/>
        <a:lstStyle/>
        <a:p>
          <a:endParaRPr lang="en-US"/>
        </a:p>
      </dgm:t>
    </dgm:pt>
    <dgm:pt modelId="{B93BAFA4-092A-43B2-87BB-53AB4DA2F0B9}" type="sibTrans" cxnId="{6702CFCD-0995-48D1-B789-7096D2047678}">
      <dgm:prSet/>
      <dgm:spPr/>
      <dgm:t>
        <a:bodyPr/>
        <a:lstStyle/>
        <a:p>
          <a:endParaRPr lang="en-US"/>
        </a:p>
      </dgm:t>
    </dgm:pt>
    <dgm:pt modelId="{B31D81ED-1EF8-457C-837D-575D2F9BD865}">
      <dgm:prSet phldrT="[Text]"/>
      <dgm:spPr/>
      <dgm:t>
        <a:bodyPr/>
        <a:lstStyle/>
        <a:p>
          <a:r>
            <a:rPr lang="en-US" dirty="0">
              <a:solidFill>
                <a:srgbClr val="002060"/>
              </a:solidFill>
            </a:rPr>
            <a:t>Cost recovery options are unclear or unavailable</a:t>
          </a:r>
        </a:p>
      </dgm:t>
    </dgm:pt>
    <dgm:pt modelId="{749E802A-99BD-45E5-82E6-D8057803B561}" type="parTrans" cxnId="{4BD3CBDA-54D9-4AF4-AF0D-6C783CB1FF86}">
      <dgm:prSet/>
      <dgm:spPr/>
      <dgm:t>
        <a:bodyPr/>
        <a:lstStyle/>
        <a:p>
          <a:endParaRPr lang="en-US"/>
        </a:p>
      </dgm:t>
    </dgm:pt>
    <dgm:pt modelId="{EF41A8B3-A215-4E40-B11A-A0308DABEFE3}" type="sibTrans" cxnId="{4BD3CBDA-54D9-4AF4-AF0D-6C783CB1FF86}">
      <dgm:prSet/>
      <dgm:spPr/>
      <dgm:t>
        <a:bodyPr/>
        <a:lstStyle/>
        <a:p>
          <a:endParaRPr lang="en-US"/>
        </a:p>
      </dgm:t>
    </dgm:pt>
    <dgm:pt modelId="{E5D633A2-8937-4416-BC15-4BA4A2F848B0}">
      <dgm:prSet phldrT="[Text]"/>
      <dgm:spPr/>
      <dgm:t>
        <a:bodyPr/>
        <a:lstStyle/>
        <a:p>
          <a:r>
            <a:rPr lang="en-US" dirty="0">
              <a:solidFill>
                <a:srgbClr val="7030A0"/>
              </a:solidFill>
            </a:rPr>
            <a:t>Business, Regulatory, Technology, Financial environment/contexts differ</a:t>
          </a:r>
        </a:p>
      </dgm:t>
    </dgm:pt>
    <dgm:pt modelId="{2BFECDAE-77D8-4D07-ABBC-87DAF12B6E76}" type="parTrans" cxnId="{D8CC3020-79B3-4E5D-9F52-61B5FCC26D78}">
      <dgm:prSet/>
      <dgm:spPr/>
      <dgm:t>
        <a:bodyPr/>
        <a:lstStyle/>
        <a:p>
          <a:endParaRPr lang="en-US"/>
        </a:p>
      </dgm:t>
    </dgm:pt>
    <dgm:pt modelId="{2F7BD978-A1AB-445B-A6DD-26B12E647234}" type="sibTrans" cxnId="{D8CC3020-79B3-4E5D-9F52-61B5FCC26D78}">
      <dgm:prSet/>
      <dgm:spPr/>
      <dgm:t>
        <a:bodyPr/>
        <a:lstStyle/>
        <a:p>
          <a:endParaRPr lang="en-US"/>
        </a:p>
      </dgm:t>
    </dgm:pt>
    <dgm:pt modelId="{3CBC232D-0EDA-44F9-AF85-8E44C765B101}" type="pres">
      <dgm:prSet presAssocID="{A8D18866-4A7D-4A12-AACB-29C5FE578D08}" presName="compositeShape" presStyleCnt="0">
        <dgm:presLayoutVars>
          <dgm:chMax val="7"/>
          <dgm:dir/>
          <dgm:resizeHandles val="exact"/>
        </dgm:presLayoutVars>
      </dgm:prSet>
      <dgm:spPr/>
    </dgm:pt>
    <dgm:pt modelId="{1F3FFFA2-5A81-4AF6-A97A-9BA9E8F1E357}" type="pres">
      <dgm:prSet presAssocID="{203A57BB-005E-43CA-9322-F4D75CF85E4B}" presName="circ1" presStyleLbl="vennNode1" presStyleIdx="0" presStyleCnt="6"/>
      <dgm:spPr>
        <a:solidFill>
          <a:srgbClr val="FFC000">
            <a:alpha val="50000"/>
          </a:srgbClr>
        </a:solidFill>
      </dgm:spPr>
    </dgm:pt>
    <dgm:pt modelId="{EA22C1B8-2656-47A2-A827-4400F3CA6E99}" type="pres">
      <dgm:prSet presAssocID="{203A57BB-005E-43CA-9322-F4D75CF85E4B}" presName="circ1Tx" presStyleLbl="revTx" presStyleIdx="0" presStyleCnt="0">
        <dgm:presLayoutVars>
          <dgm:chMax val="0"/>
          <dgm:chPref val="0"/>
          <dgm:bulletEnabled val="1"/>
        </dgm:presLayoutVars>
      </dgm:prSet>
      <dgm:spPr/>
    </dgm:pt>
    <dgm:pt modelId="{DB945E15-FB95-4526-A589-E987535EB4F6}" type="pres">
      <dgm:prSet presAssocID="{5862B621-2366-4AC3-900B-EF6C229B60E4}" presName="circ2" presStyleLbl="vennNode1" presStyleIdx="1" presStyleCnt="6"/>
      <dgm:spPr>
        <a:solidFill>
          <a:srgbClr val="92D050">
            <a:alpha val="50000"/>
          </a:srgbClr>
        </a:solidFill>
      </dgm:spPr>
    </dgm:pt>
    <dgm:pt modelId="{468DF7F6-E8E1-44E3-B0C3-EB513D1B3423}" type="pres">
      <dgm:prSet presAssocID="{5862B621-2366-4AC3-900B-EF6C229B60E4}" presName="circ2Tx" presStyleLbl="revTx" presStyleIdx="0" presStyleCnt="0">
        <dgm:presLayoutVars>
          <dgm:chMax val="0"/>
          <dgm:chPref val="0"/>
          <dgm:bulletEnabled val="1"/>
        </dgm:presLayoutVars>
      </dgm:prSet>
      <dgm:spPr/>
    </dgm:pt>
    <dgm:pt modelId="{042913CB-E9E5-4616-803C-0EB773A390AD}" type="pres">
      <dgm:prSet presAssocID="{7615F9EE-5928-4D00-9D6D-5F2190069508}" presName="circ3" presStyleLbl="vennNode1" presStyleIdx="2" presStyleCnt="6"/>
      <dgm:spPr>
        <a:solidFill>
          <a:srgbClr val="00B0F0">
            <a:alpha val="50000"/>
          </a:srgbClr>
        </a:solidFill>
      </dgm:spPr>
    </dgm:pt>
    <dgm:pt modelId="{C0E8116D-911C-4B8F-8B15-6B222DBFA87C}" type="pres">
      <dgm:prSet presAssocID="{7615F9EE-5928-4D00-9D6D-5F2190069508}" presName="circ3Tx" presStyleLbl="revTx" presStyleIdx="0" presStyleCnt="0">
        <dgm:presLayoutVars>
          <dgm:chMax val="0"/>
          <dgm:chPref val="0"/>
          <dgm:bulletEnabled val="1"/>
        </dgm:presLayoutVars>
      </dgm:prSet>
      <dgm:spPr/>
    </dgm:pt>
    <dgm:pt modelId="{FB5743B6-C7E8-46DA-A1D6-15006F7801FD}" type="pres">
      <dgm:prSet presAssocID="{B31D81ED-1EF8-457C-837D-575D2F9BD865}" presName="circ4" presStyleLbl="vennNode1" presStyleIdx="3" presStyleCnt="6"/>
      <dgm:spPr>
        <a:solidFill>
          <a:srgbClr val="002060">
            <a:alpha val="50000"/>
          </a:srgbClr>
        </a:solidFill>
      </dgm:spPr>
    </dgm:pt>
    <dgm:pt modelId="{8B3BEBB8-5AA1-4670-B2CA-23F2F4FFB10C}" type="pres">
      <dgm:prSet presAssocID="{B31D81ED-1EF8-457C-837D-575D2F9BD865}" presName="circ4Tx" presStyleLbl="revTx" presStyleIdx="0" presStyleCnt="0">
        <dgm:presLayoutVars>
          <dgm:chMax val="0"/>
          <dgm:chPref val="0"/>
          <dgm:bulletEnabled val="1"/>
        </dgm:presLayoutVars>
      </dgm:prSet>
      <dgm:spPr/>
    </dgm:pt>
    <dgm:pt modelId="{BFE1BA4A-617F-4CB3-ADF7-BEAB69A95716}" type="pres">
      <dgm:prSet presAssocID="{E5D633A2-8937-4416-BC15-4BA4A2F848B0}" presName="circ5" presStyleLbl="vennNode1" presStyleIdx="4" presStyleCnt="6"/>
      <dgm:spPr>
        <a:solidFill>
          <a:srgbClr val="7030A0">
            <a:alpha val="50000"/>
          </a:srgbClr>
        </a:solidFill>
      </dgm:spPr>
    </dgm:pt>
    <dgm:pt modelId="{84F34704-CB5D-4510-8ACE-8E2C833C878E}" type="pres">
      <dgm:prSet presAssocID="{E5D633A2-8937-4416-BC15-4BA4A2F848B0}" presName="circ5Tx" presStyleLbl="revTx" presStyleIdx="0" presStyleCnt="0">
        <dgm:presLayoutVars>
          <dgm:chMax val="0"/>
          <dgm:chPref val="0"/>
          <dgm:bulletEnabled val="1"/>
        </dgm:presLayoutVars>
      </dgm:prSet>
      <dgm:spPr/>
    </dgm:pt>
    <dgm:pt modelId="{09AD2916-2BB6-4A1C-B373-73E4686C72D3}" type="pres">
      <dgm:prSet presAssocID="{CE820387-5087-487C-9353-2E4BE80AC106}" presName="circ6" presStyleLbl="vennNode1" presStyleIdx="5" presStyleCnt="6"/>
      <dgm:spPr>
        <a:solidFill>
          <a:srgbClr val="000000">
            <a:alpha val="50000"/>
          </a:srgbClr>
        </a:solidFill>
      </dgm:spPr>
    </dgm:pt>
    <dgm:pt modelId="{B34310C4-229B-4EAF-85D0-D3036A8107EB}" type="pres">
      <dgm:prSet presAssocID="{CE820387-5087-487C-9353-2E4BE80AC106}" presName="circ6Tx" presStyleLbl="revTx" presStyleIdx="0" presStyleCnt="0">
        <dgm:presLayoutVars>
          <dgm:chMax val="0"/>
          <dgm:chPref val="0"/>
          <dgm:bulletEnabled val="1"/>
        </dgm:presLayoutVars>
      </dgm:prSet>
      <dgm:spPr/>
    </dgm:pt>
  </dgm:ptLst>
  <dgm:cxnLst>
    <dgm:cxn modelId="{499F3E0D-1F3D-4FBA-8E46-E8430067F86A}" type="presOf" srcId="{7615F9EE-5928-4D00-9D6D-5F2190069508}" destId="{C0E8116D-911C-4B8F-8B15-6B222DBFA87C}" srcOrd="0" destOrd="0" presId="urn:microsoft.com/office/officeart/2005/8/layout/venn1"/>
    <dgm:cxn modelId="{D8CC3020-79B3-4E5D-9F52-61B5FCC26D78}" srcId="{A8D18866-4A7D-4A12-AACB-29C5FE578D08}" destId="{E5D633A2-8937-4416-BC15-4BA4A2F848B0}" srcOrd="4" destOrd="0" parTransId="{2BFECDAE-77D8-4D07-ABBC-87DAF12B6E76}" sibTransId="{2F7BD978-A1AB-445B-A6DD-26B12E647234}"/>
    <dgm:cxn modelId="{3E14A925-9DF7-45DB-9A41-EFADA6DF68BB}" type="presOf" srcId="{E5D633A2-8937-4416-BC15-4BA4A2F848B0}" destId="{84F34704-CB5D-4510-8ACE-8E2C833C878E}" srcOrd="0" destOrd="0" presId="urn:microsoft.com/office/officeart/2005/8/layout/venn1"/>
    <dgm:cxn modelId="{6D65D12A-4853-438F-8904-DFDB2B518788}" type="presOf" srcId="{5862B621-2366-4AC3-900B-EF6C229B60E4}" destId="{468DF7F6-E8E1-44E3-B0C3-EB513D1B3423}" srcOrd="0" destOrd="0" presId="urn:microsoft.com/office/officeart/2005/8/layout/venn1"/>
    <dgm:cxn modelId="{BA08B53B-3A03-4DE7-9FBF-29ACC9CD6195}" type="presOf" srcId="{A8D18866-4A7D-4A12-AACB-29C5FE578D08}" destId="{3CBC232D-0EDA-44F9-AF85-8E44C765B101}" srcOrd="0" destOrd="0" presId="urn:microsoft.com/office/officeart/2005/8/layout/venn1"/>
    <dgm:cxn modelId="{8BF0677F-9FF6-4A9B-BB11-B60DC0074EF8}" srcId="{A8D18866-4A7D-4A12-AACB-29C5FE578D08}" destId="{5862B621-2366-4AC3-900B-EF6C229B60E4}" srcOrd="1" destOrd="0" parTransId="{A91230A9-6911-4709-8B25-B4EEBFC65BAD}" sibTransId="{F467FBA2-474F-45D1-B68A-DC9DACAFDDC0}"/>
    <dgm:cxn modelId="{2F1DA687-7805-4B23-88FB-1086B2B5CC9C}" type="presOf" srcId="{B31D81ED-1EF8-457C-837D-575D2F9BD865}" destId="{8B3BEBB8-5AA1-4670-B2CA-23F2F4FFB10C}" srcOrd="0" destOrd="0" presId="urn:microsoft.com/office/officeart/2005/8/layout/venn1"/>
    <dgm:cxn modelId="{6349469A-3172-4651-9A5E-F96CE0E5C512}" srcId="{A8D18866-4A7D-4A12-AACB-29C5FE578D08}" destId="{203A57BB-005E-43CA-9322-F4D75CF85E4B}" srcOrd="0" destOrd="0" parTransId="{1DCB2A18-8F3E-4F47-B1AE-FEC91C7DFA20}" sibTransId="{22666B82-378B-4017-8DAC-E08027EE98DD}"/>
    <dgm:cxn modelId="{08F458C8-7D4E-463D-B606-82B1D66B81DC}" type="presOf" srcId="{203A57BB-005E-43CA-9322-F4D75CF85E4B}" destId="{EA22C1B8-2656-47A2-A827-4400F3CA6E99}" srcOrd="0" destOrd="0" presId="urn:microsoft.com/office/officeart/2005/8/layout/venn1"/>
    <dgm:cxn modelId="{6702CFCD-0995-48D1-B789-7096D2047678}" srcId="{A8D18866-4A7D-4A12-AACB-29C5FE578D08}" destId="{CE820387-5087-487C-9353-2E4BE80AC106}" srcOrd="5" destOrd="0" parTransId="{D5B4AC69-E121-4D4A-8605-DBADBFD77555}" sibTransId="{B93BAFA4-092A-43B2-87BB-53AB4DA2F0B9}"/>
    <dgm:cxn modelId="{A9A92CD8-7906-4019-9A8B-069C4054A114}" srcId="{A8D18866-4A7D-4A12-AACB-29C5FE578D08}" destId="{7615F9EE-5928-4D00-9D6D-5F2190069508}" srcOrd="2" destOrd="0" parTransId="{0866C7E6-8188-4EA9-B8DE-E45CF41B7E8A}" sibTransId="{FAEF8CFA-35AB-4EE5-B14F-266FA5AEEE03}"/>
    <dgm:cxn modelId="{4BD3CBDA-54D9-4AF4-AF0D-6C783CB1FF86}" srcId="{A8D18866-4A7D-4A12-AACB-29C5FE578D08}" destId="{B31D81ED-1EF8-457C-837D-575D2F9BD865}" srcOrd="3" destOrd="0" parTransId="{749E802A-99BD-45E5-82E6-D8057803B561}" sibTransId="{EF41A8B3-A215-4E40-B11A-A0308DABEFE3}"/>
    <dgm:cxn modelId="{2D64A9EB-24FD-478B-AA6E-B257AD0B6F7E}" type="presOf" srcId="{CE820387-5087-487C-9353-2E4BE80AC106}" destId="{B34310C4-229B-4EAF-85D0-D3036A8107EB}" srcOrd="0" destOrd="0" presId="urn:microsoft.com/office/officeart/2005/8/layout/venn1"/>
    <dgm:cxn modelId="{F4795172-2C88-48CC-AD9F-552F4B34DD0D}" type="presParOf" srcId="{3CBC232D-0EDA-44F9-AF85-8E44C765B101}" destId="{1F3FFFA2-5A81-4AF6-A97A-9BA9E8F1E357}" srcOrd="0" destOrd="0" presId="urn:microsoft.com/office/officeart/2005/8/layout/venn1"/>
    <dgm:cxn modelId="{B3B02D35-60C4-4C57-93A9-9BBDD7D06EAC}" type="presParOf" srcId="{3CBC232D-0EDA-44F9-AF85-8E44C765B101}" destId="{EA22C1B8-2656-47A2-A827-4400F3CA6E99}" srcOrd="1" destOrd="0" presId="urn:microsoft.com/office/officeart/2005/8/layout/venn1"/>
    <dgm:cxn modelId="{717E09C8-B964-4D0E-94A7-C3436872D874}" type="presParOf" srcId="{3CBC232D-0EDA-44F9-AF85-8E44C765B101}" destId="{DB945E15-FB95-4526-A589-E987535EB4F6}" srcOrd="2" destOrd="0" presId="urn:microsoft.com/office/officeart/2005/8/layout/venn1"/>
    <dgm:cxn modelId="{90B4145D-58DC-4E4A-9783-7A555DB80460}" type="presParOf" srcId="{3CBC232D-0EDA-44F9-AF85-8E44C765B101}" destId="{468DF7F6-E8E1-44E3-B0C3-EB513D1B3423}" srcOrd="3" destOrd="0" presId="urn:microsoft.com/office/officeart/2005/8/layout/venn1"/>
    <dgm:cxn modelId="{4E60D23D-367D-4930-BCB2-11A90A5F6FD1}" type="presParOf" srcId="{3CBC232D-0EDA-44F9-AF85-8E44C765B101}" destId="{042913CB-E9E5-4616-803C-0EB773A390AD}" srcOrd="4" destOrd="0" presId="urn:microsoft.com/office/officeart/2005/8/layout/venn1"/>
    <dgm:cxn modelId="{D867E800-B047-47E7-BC74-A9BAEFC866A7}" type="presParOf" srcId="{3CBC232D-0EDA-44F9-AF85-8E44C765B101}" destId="{C0E8116D-911C-4B8F-8B15-6B222DBFA87C}" srcOrd="5" destOrd="0" presId="urn:microsoft.com/office/officeart/2005/8/layout/venn1"/>
    <dgm:cxn modelId="{95C9BF41-C46C-4553-AA6C-260A91F7EFCC}" type="presParOf" srcId="{3CBC232D-0EDA-44F9-AF85-8E44C765B101}" destId="{FB5743B6-C7E8-46DA-A1D6-15006F7801FD}" srcOrd="6" destOrd="0" presId="urn:microsoft.com/office/officeart/2005/8/layout/venn1"/>
    <dgm:cxn modelId="{B36B9BCC-078D-4754-9756-F562B9911AC2}" type="presParOf" srcId="{3CBC232D-0EDA-44F9-AF85-8E44C765B101}" destId="{8B3BEBB8-5AA1-4670-B2CA-23F2F4FFB10C}" srcOrd="7" destOrd="0" presId="urn:microsoft.com/office/officeart/2005/8/layout/venn1"/>
    <dgm:cxn modelId="{DCDEB7D8-4EAD-46D0-9E96-4647519DF0B6}" type="presParOf" srcId="{3CBC232D-0EDA-44F9-AF85-8E44C765B101}" destId="{BFE1BA4A-617F-4CB3-ADF7-BEAB69A95716}" srcOrd="8" destOrd="0" presId="urn:microsoft.com/office/officeart/2005/8/layout/venn1"/>
    <dgm:cxn modelId="{E10FC4B0-DD9F-49E5-96BE-AC34E1917E07}" type="presParOf" srcId="{3CBC232D-0EDA-44F9-AF85-8E44C765B101}" destId="{84F34704-CB5D-4510-8ACE-8E2C833C878E}" srcOrd="9" destOrd="0" presId="urn:microsoft.com/office/officeart/2005/8/layout/venn1"/>
    <dgm:cxn modelId="{6FBF364E-7F38-4B9F-9DD5-F4EE03D8DD11}" type="presParOf" srcId="{3CBC232D-0EDA-44F9-AF85-8E44C765B101}" destId="{09AD2916-2BB6-4A1C-B373-73E4686C72D3}" srcOrd="10" destOrd="0" presId="urn:microsoft.com/office/officeart/2005/8/layout/venn1"/>
    <dgm:cxn modelId="{559F45D9-3472-494A-A722-AB198D0CE4D5}" type="presParOf" srcId="{3CBC232D-0EDA-44F9-AF85-8E44C765B101}" destId="{B34310C4-229B-4EAF-85D0-D3036A8107EB}" srcOrd="11"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BB28627-BA7A-4B32-843B-C7509E660A2C}" type="doc">
      <dgm:prSet loTypeId="urn:microsoft.com/office/officeart/2005/8/layout/hierarchy4" loCatId="hierarchy" qsTypeId="urn:microsoft.com/office/officeart/2005/8/quickstyle/simple1" qsCatId="simple" csTypeId="urn:microsoft.com/office/officeart/2005/8/colors/accent1_2" csCatId="accent1" phldr="1"/>
      <dgm:spPr/>
      <dgm:t>
        <a:bodyPr/>
        <a:lstStyle/>
        <a:p>
          <a:endParaRPr lang="en-US"/>
        </a:p>
      </dgm:t>
    </dgm:pt>
    <dgm:pt modelId="{0CF5359F-0F53-4BDF-924D-8304FC8672B7}">
      <dgm:prSet phldrT="[Text]"/>
      <dgm:spPr>
        <a:solidFill>
          <a:schemeClr val="accent2"/>
        </a:solidFill>
      </dgm:spPr>
      <dgm:t>
        <a:bodyPr/>
        <a:lstStyle/>
        <a:p>
          <a:r>
            <a:rPr lang="en-US" dirty="0"/>
            <a:t>Funding Source</a:t>
          </a:r>
        </a:p>
      </dgm:t>
    </dgm:pt>
    <dgm:pt modelId="{38EB94E2-7821-439B-BB49-E25D48F6AFB1}" type="parTrans" cxnId="{22F51DC7-8DC5-45E4-B1AA-5359FFF23FD2}">
      <dgm:prSet/>
      <dgm:spPr/>
      <dgm:t>
        <a:bodyPr/>
        <a:lstStyle/>
        <a:p>
          <a:endParaRPr lang="en-US"/>
        </a:p>
      </dgm:t>
    </dgm:pt>
    <dgm:pt modelId="{2EAFF73D-A4DF-4F46-9177-AA352AD91B1C}" type="sibTrans" cxnId="{22F51DC7-8DC5-45E4-B1AA-5359FFF23FD2}">
      <dgm:prSet/>
      <dgm:spPr/>
      <dgm:t>
        <a:bodyPr/>
        <a:lstStyle/>
        <a:p>
          <a:endParaRPr lang="en-US"/>
        </a:p>
      </dgm:t>
    </dgm:pt>
    <dgm:pt modelId="{80EF26E2-3E27-4606-8589-58518F19E291}">
      <dgm:prSet phldrT="[Text]"/>
      <dgm:spPr>
        <a:solidFill>
          <a:srgbClr val="0070C0"/>
        </a:solidFill>
      </dgm:spPr>
      <dgm:t>
        <a:bodyPr/>
        <a:lstStyle/>
        <a:p>
          <a:r>
            <a:rPr lang="en-US" dirty="0"/>
            <a:t>Design and Integration of multiple systems</a:t>
          </a:r>
        </a:p>
      </dgm:t>
    </dgm:pt>
    <dgm:pt modelId="{D2A0DAB3-3116-4A83-B1D3-D224DDDC80CE}" type="parTrans" cxnId="{F1690599-7A8E-441A-856E-27D5CCCA45F6}">
      <dgm:prSet/>
      <dgm:spPr/>
      <dgm:t>
        <a:bodyPr/>
        <a:lstStyle/>
        <a:p>
          <a:endParaRPr lang="en-US"/>
        </a:p>
      </dgm:t>
    </dgm:pt>
    <dgm:pt modelId="{2FE16CDD-D3B1-4F11-8780-EF4A4B2FA3DB}" type="sibTrans" cxnId="{F1690599-7A8E-441A-856E-27D5CCCA45F6}">
      <dgm:prSet/>
      <dgm:spPr/>
      <dgm:t>
        <a:bodyPr/>
        <a:lstStyle/>
        <a:p>
          <a:endParaRPr lang="en-US"/>
        </a:p>
      </dgm:t>
    </dgm:pt>
    <dgm:pt modelId="{2FB0FB99-C1A1-483A-8322-0AE338BFF27A}">
      <dgm:prSet phldrT="[Text]"/>
      <dgm:spPr>
        <a:solidFill>
          <a:srgbClr val="00B050"/>
        </a:solidFill>
      </dgm:spPr>
      <dgm:t>
        <a:bodyPr/>
        <a:lstStyle/>
        <a:p>
          <a:r>
            <a:rPr lang="en-US" dirty="0"/>
            <a:t>Conformance to LMS Requirements</a:t>
          </a:r>
        </a:p>
      </dgm:t>
    </dgm:pt>
    <dgm:pt modelId="{155B1746-8BFA-4AD1-B595-C90D7A38F6C2}" type="parTrans" cxnId="{071194B8-7455-4244-8E3D-5C30014BAB94}">
      <dgm:prSet/>
      <dgm:spPr/>
      <dgm:t>
        <a:bodyPr/>
        <a:lstStyle/>
        <a:p>
          <a:endParaRPr lang="en-US"/>
        </a:p>
      </dgm:t>
    </dgm:pt>
    <dgm:pt modelId="{F5184843-2C0E-4141-BCFA-A905CB101B82}" type="sibTrans" cxnId="{071194B8-7455-4244-8E3D-5C30014BAB94}">
      <dgm:prSet/>
      <dgm:spPr/>
      <dgm:t>
        <a:bodyPr/>
        <a:lstStyle/>
        <a:p>
          <a:endParaRPr lang="en-US"/>
        </a:p>
      </dgm:t>
    </dgm:pt>
    <dgm:pt modelId="{DEC91C3B-DEB6-4F1F-AA4C-FFA6855D4523}">
      <dgm:prSet phldrT="[Text]"/>
      <dgm:spPr>
        <a:solidFill>
          <a:srgbClr val="7030A0"/>
        </a:solidFill>
      </dgm:spPr>
      <dgm:t>
        <a:bodyPr/>
        <a:lstStyle/>
        <a:p>
          <a:r>
            <a:rPr lang="en-US" dirty="0"/>
            <a:t>Jurisdiction and Stakeholder Alignment</a:t>
          </a:r>
        </a:p>
      </dgm:t>
    </dgm:pt>
    <dgm:pt modelId="{5E26CA1C-B7E1-4B55-9029-C0C0F63B4D51}" type="parTrans" cxnId="{296F47E1-75BB-460D-A999-F58EF3FA706C}">
      <dgm:prSet/>
      <dgm:spPr/>
      <dgm:t>
        <a:bodyPr/>
        <a:lstStyle/>
        <a:p>
          <a:endParaRPr lang="en-US"/>
        </a:p>
      </dgm:t>
    </dgm:pt>
    <dgm:pt modelId="{9AA47D27-358E-4F0B-A5F8-B6CE11CB08DE}" type="sibTrans" cxnId="{296F47E1-75BB-460D-A999-F58EF3FA706C}">
      <dgm:prSet/>
      <dgm:spPr/>
      <dgm:t>
        <a:bodyPr/>
        <a:lstStyle/>
        <a:p>
          <a:endParaRPr lang="en-US"/>
        </a:p>
      </dgm:t>
    </dgm:pt>
    <dgm:pt modelId="{54DE3263-C0F4-4F2F-BCD8-0F64775AFA62}" type="pres">
      <dgm:prSet presAssocID="{8BB28627-BA7A-4B32-843B-C7509E660A2C}" presName="Name0" presStyleCnt="0">
        <dgm:presLayoutVars>
          <dgm:chPref val="1"/>
          <dgm:dir/>
          <dgm:animOne val="branch"/>
          <dgm:animLvl val="lvl"/>
          <dgm:resizeHandles/>
        </dgm:presLayoutVars>
      </dgm:prSet>
      <dgm:spPr/>
    </dgm:pt>
    <dgm:pt modelId="{698B21F8-B9FD-4FE1-8F2A-986F038B7498}" type="pres">
      <dgm:prSet presAssocID="{0CF5359F-0F53-4BDF-924D-8304FC8672B7}" presName="vertOne" presStyleCnt="0"/>
      <dgm:spPr/>
    </dgm:pt>
    <dgm:pt modelId="{F7C20D09-F049-4665-B8BF-8097EEA800D0}" type="pres">
      <dgm:prSet presAssocID="{0CF5359F-0F53-4BDF-924D-8304FC8672B7}" presName="txOne" presStyleLbl="node0" presStyleIdx="0" presStyleCnt="2">
        <dgm:presLayoutVars>
          <dgm:chPref val="3"/>
        </dgm:presLayoutVars>
      </dgm:prSet>
      <dgm:spPr/>
    </dgm:pt>
    <dgm:pt modelId="{462A4F29-3255-4207-992E-DE29FC771162}" type="pres">
      <dgm:prSet presAssocID="{0CF5359F-0F53-4BDF-924D-8304FC8672B7}" presName="parTransOne" presStyleCnt="0"/>
      <dgm:spPr/>
    </dgm:pt>
    <dgm:pt modelId="{51848A82-49FF-4149-96B9-9EC6C75DDF17}" type="pres">
      <dgm:prSet presAssocID="{0CF5359F-0F53-4BDF-924D-8304FC8672B7}" presName="horzOne" presStyleCnt="0"/>
      <dgm:spPr/>
    </dgm:pt>
    <dgm:pt modelId="{BB3BA632-22F5-4E1D-A2AC-AC9653E4AAAB}" type="pres">
      <dgm:prSet presAssocID="{80EF26E2-3E27-4606-8589-58518F19E291}" presName="vertTwo" presStyleCnt="0"/>
      <dgm:spPr/>
    </dgm:pt>
    <dgm:pt modelId="{37E5CA92-F0EC-47C5-A38C-0CC78D15530B}" type="pres">
      <dgm:prSet presAssocID="{80EF26E2-3E27-4606-8589-58518F19E291}" presName="txTwo" presStyleLbl="node2" presStyleIdx="0" presStyleCnt="2">
        <dgm:presLayoutVars>
          <dgm:chPref val="3"/>
        </dgm:presLayoutVars>
      </dgm:prSet>
      <dgm:spPr/>
    </dgm:pt>
    <dgm:pt modelId="{75612777-077B-4EB5-8C0C-62360EFDC3EB}" type="pres">
      <dgm:prSet presAssocID="{80EF26E2-3E27-4606-8589-58518F19E291}" presName="horzTwo" presStyleCnt="0"/>
      <dgm:spPr/>
    </dgm:pt>
    <dgm:pt modelId="{037FBE8F-FD6C-4369-B340-1F7BDE24F1B9}" type="pres">
      <dgm:prSet presAssocID="{2EAFF73D-A4DF-4F46-9177-AA352AD91B1C}" presName="sibSpaceOne" presStyleCnt="0"/>
      <dgm:spPr/>
    </dgm:pt>
    <dgm:pt modelId="{DC16E141-398D-41C1-BC88-D9719A2DEAE5}" type="pres">
      <dgm:prSet presAssocID="{2FB0FB99-C1A1-483A-8322-0AE338BFF27A}" presName="vertOne" presStyleCnt="0"/>
      <dgm:spPr/>
    </dgm:pt>
    <dgm:pt modelId="{037ADB21-F456-443E-A60F-2CCC30D919B8}" type="pres">
      <dgm:prSet presAssocID="{2FB0FB99-C1A1-483A-8322-0AE338BFF27A}" presName="txOne" presStyleLbl="node0" presStyleIdx="1" presStyleCnt="2">
        <dgm:presLayoutVars>
          <dgm:chPref val="3"/>
        </dgm:presLayoutVars>
      </dgm:prSet>
      <dgm:spPr/>
    </dgm:pt>
    <dgm:pt modelId="{86252D37-F754-4236-A25D-97F7364059D9}" type="pres">
      <dgm:prSet presAssocID="{2FB0FB99-C1A1-483A-8322-0AE338BFF27A}" presName="parTransOne" presStyleCnt="0"/>
      <dgm:spPr/>
    </dgm:pt>
    <dgm:pt modelId="{8CB6087C-4116-403D-91EB-D4F4F9D54B06}" type="pres">
      <dgm:prSet presAssocID="{2FB0FB99-C1A1-483A-8322-0AE338BFF27A}" presName="horzOne" presStyleCnt="0"/>
      <dgm:spPr/>
    </dgm:pt>
    <dgm:pt modelId="{4211EE80-92BF-47E4-BDCE-35243A19838C}" type="pres">
      <dgm:prSet presAssocID="{DEC91C3B-DEB6-4F1F-AA4C-FFA6855D4523}" presName="vertTwo" presStyleCnt="0"/>
      <dgm:spPr/>
    </dgm:pt>
    <dgm:pt modelId="{87DB06D0-A3CE-4041-BE31-7C486BEBD237}" type="pres">
      <dgm:prSet presAssocID="{DEC91C3B-DEB6-4F1F-AA4C-FFA6855D4523}" presName="txTwo" presStyleLbl="node2" presStyleIdx="1" presStyleCnt="2">
        <dgm:presLayoutVars>
          <dgm:chPref val="3"/>
        </dgm:presLayoutVars>
      </dgm:prSet>
      <dgm:spPr/>
    </dgm:pt>
    <dgm:pt modelId="{269D1880-3F30-4E04-BE0A-E1050EACEA5E}" type="pres">
      <dgm:prSet presAssocID="{DEC91C3B-DEB6-4F1F-AA4C-FFA6855D4523}" presName="horzTwo" presStyleCnt="0"/>
      <dgm:spPr/>
    </dgm:pt>
  </dgm:ptLst>
  <dgm:cxnLst>
    <dgm:cxn modelId="{A54BFB0A-E64A-44C9-A930-8ADDE975DE4E}" type="presOf" srcId="{2FB0FB99-C1A1-483A-8322-0AE338BFF27A}" destId="{037ADB21-F456-443E-A60F-2CCC30D919B8}" srcOrd="0" destOrd="0" presId="urn:microsoft.com/office/officeart/2005/8/layout/hierarchy4"/>
    <dgm:cxn modelId="{BA736A0C-2C1A-4256-A398-BD96DE05B667}" type="presOf" srcId="{0CF5359F-0F53-4BDF-924D-8304FC8672B7}" destId="{F7C20D09-F049-4665-B8BF-8097EEA800D0}" srcOrd="0" destOrd="0" presId="urn:microsoft.com/office/officeart/2005/8/layout/hierarchy4"/>
    <dgm:cxn modelId="{F0BA1477-D9CF-45C3-9A3E-2E0E6DCF1710}" type="presOf" srcId="{8BB28627-BA7A-4B32-843B-C7509E660A2C}" destId="{54DE3263-C0F4-4F2F-BCD8-0F64775AFA62}" srcOrd="0" destOrd="0" presId="urn:microsoft.com/office/officeart/2005/8/layout/hierarchy4"/>
    <dgm:cxn modelId="{F1690599-7A8E-441A-856E-27D5CCCA45F6}" srcId="{0CF5359F-0F53-4BDF-924D-8304FC8672B7}" destId="{80EF26E2-3E27-4606-8589-58518F19E291}" srcOrd="0" destOrd="0" parTransId="{D2A0DAB3-3116-4A83-B1D3-D224DDDC80CE}" sibTransId="{2FE16CDD-D3B1-4F11-8780-EF4A4B2FA3DB}"/>
    <dgm:cxn modelId="{071194B8-7455-4244-8E3D-5C30014BAB94}" srcId="{8BB28627-BA7A-4B32-843B-C7509E660A2C}" destId="{2FB0FB99-C1A1-483A-8322-0AE338BFF27A}" srcOrd="1" destOrd="0" parTransId="{155B1746-8BFA-4AD1-B595-C90D7A38F6C2}" sibTransId="{F5184843-2C0E-4141-BCFA-A905CB101B82}"/>
    <dgm:cxn modelId="{AEFB57C3-2D68-45B9-AC1E-F33D6778C17F}" type="presOf" srcId="{DEC91C3B-DEB6-4F1F-AA4C-FFA6855D4523}" destId="{87DB06D0-A3CE-4041-BE31-7C486BEBD237}" srcOrd="0" destOrd="0" presId="urn:microsoft.com/office/officeart/2005/8/layout/hierarchy4"/>
    <dgm:cxn modelId="{57FC7BC3-E069-4695-8B99-AF5862A0917B}" type="presOf" srcId="{80EF26E2-3E27-4606-8589-58518F19E291}" destId="{37E5CA92-F0EC-47C5-A38C-0CC78D15530B}" srcOrd="0" destOrd="0" presId="urn:microsoft.com/office/officeart/2005/8/layout/hierarchy4"/>
    <dgm:cxn modelId="{22F51DC7-8DC5-45E4-B1AA-5359FFF23FD2}" srcId="{8BB28627-BA7A-4B32-843B-C7509E660A2C}" destId="{0CF5359F-0F53-4BDF-924D-8304FC8672B7}" srcOrd="0" destOrd="0" parTransId="{38EB94E2-7821-439B-BB49-E25D48F6AFB1}" sibTransId="{2EAFF73D-A4DF-4F46-9177-AA352AD91B1C}"/>
    <dgm:cxn modelId="{296F47E1-75BB-460D-A999-F58EF3FA706C}" srcId="{2FB0FB99-C1A1-483A-8322-0AE338BFF27A}" destId="{DEC91C3B-DEB6-4F1F-AA4C-FFA6855D4523}" srcOrd="0" destOrd="0" parTransId="{5E26CA1C-B7E1-4B55-9029-C0C0F63B4D51}" sibTransId="{9AA47D27-358E-4F0B-A5F8-B6CE11CB08DE}"/>
    <dgm:cxn modelId="{380D5531-F340-48F4-83E9-331ED5EBC86C}" type="presParOf" srcId="{54DE3263-C0F4-4F2F-BCD8-0F64775AFA62}" destId="{698B21F8-B9FD-4FE1-8F2A-986F038B7498}" srcOrd="0" destOrd="0" presId="urn:microsoft.com/office/officeart/2005/8/layout/hierarchy4"/>
    <dgm:cxn modelId="{392C9151-DC9E-45E5-A12D-17A252F0A917}" type="presParOf" srcId="{698B21F8-B9FD-4FE1-8F2A-986F038B7498}" destId="{F7C20D09-F049-4665-B8BF-8097EEA800D0}" srcOrd="0" destOrd="0" presId="urn:microsoft.com/office/officeart/2005/8/layout/hierarchy4"/>
    <dgm:cxn modelId="{8DFCCCB6-A534-4FC4-82B2-887CB36C1190}" type="presParOf" srcId="{698B21F8-B9FD-4FE1-8F2A-986F038B7498}" destId="{462A4F29-3255-4207-992E-DE29FC771162}" srcOrd="1" destOrd="0" presId="urn:microsoft.com/office/officeart/2005/8/layout/hierarchy4"/>
    <dgm:cxn modelId="{577946E8-5269-40A7-B62A-019FD90E6756}" type="presParOf" srcId="{698B21F8-B9FD-4FE1-8F2A-986F038B7498}" destId="{51848A82-49FF-4149-96B9-9EC6C75DDF17}" srcOrd="2" destOrd="0" presId="urn:microsoft.com/office/officeart/2005/8/layout/hierarchy4"/>
    <dgm:cxn modelId="{53EC5224-F991-4F43-8FA5-7C81DC8DB1B4}" type="presParOf" srcId="{51848A82-49FF-4149-96B9-9EC6C75DDF17}" destId="{BB3BA632-22F5-4E1D-A2AC-AC9653E4AAAB}" srcOrd="0" destOrd="0" presId="urn:microsoft.com/office/officeart/2005/8/layout/hierarchy4"/>
    <dgm:cxn modelId="{76C6BCD4-B671-4DA5-983E-C771BE4FE99C}" type="presParOf" srcId="{BB3BA632-22F5-4E1D-A2AC-AC9653E4AAAB}" destId="{37E5CA92-F0EC-47C5-A38C-0CC78D15530B}" srcOrd="0" destOrd="0" presId="urn:microsoft.com/office/officeart/2005/8/layout/hierarchy4"/>
    <dgm:cxn modelId="{38E873A0-98C7-41C1-ADFD-D545C6BF40BF}" type="presParOf" srcId="{BB3BA632-22F5-4E1D-A2AC-AC9653E4AAAB}" destId="{75612777-077B-4EB5-8C0C-62360EFDC3EB}" srcOrd="1" destOrd="0" presId="urn:microsoft.com/office/officeart/2005/8/layout/hierarchy4"/>
    <dgm:cxn modelId="{A8159F60-206F-4AE6-9701-E20A8EBEEF4F}" type="presParOf" srcId="{54DE3263-C0F4-4F2F-BCD8-0F64775AFA62}" destId="{037FBE8F-FD6C-4369-B340-1F7BDE24F1B9}" srcOrd="1" destOrd="0" presId="urn:microsoft.com/office/officeart/2005/8/layout/hierarchy4"/>
    <dgm:cxn modelId="{280C5F85-E746-4CC1-879B-B7C088D7365D}" type="presParOf" srcId="{54DE3263-C0F4-4F2F-BCD8-0F64775AFA62}" destId="{DC16E141-398D-41C1-BC88-D9719A2DEAE5}" srcOrd="2" destOrd="0" presId="urn:microsoft.com/office/officeart/2005/8/layout/hierarchy4"/>
    <dgm:cxn modelId="{D69254CE-4D68-43C1-BDBD-5076EB429D58}" type="presParOf" srcId="{DC16E141-398D-41C1-BC88-D9719A2DEAE5}" destId="{037ADB21-F456-443E-A60F-2CCC30D919B8}" srcOrd="0" destOrd="0" presId="urn:microsoft.com/office/officeart/2005/8/layout/hierarchy4"/>
    <dgm:cxn modelId="{1C274160-E43A-4E56-95E8-946C50534447}" type="presParOf" srcId="{DC16E141-398D-41C1-BC88-D9719A2DEAE5}" destId="{86252D37-F754-4236-A25D-97F7364059D9}" srcOrd="1" destOrd="0" presId="urn:microsoft.com/office/officeart/2005/8/layout/hierarchy4"/>
    <dgm:cxn modelId="{C0FBA94D-05FB-487A-814A-76E0FC339789}" type="presParOf" srcId="{DC16E141-398D-41C1-BC88-D9719A2DEAE5}" destId="{8CB6087C-4116-403D-91EB-D4F4F9D54B06}" srcOrd="2" destOrd="0" presId="urn:microsoft.com/office/officeart/2005/8/layout/hierarchy4"/>
    <dgm:cxn modelId="{6D718B4B-905D-4184-A142-AE1E8A2B96BB}" type="presParOf" srcId="{8CB6087C-4116-403D-91EB-D4F4F9D54B06}" destId="{4211EE80-92BF-47E4-BDCE-35243A19838C}" srcOrd="0" destOrd="0" presId="urn:microsoft.com/office/officeart/2005/8/layout/hierarchy4"/>
    <dgm:cxn modelId="{58AABCC4-D98C-468E-A004-3DE8E7050F43}" type="presParOf" srcId="{4211EE80-92BF-47E4-BDCE-35243A19838C}" destId="{87DB06D0-A3CE-4041-BE31-7C486BEBD237}" srcOrd="0" destOrd="0" presId="urn:microsoft.com/office/officeart/2005/8/layout/hierarchy4"/>
    <dgm:cxn modelId="{41699F81-C9A6-4B74-98D6-0E4B7E5B0DEE}" type="presParOf" srcId="{4211EE80-92BF-47E4-BDCE-35243A19838C}" destId="{269D1880-3F30-4E04-BE0A-E1050EACEA5E}"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ACF55E-D0EB-4AC1-BE4D-3D7D308F221B}">
      <dsp:nvSpPr>
        <dsp:cNvPr id="0" name=""/>
        <dsp:cNvSpPr/>
      </dsp:nvSpPr>
      <dsp:spPr>
        <a:xfrm>
          <a:off x="0" y="228219"/>
          <a:ext cx="6096000" cy="277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7273A4F-88EF-4800-9841-CC8C74E96062}">
      <dsp:nvSpPr>
        <dsp:cNvPr id="0" name=""/>
        <dsp:cNvSpPr/>
      </dsp:nvSpPr>
      <dsp:spPr>
        <a:xfrm>
          <a:off x="304800" y="65859"/>
          <a:ext cx="4267200" cy="324720"/>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marL="0" lvl="0" indent="0" algn="l" defTabSz="488950">
            <a:lnSpc>
              <a:spcPct val="90000"/>
            </a:lnSpc>
            <a:spcBef>
              <a:spcPct val="0"/>
            </a:spcBef>
            <a:spcAft>
              <a:spcPct val="35000"/>
            </a:spcAft>
            <a:buNone/>
          </a:pPr>
          <a:r>
            <a:rPr lang="en-US" sz="1100" kern="1200" dirty="0"/>
            <a:t>Summary of Observations &amp; Recommendations</a:t>
          </a:r>
        </a:p>
      </dsp:txBody>
      <dsp:txXfrm>
        <a:off x="320652" y="81711"/>
        <a:ext cx="4235496" cy="293016"/>
      </dsp:txXfrm>
    </dsp:sp>
    <dsp:sp modelId="{FCA59BE5-16B1-464B-91DA-7B263188E720}">
      <dsp:nvSpPr>
        <dsp:cNvPr id="0" name=""/>
        <dsp:cNvSpPr/>
      </dsp:nvSpPr>
      <dsp:spPr>
        <a:xfrm>
          <a:off x="0" y="727179"/>
          <a:ext cx="6096000" cy="277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731B9D8-9BB4-4FED-90D0-71187B489E14}">
      <dsp:nvSpPr>
        <dsp:cNvPr id="0" name=""/>
        <dsp:cNvSpPr/>
      </dsp:nvSpPr>
      <dsp:spPr>
        <a:xfrm>
          <a:off x="304800" y="564819"/>
          <a:ext cx="4267200" cy="324720"/>
        </a:xfrm>
        <a:prstGeom prst="round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marL="0" lvl="0" indent="0" algn="l" defTabSz="488950">
            <a:lnSpc>
              <a:spcPct val="90000"/>
            </a:lnSpc>
            <a:spcBef>
              <a:spcPct val="0"/>
            </a:spcBef>
            <a:spcAft>
              <a:spcPct val="35000"/>
            </a:spcAft>
            <a:buNone/>
          </a:pPr>
          <a:r>
            <a:rPr lang="en-US" sz="1100" kern="1200"/>
            <a:t>Summary of Timeline</a:t>
          </a:r>
          <a:endParaRPr lang="en-US" sz="1100" kern="1200" dirty="0"/>
        </a:p>
      </dsp:txBody>
      <dsp:txXfrm>
        <a:off x="320652" y="580671"/>
        <a:ext cx="4235496" cy="293016"/>
      </dsp:txXfrm>
    </dsp:sp>
    <dsp:sp modelId="{DC6E857A-4841-49B1-9087-75E136938792}">
      <dsp:nvSpPr>
        <dsp:cNvPr id="0" name=""/>
        <dsp:cNvSpPr/>
      </dsp:nvSpPr>
      <dsp:spPr>
        <a:xfrm>
          <a:off x="0" y="1226140"/>
          <a:ext cx="6096000" cy="277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2B63164-8978-4273-A1BA-C97532D5E56C}">
      <dsp:nvSpPr>
        <dsp:cNvPr id="0" name=""/>
        <dsp:cNvSpPr/>
      </dsp:nvSpPr>
      <dsp:spPr>
        <a:xfrm>
          <a:off x="304800" y="1063780"/>
          <a:ext cx="4267200" cy="324720"/>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marL="0" lvl="0" indent="0" algn="l" defTabSz="488950">
            <a:lnSpc>
              <a:spcPct val="90000"/>
            </a:lnSpc>
            <a:spcBef>
              <a:spcPct val="0"/>
            </a:spcBef>
            <a:spcAft>
              <a:spcPct val="35000"/>
            </a:spcAft>
            <a:buNone/>
          </a:pPr>
          <a:r>
            <a:rPr lang="en-US" sz="1100" kern="1200" dirty="0"/>
            <a:t>Design Complexity</a:t>
          </a:r>
        </a:p>
      </dsp:txBody>
      <dsp:txXfrm>
        <a:off x="320652" y="1079632"/>
        <a:ext cx="4235496" cy="293016"/>
      </dsp:txXfrm>
    </dsp:sp>
    <dsp:sp modelId="{0E571C6C-1199-4CB4-AC04-59C3552EE393}">
      <dsp:nvSpPr>
        <dsp:cNvPr id="0" name=""/>
        <dsp:cNvSpPr/>
      </dsp:nvSpPr>
      <dsp:spPr>
        <a:xfrm>
          <a:off x="0" y="1725100"/>
          <a:ext cx="6096000" cy="277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7E4E0FC-ECE7-44C2-81D7-F3889DCB0E25}">
      <dsp:nvSpPr>
        <dsp:cNvPr id="0" name=""/>
        <dsp:cNvSpPr/>
      </dsp:nvSpPr>
      <dsp:spPr>
        <a:xfrm>
          <a:off x="304800" y="1562740"/>
          <a:ext cx="4267200" cy="324720"/>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marL="0" lvl="0" indent="0" algn="l" defTabSz="488950">
            <a:lnSpc>
              <a:spcPct val="90000"/>
            </a:lnSpc>
            <a:spcBef>
              <a:spcPct val="0"/>
            </a:spcBef>
            <a:spcAft>
              <a:spcPct val="35000"/>
            </a:spcAft>
            <a:buNone/>
          </a:pPr>
          <a:r>
            <a:rPr lang="en-US" sz="1100" kern="1200" dirty="0"/>
            <a:t>Consensus Complexity</a:t>
          </a:r>
        </a:p>
      </dsp:txBody>
      <dsp:txXfrm>
        <a:off x="320652" y="1578592"/>
        <a:ext cx="4235496" cy="293016"/>
      </dsp:txXfrm>
    </dsp:sp>
    <dsp:sp modelId="{BEA57BD3-1318-49E6-977E-2B26CF506C01}">
      <dsp:nvSpPr>
        <dsp:cNvPr id="0" name=""/>
        <dsp:cNvSpPr/>
      </dsp:nvSpPr>
      <dsp:spPr>
        <a:xfrm>
          <a:off x="0" y="2224060"/>
          <a:ext cx="6096000" cy="277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DAACAFB-26CC-4530-BE5B-760AB37DE0B0}">
      <dsp:nvSpPr>
        <dsp:cNvPr id="0" name=""/>
        <dsp:cNvSpPr/>
      </dsp:nvSpPr>
      <dsp:spPr>
        <a:xfrm>
          <a:off x="304800" y="2061700"/>
          <a:ext cx="4267200" cy="32472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marL="0" lvl="0" indent="0" algn="l" defTabSz="488950">
            <a:lnSpc>
              <a:spcPct val="90000"/>
            </a:lnSpc>
            <a:spcBef>
              <a:spcPct val="0"/>
            </a:spcBef>
            <a:spcAft>
              <a:spcPct val="35000"/>
            </a:spcAft>
            <a:buNone/>
          </a:pPr>
          <a:r>
            <a:rPr lang="en-US" sz="1100" kern="1200" dirty="0"/>
            <a:t>Takeaways from Analysis</a:t>
          </a:r>
        </a:p>
      </dsp:txBody>
      <dsp:txXfrm>
        <a:off x="320652" y="2077552"/>
        <a:ext cx="4235496" cy="293016"/>
      </dsp:txXfrm>
    </dsp:sp>
    <dsp:sp modelId="{4D33158A-57B4-40EC-B1BC-9AA0DBDC937F}">
      <dsp:nvSpPr>
        <dsp:cNvPr id="0" name=""/>
        <dsp:cNvSpPr/>
      </dsp:nvSpPr>
      <dsp:spPr>
        <a:xfrm>
          <a:off x="0" y="2723020"/>
          <a:ext cx="6096000" cy="277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CFBA7E3-B498-4864-B6C6-B374AB3C112B}">
      <dsp:nvSpPr>
        <dsp:cNvPr id="0" name=""/>
        <dsp:cNvSpPr/>
      </dsp:nvSpPr>
      <dsp:spPr>
        <a:xfrm>
          <a:off x="304800" y="2560660"/>
          <a:ext cx="4267200" cy="3247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marL="0" lvl="0" indent="0" algn="l" defTabSz="488950">
            <a:lnSpc>
              <a:spcPct val="90000"/>
            </a:lnSpc>
            <a:spcBef>
              <a:spcPct val="0"/>
            </a:spcBef>
            <a:spcAft>
              <a:spcPct val="35000"/>
            </a:spcAft>
            <a:buNone/>
          </a:pPr>
          <a:r>
            <a:rPr lang="en-US" sz="1100" kern="1200" dirty="0"/>
            <a:t>Need for Alignment on LMS Requirements &amp; Definitions</a:t>
          </a:r>
        </a:p>
      </dsp:txBody>
      <dsp:txXfrm>
        <a:off x="320652" y="2576512"/>
        <a:ext cx="4235496" cy="293016"/>
      </dsp:txXfrm>
    </dsp:sp>
    <dsp:sp modelId="{FC8686C5-5790-45D7-8022-A1D10E4CD8CD}">
      <dsp:nvSpPr>
        <dsp:cNvPr id="0" name=""/>
        <dsp:cNvSpPr/>
      </dsp:nvSpPr>
      <dsp:spPr>
        <a:xfrm>
          <a:off x="0" y="3221979"/>
          <a:ext cx="6096000" cy="277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8503BD6-FFAC-4A2E-9129-63C8049CAE93}">
      <dsp:nvSpPr>
        <dsp:cNvPr id="0" name=""/>
        <dsp:cNvSpPr/>
      </dsp:nvSpPr>
      <dsp:spPr>
        <a:xfrm>
          <a:off x="304800" y="3059620"/>
          <a:ext cx="4267200" cy="32472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marL="0" lvl="0" indent="0" algn="l" defTabSz="488950">
            <a:lnSpc>
              <a:spcPct val="90000"/>
            </a:lnSpc>
            <a:spcBef>
              <a:spcPct val="0"/>
            </a:spcBef>
            <a:spcAft>
              <a:spcPct val="35000"/>
            </a:spcAft>
            <a:buNone/>
          </a:pPr>
          <a:r>
            <a:rPr lang="en-US" sz="1100" kern="1200" dirty="0"/>
            <a:t>Conclusion</a:t>
          </a:r>
        </a:p>
      </dsp:txBody>
      <dsp:txXfrm>
        <a:off x="320652" y="3075472"/>
        <a:ext cx="4235496" cy="293016"/>
      </dsp:txXfrm>
    </dsp:sp>
    <dsp:sp modelId="{29722E67-BA23-4A7D-8DF7-54348D52E8D5}">
      <dsp:nvSpPr>
        <dsp:cNvPr id="0" name=""/>
        <dsp:cNvSpPr/>
      </dsp:nvSpPr>
      <dsp:spPr>
        <a:xfrm>
          <a:off x="0" y="3720940"/>
          <a:ext cx="6096000" cy="277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8939D8B-8755-40FF-8FE2-76184F507030}">
      <dsp:nvSpPr>
        <dsp:cNvPr id="0" name=""/>
        <dsp:cNvSpPr/>
      </dsp:nvSpPr>
      <dsp:spPr>
        <a:xfrm>
          <a:off x="304800" y="3558580"/>
          <a:ext cx="4267200" cy="324720"/>
        </a:xfrm>
        <a:prstGeom prst="roundRect">
          <a:avLst/>
        </a:prstGeom>
        <a:solidFill>
          <a:srgbClr val="FE717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marL="0" lvl="0" indent="0" algn="l" defTabSz="488950">
            <a:lnSpc>
              <a:spcPct val="90000"/>
            </a:lnSpc>
            <a:spcBef>
              <a:spcPct val="0"/>
            </a:spcBef>
            <a:spcAft>
              <a:spcPct val="35000"/>
            </a:spcAft>
            <a:buNone/>
          </a:pPr>
          <a:r>
            <a:rPr lang="en-US" sz="1100" kern="1200" dirty="0"/>
            <a:t>Appendix:  Sections 1621 (g) &amp; 1623 (c)</a:t>
          </a:r>
        </a:p>
      </dsp:txBody>
      <dsp:txXfrm>
        <a:off x="320652" y="3574432"/>
        <a:ext cx="4235496" cy="2930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51EBD5-58B0-46B1-BA21-1BC1D4562BA6}">
      <dsp:nvSpPr>
        <dsp:cNvPr id="0" name=""/>
        <dsp:cNvSpPr/>
      </dsp:nvSpPr>
      <dsp:spPr>
        <a:xfrm rot="5400000">
          <a:off x="3349975" y="-910184"/>
          <a:ext cx="1585912" cy="390144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US" sz="1400" b="0" i="0" kern="1200" dirty="0">
              <a:solidFill>
                <a:srgbClr val="212121"/>
              </a:solidFill>
              <a:effectLst/>
              <a:latin typeface="Arial"/>
              <a:cs typeface="Arial"/>
            </a:rPr>
            <a:t>The </a:t>
          </a:r>
          <a:r>
            <a:rPr lang="en-US" sz="1400" kern="1200" dirty="0">
              <a:solidFill>
                <a:srgbClr val="212121"/>
              </a:solidFill>
              <a:latin typeface="Arial"/>
              <a:cs typeface="Arial"/>
            </a:rPr>
            <a:t>explicitly required functional features of the statewide tool will require sensitive data and interoperability with customer systems from multiple organizations.</a:t>
          </a:r>
          <a:endParaRPr lang="en-US" sz="1400" kern="1200" dirty="0"/>
        </a:p>
        <a:p>
          <a:pPr marL="114300" lvl="1" indent="-114300" algn="l" defTabSz="622300">
            <a:lnSpc>
              <a:spcPct val="90000"/>
            </a:lnSpc>
            <a:spcBef>
              <a:spcPct val="0"/>
            </a:spcBef>
            <a:spcAft>
              <a:spcPct val="15000"/>
            </a:spcAft>
            <a:buChar char="•"/>
          </a:pPr>
          <a:r>
            <a:rPr lang="en-US" sz="1400" kern="1200" dirty="0">
              <a:solidFill>
                <a:srgbClr val="212121"/>
              </a:solidFill>
              <a:latin typeface="Arial"/>
              <a:cs typeface="Arial"/>
            </a:rPr>
            <a:t>Stakeholders, including 18 IOU/MOU/CCAs and multiple third parties have varying interests, funding mechanisms.</a:t>
          </a:r>
          <a:endParaRPr lang="en-US" sz="1400" kern="1200" dirty="0"/>
        </a:p>
      </dsp:txBody>
      <dsp:txXfrm rot="-5400000">
        <a:off x="2192211" y="324998"/>
        <a:ext cx="3824022" cy="1431076"/>
      </dsp:txXfrm>
    </dsp:sp>
    <dsp:sp modelId="{350AE9D3-9D1F-4ADF-84EB-154537B57D41}">
      <dsp:nvSpPr>
        <dsp:cNvPr id="0" name=""/>
        <dsp:cNvSpPr/>
      </dsp:nvSpPr>
      <dsp:spPr>
        <a:xfrm>
          <a:off x="0" y="49"/>
          <a:ext cx="2194560" cy="1982390"/>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dirty="0"/>
            <a:t>Observations</a:t>
          </a:r>
        </a:p>
      </dsp:txBody>
      <dsp:txXfrm>
        <a:off x="96772" y="96821"/>
        <a:ext cx="2001016" cy="1788846"/>
      </dsp:txXfrm>
    </dsp:sp>
    <dsp:sp modelId="{4B391DC0-B14A-422E-A969-9970FF4C5EBE}">
      <dsp:nvSpPr>
        <dsp:cNvPr id="0" name=""/>
        <dsp:cNvSpPr/>
      </dsp:nvSpPr>
      <dsp:spPr>
        <a:xfrm rot="5400000">
          <a:off x="3334569" y="1095407"/>
          <a:ext cx="1585912" cy="390144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US" sz="1400" i="0" kern="1200" dirty="0">
              <a:solidFill>
                <a:srgbClr val="212121"/>
              </a:solidFill>
              <a:effectLst/>
              <a:latin typeface="Arial"/>
              <a:cs typeface="Arial"/>
            </a:rPr>
            <a:t>The CEC should itself, or through a </a:t>
          </a:r>
          <a:r>
            <a:rPr lang="en-US" sz="1400" kern="1200" dirty="0">
              <a:solidFill>
                <a:srgbClr val="212121"/>
              </a:solidFill>
              <a:latin typeface="Arial"/>
              <a:cs typeface="Arial"/>
            </a:rPr>
            <a:t>third-party </a:t>
          </a:r>
          <a:r>
            <a:rPr lang="en-US" sz="1400" i="0" kern="1200" dirty="0">
              <a:solidFill>
                <a:srgbClr val="212121"/>
              </a:solidFill>
              <a:effectLst/>
              <a:latin typeface="Arial"/>
              <a:cs typeface="Arial"/>
            </a:rPr>
            <a:t>consultant, provide a forum and framework for the </a:t>
          </a:r>
          <a:r>
            <a:rPr lang="en-US" sz="1400" kern="1200" dirty="0">
              <a:solidFill>
                <a:srgbClr val="212121"/>
              </a:solidFill>
              <a:latin typeface="Arial"/>
              <a:cs typeface="Arial"/>
            </a:rPr>
            <a:t>third-party</a:t>
          </a:r>
          <a:r>
            <a:rPr lang="en-US" sz="1400" i="0" kern="1200" dirty="0">
              <a:solidFill>
                <a:srgbClr val="212121"/>
              </a:solidFill>
              <a:effectLst/>
              <a:latin typeface="Arial"/>
              <a:cs typeface="Arial"/>
            </a:rPr>
            <a:t> tool to be developed.</a:t>
          </a:r>
          <a:r>
            <a:rPr lang="en-US" sz="1400" kern="1200" dirty="0">
              <a:solidFill>
                <a:srgbClr val="212121"/>
              </a:solidFill>
              <a:latin typeface="Arial"/>
              <a:cs typeface="Arial"/>
            </a:rPr>
            <a:t> </a:t>
          </a:r>
          <a:r>
            <a:rPr lang="en-US" sz="1400" i="0" kern="1200" dirty="0">
              <a:solidFill>
                <a:srgbClr val="212121"/>
              </a:solidFill>
              <a:effectLst/>
              <a:latin typeface="Arial"/>
              <a:cs typeface="Arial"/>
            </a:rPr>
            <a:t> This will enable complexities to be discussed, solutions proposed and adopted, and stakeholder feedback be documented.</a:t>
          </a:r>
          <a:endParaRPr lang="en-US" sz="1400" kern="1200" dirty="0"/>
        </a:p>
      </dsp:txBody>
      <dsp:txXfrm rot="-5400000">
        <a:off x="2176805" y="2330589"/>
        <a:ext cx="3824022" cy="1431076"/>
      </dsp:txXfrm>
    </dsp:sp>
    <dsp:sp modelId="{265466F9-74B6-44A3-9B08-93E6C727112B}">
      <dsp:nvSpPr>
        <dsp:cNvPr id="0" name=""/>
        <dsp:cNvSpPr/>
      </dsp:nvSpPr>
      <dsp:spPr>
        <a:xfrm>
          <a:off x="0" y="2081609"/>
          <a:ext cx="2194560" cy="1982390"/>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dirty="0"/>
            <a:t>Recommendations</a:t>
          </a:r>
        </a:p>
      </dsp:txBody>
      <dsp:txXfrm>
        <a:off x="96772" y="2178381"/>
        <a:ext cx="2001016" cy="17888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D9D001-3240-4DCA-9147-73C03D902806}">
      <dsp:nvSpPr>
        <dsp:cNvPr id="0" name=""/>
        <dsp:cNvSpPr/>
      </dsp:nvSpPr>
      <dsp:spPr>
        <a:xfrm>
          <a:off x="2711961" y="1574453"/>
          <a:ext cx="2001198" cy="1731117"/>
        </a:xfrm>
        <a:prstGeom prst="hexagon">
          <a:avLst>
            <a:gd name="adj" fmla="val 28570"/>
            <a:gd name="vf" fmla="val 11547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dirty="0"/>
            <a:t>Statewide Tool</a:t>
          </a:r>
        </a:p>
      </dsp:txBody>
      <dsp:txXfrm>
        <a:off x="3043588" y="1861323"/>
        <a:ext cx="1337944" cy="1157377"/>
      </dsp:txXfrm>
    </dsp:sp>
    <dsp:sp modelId="{63391CDA-FBB3-4894-A11E-021DBACFFC08}">
      <dsp:nvSpPr>
        <dsp:cNvPr id="0" name=""/>
        <dsp:cNvSpPr/>
      </dsp:nvSpPr>
      <dsp:spPr>
        <a:xfrm rot="5400000">
          <a:off x="3335266" y="833107"/>
          <a:ext cx="755046" cy="65057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87BA6F-C1FA-4080-8688-143CEF26B89A}">
      <dsp:nvSpPr>
        <dsp:cNvPr id="0" name=""/>
        <dsp:cNvSpPr/>
      </dsp:nvSpPr>
      <dsp:spPr>
        <a:xfrm>
          <a:off x="2896300" y="0"/>
          <a:ext cx="1639968" cy="1418765"/>
        </a:xfrm>
        <a:prstGeom prst="hexagon">
          <a:avLst>
            <a:gd name="adj" fmla="val 28570"/>
            <a:gd name="vf" fmla="val 115470"/>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dirty="0"/>
            <a:t>Customer Specific PII and Cyber data concerns</a:t>
          </a:r>
        </a:p>
      </dsp:txBody>
      <dsp:txXfrm>
        <a:off x="3168078" y="235120"/>
        <a:ext cx="1096412" cy="948525"/>
      </dsp:txXfrm>
    </dsp:sp>
    <dsp:sp modelId="{D79091E4-9318-43E8-BB59-85EC6E870E9A}">
      <dsp:nvSpPr>
        <dsp:cNvPr id="0" name=""/>
        <dsp:cNvSpPr/>
      </dsp:nvSpPr>
      <dsp:spPr>
        <a:xfrm rot="19685798">
          <a:off x="4452401" y="1526356"/>
          <a:ext cx="755046" cy="65057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CC63047-47EE-4E10-B6EB-88D5E3714C0B}">
      <dsp:nvSpPr>
        <dsp:cNvPr id="0" name=""/>
        <dsp:cNvSpPr/>
      </dsp:nvSpPr>
      <dsp:spPr>
        <a:xfrm>
          <a:off x="4400341" y="872635"/>
          <a:ext cx="1639968" cy="1418765"/>
        </a:xfrm>
        <a:prstGeom prst="hexagon">
          <a:avLst>
            <a:gd name="adj" fmla="val 28570"/>
            <a:gd name="vf" fmla="val 115470"/>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dirty="0"/>
            <a:t>Rate Change  organization specific requirements</a:t>
          </a:r>
        </a:p>
      </dsp:txBody>
      <dsp:txXfrm>
        <a:off x="4672119" y="1107755"/>
        <a:ext cx="1096412" cy="948525"/>
      </dsp:txXfrm>
    </dsp:sp>
    <dsp:sp modelId="{1AB062D6-D31B-4B04-8C29-F912DA32AB46}">
      <dsp:nvSpPr>
        <dsp:cNvPr id="0" name=""/>
        <dsp:cNvSpPr/>
      </dsp:nvSpPr>
      <dsp:spPr>
        <a:xfrm rot="1769315">
          <a:off x="4431103" y="2744505"/>
          <a:ext cx="755046" cy="65057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205DE75-673F-4AFD-819D-4E51C57411A8}">
      <dsp:nvSpPr>
        <dsp:cNvPr id="0" name=""/>
        <dsp:cNvSpPr/>
      </dsp:nvSpPr>
      <dsp:spPr>
        <a:xfrm>
          <a:off x="4400341" y="2588136"/>
          <a:ext cx="1639968" cy="1418765"/>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dirty="0"/>
            <a:t>Rate Comparison organization specific requirements</a:t>
          </a:r>
        </a:p>
      </dsp:txBody>
      <dsp:txXfrm>
        <a:off x="4672119" y="2823256"/>
        <a:ext cx="1096412" cy="948525"/>
      </dsp:txXfrm>
    </dsp:sp>
    <dsp:sp modelId="{31790660-C882-4DDA-81F7-B18A9EB62DEE}">
      <dsp:nvSpPr>
        <dsp:cNvPr id="0" name=""/>
        <dsp:cNvSpPr/>
      </dsp:nvSpPr>
      <dsp:spPr>
        <a:xfrm rot="1834297">
          <a:off x="3335268" y="3392908"/>
          <a:ext cx="755046" cy="65057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DBB813-DFC0-4DE7-8CE2-C3EB25F3EE4A}">
      <dsp:nvSpPr>
        <dsp:cNvPr id="0" name=""/>
        <dsp:cNvSpPr/>
      </dsp:nvSpPr>
      <dsp:spPr>
        <a:xfrm>
          <a:off x="2896300" y="3461747"/>
          <a:ext cx="1639968" cy="1418765"/>
        </a:xfrm>
        <a:prstGeom prst="hexagon">
          <a:avLst>
            <a:gd name="adj" fmla="val 28570"/>
            <a:gd name="vf" fmla="val 11547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dirty="0"/>
            <a:t>IOU and other legacy system requirements</a:t>
          </a:r>
        </a:p>
      </dsp:txBody>
      <dsp:txXfrm>
        <a:off x="3168078" y="3696867"/>
        <a:ext cx="1096412" cy="948525"/>
      </dsp:txXfrm>
    </dsp:sp>
    <dsp:sp modelId="{1544BB40-F216-4D5D-8627-169E5D12509C}">
      <dsp:nvSpPr>
        <dsp:cNvPr id="0" name=""/>
        <dsp:cNvSpPr/>
      </dsp:nvSpPr>
      <dsp:spPr>
        <a:xfrm rot="19892989">
          <a:off x="2270223" y="2746540"/>
          <a:ext cx="755046" cy="65057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D486D1-CFE1-4BD1-BF85-5A57BD2353C8}">
      <dsp:nvSpPr>
        <dsp:cNvPr id="0" name=""/>
        <dsp:cNvSpPr/>
      </dsp:nvSpPr>
      <dsp:spPr>
        <a:xfrm>
          <a:off x="1385276" y="2589112"/>
          <a:ext cx="1639968" cy="1418765"/>
        </a:xfrm>
        <a:prstGeom prst="hexagon">
          <a:avLst>
            <a:gd name="adj" fmla="val 28570"/>
            <a:gd name="vf" fmla="val 11547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dirty="0"/>
            <a:t>Third Party Registration and Customer Authorization Requirements</a:t>
          </a:r>
        </a:p>
      </dsp:txBody>
      <dsp:txXfrm>
        <a:off x="1657054" y="2824232"/>
        <a:ext cx="1096412" cy="948525"/>
      </dsp:txXfrm>
    </dsp:sp>
    <dsp:sp modelId="{6C4BE8C2-AAB5-4B4A-AE3F-97EB6A3D04C3}">
      <dsp:nvSpPr>
        <dsp:cNvPr id="0" name=""/>
        <dsp:cNvSpPr/>
      </dsp:nvSpPr>
      <dsp:spPr>
        <a:xfrm>
          <a:off x="1385276" y="870683"/>
          <a:ext cx="1639968" cy="1418765"/>
        </a:xfrm>
        <a:prstGeom prst="hexagon">
          <a:avLst>
            <a:gd name="adj" fmla="val 28570"/>
            <a:gd name="vf" fmla="val 115470"/>
          </a:avLst>
        </a:prstGeom>
        <a:solidFill>
          <a:srgbClr val="0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dirty="0"/>
            <a:t>Statewide common functional requirements - explicit</a:t>
          </a:r>
        </a:p>
      </dsp:txBody>
      <dsp:txXfrm>
        <a:off x="1657054" y="1105803"/>
        <a:ext cx="1096412" cy="94852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3FFFA2-5A81-4AF6-A97A-9BA9E8F1E357}">
      <dsp:nvSpPr>
        <dsp:cNvPr id="0" name=""/>
        <dsp:cNvSpPr/>
      </dsp:nvSpPr>
      <dsp:spPr>
        <a:xfrm>
          <a:off x="3388469" y="1199820"/>
          <a:ext cx="1607405" cy="1607405"/>
        </a:xfrm>
        <a:prstGeom prst="ellipse">
          <a:avLst/>
        </a:prstGeom>
        <a:solidFill>
          <a:srgbClr val="FFC00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EA22C1B8-2656-47A2-A827-4400F3CA6E99}">
      <dsp:nvSpPr>
        <dsp:cNvPr id="0" name=""/>
        <dsp:cNvSpPr/>
      </dsp:nvSpPr>
      <dsp:spPr>
        <a:xfrm>
          <a:off x="3187544" y="0"/>
          <a:ext cx="2009256" cy="109453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rgbClr val="FFC000"/>
              </a:solidFill>
            </a:rPr>
            <a:t>Organizations with independent interests</a:t>
          </a:r>
        </a:p>
      </dsp:txBody>
      <dsp:txXfrm>
        <a:off x="3187544" y="0"/>
        <a:ext cx="2009256" cy="1094536"/>
      </dsp:txXfrm>
    </dsp:sp>
    <dsp:sp modelId="{DB945E15-FB95-4526-A589-E987535EB4F6}">
      <dsp:nvSpPr>
        <dsp:cNvPr id="0" name=""/>
        <dsp:cNvSpPr/>
      </dsp:nvSpPr>
      <dsp:spPr>
        <a:xfrm>
          <a:off x="3910206" y="1501078"/>
          <a:ext cx="1607405" cy="1607405"/>
        </a:xfrm>
        <a:prstGeom prst="ellipse">
          <a:avLst/>
        </a:prstGeom>
        <a:solidFill>
          <a:srgbClr val="92D05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468DF7F6-E8E1-44E3-B0C3-EB513D1B3423}">
      <dsp:nvSpPr>
        <dsp:cNvPr id="0" name=""/>
        <dsp:cNvSpPr/>
      </dsp:nvSpPr>
      <dsp:spPr>
        <a:xfrm>
          <a:off x="5636827" y="1042415"/>
          <a:ext cx="1904105" cy="1198778"/>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rgbClr val="92D050"/>
              </a:solidFill>
            </a:rPr>
            <a:t>Available Resources vary greatly</a:t>
          </a:r>
        </a:p>
      </dsp:txBody>
      <dsp:txXfrm>
        <a:off x="5636827" y="1042415"/>
        <a:ext cx="1904105" cy="1198778"/>
      </dsp:txXfrm>
    </dsp:sp>
    <dsp:sp modelId="{042913CB-E9E5-4616-803C-0EB773A390AD}">
      <dsp:nvSpPr>
        <dsp:cNvPr id="0" name=""/>
        <dsp:cNvSpPr/>
      </dsp:nvSpPr>
      <dsp:spPr>
        <a:xfrm>
          <a:off x="3910206" y="2103595"/>
          <a:ext cx="1607405" cy="1607405"/>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C0E8116D-911C-4B8F-8B15-6B222DBFA87C}">
      <dsp:nvSpPr>
        <dsp:cNvPr id="0" name=""/>
        <dsp:cNvSpPr/>
      </dsp:nvSpPr>
      <dsp:spPr>
        <a:xfrm>
          <a:off x="5636827" y="2830158"/>
          <a:ext cx="1904105" cy="133950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dirty="0"/>
            <a:t>Organizations vary in technical capabilities &amp; implemented systems</a:t>
          </a:r>
        </a:p>
      </dsp:txBody>
      <dsp:txXfrm>
        <a:off x="5636827" y="2830158"/>
        <a:ext cx="1904105" cy="1339504"/>
      </dsp:txXfrm>
    </dsp:sp>
    <dsp:sp modelId="{FB5743B6-C7E8-46DA-A1D6-15006F7801FD}">
      <dsp:nvSpPr>
        <dsp:cNvPr id="0" name=""/>
        <dsp:cNvSpPr/>
      </dsp:nvSpPr>
      <dsp:spPr>
        <a:xfrm>
          <a:off x="3388469" y="2405374"/>
          <a:ext cx="1607405" cy="1607405"/>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8B3BEBB8-5AA1-4670-B2CA-23F2F4FFB10C}">
      <dsp:nvSpPr>
        <dsp:cNvPr id="0" name=""/>
        <dsp:cNvSpPr/>
      </dsp:nvSpPr>
      <dsp:spPr>
        <a:xfrm>
          <a:off x="3187544" y="4117542"/>
          <a:ext cx="2009256" cy="109453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rgbClr val="002060"/>
              </a:solidFill>
            </a:rPr>
            <a:t>Cost recovery options are unclear or unavailable</a:t>
          </a:r>
        </a:p>
      </dsp:txBody>
      <dsp:txXfrm>
        <a:off x="3187544" y="4117542"/>
        <a:ext cx="2009256" cy="1094536"/>
      </dsp:txXfrm>
    </dsp:sp>
    <dsp:sp modelId="{BFE1BA4A-617F-4CB3-ADF7-BEAB69A95716}">
      <dsp:nvSpPr>
        <dsp:cNvPr id="0" name=""/>
        <dsp:cNvSpPr/>
      </dsp:nvSpPr>
      <dsp:spPr>
        <a:xfrm>
          <a:off x="2866732" y="2103595"/>
          <a:ext cx="1607405" cy="1607405"/>
        </a:xfrm>
        <a:prstGeom prst="ellipse">
          <a:avLst/>
        </a:prstGeom>
        <a:solidFill>
          <a:srgbClr val="7030A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84F34704-CB5D-4510-8ACE-8E2C833C878E}">
      <dsp:nvSpPr>
        <dsp:cNvPr id="0" name=""/>
        <dsp:cNvSpPr/>
      </dsp:nvSpPr>
      <dsp:spPr>
        <a:xfrm>
          <a:off x="843411" y="2830158"/>
          <a:ext cx="1904105" cy="133950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rgbClr val="7030A0"/>
              </a:solidFill>
            </a:rPr>
            <a:t>Business, Regulatory, Technology, Financial environment/contexts differ</a:t>
          </a:r>
        </a:p>
      </dsp:txBody>
      <dsp:txXfrm>
        <a:off x="843411" y="2830158"/>
        <a:ext cx="1904105" cy="1339504"/>
      </dsp:txXfrm>
    </dsp:sp>
    <dsp:sp modelId="{09AD2916-2BB6-4A1C-B373-73E4686C72D3}">
      <dsp:nvSpPr>
        <dsp:cNvPr id="0" name=""/>
        <dsp:cNvSpPr/>
      </dsp:nvSpPr>
      <dsp:spPr>
        <a:xfrm>
          <a:off x="2866732" y="1501078"/>
          <a:ext cx="1607405" cy="1607405"/>
        </a:xfrm>
        <a:prstGeom prst="ellipse">
          <a:avLst/>
        </a:prstGeom>
        <a:solidFill>
          <a:srgbClr val="00000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B34310C4-229B-4EAF-85D0-D3036A8107EB}">
      <dsp:nvSpPr>
        <dsp:cNvPr id="0" name=""/>
        <dsp:cNvSpPr/>
      </dsp:nvSpPr>
      <dsp:spPr>
        <a:xfrm>
          <a:off x="843411" y="1042415"/>
          <a:ext cx="1904105" cy="133950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rgbClr val="000000"/>
              </a:solidFill>
            </a:rPr>
            <a:t>Regulated and unregulated parties have widely different focus</a:t>
          </a:r>
        </a:p>
      </dsp:txBody>
      <dsp:txXfrm>
        <a:off x="843411" y="1042415"/>
        <a:ext cx="1904105" cy="133950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C20D09-F049-4665-B8BF-8097EEA800D0}">
      <dsp:nvSpPr>
        <dsp:cNvPr id="0" name=""/>
        <dsp:cNvSpPr/>
      </dsp:nvSpPr>
      <dsp:spPr>
        <a:xfrm>
          <a:off x="2095" y="1500"/>
          <a:ext cx="2809874" cy="1948656"/>
        </a:xfrm>
        <a:prstGeom prst="roundRect">
          <a:avLst>
            <a:gd name="adj" fmla="val 10000"/>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dirty="0"/>
            <a:t>Funding Source</a:t>
          </a:r>
        </a:p>
      </dsp:txBody>
      <dsp:txXfrm>
        <a:off x="59169" y="58574"/>
        <a:ext cx="2695726" cy="1834508"/>
      </dsp:txXfrm>
    </dsp:sp>
    <dsp:sp modelId="{37E5CA92-F0EC-47C5-A38C-0CC78D15530B}">
      <dsp:nvSpPr>
        <dsp:cNvPr id="0" name=""/>
        <dsp:cNvSpPr/>
      </dsp:nvSpPr>
      <dsp:spPr>
        <a:xfrm>
          <a:off x="2095" y="2113843"/>
          <a:ext cx="2809874" cy="1948656"/>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Design and Integration of multiple systems</a:t>
          </a:r>
        </a:p>
      </dsp:txBody>
      <dsp:txXfrm>
        <a:off x="59169" y="2170917"/>
        <a:ext cx="2695726" cy="1834508"/>
      </dsp:txXfrm>
    </dsp:sp>
    <dsp:sp modelId="{037ADB21-F456-443E-A60F-2CCC30D919B8}">
      <dsp:nvSpPr>
        <dsp:cNvPr id="0" name=""/>
        <dsp:cNvSpPr/>
      </dsp:nvSpPr>
      <dsp:spPr>
        <a:xfrm>
          <a:off x="3284029" y="1500"/>
          <a:ext cx="2809874" cy="1948656"/>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dirty="0"/>
            <a:t>Conformance to LMS Requirements</a:t>
          </a:r>
        </a:p>
      </dsp:txBody>
      <dsp:txXfrm>
        <a:off x="3341103" y="58574"/>
        <a:ext cx="2695726" cy="1834508"/>
      </dsp:txXfrm>
    </dsp:sp>
    <dsp:sp modelId="{87DB06D0-A3CE-4041-BE31-7C486BEBD237}">
      <dsp:nvSpPr>
        <dsp:cNvPr id="0" name=""/>
        <dsp:cNvSpPr/>
      </dsp:nvSpPr>
      <dsp:spPr>
        <a:xfrm>
          <a:off x="3284029" y="2113843"/>
          <a:ext cx="2809874" cy="1948656"/>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Jurisdiction and Stakeholder Alignment</a:t>
          </a:r>
        </a:p>
      </dsp:txBody>
      <dsp:txXfrm>
        <a:off x="3341103" y="2170917"/>
        <a:ext cx="2695726" cy="1834508"/>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ED0663D-04B7-490F-A7F7-DF88F54C5208}"/>
              </a:ext>
            </a:extLst>
          </p:cNvPr>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a:extLst>
              <a:ext uri="{FF2B5EF4-FFF2-40B4-BE49-F238E27FC236}">
                <a16:creationId xmlns:a16="http://schemas.microsoft.com/office/drawing/2014/main" id="{4FE37433-F250-40C1-8EEA-260539505E66}"/>
              </a:ext>
            </a:extLst>
          </p:cNvPr>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D976B64C-3623-4996-8C1D-54C5ABB5E716}" type="datetimeFigureOut">
              <a:rPr lang="en-US" smtClean="0"/>
              <a:t>1/11/2024</a:t>
            </a:fld>
            <a:endParaRPr lang="en-US"/>
          </a:p>
        </p:txBody>
      </p:sp>
      <p:sp>
        <p:nvSpPr>
          <p:cNvPr id="4" name="Footer Placeholder 3">
            <a:extLst>
              <a:ext uri="{FF2B5EF4-FFF2-40B4-BE49-F238E27FC236}">
                <a16:creationId xmlns:a16="http://schemas.microsoft.com/office/drawing/2014/main" id="{B72E4A81-24AC-4F04-AF15-2E540273738E}"/>
              </a:ext>
            </a:extLst>
          </p:cNvPr>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D818A9B-7798-4C14-8D5E-C4258E5AE3F7}"/>
              </a:ext>
            </a:extLst>
          </p:cNvPr>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0F774D1A-D6FE-4491-B7F7-E235C4CD34CF}" type="slidenum">
              <a:rPr lang="en-US" smtClean="0"/>
              <a:t>‹#›</a:t>
            </a:fld>
            <a:endParaRPr lang="en-US"/>
          </a:p>
        </p:txBody>
      </p:sp>
    </p:spTree>
    <p:extLst>
      <p:ext uri="{BB962C8B-B14F-4D97-AF65-F5344CB8AC3E}">
        <p14:creationId xmlns:p14="http://schemas.microsoft.com/office/powerpoint/2010/main" val="29077161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9D6FE87D-A39D-47F4-8EDF-12F78120CE7B}" type="datetimeFigureOut">
              <a:rPr lang="en-US" smtClean="0"/>
              <a:t>1/11/2024</a:t>
            </a:fld>
            <a:endParaRPr lang="en-US"/>
          </a:p>
        </p:txBody>
      </p:sp>
      <p:sp>
        <p:nvSpPr>
          <p:cNvPr id="4" name="Slide Image Placeholder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1A355E33-7513-4CCD-B4AB-82151327F381}" type="slidenum">
              <a:rPr lang="en-US" smtClean="0"/>
              <a:t>‹#›</a:t>
            </a:fld>
            <a:endParaRPr lang="en-US"/>
          </a:p>
        </p:txBody>
      </p:sp>
    </p:spTree>
    <p:extLst>
      <p:ext uri="{BB962C8B-B14F-4D97-AF65-F5344CB8AC3E}">
        <p14:creationId xmlns:p14="http://schemas.microsoft.com/office/powerpoint/2010/main" val="38924304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A355E33-7513-4CCD-B4AB-82151327F381}" type="slidenum">
              <a:rPr lang="en-US" smtClean="0"/>
              <a:t>1</a:t>
            </a:fld>
            <a:endParaRPr lang="en-US"/>
          </a:p>
        </p:txBody>
      </p:sp>
    </p:spTree>
    <p:extLst>
      <p:ext uri="{BB962C8B-B14F-4D97-AF65-F5344CB8AC3E}">
        <p14:creationId xmlns:p14="http://schemas.microsoft.com/office/powerpoint/2010/main" val="13195009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A355E33-7513-4CCD-B4AB-82151327F381}" type="slidenum">
              <a:rPr lang="en-US" smtClean="0"/>
              <a:t>8</a:t>
            </a:fld>
            <a:endParaRPr lang="en-US"/>
          </a:p>
        </p:txBody>
      </p:sp>
    </p:spTree>
    <p:extLst>
      <p:ext uri="{BB962C8B-B14F-4D97-AF65-F5344CB8AC3E}">
        <p14:creationId xmlns:p14="http://schemas.microsoft.com/office/powerpoint/2010/main" val="8175413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A355E33-7513-4CCD-B4AB-82151327F381}" type="slidenum">
              <a:rPr lang="en-US" smtClean="0"/>
              <a:t>11</a:t>
            </a:fld>
            <a:endParaRPr lang="en-US"/>
          </a:p>
        </p:txBody>
      </p:sp>
    </p:spTree>
    <p:extLst>
      <p:ext uri="{BB962C8B-B14F-4D97-AF65-F5344CB8AC3E}">
        <p14:creationId xmlns:p14="http://schemas.microsoft.com/office/powerpoint/2010/main" val="1738907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A355E33-7513-4CCD-B4AB-82151327F381}" type="slidenum">
              <a:rPr lang="en-US" smtClean="0"/>
              <a:t>12</a:t>
            </a:fld>
            <a:endParaRPr lang="en-US"/>
          </a:p>
        </p:txBody>
      </p:sp>
    </p:spTree>
    <p:extLst>
      <p:ext uri="{BB962C8B-B14F-4D97-AF65-F5344CB8AC3E}">
        <p14:creationId xmlns:p14="http://schemas.microsoft.com/office/powerpoint/2010/main" val="40413413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lue Title Slide">
    <p:spTree>
      <p:nvGrpSpPr>
        <p:cNvPr id="1" name=""/>
        <p:cNvGrpSpPr/>
        <p:nvPr/>
      </p:nvGrpSpPr>
      <p:grpSpPr>
        <a:xfrm>
          <a:off x="0" y="0"/>
          <a:ext cx="0" cy="0"/>
          <a:chOff x="0" y="0"/>
          <a:chExt cx="0" cy="0"/>
        </a:xfrm>
      </p:grpSpPr>
      <p:pic>
        <p:nvPicPr>
          <p:cNvPr id="7" name="Picture 6" descr="Color_PPT_template-01.jpg">
            <a:extLst>
              <a:ext uri="{FF2B5EF4-FFF2-40B4-BE49-F238E27FC236}">
                <a16:creationId xmlns:a16="http://schemas.microsoft.com/office/drawing/2014/main" id="{307677A1-3CB6-49A1-9E46-5CD87B2DB9DD}"/>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1615857" y="1590805"/>
            <a:ext cx="7089731" cy="1919158"/>
          </a:xfrm>
        </p:spPr>
        <p:txBody>
          <a:bodyPr anchor="ctr"/>
          <a:lstStyle>
            <a:lvl1pPr marL="338138" indent="-338138" algn="l">
              <a:defRPr sz="6000">
                <a:latin typeface="Arial" panose="020B0604020202020204" pitchFamily="34" charset="0"/>
                <a:cs typeface="Arial" panose="020B0604020202020204" pitchFamily="34" charset="0"/>
              </a:defRPr>
            </a:lvl1pPr>
          </a:lstStyle>
          <a:p>
            <a:r>
              <a:rPr lang="en-US"/>
              <a:t>Click to edit Master title style</a:t>
            </a:r>
          </a:p>
        </p:txBody>
      </p:sp>
      <p:sp>
        <p:nvSpPr>
          <p:cNvPr id="3" name="Subtitle 2"/>
          <p:cNvSpPr>
            <a:spLocks noGrp="1"/>
          </p:cNvSpPr>
          <p:nvPr>
            <p:ph type="subTitle" idx="1"/>
          </p:nvPr>
        </p:nvSpPr>
        <p:spPr>
          <a:xfrm>
            <a:off x="1615856" y="3602038"/>
            <a:ext cx="7089732" cy="681863"/>
          </a:xfrm>
        </p:spPr>
        <p:txBody>
          <a:bodyPr/>
          <a:lstStyle>
            <a:lvl1pPr marL="0" indent="0" algn="l">
              <a:buNone/>
              <a:defRPr lang="en-US" sz="2600" kern="1200" dirty="0" smtClean="0">
                <a:solidFill>
                  <a:schemeClr val="tx2">
                    <a:lumMod val="50000"/>
                  </a:schemeClr>
                </a:solidFill>
                <a:latin typeface="Arial" panose="020B0604020202020204" pitchFamily="34" charset="0"/>
                <a:ea typeface="MS PGothic" panose="020B0600070205080204" pitchFamily="34" charset="-128"/>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1879553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White 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15857" y="1590805"/>
            <a:ext cx="7089731" cy="1919158"/>
          </a:xfrm>
        </p:spPr>
        <p:txBody>
          <a:bodyPr anchor="ctr"/>
          <a:lstStyle>
            <a:lvl1pPr marL="338138" indent="-338138" algn="l">
              <a:defRPr sz="6000">
                <a:solidFill>
                  <a:srgbClr val="EEA420"/>
                </a:solidFill>
              </a:defRPr>
            </a:lvl1pPr>
          </a:lstStyle>
          <a:p>
            <a:r>
              <a:rPr lang="en-US"/>
              <a:t>Click to edit Master title style</a:t>
            </a:r>
          </a:p>
        </p:txBody>
      </p:sp>
      <p:sp>
        <p:nvSpPr>
          <p:cNvPr id="3" name="Subtitle 2"/>
          <p:cNvSpPr>
            <a:spLocks noGrp="1"/>
          </p:cNvSpPr>
          <p:nvPr>
            <p:ph type="subTitle" idx="1"/>
          </p:nvPr>
        </p:nvSpPr>
        <p:spPr>
          <a:xfrm>
            <a:off x="1615856" y="3602038"/>
            <a:ext cx="7089732" cy="681863"/>
          </a:xfrm>
        </p:spPr>
        <p:txBody>
          <a:bodyPr/>
          <a:lstStyle>
            <a:lvl1pPr marL="0" indent="0" algn="l">
              <a:buNone/>
              <a:defRPr lang="en-US" sz="2600" kern="1200" dirty="0" smtClean="0">
                <a:solidFill>
                  <a:schemeClr val="tx2">
                    <a:lumMod val="50000"/>
                  </a:schemeClr>
                </a:solidFill>
                <a:latin typeface="Arial" panose="020B0604020202020204" pitchFamily="34" charset="0"/>
                <a:ea typeface="MS PGothic" panose="020B0600070205080204" pitchFamily="34" charset="-128"/>
                <a:cs typeface="+mn-cs"/>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5" name="Picture 4" descr="Color_PPT_cover-03.jpg">
            <a:extLst>
              <a:ext uri="{FF2B5EF4-FFF2-40B4-BE49-F238E27FC236}">
                <a16:creationId xmlns:a16="http://schemas.microsoft.com/office/drawing/2014/main" id="{EED84D91-8812-42FC-B0CE-0C21FC94949E}"/>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5165725"/>
            <a:ext cx="9144000" cy="169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04536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ubhead,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1089762" y="2267211"/>
            <a:ext cx="7425588" cy="3770333"/>
          </a:xfrm>
        </p:spPr>
        <p:txBody>
          <a:bodyPr/>
          <a:lstStyle>
            <a:lvl1pPr>
              <a:defRPr sz="2800">
                <a:latin typeface="Arial" panose="020B0604020202020204" pitchFamily="34" charset="0"/>
                <a:cs typeface="Arial" panose="020B0604020202020204" pitchFamily="34" charset="0"/>
              </a:defRPr>
            </a:lvl1pPr>
            <a:lvl2pPr marL="685800" indent="-228600">
              <a:buFont typeface="Calibri" panose="020F0502020204030204" pitchFamily="34" charset="0"/>
              <a:buChar cha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
        <p:nvSpPr>
          <p:cNvPr id="7" name="Text Placeholder 2">
            <a:extLst>
              <a:ext uri="{FF2B5EF4-FFF2-40B4-BE49-F238E27FC236}">
                <a16:creationId xmlns:a16="http://schemas.microsoft.com/office/drawing/2014/main" id="{9B686062-30CF-4E3B-9C9A-884EA8FAA2CD}"/>
              </a:ext>
            </a:extLst>
          </p:cNvPr>
          <p:cNvSpPr>
            <a:spLocks noGrp="1"/>
          </p:cNvSpPr>
          <p:nvPr>
            <p:ph type="body" idx="13"/>
          </p:nvPr>
        </p:nvSpPr>
        <p:spPr>
          <a:xfrm>
            <a:off x="1089762" y="1022880"/>
            <a:ext cx="7425587" cy="1068967"/>
          </a:xfrm>
        </p:spPr>
        <p:txBody>
          <a:bodyPr anchor="ctr">
            <a:normAutofit/>
          </a:bodyPr>
          <a:lstStyle>
            <a:lvl1pPr marL="0" indent="0" algn="l" defTabSz="457200" rtl="0" eaLnBrk="1" fontAlgn="base" hangingPunct="1">
              <a:lnSpc>
                <a:spcPct val="100000"/>
              </a:lnSpc>
              <a:spcBef>
                <a:spcPct val="0"/>
              </a:spcBef>
              <a:spcAft>
                <a:spcPct val="0"/>
              </a:spcAft>
              <a:buNone/>
              <a:defRPr lang="en-US" sz="3000" b="1" kern="1200" dirty="0" smtClean="0">
                <a:solidFill>
                  <a:srgbClr val="EEA42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Tree>
    <p:extLst>
      <p:ext uri="{BB962C8B-B14F-4D97-AF65-F5344CB8AC3E}">
        <p14:creationId xmlns:p14="http://schemas.microsoft.com/office/powerpoint/2010/main" val="28798495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wo line Title, Subhead, and Content">
    <p:spTree>
      <p:nvGrpSpPr>
        <p:cNvPr id="1" name=""/>
        <p:cNvGrpSpPr/>
        <p:nvPr/>
      </p:nvGrpSpPr>
      <p:grpSpPr>
        <a:xfrm>
          <a:off x="0" y="0"/>
          <a:ext cx="0" cy="0"/>
          <a:chOff x="0" y="0"/>
          <a:chExt cx="0" cy="0"/>
        </a:xfrm>
      </p:grpSpPr>
      <p:pic>
        <p:nvPicPr>
          <p:cNvPr id="8" name="Picture 7" descr="BlueBar_DoubleLine-02.jpg">
            <a:extLst>
              <a:ext uri="{FF2B5EF4-FFF2-40B4-BE49-F238E27FC236}">
                <a16:creationId xmlns:a16="http://schemas.microsoft.com/office/drawing/2014/main" id="{BEAEEFD1-8F6A-4A76-BB0E-B00091D61001}"/>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0"/>
            <a:ext cx="9144000"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089764" y="0"/>
            <a:ext cx="7903924" cy="1189038"/>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1089764" y="2057400"/>
            <a:ext cx="7425586" cy="3980144"/>
          </a:xfrm>
        </p:spPr>
        <p:txBody>
          <a:bodyPr/>
          <a:lstStyle>
            <a:lvl1pPr>
              <a:lnSpc>
                <a:spcPct val="100000"/>
              </a:lnSpc>
              <a:spcBef>
                <a:spcPts val="600"/>
              </a:spcBef>
              <a:defRPr sz="2800">
                <a:latin typeface="Arial" panose="020B0604020202020204" pitchFamily="34" charset="0"/>
                <a:cs typeface="Arial" panose="020B0604020202020204" pitchFamily="34" charset="0"/>
              </a:defRPr>
            </a:lvl1pPr>
            <a:lvl2pPr marL="685800" indent="-228600">
              <a:lnSpc>
                <a:spcPct val="100000"/>
              </a:lnSpc>
              <a:spcBef>
                <a:spcPts val="600"/>
              </a:spcBef>
              <a:buFont typeface="Calibri" panose="020F0502020204030204" pitchFamily="34" charset="0"/>
              <a:buChar char="̶"/>
              <a:defRPr>
                <a:latin typeface="Arial" panose="020B0604020202020204" pitchFamily="34" charset="0"/>
                <a:cs typeface="Arial" panose="020B0604020202020204" pitchFamily="34" charset="0"/>
              </a:defRPr>
            </a:lvl2pPr>
            <a:lvl3pPr>
              <a:lnSpc>
                <a:spcPct val="100000"/>
              </a:lnSpc>
              <a:spcBef>
                <a:spcPts val="600"/>
              </a:spcBef>
              <a:defRPr>
                <a:latin typeface="Arial" panose="020B0604020202020204" pitchFamily="34" charset="0"/>
                <a:cs typeface="Arial" panose="020B0604020202020204" pitchFamily="34" charset="0"/>
              </a:defRPr>
            </a:lvl3pPr>
            <a:lvl4pPr>
              <a:lnSpc>
                <a:spcPct val="100000"/>
              </a:lnSpc>
              <a:spcBef>
                <a:spcPts val="600"/>
              </a:spcBef>
              <a:defRPr>
                <a:latin typeface="Arial" panose="020B0604020202020204" pitchFamily="34" charset="0"/>
                <a:cs typeface="Arial" panose="020B0604020202020204" pitchFamily="34" charset="0"/>
              </a:defRPr>
            </a:lvl4pPr>
            <a:lvl5pPr>
              <a:lnSpc>
                <a:spcPct val="100000"/>
              </a:lnSpc>
              <a:spcBef>
                <a:spcPts val="600"/>
              </a:spcBef>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
        <p:nvSpPr>
          <p:cNvPr id="7" name="Text Placeholder 2">
            <a:extLst>
              <a:ext uri="{FF2B5EF4-FFF2-40B4-BE49-F238E27FC236}">
                <a16:creationId xmlns:a16="http://schemas.microsoft.com/office/drawing/2014/main" id="{9B686062-30CF-4E3B-9C9A-884EA8FAA2CD}"/>
              </a:ext>
            </a:extLst>
          </p:cNvPr>
          <p:cNvSpPr>
            <a:spLocks noGrp="1"/>
          </p:cNvSpPr>
          <p:nvPr>
            <p:ph type="body" idx="13"/>
          </p:nvPr>
        </p:nvSpPr>
        <p:spPr>
          <a:xfrm>
            <a:off x="1089763" y="1246724"/>
            <a:ext cx="7425587" cy="730763"/>
          </a:xfrm>
        </p:spPr>
        <p:txBody>
          <a:bodyPr anchor="ctr">
            <a:normAutofit/>
          </a:bodyPr>
          <a:lstStyle>
            <a:lvl1pPr marL="0" indent="0" algn="l" defTabSz="457200" rtl="0" eaLnBrk="1" fontAlgn="base" hangingPunct="1">
              <a:spcBef>
                <a:spcPct val="0"/>
              </a:spcBef>
              <a:spcAft>
                <a:spcPct val="0"/>
              </a:spcAft>
              <a:buNone/>
              <a:defRPr lang="en-US" sz="3000" b="1" kern="1200" dirty="0" smtClean="0">
                <a:solidFill>
                  <a:srgbClr val="EEA42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Rectangle 9">
            <a:extLst>
              <a:ext uri="{FF2B5EF4-FFF2-40B4-BE49-F238E27FC236}">
                <a16:creationId xmlns:a16="http://schemas.microsoft.com/office/drawing/2014/main" id="{DFF10F2C-FCDB-8389-49AA-CA9D5A41EE39}"/>
              </a:ext>
            </a:extLst>
          </p:cNvPr>
          <p:cNvSpPr/>
          <p:nvPr userDrawn="1"/>
        </p:nvSpPr>
        <p:spPr>
          <a:xfrm>
            <a:off x="125260" y="290384"/>
            <a:ext cx="572897" cy="74140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804577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ubhead, and Content w/ pho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1089764" y="1877998"/>
            <a:ext cx="4158641" cy="4159546"/>
          </a:xfrm>
        </p:spPr>
        <p:txBody>
          <a:bodyPr/>
          <a:lstStyle>
            <a:lvl1pPr marL="342900" indent="-342900">
              <a:buFont typeface="Arial" panose="020B0604020202020204" pitchFamily="34" charset="0"/>
              <a:buChar char="•"/>
              <a:defRPr lang="en-US" sz="2800" b="1" kern="1200" dirty="0" smtClean="0">
                <a:solidFill>
                  <a:schemeClr val="accent5"/>
                </a:solidFill>
                <a:latin typeface="Arial" panose="020B0604020202020204" pitchFamily="34" charset="0"/>
                <a:ea typeface="+mn-ea"/>
                <a:cs typeface="Arial" panose="020B0604020202020204" pitchFamily="34" charset="0"/>
              </a:defRPr>
            </a:lvl1pPr>
            <a:lvl2pPr marL="627063" indent="-228600">
              <a:buFont typeface="Arial" panose="020B0604020202020204" pitchFamily="34" charset="0"/>
              <a:buChar char="•"/>
              <a:defRPr sz="2000">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
        <p:nvSpPr>
          <p:cNvPr id="7" name="Text Placeholder 2">
            <a:extLst>
              <a:ext uri="{FF2B5EF4-FFF2-40B4-BE49-F238E27FC236}">
                <a16:creationId xmlns:a16="http://schemas.microsoft.com/office/drawing/2014/main" id="{9B686062-30CF-4E3B-9C9A-884EA8FAA2CD}"/>
              </a:ext>
            </a:extLst>
          </p:cNvPr>
          <p:cNvSpPr>
            <a:spLocks noGrp="1"/>
          </p:cNvSpPr>
          <p:nvPr>
            <p:ph type="body" idx="13"/>
          </p:nvPr>
        </p:nvSpPr>
        <p:spPr>
          <a:xfrm>
            <a:off x="1089762" y="1022880"/>
            <a:ext cx="7903926" cy="730763"/>
          </a:xfrm>
        </p:spPr>
        <p:txBody>
          <a:bodyPr anchor="ctr">
            <a:normAutofit/>
          </a:bodyPr>
          <a:lstStyle>
            <a:lvl1pPr marL="0" indent="0" algn="l" defTabSz="457200" rtl="0" eaLnBrk="1" fontAlgn="base" hangingPunct="1">
              <a:spcBef>
                <a:spcPct val="0"/>
              </a:spcBef>
              <a:spcAft>
                <a:spcPct val="0"/>
              </a:spcAft>
              <a:buNone/>
              <a:defRPr lang="en-US" sz="3000" b="1" kern="1200" dirty="0" smtClean="0">
                <a:solidFill>
                  <a:srgbClr val="EEA42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9" name="Picture Placeholder 8">
            <a:extLst>
              <a:ext uri="{FF2B5EF4-FFF2-40B4-BE49-F238E27FC236}">
                <a16:creationId xmlns:a16="http://schemas.microsoft.com/office/drawing/2014/main" id="{D9795D0D-0B00-4B18-9195-A2F99AC3EBE2}"/>
              </a:ext>
            </a:extLst>
          </p:cNvPr>
          <p:cNvSpPr>
            <a:spLocks noGrp="1"/>
          </p:cNvSpPr>
          <p:nvPr>
            <p:ph type="pic" sz="quarter" idx="14"/>
          </p:nvPr>
        </p:nvSpPr>
        <p:spPr>
          <a:xfrm>
            <a:off x="5386388" y="1878013"/>
            <a:ext cx="3607300" cy="3144837"/>
          </a:xfrm>
        </p:spPr>
        <p:txBody>
          <a:bodyPr/>
          <a:lstStyle>
            <a:lvl1pPr>
              <a:defRPr>
                <a:latin typeface="Arial" panose="020B0604020202020204" pitchFamily="34" charset="0"/>
                <a:cs typeface="Arial" panose="020B0604020202020204" pitchFamily="34" charset="0"/>
              </a:defRPr>
            </a:lvl1pPr>
          </a:lstStyle>
          <a:p>
            <a:endParaRPr lang="en-US"/>
          </a:p>
        </p:txBody>
      </p:sp>
      <p:sp>
        <p:nvSpPr>
          <p:cNvPr id="11" name="Text Placeholder 10">
            <a:extLst>
              <a:ext uri="{FF2B5EF4-FFF2-40B4-BE49-F238E27FC236}">
                <a16:creationId xmlns:a16="http://schemas.microsoft.com/office/drawing/2014/main" id="{49F6F1BD-1707-49FF-B486-8A06D1976CA3}"/>
              </a:ext>
            </a:extLst>
          </p:cNvPr>
          <p:cNvSpPr>
            <a:spLocks noGrp="1"/>
          </p:cNvSpPr>
          <p:nvPr>
            <p:ph type="body" sz="quarter" idx="15"/>
          </p:nvPr>
        </p:nvSpPr>
        <p:spPr>
          <a:xfrm>
            <a:off x="5386388" y="5148263"/>
            <a:ext cx="3607300" cy="889000"/>
          </a:xfrm>
        </p:spPr>
        <p:txBody>
          <a:bodyPr>
            <a:noAutofit/>
          </a:bodyPr>
          <a:lstStyle>
            <a:lvl1pPr marL="0" indent="0" algn="l" defTabSz="457200" rtl="0" eaLnBrk="1" fontAlgn="base" hangingPunct="1">
              <a:spcBef>
                <a:spcPct val="0"/>
              </a:spcBef>
              <a:spcAft>
                <a:spcPct val="0"/>
              </a:spcAft>
              <a:buNone/>
              <a:defRPr lang="en-US" sz="1600" b="1" kern="1200" dirty="0" smtClean="0">
                <a:solidFill>
                  <a:srgbClr val="60BDE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831592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wo Line Title, Subhead, and Content w/ photo">
    <p:spTree>
      <p:nvGrpSpPr>
        <p:cNvPr id="1" name=""/>
        <p:cNvGrpSpPr/>
        <p:nvPr/>
      </p:nvGrpSpPr>
      <p:grpSpPr>
        <a:xfrm>
          <a:off x="0" y="0"/>
          <a:ext cx="0" cy="0"/>
          <a:chOff x="0" y="0"/>
          <a:chExt cx="0" cy="0"/>
        </a:xfrm>
      </p:grpSpPr>
      <p:pic>
        <p:nvPicPr>
          <p:cNvPr id="10" name="Picture 9" descr="BlueBar_DoubleLine-02.jpg">
            <a:extLst>
              <a:ext uri="{FF2B5EF4-FFF2-40B4-BE49-F238E27FC236}">
                <a16:creationId xmlns:a16="http://schemas.microsoft.com/office/drawing/2014/main" id="{0C7A3A6F-2A67-4B1E-B53F-78AB0A0590B7}"/>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0"/>
            <a:ext cx="9144000"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089764" y="0"/>
            <a:ext cx="7903924" cy="1166653"/>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1089764" y="2135542"/>
            <a:ext cx="4158641" cy="3902001"/>
          </a:xfrm>
        </p:spPr>
        <p:txBody>
          <a:bodyPr/>
          <a:lstStyle>
            <a:lvl1pPr marL="342900" indent="-342900">
              <a:buFont typeface="Arial" panose="020B0604020202020204" pitchFamily="34" charset="0"/>
              <a:buChar char="•"/>
              <a:defRPr lang="en-US" sz="2800" kern="1200" dirty="0" smtClean="0">
                <a:solidFill>
                  <a:schemeClr val="tx1"/>
                </a:solidFill>
                <a:latin typeface="Arial" panose="020B0604020202020204" pitchFamily="34" charset="0"/>
                <a:ea typeface="+mn-ea"/>
                <a:cs typeface="Arial" panose="020B0604020202020204" pitchFamily="34" charset="0"/>
              </a:defRPr>
            </a:lvl1pPr>
            <a:lvl2pPr marL="627063" indent="-228600">
              <a:buFont typeface="Arial" panose="020B0604020202020204" pitchFamily="34" charset="0"/>
              <a:buChar char="•"/>
              <a:defRPr sz="2000">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
        <p:nvSpPr>
          <p:cNvPr id="7" name="Text Placeholder 2">
            <a:extLst>
              <a:ext uri="{FF2B5EF4-FFF2-40B4-BE49-F238E27FC236}">
                <a16:creationId xmlns:a16="http://schemas.microsoft.com/office/drawing/2014/main" id="{9B686062-30CF-4E3B-9C9A-884EA8FAA2CD}"/>
              </a:ext>
            </a:extLst>
          </p:cNvPr>
          <p:cNvSpPr>
            <a:spLocks noGrp="1"/>
          </p:cNvSpPr>
          <p:nvPr>
            <p:ph type="body" idx="13"/>
          </p:nvPr>
        </p:nvSpPr>
        <p:spPr>
          <a:xfrm>
            <a:off x="1089763" y="1292066"/>
            <a:ext cx="7903926" cy="730763"/>
          </a:xfrm>
        </p:spPr>
        <p:txBody>
          <a:bodyPr anchor="ctr">
            <a:normAutofit/>
          </a:bodyPr>
          <a:lstStyle>
            <a:lvl1pPr marL="0" indent="0" algn="l" defTabSz="457200" rtl="0" eaLnBrk="1" fontAlgn="base" hangingPunct="1">
              <a:spcBef>
                <a:spcPct val="0"/>
              </a:spcBef>
              <a:spcAft>
                <a:spcPct val="0"/>
              </a:spcAft>
              <a:buNone/>
              <a:defRPr lang="en-US" sz="3000" b="1" kern="1200" dirty="0" smtClean="0">
                <a:solidFill>
                  <a:srgbClr val="EEA42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9" name="Picture Placeholder 8">
            <a:extLst>
              <a:ext uri="{FF2B5EF4-FFF2-40B4-BE49-F238E27FC236}">
                <a16:creationId xmlns:a16="http://schemas.microsoft.com/office/drawing/2014/main" id="{D9795D0D-0B00-4B18-9195-A2F99AC3EBE2}"/>
              </a:ext>
            </a:extLst>
          </p:cNvPr>
          <p:cNvSpPr>
            <a:spLocks noGrp="1"/>
          </p:cNvSpPr>
          <p:nvPr>
            <p:ph type="pic" sz="quarter" idx="14"/>
          </p:nvPr>
        </p:nvSpPr>
        <p:spPr>
          <a:xfrm>
            <a:off x="5386388" y="2135542"/>
            <a:ext cx="3607300" cy="2887308"/>
          </a:xfrm>
        </p:spPr>
        <p:txBody>
          <a:bodyPr/>
          <a:lstStyle>
            <a:lvl1pPr>
              <a:defRPr>
                <a:latin typeface="Arial" panose="020B0604020202020204" pitchFamily="34" charset="0"/>
                <a:cs typeface="Arial" panose="020B0604020202020204" pitchFamily="34" charset="0"/>
              </a:defRPr>
            </a:lvl1pPr>
          </a:lstStyle>
          <a:p>
            <a:endParaRPr lang="en-US"/>
          </a:p>
        </p:txBody>
      </p:sp>
      <p:sp>
        <p:nvSpPr>
          <p:cNvPr id="11" name="Text Placeholder 10">
            <a:extLst>
              <a:ext uri="{FF2B5EF4-FFF2-40B4-BE49-F238E27FC236}">
                <a16:creationId xmlns:a16="http://schemas.microsoft.com/office/drawing/2014/main" id="{49F6F1BD-1707-49FF-B486-8A06D1976CA3}"/>
              </a:ext>
            </a:extLst>
          </p:cNvPr>
          <p:cNvSpPr>
            <a:spLocks noGrp="1"/>
          </p:cNvSpPr>
          <p:nvPr>
            <p:ph type="body" sz="quarter" idx="15"/>
          </p:nvPr>
        </p:nvSpPr>
        <p:spPr>
          <a:xfrm>
            <a:off x="5386388" y="5148263"/>
            <a:ext cx="3607300" cy="889000"/>
          </a:xfrm>
        </p:spPr>
        <p:txBody>
          <a:bodyPr>
            <a:noAutofit/>
          </a:bodyPr>
          <a:lstStyle>
            <a:lvl1pPr marL="0" indent="0" algn="l" defTabSz="457200" rtl="0" eaLnBrk="1" fontAlgn="base" hangingPunct="1">
              <a:spcBef>
                <a:spcPct val="0"/>
              </a:spcBef>
              <a:spcAft>
                <a:spcPct val="0"/>
              </a:spcAft>
              <a:buNone/>
              <a:defRPr lang="en-US" sz="1600" b="1" kern="1200" dirty="0" smtClean="0">
                <a:solidFill>
                  <a:srgbClr val="60BDE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42021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wo Line Title, Picture, Subhead, and text">
    <p:spTree>
      <p:nvGrpSpPr>
        <p:cNvPr id="1" name=""/>
        <p:cNvGrpSpPr/>
        <p:nvPr/>
      </p:nvGrpSpPr>
      <p:grpSpPr>
        <a:xfrm>
          <a:off x="0" y="0"/>
          <a:ext cx="0" cy="0"/>
          <a:chOff x="0" y="0"/>
          <a:chExt cx="0" cy="0"/>
        </a:xfrm>
      </p:grpSpPr>
      <p:pic>
        <p:nvPicPr>
          <p:cNvPr id="10" name="Picture 9" descr="BlueBar_DoubleLine-02.jpg">
            <a:extLst>
              <a:ext uri="{FF2B5EF4-FFF2-40B4-BE49-F238E27FC236}">
                <a16:creationId xmlns:a16="http://schemas.microsoft.com/office/drawing/2014/main" id="{0C7A3A6F-2A67-4B1E-B53F-78AB0A0590B7}"/>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54321"/>
            <a:ext cx="9144000"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089764" y="0"/>
            <a:ext cx="7903924" cy="1166653"/>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
        <p:nvSpPr>
          <p:cNvPr id="7" name="Text Placeholder 2">
            <a:extLst>
              <a:ext uri="{FF2B5EF4-FFF2-40B4-BE49-F238E27FC236}">
                <a16:creationId xmlns:a16="http://schemas.microsoft.com/office/drawing/2014/main" id="{9B686062-30CF-4E3B-9C9A-884EA8FAA2CD}"/>
              </a:ext>
            </a:extLst>
          </p:cNvPr>
          <p:cNvSpPr>
            <a:spLocks noGrp="1"/>
          </p:cNvSpPr>
          <p:nvPr>
            <p:ph type="body" idx="13"/>
          </p:nvPr>
        </p:nvSpPr>
        <p:spPr>
          <a:xfrm>
            <a:off x="5461000" y="1292066"/>
            <a:ext cx="3532689" cy="730763"/>
          </a:xfrm>
        </p:spPr>
        <p:txBody>
          <a:bodyPr anchor="ctr">
            <a:noAutofit/>
          </a:bodyPr>
          <a:lstStyle>
            <a:lvl1pPr marL="0" indent="0" algn="l" defTabSz="457200" rtl="0" eaLnBrk="1" fontAlgn="base" hangingPunct="1">
              <a:spcBef>
                <a:spcPct val="0"/>
              </a:spcBef>
              <a:spcAft>
                <a:spcPct val="0"/>
              </a:spcAft>
              <a:buNone/>
              <a:defRPr lang="en-US" sz="2800" b="1" kern="1200" dirty="0" smtClean="0">
                <a:solidFill>
                  <a:srgbClr val="EEA42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4" name="Text Placeholder 13">
            <a:extLst>
              <a:ext uri="{FF2B5EF4-FFF2-40B4-BE49-F238E27FC236}">
                <a16:creationId xmlns:a16="http://schemas.microsoft.com/office/drawing/2014/main" id="{9F262AAA-0498-4F5E-A9CC-BA200A577A43}"/>
              </a:ext>
            </a:extLst>
          </p:cNvPr>
          <p:cNvSpPr>
            <a:spLocks noGrp="1"/>
          </p:cNvSpPr>
          <p:nvPr>
            <p:ph type="body" sz="quarter" idx="15"/>
          </p:nvPr>
        </p:nvSpPr>
        <p:spPr>
          <a:xfrm>
            <a:off x="5461000" y="2133600"/>
            <a:ext cx="3532188" cy="4127500"/>
          </a:xfrm>
        </p:spPr>
        <p:txBody>
          <a:bodyPr/>
          <a:lstStyle>
            <a:lvl1pPr>
              <a:defRPr sz="24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400">
                <a:latin typeface="Arial" panose="020B0604020202020204" pitchFamily="34" charset="0"/>
                <a:cs typeface="Arial" panose="020B0604020202020204" pitchFamily="34" charset="0"/>
              </a:defRPr>
            </a:lvl3pPr>
            <a:lvl4pPr>
              <a:defRPr sz="2400">
                <a:latin typeface="Arial" panose="020B0604020202020204" pitchFamily="34" charset="0"/>
                <a:cs typeface="Arial" panose="020B0604020202020204" pitchFamily="34" charset="0"/>
              </a:defRPr>
            </a:lvl4pPr>
            <a:lvl5pPr>
              <a:defRPr sz="2400">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Picture Placeholder 15">
            <a:extLst>
              <a:ext uri="{FF2B5EF4-FFF2-40B4-BE49-F238E27FC236}">
                <a16:creationId xmlns:a16="http://schemas.microsoft.com/office/drawing/2014/main" id="{F8B8FCA5-3A3D-4B61-8DAF-66D5780EB24C}"/>
              </a:ext>
            </a:extLst>
          </p:cNvPr>
          <p:cNvSpPr>
            <a:spLocks noGrp="1"/>
          </p:cNvSpPr>
          <p:nvPr>
            <p:ph type="pic" sz="quarter" idx="16"/>
          </p:nvPr>
        </p:nvSpPr>
        <p:spPr>
          <a:xfrm>
            <a:off x="0" y="1292066"/>
            <a:ext cx="5359400" cy="4969034"/>
          </a:xfrm>
        </p:spPr>
        <p:txBody>
          <a:bodyPr/>
          <a:lstStyle>
            <a:lvl1pPr>
              <a:defRPr>
                <a:latin typeface="Arial" panose="020B0604020202020204" pitchFamily="34" charset="0"/>
                <a:cs typeface="Arial" panose="020B0604020202020204" pitchFamily="34" charset="0"/>
              </a:defRPr>
            </a:lvl1pPr>
          </a:lstStyle>
          <a:p>
            <a:endParaRPr lang="en-US"/>
          </a:p>
        </p:txBody>
      </p:sp>
    </p:spTree>
    <p:extLst>
      <p:ext uri="{BB962C8B-B14F-4D97-AF65-F5344CB8AC3E}">
        <p14:creationId xmlns:p14="http://schemas.microsoft.com/office/powerpoint/2010/main" val="8591328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wo Line Title, Chart, Subhead, and text">
    <p:spTree>
      <p:nvGrpSpPr>
        <p:cNvPr id="1" name=""/>
        <p:cNvGrpSpPr/>
        <p:nvPr/>
      </p:nvGrpSpPr>
      <p:grpSpPr>
        <a:xfrm>
          <a:off x="0" y="0"/>
          <a:ext cx="0" cy="0"/>
          <a:chOff x="0" y="0"/>
          <a:chExt cx="0" cy="0"/>
        </a:xfrm>
      </p:grpSpPr>
      <p:pic>
        <p:nvPicPr>
          <p:cNvPr id="10" name="Picture 9" descr="BlueBar_DoubleLine-02.jpg">
            <a:extLst>
              <a:ext uri="{FF2B5EF4-FFF2-40B4-BE49-F238E27FC236}">
                <a16:creationId xmlns:a16="http://schemas.microsoft.com/office/drawing/2014/main" id="{0C7A3A6F-2A67-4B1E-B53F-78AB0A0590B7}"/>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0"/>
            <a:ext cx="9144000"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089764" y="0"/>
            <a:ext cx="7903924" cy="1166653"/>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
        <p:nvSpPr>
          <p:cNvPr id="7" name="Text Placeholder 2">
            <a:extLst>
              <a:ext uri="{FF2B5EF4-FFF2-40B4-BE49-F238E27FC236}">
                <a16:creationId xmlns:a16="http://schemas.microsoft.com/office/drawing/2014/main" id="{9B686062-30CF-4E3B-9C9A-884EA8FAA2CD}"/>
              </a:ext>
            </a:extLst>
          </p:cNvPr>
          <p:cNvSpPr>
            <a:spLocks noGrp="1"/>
          </p:cNvSpPr>
          <p:nvPr>
            <p:ph type="body" idx="13"/>
          </p:nvPr>
        </p:nvSpPr>
        <p:spPr>
          <a:xfrm>
            <a:off x="5461000" y="1292066"/>
            <a:ext cx="3532689" cy="730763"/>
          </a:xfrm>
        </p:spPr>
        <p:txBody>
          <a:bodyPr anchor="ctr">
            <a:noAutofit/>
          </a:bodyPr>
          <a:lstStyle>
            <a:lvl1pPr marL="0" indent="0" algn="l" defTabSz="457200" rtl="0" eaLnBrk="1" fontAlgn="base" hangingPunct="1">
              <a:spcBef>
                <a:spcPct val="0"/>
              </a:spcBef>
              <a:spcAft>
                <a:spcPct val="0"/>
              </a:spcAft>
              <a:buNone/>
              <a:defRPr lang="en-US" sz="2800" b="1" kern="1200" dirty="0" smtClean="0">
                <a:solidFill>
                  <a:srgbClr val="EEA42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4" name="Text Placeholder 13">
            <a:extLst>
              <a:ext uri="{FF2B5EF4-FFF2-40B4-BE49-F238E27FC236}">
                <a16:creationId xmlns:a16="http://schemas.microsoft.com/office/drawing/2014/main" id="{9F262AAA-0498-4F5E-A9CC-BA200A577A43}"/>
              </a:ext>
            </a:extLst>
          </p:cNvPr>
          <p:cNvSpPr>
            <a:spLocks noGrp="1"/>
          </p:cNvSpPr>
          <p:nvPr>
            <p:ph type="body" sz="quarter" idx="15"/>
          </p:nvPr>
        </p:nvSpPr>
        <p:spPr>
          <a:xfrm>
            <a:off x="5461000" y="2133600"/>
            <a:ext cx="3532188" cy="4127500"/>
          </a:xfrm>
        </p:spPr>
        <p:txBody>
          <a:bodyPr/>
          <a:lstStyle>
            <a:lvl1pPr>
              <a:defRPr sz="24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400">
                <a:latin typeface="Arial" panose="020B0604020202020204" pitchFamily="34" charset="0"/>
                <a:cs typeface="Arial" panose="020B0604020202020204" pitchFamily="34" charset="0"/>
              </a:defRPr>
            </a:lvl3pPr>
            <a:lvl4pPr>
              <a:defRPr sz="2400">
                <a:latin typeface="Arial" panose="020B0604020202020204" pitchFamily="34" charset="0"/>
                <a:cs typeface="Arial" panose="020B0604020202020204" pitchFamily="34" charset="0"/>
              </a:defRPr>
            </a:lvl4pPr>
            <a:lvl5pPr>
              <a:defRPr sz="2400">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hart Placeholder 7">
            <a:extLst>
              <a:ext uri="{FF2B5EF4-FFF2-40B4-BE49-F238E27FC236}">
                <a16:creationId xmlns:a16="http://schemas.microsoft.com/office/drawing/2014/main" id="{CB338A3B-18CF-48D0-B3DC-2AAD9E17D24F}"/>
              </a:ext>
            </a:extLst>
          </p:cNvPr>
          <p:cNvSpPr>
            <a:spLocks noGrp="1"/>
          </p:cNvSpPr>
          <p:nvPr>
            <p:ph type="chart" sz="quarter" idx="16"/>
          </p:nvPr>
        </p:nvSpPr>
        <p:spPr>
          <a:xfrm>
            <a:off x="1089025" y="1292225"/>
            <a:ext cx="4222750" cy="4845050"/>
          </a:xfrm>
        </p:spPr>
        <p:txBody>
          <a:bodyPr/>
          <a:lstStyle>
            <a:lvl1pPr>
              <a:defRPr>
                <a:latin typeface="Arial" panose="020B0604020202020204" pitchFamily="34" charset="0"/>
                <a:cs typeface="Arial" panose="020B0604020202020204" pitchFamily="34" charset="0"/>
              </a:defRPr>
            </a:lvl1pPr>
          </a:lstStyle>
          <a:p>
            <a:endParaRPr lang="en-US"/>
          </a:p>
        </p:txBody>
      </p:sp>
    </p:spTree>
    <p:extLst>
      <p:ext uri="{BB962C8B-B14F-4D97-AF65-F5344CB8AC3E}">
        <p14:creationId xmlns:p14="http://schemas.microsoft.com/office/powerpoint/2010/main" val="29486517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OLD Statement w/ Centered Object - Orang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8DE2B4A-A478-4305-BF81-7D8CEC05DECD}"/>
              </a:ext>
            </a:extLst>
          </p:cNvPr>
          <p:cNvSpPr/>
          <p:nvPr userDrawn="1"/>
        </p:nvSpPr>
        <p:spPr>
          <a:xfrm>
            <a:off x="0" y="965200"/>
            <a:ext cx="9144000" cy="5892800"/>
          </a:xfrm>
          <a:prstGeom prst="rect">
            <a:avLst/>
          </a:prstGeom>
          <a:solidFill>
            <a:srgbClr val="EEA420">
              <a:alpha val="80000"/>
            </a:srgb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CECBBBA7-12F6-4B21-B6E4-01C075114C57}"/>
              </a:ext>
            </a:extLst>
          </p:cNvPr>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Date Placeholder 2">
            <a:extLst>
              <a:ext uri="{FF2B5EF4-FFF2-40B4-BE49-F238E27FC236}">
                <a16:creationId xmlns:a16="http://schemas.microsoft.com/office/drawing/2014/main" id="{CAB5DB02-96EE-43C3-898F-79E4EBC8C56B}"/>
              </a:ext>
            </a:extLst>
          </p:cNvPr>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4" name="Footer Placeholder 3">
            <a:extLst>
              <a:ext uri="{FF2B5EF4-FFF2-40B4-BE49-F238E27FC236}">
                <a16:creationId xmlns:a16="http://schemas.microsoft.com/office/drawing/2014/main" id="{C0F8088D-166B-41B4-AFCE-B345022ACFE5}"/>
              </a:ext>
            </a:extLst>
          </p:cNvPr>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a:extLst>
              <a:ext uri="{FF2B5EF4-FFF2-40B4-BE49-F238E27FC236}">
                <a16:creationId xmlns:a16="http://schemas.microsoft.com/office/drawing/2014/main" id="{C8068D11-8652-4B1A-AABE-77E8B1040144}"/>
              </a:ext>
            </a:extLst>
          </p:cNvPr>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r>
              <a:rPr lang="en-US"/>
              <a:t> - INTERNAL</a:t>
            </a:r>
          </a:p>
        </p:txBody>
      </p:sp>
      <p:sp>
        <p:nvSpPr>
          <p:cNvPr id="10" name="Text Placeholder 9">
            <a:extLst>
              <a:ext uri="{FF2B5EF4-FFF2-40B4-BE49-F238E27FC236}">
                <a16:creationId xmlns:a16="http://schemas.microsoft.com/office/drawing/2014/main" id="{18BFAC42-5820-4FCF-AB23-6D9803492C74}"/>
              </a:ext>
            </a:extLst>
          </p:cNvPr>
          <p:cNvSpPr>
            <a:spLocks noGrp="1"/>
          </p:cNvSpPr>
          <p:nvPr>
            <p:ph type="body" sz="quarter" idx="13"/>
          </p:nvPr>
        </p:nvSpPr>
        <p:spPr>
          <a:xfrm>
            <a:off x="0" y="1295400"/>
            <a:ext cx="9144000" cy="647700"/>
          </a:xfrm>
        </p:spPr>
        <p:txBody>
          <a:bodyPr anchor="ctr"/>
          <a:lstStyle>
            <a:lvl1pPr marL="0" indent="0" algn="ctr">
              <a:buNone/>
              <a:defRPr b="1">
                <a:latin typeface="Arial" panose="020B0604020202020204" pitchFamily="34" charset="0"/>
                <a:cs typeface="Arial" panose="020B0604020202020204" pitchFamily="34" charset="0"/>
              </a:defRPr>
            </a:lvl1pPr>
            <a:lvl2pPr marL="457200" indent="0" algn="ctr">
              <a:buNone/>
              <a:defRPr b="1"/>
            </a:lvl2pPr>
            <a:lvl3pPr marL="914400" indent="0" algn="ctr">
              <a:buNone/>
              <a:defRPr b="1"/>
            </a:lvl3pPr>
            <a:lvl4pPr marL="1371600" indent="0" algn="ctr">
              <a:buNone/>
              <a:defRPr b="1"/>
            </a:lvl4pPr>
            <a:lvl5pPr marL="1828800" indent="0" algn="ctr">
              <a:buNone/>
              <a:defRPr b="1"/>
            </a:lvl5pPr>
          </a:lstStyle>
          <a:p>
            <a:pPr lvl="0"/>
            <a:r>
              <a:rPr lang="en-US"/>
              <a:t>Edit Master text styles</a:t>
            </a:r>
          </a:p>
        </p:txBody>
      </p:sp>
      <p:sp>
        <p:nvSpPr>
          <p:cNvPr id="12" name="Text Placeholder 11">
            <a:extLst>
              <a:ext uri="{FF2B5EF4-FFF2-40B4-BE49-F238E27FC236}">
                <a16:creationId xmlns:a16="http://schemas.microsoft.com/office/drawing/2014/main" id="{89115085-39A3-47D9-9C79-AF9FC110BB6A}"/>
              </a:ext>
            </a:extLst>
          </p:cNvPr>
          <p:cNvSpPr>
            <a:spLocks noGrp="1"/>
          </p:cNvSpPr>
          <p:nvPr>
            <p:ph type="body" sz="quarter" idx="14"/>
          </p:nvPr>
        </p:nvSpPr>
        <p:spPr>
          <a:xfrm>
            <a:off x="0" y="2009775"/>
            <a:ext cx="9144000" cy="517525"/>
          </a:xfrm>
        </p:spPr>
        <p:txBody>
          <a:bodyPr anchor="ctr"/>
          <a:lstStyle>
            <a:lvl1pPr marL="0" indent="0" algn="ctr">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2pPr>
            <a:lvl3pPr marL="9144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3pPr>
            <a:lvl4pPr marL="13716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4pPr>
            <a:lvl5pPr marL="1828800" indent="0">
              <a:buNone/>
              <a:defRPr lang="en-US" sz="2100" b="1" kern="1200" dirty="0">
                <a:solidFill>
                  <a:schemeClr val="bg1"/>
                </a:solidFill>
                <a:latin typeface="Arial" panose="020B0604020202020204" pitchFamily="34" charset="0"/>
                <a:ea typeface="MS PGothic" panose="020B0600070205080204" pitchFamily="34" charset="-128"/>
                <a:cs typeface="Arial" panose="020B0604020202020204" pitchFamily="34" charset="0"/>
              </a:defRPr>
            </a:lvl5pPr>
          </a:lstStyle>
          <a:p>
            <a:pPr lvl="0"/>
            <a:r>
              <a:rPr lang="en-US"/>
              <a:t>Edit Master text styles</a:t>
            </a:r>
          </a:p>
        </p:txBody>
      </p:sp>
      <p:sp>
        <p:nvSpPr>
          <p:cNvPr id="14" name="Content Placeholder 13">
            <a:extLst>
              <a:ext uri="{FF2B5EF4-FFF2-40B4-BE49-F238E27FC236}">
                <a16:creationId xmlns:a16="http://schemas.microsoft.com/office/drawing/2014/main" id="{97499ADF-E377-4779-A6A2-FE3BCFCAD1EE}"/>
              </a:ext>
            </a:extLst>
          </p:cNvPr>
          <p:cNvSpPr>
            <a:spLocks noGrp="1"/>
          </p:cNvSpPr>
          <p:nvPr>
            <p:ph sz="quarter" idx="15"/>
          </p:nvPr>
        </p:nvSpPr>
        <p:spPr>
          <a:xfrm>
            <a:off x="469900" y="2870199"/>
            <a:ext cx="8229600" cy="3349627"/>
          </a:xfrm>
        </p:spPr>
        <p:txBody>
          <a:bodyPr/>
          <a:lstStyle>
            <a:lvl1pPr marL="0" indent="0">
              <a:buNone/>
              <a:defRPr>
                <a:latin typeface="Arial" panose="020B0604020202020204" pitchFamily="34" charset="0"/>
                <a:cs typeface="Arial" panose="020B0604020202020204" pitchFamily="34" charset="0"/>
              </a:defRPr>
            </a:lvl1pPr>
          </a:lstStyle>
          <a:p>
            <a:pPr lvl="0"/>
            <a:endParaRPr lang="en-US"/>
          </a:p>
        </p:txBody>
      </p:sp>
    </p:spTree>
    <p:extLst>
      <p:ext uri="{BB962C8B-B14F-4D97-AF65-F5344CB8AC3E}">
        <p14:creationId xmlns:p14="http://schemas.microsoft.com/office/powerpoint/2010/main" val="34892764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OLD Statement w/ Side Objec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8DE2B4A-A478-4305-BF81-7D8CEC05DECD}"/>
              </a:ext>
            </a:extLst>
          </p:cNvPr>
          <p:cNvSpPr/>
          <p:nvPr userDrawn="1"/>
        </p:nvSpPr>
        <p:spPr>
          <a:xfrm>
            <a:off x="0" y="965200"/>
            <a:ext cx="9144000" cy="5892800"/>
          </a:xfrm>
          <a:prstGeom prst="rect">
            <a:avLst/>
          </a:prstGeom>
          <a:solidFill>
            <a:srgbClr val="EEA420">
              <a:alpha val="80000"/>
            </a:srgb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CECBBBA7-12F6-4B21-B6E4-01C075114C57}"/>
              </a:ext>
            </a:extLst>
          </p:cNvPr>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Date Placeholder 2">
            <a:extLst>
              <a:ext uri="{FF2B5EF4-FFF2-40B4-BE49-F238E27FC236}">
                <a16:creationId xmlns:a16="http://schemas.microsoft.com/office/drawing/2014/main" id="{CAB5DB02-96EE-43C3-898F-79E4EBC8C56B}"/>
              </a:ext>
            </a:extLst>
          </p:cNvPr>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4" name="Footer Placeholder 3">
            <a:extLst>
              <a:ext uri="{FF2B5EF4-FFF2-40B4-BE49-F238E27FC236}">
                <a16:creationId xmlns:a16="http://schemas.microsoft.com/office/drawing/2014/main" id="{C0F8088D-166B-41B4-AFCE-B345022ACFE5}"/>
              </a:ext>
            </a:extLst>
          </p:cNvPr>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a:extLst>
              <a:ext uri="{FF2B5EF4-FFF2-40B4-BE49-F238E27FC236}">
                <a16:creationId xmlns:a16="http://schemas.microsoft.com/office/drawing/2014/main" id="{C8068D11-8652-4B1A-AABE-77E8B1040144}"/>
              </a:ext>
            </a:extLst>
          </p:cNvPr>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r>
              <a:rPr lang="en-US"/>
              <a:t> - INTERNAL</a:t>
            </a:r>
          </a:p>
        </p:txBody>
      </p:sp>
      <p:sp>
        <p:nvSpPr>
          <p:cNvPr id="10" name="Text Placeholder 9">
            <a:extLst>
              <a:ext uri="{FF2B5EF4-FFF2-40B4-BE49-F238E27FC236}">
                <a16:creationId xmlns:a16="http://schemas.microsoft.com/office/drawing/2014/main" id="{18BFAC42-5820-4FCF-AB23-6D9803492C74}"/>
              </a:ext>
            </a:extLst>
          </p:cNvPr>
          <p:cNvSpPr>
            <a:spLocks noGrp="1"/>
          </p:cNvSpPr>
          <p:nvPr>
            <p:ph type="body" sz="quarter" idx="13"/>
          </p:nvPr>
        </p:nvSpPr>
        <p:spPr>
          <a:xfrm>
            <a:off x="482252" y="2163261"/>
            <a:ext cx="3632548" cy="1569450"/>
          </a:xfrm>
        </p:spPr>
        <p:txBody>
          <a:bodyPr anchor="ctr"/>
          <a:lstStyle>
            <a:lvl1pPr marL="0" indent="0" algn="l">
              <a:buNone/>
              <a:defRPr b="1">
                <a:latin typeface="Arial" panose="020B0604020202020204" pitchFamily="34" charset="0"/>
                <a:cs typeface="Arial" panose="020B0604020202020204" pitchFamily="34" charset="0"/>
              </a:defRPr>
            </a:lvl1pPr>
            <a:lvl2pPr marL="457200" indent="0" algn="ctr">
              <a:buNone/>
              <a:defRPr b="1"/>
            </a:lvl2pPr>
            <a:lvl3pPr marL="914400" indent="0" algn="ctr">
              <a:buNone/>
              <a:defRPr b="1"/>
            </a:lvl3pPr>
            <a:lvl4pPr marL="1371600" indent="0" algn="ctr">
              <a:buNone/>
              <a:defRPr b="1"/>
            </a:lvl4pPr>
            <a:lvl5pPr marL="1828800" indent="0" algn="ctr">
              <a:buNone/>
              <a:defRPr b="1"/>
            </a:lvl5pPr>
          </a:lstStyle>
          <a:p>
            <a:pPr lvl="0"/>
            <a:r>
              <a:rPr lang="en-US"/>
              <a:t>Edit Master text styles</a:t>
            </a:r>
          </a:p>
        </p:txBody>
      </p:sp>
      <p:sp>
        <p:nvSpPr>
          <p:cNvPr id="12" name="Text Placeholder 11">
            <a:extLst>
              <a:ext uri="{FF2B5EF4-FFF2-40B4-BE49-F238E27FC236}">
                <a16:creationId xmlns:a16="http://schemas.microsoft.com/office/drawing/2014/main" id="{89115085-39A3-47D9-9C79-AF9FC110BB6A}"/>
              </a:ext>
            </a:extLst>
          </p:cNvPr>
          <p:cNvSpPr>
            <a:spLocks noGrp="1"/>
          </p:cNvSpPr>
          <p:nvPr>
            <p:ph type="body" sz="quarter" idx="14"/>
          </p:nvPr>
        </p:nvSpPr>
        <p:spPr>
          <a:xfrm>
            <a:off x="501041" y="3911599"/>
            <a:ext cx="3632548" cy="1474593"/>
          </a:xfrm>
        </p:spPr>
        <p:txBody>
          <a:bodyPr anchor="ctr"/>
          <a:lstStyle>
            <a:lvl1pPr marL="0" indent="0" algn="l">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2pPr>
            <a:lvl3pPr marL="9144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3pPr>
            <a:lvl4pPr marL="13716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4pPr>
            <a:lvl5pPr marL="1828800" indent="0">
              <a:buNone/>
              <a:defRPr lang="en-US" sz="2100" b="1" kern="1200" dirty="0">
                <a:solidFill>
                  <a:schemeClr val="bg1"/>
                </a:solidFill>
                <a:latin typeface="Arial" panose="020B0604020202020204" pitchFamily="34" charset="0"/>
                <a:ea typeface="MS PGothic" panose="020B0600070205080204" pitchFamily="34" charset="-128"/>
                <a:cs typeface="Arial" panose="020B0604020202020204" pitchFamily="34" charset="0"/>
              </a:defRPr>
            </a:lvl5pPr>
          </a:lstStyle>
          <a:p>
            <a:pPr lvl="0"/>
            <a:r>
              <a:rPr lang="en-US"/>
              <a:t>Edit Master text styles</a:t>
            </a:r>
          </a:p>
        </p:txBody>
      </p:sp>
      <p:sp>
        <p:nvSpPr>
          <p:cNvPr id="14" name="Content Placeholder 13">
            <a:extLst>
              <a:ext uri="{FF2B5EF4-FFF2-40B4-BE49-F238E27FC236}">
                <a16:creationId xmlns:a16="http://schemas.microsoft.com/office/drawing/2014/main" id="{97499ADF-E377-4779-A6A2-FE3BCFCAD1EE}"/>
              </a:ext>
            </a:extLst>
          </p:cNvPr>
          <p:cNvSpPr>
            <a:spLocks noGrp="1"/>
          </p:cNvSpPr>
          <p:nvPr>
            <p:ph sz="quarter" idx="15"/>
          </p:nvPr>
        </p:nvSpPr>
        <p:spPr>
          <a:xfrm>
            <a:off x="4597051" y="965200"/>
            <a:ext cx="4546949" cy="5892799"/>
          </a:xfrm>
        </p:spPr>
        <p:txBody>
          <a:bodyPr/>
          <a:lstStyle>
            <a:lvl1pPr marL="0" indent="0">
              <a:buNone/>
              <a:defRPr>
                <a:latin typeface="Arial" panose="020B0604020202020204" pitchFamily="34" charset="0"/>
                <a:cs typeface="Arial" panose="020B0604020202020204" pitchFamily="34" charset="0"/>
              </a:defRPr>
            </a:lvl1pPr>
          </a:lstStyle>
          <a:p>
            <a:pPr lvl="0"/>
            <a:endParaRPr lang="en-US"/>
          </a:p>
        </p:txBody>
      </p:sp>
    </p:spTree>
    <p:extLst>
      <p:ext uri="{BB962C8B-B14F-4D97-AF65-F5344CB8AC3E}">
        <p14:creationId xmlns:p14="http://schemas.microsoft.com/office/powerpoint/2010/main" val="3101066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OLD Statement w/ Centered Object - Gree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A55D812-0334-479B-996D-F1F403C42B8A}"/>
              </a:ext>
            </a:extLst>
          </p:cNvPr>
          <p:cNvSpPr/>
          <p:nvPr userDrawn="1"/>
        </p:nvSpPr>
        <p:spPr>
          <a:xfrm>
            <a:off x="0" y="965200"/>
            <a:ext cx="9144000" cy="5892800"/>
          </a:xfrm>
          <a:prstGeom prst="rect">
            <a:avLst/>
          </a:prstGeom>
          <a:solidFill>
            <a:srgbClr val="93B29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CECBBBA7-12F6-4B21-B6E4-01C075114C57}"/>
              </a:ext>
            </a:extLst>
          </p:cNvPr>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Date Placeholder 2">
            <a:extLst>
              <a:ext uri="{FF2B5EF4-FFF2-40B4-BE49-F238E27FC236}">
                <a16:creationId xmlns:a16="http://schemas.microsoft.com/office/drawing/2014/main" id="{CAB5DB02-96EE-43C3-898F-79E4EBC8C56B}"/>
              </a:ext>
            </a:extLst>
          </p:cNvPr>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4" name="Footer Placeholder 3">
            <a:extLst>
              <a:ext uri="{FF2B5EF4-FFF2-40B4-BE49-F238E27FC236}">
                <a16:creationId xmlns:a16="http://schemas.microsoft.com/office/drawing/2014/main" id="{C0F8088D-166B-41B4-AFCE-B345022ACFE5}"/>
              </a:ext>
            </a:extLst>
          </p:cNvPr>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a:extLst>
              <a:ext uri="{FF2B5EF4-FFF2-40B4-BE49-F238E27FC236}">
                <a16:creationId xmlns:a16="http://schemas.microsoft.com/office/drawing/2014/main" id="{C8068D11-8652-4B1A-AABE-77E8B1040144}"/>
              </a:ext>
            </a:extLst>
          </p:cNvPr>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r>
              <a:rPr lang="en-US"/>
              <a:t> - INTERNAL</a:t>
            </a:r>
          </a:p>
        </p:txBody>
      </p:sp>
      <p:sp>
        <p:nvSpPr>
          <p:cNvPr id="12" name="Text Placeholder 11">
            <a:extLst>
              <a:ext uri="{FF2B5EF4-FFF2-40B4-BE49-F238E27FC236}">
                <a16:creationId xmlns:a16="http://schemas.microsoft.com/office/drawing/2014/main" id="{89115085-39A3-47D9-9C79-AF9FC110BB6A}"/>
              </a:ext>
            </a:extLst>
          </p:cNvPr>
          <p:cNvSpPr>
            <a:spLocks noGrp="1"/>
          </p:cNvSpPr>
          <p:nvPr>
            <p:ph type="body" sz="quarter" idx="14"/>
          </p:nvPr>
        </p:nvSpPr>
        <p:spPr>
          <a:xfrm>
            <a:off x="0" y="5326855"/>
            <a:ext cx="9144000" cy="517525"/>
          </a:xfrm>
        </p:spPr>
        <p:txBody>
          <a:bodyPr anchor="ctr">
            <a:noAutofit/>
          </a:bodyPr>
          <a:lstStyle>
            <a:lvl1pPr marL="0" indent="0" algn="ctr">
              <a:buNone/>
              <a:defRPr lang="en-US" sz="32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2pPr>
            <a:lvl3pPr marL="9144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3pPr>
            <a:lvl4pPr marL="13716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4pPr>
            <a:lvl5pPr marL="1828800" indent="0">
              <a:buNone/>
              <a:defRPr lang="en-US" sz="2100" b="1" kern="1200" dirty="0">
                <a:solidFill>
                  <a:schemeClr val="bg1"/>
                </a:solidFill>
                <a:latin typeface="Arial" panose="020B0604020202020204" pitchFamily="34" charset="0"/>
                <a:ea typeface="MS PGothic" panose="020B0600070205080204" pitchFamily="34" charset="-128"/>
                <a:cs typeface="Arial" panose="020B0604020202020204" pitchFamily="34" charset="0"/>
              </a:defRPr>
            </a:lvl5pPr>
          </a:lstStyle>
          <a:p>
            <a:pPr lvl="0"/>
            <a:r>
              <a:rPr lang="en-US"/>
              <a:t>Edit Master text styles</a:t>
            </a:r>
          </a:p>
        </p:txBody>
      </p:sp>
      <p:sp>
        <p:nvSpPr>
          <p:cNvPr id="14" name="Content Placeholder 13">
            <a:extLst>
              <a:ext uri="{FF2B5EF4-FFF2-40B4-BE49-F238E27FC236}">
                <a16:creationId xmlns:a16="http://schemas.microsoft.com/office/drawing/2014/main" id="{97499ADF-E377-4779-A6A2-FE3BCFCAD1EE}"/>
              </a:ext>
            </a:extLst>
          </p:cNvPr>
          <p:cNvSpPr>
            <a:spLocks noGrp="1"/>
          </p:cNvSpPr>
          <p:nvPr>
            <p:ph sz="quarter" idx="15"/>
          </p:nvPr>
        </p:nvSpPr>
        <p:spPr>
          <a:xfrm>
            <a:off x="557408" y="1481135"/>
            <a:ext cx="8229600" cy="3349627"/>
          </a:xfrm>
        </p:spPr>
        <p:txBody>
          <a:bodyPr/>
          <a:lstStyle>
            <a:lvl1pPr marL="0" indent="0">
              <a:buNone/>
              <a:defRPr>
                <a:latin typeface="Arial" panose="020B0604020202020204" pitchFamily="34" charset="0"/>
                <a:cs typeface="Arial" panose="020B0604020202020204" pitchFamily="34" charset="0"/>
              </a:defRPr>
            </a:lvl1pPr>
          </a:lstStyle>
          <a:p>
            <a:pPr lvl="0"/>
            <a:endParaRPr lang="en-US"/>
          </a:p>
        </p:txBody>
      </p:sp>
    </p:spTree>
    <p:extLst>
      <p:ext uri="{BB962C8B-B14F-4D97-AF65-F5344CB8AC3E}">
        <p14:creationId xmlns:p14="http://schemas.microsoft.com/office/powerpoint/2010/main" val="3647405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OLD Statement w/ Pictures - Gree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A55D812-0334-479B-996D-F1F403C42B8A}"/>
              </a:ext>
            </a:extLst>
          </p:cNvPr>
          <p:cNvSpPr/>
          <p:nvPr userDrawn="1"/>
        </p:nvSpPr>
        <p:spPr>
          <a:xfrm>
            <a:off x="0" y="965200"/>
            <a:ext cx="9144000" cy="5892800"/>
          </a:xfrm>
          <a:prstGeom prst="rect">
            <a:avLst/>
          </a:prstGeom>
          <a:solidFill>
            <a:srgbClr val="93B29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CECBBBA7-12F6-4B21-B6E4-01C075114C57}"/>
              </a:ext>
            </a:extLst>
          </p:cNvPr>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Date Placeholder 2">
            <a:extLst>
              <a:ext uri="{FF2B5EF4-FFF2-40B4-BE49-F238E27FC236}">
                <a16:creationId xmlns:a16="http://schemas.microsoft.com/office/drawing/2014/main" id="{CAB5DB02-96EE-43C3-898F-79E4EBC8C56B}"/>
              </a:ext>
            </a:extLst>
          </p:cNvPr>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4" name="Footer Placeholder 3">
            <a:extLst>
              <a:ext uri="{FF2B5EF4-FFF2-40B4-BE49-F238E27FC236}">
                <a16:creationId xmlns:a16="http://schemas.microsoft.com/office/drawing/2014/main" id="{C0F8088D-166B-41B4-AFCE-B345022ACFE5}"/>
              </a:ext>
            </a:extLst>
          </p:cNvPr>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a:extLst>
              <a:ext uri="{FF2B5EF4-FFF2-40B4-BE49-F238E27FC236}">
                <a16:creationId xmlns:a16="http://schemas.microsoft.com/office/drawing/2014/main" id="{C8068D11-8652-4B1A-AABE-77E8B1040144}"/>
              </a:ext>
            </a:extLst>
          </p:cNvPr>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r>
              <a:rPr lang="en-US"/>
              <a:t> - INTERNAL</a:t>
            </a:r>
          </a:p>
        </p:txBody>
      </p:sp>
      <p:sp>
        <p:nvSpPr>
          <p:cNvPr id="12" name="Text Placeholder 11">
            <a:extLst>
              <a:ext uri="{FF2B5EF4-FFF2-40B4-BE49-F238E27FC236}">
                <a16:creationId xmlns:a16="http://schemas.microsoft.com/office/drawing/2014/main" id="{89115085-39A3-47D9-9C79-AF9FC110BB6A}"/>
              </a:ext>
            </a:extLst>
          </p:cNvPr>
          <p:cNvSpPr>
            <a:spLocks noGrp="1"/>
          </p:cNvSpPr>
          <p:nvPr>
            <p:ph type="body" sz="quarter" idx="14"/>
          </p:nvPr>
        </p:nvSpPr>
        <p:spPr>
          <a:xfrm>
            <a:off x="0" y="5468764"/>
            <a:ext cx="9144000" cy="517525"/>
          </a:xfrm>
        </p:spPr>
        <p:txBody>
          <a:bodyPr anchor="ctr">
            <a:noAutofit/>
          </a:bodyPr>
          <a:lstStyle>
            <a:lvl1pPr marL="0" indent="0" algn="ctr">
              <a:buNone/>
              <a:defRPr lang="en-US" sz="32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2pPr>
            <a:lvl3pPr marL="9144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3pPr>
            <a:lvl4pPr marL="13716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4pPr>
            <a:lvl5pPr marL="1828800" indent="0">
              <a:buNone/>
              <a:defRPr lang="en-US" sz="2100" b="1" kern="1200" dirty="0">
                <a:solidFill>
                  <a:schemeClr val="bg1"/>
                </a:solidFill>
                <a:latin typeface="Arial" panose="020B0604020202020204" pitchFamily="34" charset="0"/>
                <a:ea typeface="MS PGothic" panose="020B0600070205080204" pitchFamily="34" charset="-128"/>
                <a:cs typeface="Arial" panose="020B0604020202020204" pitchFamily="34" charset="0"/>
              </a:defRPr>
            </a:lvl5pPr>
          </a:lstStyle>
          <a:p>
            <a:pPr lvl="0"/>
            <a:r>
              <a:rPr lang="en-US"/>
              <a:t>Edit Master text styles</a:t>
            </a:r>
          </a:p>
        </p:txBody>
      </p:sp>
      <p:sp>
        <p:nvSpPr>
          <p:cNvPr id="7" name="Picture Placeholder 6">
            <a:extLst>
              <a:ext uri="{FF2B5EF4-FFF2-40B4-BE49-F238E27FC236}">
                <a16:creationId xmlns:a16="http://schemas.microsoft.com/office/drawing/2014/main" id="{8AA07807-1937-42D6-B95B-67D65A2A46F8}"/>
              </a:ext>
            </a:extLst>
          </p:cNvPr>
          <p:cNvSpPr>
            <a:spLocks noGrp="1"/>
          </p:cNvSpPr>
          <p:nvPr>
            <p:ph type="pic" sz="quarter" idx="15"/>
          </p:nvPr>
        </p:nvSpPr>
        <p:spPr>
          <a:xfrm>
            <a:off x="643675" y="1247188"/>
            <a:ext cx="18288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13" name="Picture Placeholder 6">
            <a:extLst>
              <a:ext uri="{FF2B5EF4-FFF2-40B4-BE49-F238E27FC236}">
                <a16:creationId xmlns:a16="http://schemas.microsoft.com/office/drawing/2014/main" id="{0457E514-8BF3-4C16-A19F-02217CD24D10}"/>
              </a:ext>
            </a:extLst>
          </p:cNvPr>
          <p:cNvSpPr>
            <a:spLocks noGrp="1"/>
          </p:cNvSpPr>
          <p:nvPr>
            <p:ph type="pic" sz="quarter" idx="16"/>
          </p:nvPr>
        </p:nvSpPr>
        <p:spPr>
          <a:xfrm>
            <a:off x="2649970" y="1247188"/>
            <a:ext cx="18288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15" name="Picture Placeholder 6">
            <a:extLst>
              <a:ext uri="{FF2B5EF4-FFF2-40B4-BE49-F238E27FC236}">
                <a16:creationId xmlns:a16="http://schemas.microsoft.com/office/drawing/2014/main" id="{DF9748F2-F228-4F96-B8D3-E707174B3FCB}"/>
              </a:ext>
            </a:extLst>
          </p:cNvPr>
          <p:cNvSpPr>
            <a:spLocks noGrp="1"/>
          </p:cNvSpPr>
          <p:nvPr>
            <p:ph type="pic" sz="quarter" idx="17"/>
          </p:nvPr>
        </p:nvSpPr>
        <p:spPr>
          <a:xfrm>
            <a:off x="4665230" y="1247188"/>
            <a:ext cx="18288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16" name="Picture Placeholder 6">
            <a:extLst>
              <a:ext uri="{FF2B5EF4-FFF2-40B4-BE49-F238E27FC236}">
                <a16:creationId xmlns:a16="http://schemas.microsoft.com/office/drawing/2014/main" id="{D698F640-0DF3-4334-803C-BE0B1EA5F625}"/>
              </a:ext>
            </a:extLst>
          </p:cNvPr>
          <p:cNvSpPr>
            <a:spLocks noGrp="1"/>
          </p:cNvSpPr>
          <p:nvPr>
            <p:ph type="pic" sz="quarter" idx="18"/>
          </p:nvPr>
        </p:nvSpPr>
        <p:spPr>
          <a:xfrm>
            <a:off x="6680490" y="1247188"/>
            <a:ext cx="18288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17" name="Picture Placeholder 6">
            <a:extLst>
              <a:ext uri="{FF2B5EF4-FFF2-40B4-BE49-F238E27FC236}">
                <a16:creationId xmlns:a16="http://schemas.microsoft.com/office/drawing/2014/main" id="{2E481E13-3504-4E8E-8CBB-9BC0204E1FA8}"/>
              </a:ext>
            </a:extLst>
          </p:cNvPr>
          <p:cNvSpPr>
            <a:spLocks noGrp="1"/>
          </p:cNvSpPr>
          <p:nvPr>
            <p:ph type="pic" sz="quarter" idx="19"/>
          </p:nvPr>
        </p:nvSpPr>
        <p:spPr>
          <a:xfrm>
            <a:off x="643675" y="3357976"/>
            <a:ext cx="18288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18" name="Picture Placeholder 6">
            <a:extLst>
              <a:ext uri="{FF2B5EF4-FFF2-40B4-BE49-F238E27FC236}">
                <a16:creationId xmlns:a16="http://schemas.microsoft.com/office/drawing/2014/main" id="{F3EF6C84-35AD-4CBE-9804-BB949C4990E9}"/>
              </a:ext>
            </a:extLst>
          </p:cNvPr>
          <p:cNvSpPr>
            <a:spLocks noGrp="1"/>
          </p:cNvSpPr>
          <p:nvPr>
            <p:ph type="pic" sz="quarter" idx="20"/>
          </p:nvPr>
        </p:nvSpPr>
        <p:spPr>
          <a:xfrm>
            <a:off x="2649970" y="3357976"/>
            <a:ext cx="18288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19" name="Picture Placeholder 6">
            <a:extLst>
              <a:ext uri="{FF2B5EF4-FFF2-40B4-BE49-F238E27FC236}">
                <a16:creationId xmlns:a16="http://schemas.microsoft.com/office/drawing/2014/main" id="{AC05D50A-FDB2-46C5-A84C-9D20B8A6324D}"/>
              </a:ext>
            </a:extLst>
          </p:cNvPr>
          <p:cNvSpPr>
            <a:spLocks noGrp="1"/>
          </p:cNvSpPr>
          <p:nvPr>
            <p:ph type="pic" sz="quarter" idx="21"/>
          </p:nvPr>
        </p:nvSpPr>
        <p:spPr>
          <a:xfrm>
            <a:off x="4665230" y="3357976"/>
            <a:ext cx="18288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20" name="Picture Placeholder 6">
            <a:extLst>
              <a:ext uri="{FF2B5EF4-FFF2-40B4-BE49-F238E27FC236}">
                <a16:creationId xmlns:a16="http://schemas.microsoft.com/office/drawing/2014/main" id="{5B5C804E-8C40-41CD-A85A-C88D44895072}"/>
              </a:ext>
            </a:extLst>
          </p:cNvPr>
          <p:cNvSpPr>
            <a:spLocks noGrp="1"/>
          </p:cNvSpPr>
          <p:nvPr>
            <p:ph type="pic" sz="quarter" idx="22"/>
          </p:nvPr>
        </p:nvSpPr>
        <p:spPr>
          <a:xfrm>
            <a:off x="6680490" y="3357976"/>
            <a:ext cx="18288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Tree>
    <p:extLst>
      <p:ext uri="{BB962C8B-B14F-4D97-AF65-F5344CB8AC3E}">
        <p14:creationId xmlns:p14="http://schemas.microsoft.com/office/powerpoint/2010/main" val="14276826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OLD Statement w/ Pictures - Whi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BBBA7-12F6-4B21-B6E4-01C075114C57}"/>
              </a:ext>
            </a:extLst>
          </p:cNvPr>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Date Placeholder 2">
            <a:extLst>
              <a:ext uri="{FF2B5EF4-FFF2-40B4-BE49-F238E27FC236}">
                <a16:creationId xmlns:a16="http://schemas.microsoft.com/office/drawing/2014/main" id="{CAB5DB02-96EE-43C3-898F-79E4EBC8C56B}"/>
              </a:ext>
            </a:extLst>
          </p:cNvPr>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4" name="Footer Placeholder 3">
            <a:extLst>
              <a:ext uri="{FF2B5EF4-FFF2-40B4-BE49-F238E27FC236}">
                <a16:creationId xmlns:a16="http://schemas.microsoft.com/office/drawing/2014/main" id="{C0F8088D-166B-41B4-AFCE-B345022ACFE5}"/>
              </a:ext>
            </a:extLst>
          </p:cNvPr>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a:extLst>
              <a:ext uri="{FF2B5EF4-FFF2-40B4-BE49-F238E27FC236}">
                <a16:creationId xmlns:a16="http://schemas.microsoft.com/office/drawing/2014/main" id="{C8068D11-8652-4B1A-AABE-77E8B1040144}"/>
              </a:ext>
            </a:extLst>
          </p:cNvPr>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r>
              <a:rPr lang="en-US"/>
              <a:t> - INTERNAL</a:t>
            </a:r>
          </a:p>
        </p:txBody>
      </p:sp>
      <p:sp>
        <p:nvSpPr>
          <p:cNvPr id="30" name="Text Placeholder 11">
            <a:extLst>
              <a:ext uri="{FF2B5EF4-FFF2-40B4-BE49-F238E27FC236}">
                <a16:creationId xmlns:a16="http://schemas.microsoft.com/office/drawing/2014/main" id="{CCD36451-B96C-4E6E-9CF5-CEB802C97602}"/>
              </a:ext>
            </a:extLst>
          </p:cNvPr>
          <p:cNvSpPr>
            <a:spLocks noGrp="1"/>
          </p:cNvSpPr>
          <p:nvPr>
            <p:ph type="body" sz="quarter" idx="14"/>
          </p:nvPr>
        </p:nvSpPr>
        <p:spPr>
          <a:xfrm>
            <a:off x="0" y="5468764"/>
            <a:ext cx="9144000" cy="517525"/>
          </a:xfrm>
        </p:spPr>
        <p:txBody>
          <a:bodyPr anchor="ctr">
            <a:noAutofit/>
          </a:bodyPr>
          <a:lstStyle>
            <a:lvl1pPr marL="0" indent="0" algn="ctr">
              <a:buNone/>
              <a:defRPr lang="en-US" sz="3200" b="1" kern="1200" dirty="0" smtClean="0">
                <a:solidFill>
                  <a:schemeClr val="accent2"/>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2pPr>
            <a:lvl3pPr marL="9144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3pPr>
            <a:lvl4pPr marL="13716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4pPr>
            <a:lvl5pPr marL="1828800" indent="0">
              <a:buNone/>
              <a:defRPr lang="en-US" sz="2100" b="1" kern="1200" dirty="0">
                <a:solidFill>
                  <a:schemeClr val="bg1"/>
                </a:solidFill>
                <a:latin typeface="Arial" panose="020B0604020202020204" pitchFamily="34" charset="0"/>
                <a:ea typeface="MS PGothic" panose="020B0600070205080204" pitchFamily="34" charset="-128"/>
                <a:cs typeface="Arial" panose="020B0604020202020204" pitchFamily="34" charset="0"/>
              </a:defRPr>
            </a:lvl5pPr>
          </a:lstStyle>
          <a:p>
            <a:pPr lvl="0"/>
            <a:r>
              <a:rPr lang="en-US"/>
              <a:t>Edit Master text styles</a:t>
            </a:r>
          </a:p>
        </p:txBody>
      </p:sp>
      <p:sp>
        <p:nvSpPr>
          <p:cNvPr id="31" name="Picture Placeholder 6">
            <a:extLst>
              <a:ext uri="{FF2B5EF4-FFF2-40B4-BE49-F238E27FC236}">
                <a16:creationId xmlns:a16="http://schemas.microsoft.com/office/drawing/2014/main" id="{DBDA2799-ABBE-466C-9581-30AFA1EF16A9}"/>
              </a:ext>
            </a:extLst>
          </p:cNvPr>
          <p:cNvSpPr>
            <a:spLocks noGrp="1"/>
          </p:cNvSpPr>
          <p:nvPr>
            <p:ph type="pic" sz="quarter" idx="15"/>
          </p:nvPr>
        </p:nvSpPr>
        <p:spPr>
          <a:xfrm>
            <a:off x="643675" y="1247188"/>
            <a:ext cx="18288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32" name="Picture Placeholder 6">
            <a:extLst>
              <a:ext uri="{FF2B5EF4-FFF2-40B4-BE49-F238E27FC236}">
                <a16:creationId xmlns:a16="http://schemas.microsoft.com/office/drawing/2014/main" id="{8C4BC545-135A-4C5E-885E-E6A226A45277}"/>
              </a:ext>
            </a:extLst>
          </p:cNvPr>
          <p:cNvSpPr>
            <a:spLocks noGrp="1"/>
          </p:cNvSpPr>
          <p:nvPr>
            <p:ph type="pic" sz="quarter" idx="16"/>
          </p:nvPr>
        </p:nvSpPr>
        <p:spPr>
          <a:xfrm>
            <a:off x="2649970" y="1247188"/>
            <a:ext cx="18288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33" name="Picture Placeholder 6">
            <a:extLst>
              <a:ext uri="{FF2B5EF4-FFF2-40B4-BE49-F238E27FC236}">
                <a16:creationId xmlns:a16="http://schemas.microsoft.com/office/drawing/2014/main" id="{A7F4C95C-A35F-4F7D-83DE-573DD5BDF638}"/>
              </a:ext>
            </a:extLst>
          </p:cNvPr>
          <p:cNvSpPr>
            <a:spLocks noGrp="1"/>
          </p:cNvSpPr>
          <p:nvPr>
            <p:ph type="pic" sz="quarter" idx="17"/>
          </p:nvPr>
        </p:nvSpPr>
        <p:spPr>
          <a:xfrm>
            <a:off x="4665230" y="1247188"/>
            <a:ext cx="18288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34" name="Picture Placeholder 6">
            <a:extLst>
              <a:ext uri="{FF2B5EF4-FFF2-40B4-BE49-F238E27FC236}">
                <a16:creationId xmlns:a16="http://schemas.microsoft.com/office/drawing/2014/main" id="{E5240F71-A0CB-4B14-9F57-0EBC25B00CD2}"/>
              </a:ext>
            </a:extLst>
          </p:cNvPr>
          <p:cNvSpPr>
            <a:spLocks noGrp="1"/>
          </p:cNvSpPr>
          <p:nvPr>
            <p:ph type="pic" sz="quarter" idx="18"/>
          </p:nvPr>
        </p:nvSpPr>
        <p:spPr>
          <a:xfrm>
            <a:off x="6680490" y="1247188"/>
            <a:ext cx="18288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35" name="Picture Placeholder 6">
            <a:extLst>
              <a:ext uri="{FF2B5EF4-FFF2-40B4-BE49-F238E27FC236}">
                <a16:creationId xmlns:a16="http://schemas.microsoft.com/office/drawing/2014/main" id="{E9818985-C62D-494A-AA98-70D3A99FB1FC}"/>
              </a:ext>
            </a:extLst>
          </p:cNvPr>
          <p:cNvSpPr>
            <a:spLocks noGrp="1"/>
          </p:cNvSpPr>
          <p:nvPr>
            <p:ph type="pic" sz="quarter" idx="19"/>
          </p:nvPr>
        </p:nvSpPr>
        <p:spPr>
          <a:xfrm>
            <a:off x="643675" y="3357976"/>
            <a:ext cx="18288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36" name="Picture Placeholder 6">
            <a:extLst>
              <a:ext uri="{FF2B5EF4-FFF2-40B4-BE49-F238E27FC236}">
                <a16:creationId xmlns:a16="http://schemas.microsoft.com/office/drawing/2014/main" id="{04FDB677-71D8-4539-AEA4-6C194066EF96}"/>
              </a:ext>
            </a:extLst>
          </p:cNvPr>
          <p:cNvSpPr>
            <a:spLocks noGrp="1"/>
          </p:cNvSpPr>
          <p:nvPr>
            <p:ph type="pic" sz="quarter" idx="20"/>
          </p:nvPr>
        </p:nvSpPr>
        <p:spPr>
          <a:xfrm>
            <a:off x="2649970" y="3357976"/>
            <a:ext cx="18288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37" name="Picture Placeholder 6">
            <a:extLst>
              <a:ext uri="{FF2B5EF4-FFF2-40B4-BE49-F238E27FC236}">
                <a16:creationId xmlns:a16="http://schemas.microsoft.com/office/drawing/2014/main" id="{D2A31FCA-3441-433B-BE46-EA5EB1C7700F}"/>
              </a:ext>
            </a:extLst>
          </p:cNvPr>
          <p:cNvSpPr>
            <a:spLocks noGrp="1"/>
          </p:cNvSpPr>
          <p:nvPr>
            <p:ph type="pic" sz="quarter" idx="21"/>
          </p:nvPr>
        </p:nvSpPr>
        <p:spPr>
          <a:xfrm>
            <a:off x="4665230" y="3357976"/>
            <a:ext cx="18288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38" name="Picture Placeholder 6">
            <a:extLst>
              <a:ext uri="{FF2B5EF4-FFF2-40B4-BE49-F238E27FC236}">
                <a16:creationId xmlns:a16="http://schemas.microsoft.com/office/drawing/2014/main" id="{D58C5BCB-E975-427C-B180-D7F26F99916E}"/>
              </a:ext>
            </a:extLst>
          </p:cNvPr>
          <p:cNvSpPr>
            <a:spLocks noGrp="1"/>
          </p:cNvSpPr>
          <p:nvPr>
            <p:ph type="pic" sz="quarter" idx="22"/>
          </p:nvPr>
        </p:nvSpPr>
        <p:spPr>
          <a:xfrm>
            <a:off x="6680490" y="3357976"/>
            <a:ext cx="18288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Tree>
    <p:extLst>
      <p:ext uri="{BB962C8B-B14F-4D97-AF65-F5344CB8AC3E}">
        <p14:creationId xmlns:p14="http://schemas.microsoft.com/office/powerpoint/2010/main" val="26344469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ubhead, Text, and Centere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
        <p:nvSpPr>
          <p:cNvPr id="7" name="Text Placeholder 2">
            <a:extLst>
              <a:ext uri="{FF2B5EF4-FFF2-40B4-BE49-F238E27FC236}">
                <a16:creationId xmlns:a16="http://schemas.microsoft.com/office/drawing/2014/main" id="{9B686062-30CF-4E3B-9C9A-884EA8FAA2CD}"/>
              </a:ext>
            </a:extLst>
          </p:cNvPr>
          <p:cNvSpPr>
            <a:spLocks noGrp="1"/>
          </p:cNvSpPr>
          <p:nvPr>
            <p:ph type="body" idx="13"/>
          </p:nvPr>
        </p:nvSpPr>
        <p:spPr>
          <a:xfrm>
            <a:off x="1089762" y="1022880"/>
            <a:ext cx="7903926" cy="730763"/>
          </a:xfrm>
        </p:spPr>
        <p:txBody>
          <a:bodyPr anchor="ctr">
            <a:normAutofit/>
          </a:bodyPr>
          <a:lstStyle>
            <a:lvl1pPr marL="0" indent="0" algn="l" defTabSz="457200" rtl="0" eaLnBrk="1" fontAlgn="base" hangingPunct="1">
              <a:spcBef>
                <a:spcPct val="0"/>
              </a:spcBef>
              <a:spcAft>
                <a:spcPct val="0"/>
              </a:spcAft>
              <a:buNone/>
              <a:defRPr lang="en-US" sz="3000" b="1" kern="1200" dirty="0" smtClean="0">
                <a:solidFill>
                  <a:srgbClr val="EEA42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9">
            <a:extLst>
              <a:ext uri="{FF2B5EF4-FFF2-40B4-BE49-F238E27FC236}">
                <a16:creationId xmlns:a16="http://schemas.microsoft.com/office/drawing/2014/main" id="{3ADD1A90-239D-49F7-A980-0F38BE5298CC}"/>
              </a:ext>
            </a:extLst>
          </p:cNvPr>
          <p:cNvSpPr>
            <a:spLocks noGrp="1"/>
          </p:cNvSpPr>
          <p:nvPr>
            <p:ph type="body" sz="quarter" idx="14"/>
          </p:nvPr>
        </p:nvSpPr>
        <p:spPr>
          <a:xfrm>
            <a:off x="1089025" y="1892300"/>
            <a:ext cx="7904163" cy="1193800"/>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marL="914400" indent="0">
              <a:buNone/>
              <a:defRPr sz="1600"/>
            </a:lvl3pPr>
            <a:lvl4pPr>
              <a:defRPr sz="1400"/>
            </a:lvl4pPr>
            <a:lvl5pPr>
              <a:defRPr sz="1200"/>
            </a:lvl5pPr>
          </a:lstStyle>
          <a:p>
            <a:pPr lvl="0"/>
            <a:r>
              <a:rPr lang="en-US"/>
              <a:t>Edit Master text styles</a:t>
            </a:r>
          </a:p>
          <a:p>
            <a:pPr lvl="1"/>
            <a:r>
              <a:rPr lang="en-US"/>
              <a:t>Second level</a:t>
            </a:r>
          </a:p>
        </p:txBody>
      </p:sp>
      <p:sp>
        <p:nvSpPr>
          <p:cNvPr id="15" name="Content Placeholder 14">
            <a:extLst>
              <a:ext uri="{FF2B5EF4-FFF2-40B4-BE49-F238E27FC236}">
                <a16:creationId xmlns:a16="http://schemas.microsoft.com/office/drawing/2014/main" id="{E4119E39-3D14-47D5-A52B-3E7DECE31268}"/>
              </a:ext>
            </a:extLst>
          </p:cNvPr>
          <p:cNvSpPr>
            <a:spLocks noGrp="1"/>
          </p:cNvSpPr>
          <p:nvPr>
            <p:ph sz="quarter" idx="15"/>
          </p:nvPr>
        </p:nvSpPr>
        <p:spPr>
          <a:xfrm>
            <a:off x="138037" y="3206750"/>
            <a:ext cx="8867927" cy="3019425"/>
          </a:xfrm>
        </p:spPr>
        <p:txBody>
          <a:bodyPr/>
          <a:lstStyle>
            <a:lvl1pPr>
              <a:defRPr>
                <a:latin typeface="Arial" panose="020B0604020202020204" pitchFamily="34" charset="0"/>
                <a:cs typeface="Arial" panose="020B0604020202020204" pitchFamily="34" charset="0"/>
              </a:defRPr>
            </a:lvl1pPr>
          </a:lstStyle>
          <a:p>
            <a:pPr lvl="0"/>
            <a:endParaRPr lang="en-US"/>
          </a:p>
        </p:txBody>
      </p:sp>
    </p:spTree>
    <p:extLst>
      <p:ext uri="{BB962C8B-B14F-4D97-AF65-F5344CB8AC3E}">
        <p14:creationId xmlns:p14="http://schemas.microsoft.com/office/powerpoint/2010/main" val="38084485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ubhead, and Centere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
        <p:nvSpPr>
          <p:cNvPr id="7" name="Text Placeholder 2">
            <a:extLst>
              <a:ext uri="{FF2B5EF4-FFF2-40B4-BE49-F238E27FC236}">
                <a16:creationId xmlns:a16="http://schemas.microsoft.com/office/drawing/2014/main" id="{9B686062-30CF-4E3B-9C9A-884EA8FAA2CD}"/>
              </a:ext>
            </a:extLst>
          </p:cNvPr>
          <p:cNvSpPr>
            <a:spLocks noGrp="1"/>
          </p:cNvSpPr>
          <p:nvPr>
            <p:ph type="body" idx="13"/>
          </p:nvPr>
        </p:nvSpPr>
        <p:spPr>
          <a:xfrm>
            <a:off x="1089762" y="1022880"/>
            <a:ext cx="7903926" cy="730763"/>
          </a:xfrm>
        </p:spPr>
        <p:txBody>
          <a:bodyPr anchor="ctr">
            <a:normAutofit/>
          </a:bodyPr>
          <a:lstStyle>
            <a:lvl1pPr marL="0" indent="0" algn="l" defTabSz="457200" rtl="0" eaLnBrk="1" fontAlgn="base" hangingPunct="1">
              <a:spcBef>
                <a:spcPct val="0"/>
              </a:spcBef>
              <a:spcAft>
                <a:spcPct val="0"/>
              </a:spcAft>
              <a:buNone/>
              <a:defRPr lang="en-US" sz="3000" b="1" kern="1200" dirty="0" smtClean="0">
                <a:solidFill>
                  <a:srgbClr val="EEA42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1" name="Text Placeholder 10">
            <a:extLst>
              <a:ext uri="{FF2B5EF4-FFF2-40B4-BE49-F238E27FC236}">
                <a16:creationId xmlns:a16="http://schemas.microsoft.com/office/drawing/2014/main" id="{66512F17-0097-4F71-950E-B075D533BD1C}"/>
              </a:ext>
            </a:extLst>
          </p:cNvPr>
          <p:cNvSpPr>
            <a:spLocks noGrp="1"/>
          </p:cNvSpPr>
          <p:nvPr>
            <p:ph type="body" sz="quarter" idx="15"/>
          </p:nvPr>
        </p:nvSpPr>
        <p:spPr>
          <a:xfrm>
            <a:off x="125261" y="5969000"/>
            <a:ext cx="8867928" cy="240731"/>
          </a:xfrm>
        </p:spPr>
        <p:txBody>
          <a:bodyPr>
            <a:noAutofit/>
          </a:bodyPr>
          <a:lstStyle>
            <a:lvl1pPr marL="0" indent="0" algn="ctr">
              <a:buNone/>
              <a:defRPr sz="1400">
                <a:latin typeface="Arial" panose="020B0604020202020204" pitchFamily="34" charset="0"/>
                <a:cs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Edit Master text styles</a:t>
            </a:r>
          </a:p>
        </p:txBody>
      </p:sp>
      <p:sp>
        <p:nvSpPr>
          <p:cNvPr id="12" name="Content Placeholder 11">
            <a:extLst>
              <a:ext uri="{FF2B5EF4-FFF2-40B4-BE49-F238E27FC236}">
                <a16:creationId xmlns:a16="http://schemas.microsoft.com/office/drawing/2014/main" id="{9D342297-364B-4C76-ABC7-ABEDA6043F92}"/>
              </a:ext>
            </a:extLst>
          </p:cNvPr>
          <p:cNvSpPr>
            <a:spLocks noGrp="1"/>
          </p:cNvSpPr>
          <p:nvPr>
            <p:ph sz="quarter" idx="16"/>
          </p:nvPr>
        </p:nvSpPr>
        <p:spPr>
          <a:xfrm>
            <a:off x="125261" y="1854200"/>
            <a:ext cx="8867928" cy="3970338"/>
          </a:xfrm>
        </p:spPr>
        <p:txBody>
          <a:bodyPr/>
          <a:lstStyle>
            <a:lvl1pPr>
              <a:defRPr>
                <a:latin typeface="Arial" panose="020B0604020202020204" pitchFamily="34" charset="0"/>
                <a:cs typeface="Arial" panose="020B0604020202020204" pitchFamily="34" charset="0"/>
              </a:defRPr>
            </a:lvl1pPr>
          </a:lstStyle>
          <a:p>
            <a:pPr lvl="0"/>
            <a:endParaRPr lang="en-US"/>
          </a:p>
        </p:txBody>
      </p:sp>
    </p:spTree>
    <p:extLst>
      <p:ext uri="{BB962C8B-B14F-4D97-AF65-F5344CB8AC3E}">
        <p14:creationId xmlns:p14="http://schemas.microsoft.com/office/powerpoint/2010/main" val="11153042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ubhead, Text Left/Content Rightho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
        <p:nvSpPr>
          <p:cNvPr id="7" name="Text Placeholder 2">
            <a:extLst>
              <a:ext uri="{FF2B5EF4-FFF2-40B4-BE49-F238E27FC236}">
                <a16:creationId xmlns:a16="http://schemas.microsoft.com/office/drawing/2014/main" id="{9B686062-30CF-4E3B-9C9A-884EA8FAA2CD}"/>
              </a:ext>
            </a:extLst>
          </p:cNvPr>
          <p:cNvSpPr>
            <a:spLocks noGrp="1"/>
          </p:cNvSpPr>
          <p:nvPr>
            <p:ph type="body" idx="13"/>
          </p:nvPr>
        </p:nvSpPr>
        <p:spPr>
          <a:xfrm>
            <a:off x="1089762" y="1022880"/>
            <a:ext cx="7903926" cy="730763"/>
          </a:xfrm>
        </p:spPr>
        <p:txBody>
          <a:bodyPr anchor="ctr">
            <a:normAutofit/>
          </a:bodyPr>
          <a:lstStyle>
            <a:lvl1pPr marL="0" indent="0" algn="l" defTabSz="457200" rtl="0" eaLnBrk="1" fontAlgn="base" hangingPunct="1">
              <a:spcBef>
                <a:spcPct val="0"/>
              </a:spcBef>
              <a:spcAft>
                <a:spcPct val="0"/>
              </a:spcAft>
              <a:buNone/>
              <a:defRPr lang="en-US" sz="3000" b="1" kern="1200" dirty="0" smtClean="0">
                <a:solidFill>
                  <a:srgbClr val="EEA42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1" name="Text Placeholder 10">
            <a:extLst>
              <a:ext uri="{FF2B5EF4-FFF2-40B4-BE49-F238E27FC236}">
                <a16:creationId xmlns:a16="http://schemas.microsoft.com/office/drawing/2014/main" id="{66512F17-0097-4F71-950E-B075D533BD1C}"/>
              </a:ext>
            </a:extLst>
          </p:cNvPr>
          <p:cNvSpPr>
            <a:spLocks noGrp="1"/>
          </p:cNvSpPr>
          <p:nvPr>
            <p:ph type="body" sz="quarter" idx="15"/>
          </p:nvPr>
        </p:nvSpPr>
        <p:spPr>
          <a:xfrm>
            <a:off x="1089025" y="5969000"/>
            <a:ext cx="7904163" cy="266700"/>
          </a:xfrm>
        </p:spPr>
        <p:txBody>
          <a:bodyPr>
            <a:noAutofit/>
          </a:bodyPr>
          <a:lstStyle>
            <a:lvl1pPr marL="0" indent="0">
              <a:buNone/>
              <a:defRPr sz="1400">
                <a:latin typeface="Arial" panose="020B0604020202020204" pitchFamily="34" charset="0"/>
                <a:cs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Edit Master text styles</a:t>
            </a:r>
          </a:p>
        </p:txBody>
      </p:sp>
      <p:sp>
        <p:nvSpPr>
          <p:cNvPr id="8" name="Text Placeholder 7">
            <a:extLst>
              <a:ext uri="{FF2B5EF4-FFF2-40B4-BE49-F238E27FC236}">
                <a16:creationId xmlns:a16="http://schemas.microsoft.com/office/drawing/2014/main" id="{F1439268-8818-411A-8FBC-12583703D994}"/>
              </a:ext>
            </a:extLst>
          </p:cNvPr>
          <p:cNvSpPr>
            <a:spLocks noGrp="1"/>
          </p:cNvSpPr>
          <p:nvPr>
            <p:ph type="body" sz="quarter" idx="17"/>
          </p:nvPr>
        </p:nvSpPr>
        <p:spPr>
          <a:xfrm>
            <a:off x="1089025" y="1879600"/>
            <a:ext cx="2868613" cy="3932238"/>
          </a:xfrm>
        </p:spPr>
        <p:txBody>
          <a:bodyPr anchor="ctr">
            <a:normAutofit/>
          </a:bodyPr>
          <a:lstStyle>
            <a:lvl1pPr marL="0" indent="0">
              <a:buNone/>
              <a:defRPr sz="2800">
                <a:latin typeface="Arial" panose="020B0604020202020204" pitchFamily="34" charset="0"/>
                <a:cs typeface="Arial" panose="020B0604020202020204" pitchFamily="34" charset="0"/>
              </a:defRPr>
            </a:lvl1pPr>
            <a:lvl2pPr>
              <a:defRPr sz="2400"/>
            </a:lvl2pPr>
            <a:lvl3pPr>
              <a:defRPr sz="1800"/>
            </a:lvl3pPr>
            <a:lvl4pPr>
              <a:defRPr sz="1600"/>
            </a:lvl4pPr>
            <a:lvl5pPr>
              <a:defRPr sz="1400"/>
            </a:lvl5pPr>
          </a:lstStyle>
          <a:p>
            <a:pPr lvl="0"/>
            <a:r>
              <a:rPr lang="en-US"/>
              <a:t>Edit Master text styles</a:t>
            </a:r>
          </a:p>
        </p:txBody>
      </p:sp>
      <p:sp>
        <p:nvSpPr>
          <p:cNvPr id="12" name="Content Placeholder 11">
            <a:extLst>
              <a:ext uri="{FF2B5EF4-FFF2-40B4-BE49-F238E27FC236}">
                <a16:creationId xmlns:a16="http://schemas.microsoft.com/office/drawing/2014/main" id="{4F8C5B39-2CEC-4D5E-B115-5B25FC0AB866}"/>
              </a:ext>
            </a:extLst>
          </p:cNvPr>
          <p:cNvSpPr>
            <a:spLocks noGrp="1"/>
          </p:cNvSpPr>
          <p:nvPr>
            <p:ph sz="quarter" idx="18"/>
          </p:nvPr>
        </p:nvSpPr>
        <p:spPr>
          <a:xfrm>
            <a:off x="4108450" y="1874294"/>
            <a:ext cx="4884738" cy="3937544"/>
          </a:xfrm>
        </p:spPr>
        <p:txBody>
          <a:bodyPr/>
          <a:lstStyle>
            <a:lvl1pPr>
              <a:defRPr>
                <a:latin typeface="Arial" panose="020B0604020202020204" pitchFamily="34" charset="0"/>
                <a:cs typeface="Arial" panose="020B0604020202020204" pitchFamily="34" charset="0"/>
              </a:defRPr>
            </a:lvl1pPr>
          </a:lstStyle>
          <a:p>
            <a:pPr lvl="0"/>
            <a:endParaRPr lang="en-US"/>
          </a:p>
        </p:txBody>
      </p:sp>
    </p:spTree>
    <p:extLst>
      <p:ext uri="{BB962C8B-B14F-4D97-AF65-F5344CB8AC3E}">
        <p14:creationId xmlns:p14="http://schemas.microsoft.com/office/powerpoint/2010/main" val="22418425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Two Line Title, Subhead, Text Right/Object Left">
    <p:spTree>
      <p:nvGrpSpPr>
        <p:cNvPr id="1" name=""/>
        <p:cNvGrpSpPr/>
        <p:nvPr/>
      </p:nvGrpSpPr>
      <p:grpSpPr>
        <a:xfrm>
          <a:off x="0" y="0"/>
          <a:ext cx="0" cy="0"/>
          <a:chOff x="0" y="0"/>
          <a:chExt cx="0" cy="0"/>
        </a:xfrm>
      </p:grpSpPr>
      <p:pic>
        <p:nvPicPr>
          <p:cNvPr id="10" name="Picture 9" descr="BlueBar_DoubleLine-02.jpg">
            <a:extLst>
              <a:ext uri="{FF2B5EF4-FFF2-40B4-BE49-F238E27FC236}">
                <a16:creationId xmlns:a16="http://schemas.microsoft.com/office/drawing/2014/main" id="{0C7A3A6F-2A67-4B1E-B53F-78AB0A0590B7}"/>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0"/>
            <a:ext cx="9144000"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089764" y="0"/>
            <a:ext cx="7903924" cy="1166653"/>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
        <p:nvSpPr>
          <p:cNvPr id="7" name="Text Placeholder 2">
            <a:extLst>
              <a:ext uri="{FF2B5EF4-FFF2-40B4-BE49-F238E27FC236}">
                <a16:creationId xmlns:a16="http://schemas.microsoft.com/office/drawing/2014/main" id="{9B686062-30CF-4E3B-9C9A-884EA8FAA2CD}"/>
              </a:ext>
            </a:extLst>
          </p:cNvPr>
          <p:cNvSpPr>
            <a:spLocks noGrp="1"/>
          </p:cNvSpPr>
          <p:nvPr>
            <p:ph type="body" idx="13"/>
          </p:nvPr>
        </p:nvSpPr>
        <p:spPr>
          <a:xfrm>
            <a:off x="1089763" y="1292066"/>
            <a:ext cx="7903926" cy="730763"/>
          </a:xfrm>
        </p:spPr>
        <p:txBody>
          <a:bodyPr anchor="ctr">
            <a:normAutofit/>
          </a:bodyPr>
          <a:lstStyle>
            <a:lvl1pPr marL="0" indent="0" algn="l" defTabSz="457200" rtl="0" eaLnBrk="1" fontAlgn="base" hangingPunct="1">
              <a:spcBef>
                <a:spcPct val="0"/>
              </a:spcBef>
              <a:spcAft>
                <a:spcPct val="0"/>
              </a:spcAft>
              <a:buNone/>
              <a:defRPr lang="en-US" sz="3000" b="1" kern="1200" dirty="0" smtClean="0">
                <a:solidFill>
                  <a:srgbClr val="EEA42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4" name="Text Placeholder 13">
            <a:extLst>
              <a:ext uri="{FF2B5EF4-FFF2-40B4-BE49-F238E27FC236}">
                <a16:creationId xmlns:a16="http://schemas.microsoft.com/office/drawing/2014/main" id="{9F262AAA-0498-4F5E-A9CC-BA200A577A43}"/>
              </a:ext>
            </a:extLst>
          </p:cNvPr>
          <p:cNvSpPr>
            <a:spLocks noGrp="1"/>
          </p:cNvSpPr>
          <p:nvPr>
            <p:ph type="body" sz="quarter" idx="15"/>
          </p:nvPr>
        </p:nvSpPr>
        <p:spPr>
          <a:xfrm>
            <a:off x="5461000" y="2133600"/>
            <a:ext cx="3532188" cy="4127500"/>
          </a:xfrm>
        </p:spPr>
        <p:txBody>
          <a:bodyPr/>
          <a:lstStyle>
            <a:lvl1pPr>
              <a:defRPr sz="2400">
                <a:latin typeface="Arial" panose="020B0604020202020204" pitchFamily="34" charset="0"/>
                <a:cs typeface="Arial" panose="020B0604020202020204" pitchFamily="34" charset="0"/>
              </a:defRPr>
            </a:lvl1pPr>
            <a:lvl2pPr>
              <a:defRPr sz="2400" i="0">
                <a:latin typeface="Arial" panose="020B0604020202020204" pitchFamily="34" charset="0"/>
                <a:cs typeface="Arial" panose="020B0604020202020204" pitchFamily="34" charset="0"/>
              </a:defRPr>
            </a:lvl2pPr>
            <a:lvl3pPr>
              <a:defRPr sz="2400">
                <a:latin typeface="Arial" panose="020B0604020202020204" pitchFamily="34" charset="0"/>
                <a:cs typeface="Arial" panose="020B0604020202020204" pitchFamily="34" charset="0"/>
              </a:defRPr>
            </a:lvl3pPr>
            <a:lvl4pPr>
              <a:defRPr sz="2400">
                <a:latin typeface="Arial" panose="020B0604020202020204" pitchFamily="34" charset="0"/>
                <a:cs typeface="Arial" panose="020B0604020202020204" pitchFamily="34" charset="0"/>
              </a:defRPr>
            </a:lvl4pPr>
            <a:lvl5pPr>
              <a:defRPr sz="2400">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ontent Placeholder 7">
            <a:extLst>
              <a:ext uri="{FF2B5EF4-FFF2-40B4-BE49-F238E27FC236}">
                <a16:creationId xmlns:a16="http://schemas.microsoft.com/office/drawing/2014/main" id="{BBD7D799-947F-47C9-93CF-0135C2AFC30C}"/>
              </a:ext>
            </a:extLst>
          </p:cNvPr>
          <p:cNvSpPr>
            <a:spLocks noGrp="1"/>
          </p:cNvSpPr>
          <p:nvPr>
            <p:ph sz="quarter" idx="16"/>
          </p:nvPr>
        </p:nvSpPr>
        <p:spPr>
          <a:xfrm>
            <a:off x="1089025" y="2133600"/>
            <a:ext cx="4222750" cy="4127500"/>
          </a:xfrm>
        </p:spPr>
        <p:txBody>
          <a:bodyPr/>
          <a:lstStyle>
            <a:lvl1pPr>
              <a:defRPr>
                <a:latin typeface="Arial" panose="020B0604020202020204" pitchFamily="34" charset="0"/>
                <a:cs typeface="Arial" panose="020B0604020202020204" pitchFamily="34" charset="0"/>
              </a:defRPr>
            </a:lvl1pPr>
          </a:lstStyle>
          <a:p>
            <a:pPr lvl="0"/>
            <a:endParaRPr lang="en-US"/>
          </a:p>
        </p:txBody>
      </p:sp>
    </p:spTree>
    <p:extLst>
      <p:ext uri="{BB962C8B-B14F-4D97-AF65-F5344CB8AC3E}">
        <p14:creationId xmlns:p14="http://schemas.microsoft.com/office/powerpoint/2010/main" val="20708580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Section Header Photo Black Tex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107855F-E478-4CB7-B3AE-BFFDAFDF34C6}"/>
              </a:ext>
            </a:extLst>
          </p:cNvPr>
          <p:cNvSpPr>
            <a:spLocks noGrp="1"/>
          </p:cNvSpPr>
          <p:nvPr>
            <p:ph type="pic" sz="quarter" idx="13"/>
          </p:nvPr>
        </p:nvSpPr>
        <p:spPr>
          <a:xfrm>
            <a:off x="0" y="0"/>
            <a:ext cx="9144000" cy="6858000"/>
          </a:xfrm>
        </p:spPr>
        <p:txBody>
          <a:bodyPr/>
          <a:lstStyle>
            <a:lvl1pPr>
              <a:defRPr>
                <a:latin typeface="Arial" panose="020B0604020202020204" pitchFamily="34" charset="0"/>
                <a:cs typeface="Arial" panose="020B0604020202020204" pitchFamily="34" charset="0"/>
              </a:defRPr>
            </a:lvl1pPr>
          </a:lstStyle>
          <a:p>
            <a:endParaRPr lang="en-US"/>
          </a:p>
        </p:txBody>
      </p:sp>
      <p:sp>
        <p:nvSpPr>
          <p:cNvPr id="3" name="Text Placeholder 2"/>
          <p:cNvSpPr>
            <a:spLocks noGrp="1"/>
          </p:cNvSpPr>
          <p:nvPr>
            <p:ph type="body" idx="1"/>
          </p:nvPr>
        </p:nvSpPr>
        <p:spPr>
          <a:xfrm>
            <a:off x="623888" y="4589464"/>
            <a:ext cx="7886700" cy="1500187"/>
          </a:xfrm>
        </p:spPr>
        <p:txBody>
          <a:bodyPr>
            <a:normAutofit/>
          </a:bodyPr>
          <a:lstStyle>
            <a:lvl1pPr marL="0" indent="0">
              <a:buNone/>
              <a:defRPr sz="2800" b="1">
                <a:solidFill>
                  <a:schemeClr val="tx2">
                    <a:lumMod val="50000"/>
                  </a:schemeClr>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Tree>
    <p:extLst>
      <p:ext uri="{BB962C8B-B14F-4D97-AF65-F5344CB8AC3E}">
        <p14:creationId xmlns:p14="http://schemas.microsoft.com/office/powerpoint/2010/main" val="33278186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Section Header Photo White Tex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107855F-E478-4CB7-B3AE-BFFDAFDF34C6}"/>
              </a:ext>
            </a:extLst>
          </p:cNvPr>
          <p:cNvSpPr>
            <a:spLocks noGrp="1"/>
          </p:cNvSpPr>
          <p:nvPr>
            <p:ph type="pic" sz="quarter" idx="13"/>
          </p:nvPr>
        </p:nvSpPr>
        <p:spPr>
          <a:xfrm>
            <a:off x="0" y="0"/>
            <a:ext cx="9144000" cy="6858000"/>
          </a:xfrm>
        </p:spPr>
        <p:txBody>
          <a:bodyPr/>
          <a:lstStyle>
            <a:lvl1pPr>
              <a:defRPr>
                <a:latin typeface="Arial" panose="020B0604020202020204" pitchFamily="34" charset="0"/>
                <a:cs typeface="Arial" panose="020B0604020202020204" pitchFamily="34" charset="0"/>
              </a:defRPr>
            </a:lvl1pPr>
          </a:lstStyle>
          <a:p>
            <a:endParaRPr lang="en-US"/>
          </a:p>
        </p:txBody>
      </p:sp>
      <p:sp>
        <p:nvSpPr>
          <p:cNvPr id="3" name="Text Placeholder 2"/>
          <p:cNvSpPr>
            <a:spLocks noGrp="1"/>
          </p:cNvSpPr>
          <p:nvPr>
            <p:ph type="body" idx="1"/>
          </p:nvPr>
        </p:nvSpPr>
        <p:spPr>
          <a:xfrm>
            <a:off x="623888" y="4589464"/>
            <a:ext cx="7886700" cy="1500187"/>
          </a:xfrm>
        </p:spPr>
        <p:txBody>
          <a:bodyPr>
            <a:normAutofit/>
          </a:bodyPr>
          <a:lstStyle>
            <a:lvl1pPr marL="0" indent="0">
              <a:buNone/>
              <a:defRPr sz="2800" b="1">
                <a:solidFill>
                  <a:schemeClr val="bg1"/>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Tree>
    <p:extLst>
      <p:ext uri="{BB962C8B-B14F-4D97-AF65-F5344CB8AC3E}">
        <p14:creationId xmlns:p14="http://schemas.microsoft.com/office/powerpoint/2010/main" val="36587795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sz="half" idx="1"/>
          </p:nvPr>
        </p:nvSpPr>
        <p:spPr>
          <a:xfrm>
            <a:off x="1089763" y="1152394"/>
            <a:ext cx="3886200" cy="4949413"/>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90263" y="1152394"/>
            <a:ext cx="3886200" cy="4949413"/>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6" name="Footer Placeholder 5"/>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Tree>
    <p:extLst>
      <p:ext uri="{BB962C8B-B14F-4D97-AF65-F5344CB8AC3E}">
        <p14:creationId xmlns:p14="http://schemas.microsoft.com/office/powerpoint/2010/main" val="22233538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89762" y="0"/>
            <a:ext cx="7903925" cy="851771"/>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Text Placeholder 2"/>
          <p:cNvSpPr>
            <a:spLocks noGrp="1"/>
          </p:cNvSpPr>
          <p:nvPr>
            <p:ph type="body" idx="1"/>
          </p:nvPr>
        </p:nvSpPr>
        <p:spPr>
          <a:xfrm>
            <a:off x="1089762" y="1029809"/>
            <a:ext cx="3868340" cy="823912"/>
          </a:xfrm>
        </p:spPr>
        <p:txBody>
          <a:bodyPr anchor="b">
            <a:noAutofit/>
          </a:bodyPr>
          <a:lstStyle>
            <a:lvl1pPr marL="0" indent="0">
              <a:buNone/>
              <a:defRPr sz="2800" b="1">
                <a:solidFill>
                  <a:srgbClr val="EEA420"/>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89762" y="1853720"/>
            <a:ext cx="3868340" cy="4334137"/>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9070" y="1029809"/>
            <a:ext cx="3887391" cy="823912"/>
          </a:xfrm>
        </p:spPr>
        <p:txBody>
          <a:bodyPr anchor="b">
            <a:noAutofit/>
          </a:bodyPr>
          <a:lstStyle>
            <a:lvl1pPr marL="0" indent="0">
              <a:buNone/>
              <a:defRPr sz="2800" b="1">
                <a:solidFill>
                  <a:srgbClr val="EEA420"/>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9070" y="1853720"/>
            <a:ext cx="3887391" cy="4334137"/>
          </a:xfrm>
        </p:spPr>
        <p:txBody>
          <a:bodyPr/>
          <a:lstStyle>
            <a:lvl1pPr marL="228600" indent="-228600">
              <a:defRPr lang="en-US" sz="2400" kern="1200" dirty="0" smtClean="0">
                <a:solidFill>
                  <a:schemeClr val="tx2">
                    <a:lumMod val="50000"/>
                  </a:schemeClr>
                </a:solidFill>
                <a:latin typeface="Arial" panose="020B0604020202020204" pitchFamily="34" charset="0"/>
                <a:ea typeface="+mn-ea"/>
                <a:cs typeface="Arial" panose="020B0604020202020204" pitchFamily="34" charset="0"/>
              </a:defRPr>
            </a:lvl1pPr>
            <a:lvl2pPr>
              <a:defRPr lang="en-US" sz="2000" kern="1200" dirty="0" smtClean="0">
                <a:solidFill>
                  <a:schemeClr val="tx2">
                    <a:lumMod val="50000"/>
                  </a:schemeClr>
                </a:solidFill>
                <a:latin typeface="+mn-lt"/>
                <a:ea typeface="+mn-ea"/>
                <a:cs typeface="+mn-cs"/>
              </a:defRPr>
            </a:lvl2pPr>
            <a:lvl3pPr>
              <a:defRPr/>
            </a:lvl3pPr>
            <a:lvl4pPr>
              <a:defRPr/>
            </a:lvl4pPr>
            <a:lvl5pPr>
              <a:defRPr/>
            </a:lvl5pPr>
          </a:lstStyle>
          <a:p>
            <a:pPr marL="228600" lvl="0" indent="-228600" algn="l" defTabSz="914400" rtl="0" eaLnBrk="1" latinLnBrk="0" hangingPunct="1">
              <a:lnSpc>
                <a:spcPct val="90000"/>
              </a:lnSpc>
              <a:spcBef>
                <a:spcPts val="1000"/>
              </a:spcBef>
              <a:buFont typeface="Arial" panose="020B0604020202020204" pitchFamily="34" charset="0"/>
              <a:buChar char="•"/>
            </a:pPr>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8" name="Footer Placeholder 7"/>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9" name="Slide Number Placeholder 8"/>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Tree>
    <p:extLst>
      <p:ext uri="{BB962C8B-B14F-4D97-AF65-F5344CB8AC3E}">
        <p14:creationId xmlns:p14="http://schemas.microsoft.com/office/powerpoint/2010/main" val="12496508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Tree>
    <p:extLst>
      <p:ext uri="{BB962C8B-B14F-4D97-AF65-F5344CB8AC3E}">
        <p14:creationId xmlns:p14="http://schemas.microsoft.com/office/powerpoint/2010/main" val="12937957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Only" preserve="1">
  <p:cSld name="Two Line Title Only">
    <p:spTree>
      <p:nvGrpSpPr>
        <p:cNvPr id="1" name=""/>
        <p:cNvGrpSpPr/>
        <p:nvPr/>
      </p:nvGrpSpPr>
      <p:grpSpPr>
        <a:xfrm>
          <a:off x="0" y="0"/>
          <a:ext cx="0" cy="0"/>
          <a:chOff x="0" y="0"/>
          <a:chExt cx="0" cy="0"/>
        </a:xfrm>
      </p:grpSpPr>
      <p:pic>
        <p:nvPicPr>
          <p:cNvPr id="6" name="Picture 5" descr="BlueBar_DoubleLine-02.jpg">
            <a:extLst>
              <a:ext uri="{FF2B5EF4-FFF2-40B4-BE49-F238E27FC236}">
                <a16:creationId xmlns:a16="http://schemas.microsoft.com/office/drawing/2014/main" id="{33F3C3BB-239C-4DE4-AA8B-ED9EAE713461}"/>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0"/>
            <a:ext cx="9144000"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089764" y="0"/>
            <a:ext cx="7903924" cy="1189038"/>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Tree>
    <p:extLst>
      <p:ext uri="{BB962C8B-B14F-4D97-AF65-F5344CB8AC3E}">
        <p14:creationId xmlns:p14="http://schemas.microsoft.com/office/powerpoint/2010/main" val="40300554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3" name="Footer Placeholder 2"/>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4" name="Slide Number Placeholder 3"/>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Tree>
    <p:extLst>
      <p:ext uri="{BB962C8B-B14F-4D97-AF65-F5344CB8AC3E}">
        <p14:creationId xmlns:p14="http://schemas.microsoft.com/office/powerpoint/2010/main" val="207765316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89556" y="0"/>
            <a:ext cx="8004131" cy="851770"/>
          </a:xfrm>
        </p:spPr>
        <p:txBody>
          <a:bodyPr anchor="b"/>
          <a:lstStyle>
            <a:lvl1pPr>
              <a:defRPr sz="3200">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3887391" y="987426"/>
            <a:ext cx="5106296" cy="5212958"/>
          </a:xfrm>
        </p:spPr>
        <p:txBody>
          <a:bodyPr/>
          <a:lstStyle>
            <a:lvl1pPr>
              <a:defRPr sz="3200">
                <a:latin typeface="Arial" panose="020B0604020202020204" pitchFamily="34" charset="0"/>
                <a:cs typeface="Arial" panose="020B0604020202020204" pitchFamily="34" charset="0"/>
              </a:defRPr>
            </a:lvl1pPr>
            <a:lvl2pPr>
              <a:defRPr sz="2800">
                <a:latin typeface="Arial" panose="020B0604020202020204" pitchFamily="34" charset="0"/>
                <a:cs typeface="Arial" panose="020B0604020202020204" pitchFamily="34" charset="0"/>
              </a:defRPr>
            </a:lvl2pPr>
            <a:lvl3pPr>
              <a:defRPr sz="2400">
                <a:latin typeface="Arial" panose="020B0604020202020204" pitchFamily="34" charset="0"/>
                <a:cs typeface="Arial" panose="020B0604020202020204" pitchFamily="34" charset="0"/>
              </a:defRPr>
            </a:lvl3pPr>
            <a:lvl4pPr>
              <a:defRPr sz="2000">
                <a:latin typeface="Arial" panose="020B0604020202020204" pitchFamily="34" charset="0"/>
                <a:cs typeface="Arial" panose="020B0604020202020204" pitchFamily="34" charset="0"/>
              </a:defRPr>
            </a:lvl4pPr>
            <a:lvl5pPr>
              <a:defRPr sz="2000">
                <a:latin typeface="Arial" panose="020B0604020202020204" pitchFamily="34" charset="0"/>
                <a:cs typeface="Arial" panose="020B0604020202020204" pitchFamily="34" charset="0"/>
              </a:defRPr>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989555" y="987426"/>
            <a:ext cx="2718149" cy="5212958"/>
          </a:xfrm>
        </p:spPr>
        <p:txBody>
          <a:bodyPr/>
          <a:lstStyle>
            <a:lvl1pPr marL="0" indent="0">
              <a:buNone/>
              <a:defRPr sz="1600">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1/11/2024</a:t>
            </a:fld>
            <a:endParaRPr lang="en-US"/>
          </a:p>
        </p:txBody>
      </p:sp>
      <p:sp>
        <p:nvSpPr>
          <p:cNvPr id="6" name="Footer Placeholder 5"/>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Tree>
    <p:extLst>
      <p:ext uri="{BB962C8B-B14F-4D97-AF65-F5344CB8AC3E}">
        <p14:creationId xmlns:p14="http://schemas.microsoft.com/office/powerpoint/2010/main" val="1330463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1_Custom Layout">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584CF587-E295-4B96-ABFA-B7C0F6727BE0}"/>
              </a:ext>
            </a:extLst>
          </p:cNvPr>
          <p:cNvSpPr>
            <a:spLocks noGrp="1"/>
          </p:cNvSpPr>
          <p:nvPr>
            <p:ph type="dt" sz="half" idx="10"/>
          </p:nvPr>
        </p:nvSpPr>
        <p:spPr/>
        <p:txBody>
          <a:bodyPr/>
          <a:lstStyle/>
          <a:p>
            <a:fld id="{297F73F1-B8F7-4BB3-88D4-170B4A6BC643}" type="datetimeFigureOut">
              <a:rPr lang="en-US" smtClean="0"/>
              <a:pPr/>
              <a:t>1/11/2024</a:t>
            </a:fld>
            <a:endParaRPr lang="en-US"/>
          </a:p>
        </p:txBody>
      </p:sp>
      <p:sp>
        <p:nvSpPr>
          <p:cNvPr id="4" name="Footer Placeholder 3">
            <a:extLst>
              <a:ext uri="{FF2B5EF4-FFF2-40B4-BE49-F238E27FC236}">
                <a16:creationId xmlns:a16="http://schemas.microsoft.com/office/drawing/2014/main" id="{3C341DF9-81DD-4F92-A9C0-F5A5EC12B0D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41E65E4-C084-49A1-843B-DC8A6FADADDA}"/>
              </a:ext>
            </a:extLst>
          </p:cNvPr>
          <p:cNvSpPr>
            <a:spLocks noGrp="1"/>
          </p:cNvSpPr>
          <p:nvPr>
            <p:ph type="sldNum" sz="quarter" idx="12"/>
          </p:nvPr>
        </p:nvSpPr>
        <p:spPr/>
        <p:txBody>
          <a:bodyPr/>
          <a:lstStyle/>
          <a:p>
            <a:fld id="{A5B56432-4C90-4F05-B8D0-B4F6788E1284}" type="slidenum">
              <a:rPr lang="en-US" smtClean="0"/>
              <a:pPr/>
              <a:t>‹#›</a:t>
            </a:fld>
            <a:r>
              <a:rPr lang="en-US"/>
              <a:t> - INTERNAL</a:t>
            </a:r>
          </a:p>
        </p:txBody>
      </p:sp>
      <p:pic>
        <p:nvPicPr>
          <p:cNvPr id="6" name="Picture 5" descr="footer_blue_Artboard 17 copy.jpg">
            <a:extLst>
              <a:ext uri="{FF2B5EF4-FFF2-40B4-BE49-F238E27FC236}">
                <a16:creationId xmlns:a16="http://schemas.microsoft.com/office/drawing/2014/main" id="{36737890-2935-4CEF-B1A8-3DA5C1028313}"/>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r="27645"/>
          <a:stretch/>
        </p:blipFill>
        <p:spPr bwMode="auto">
          <a:xfrm>
            <a:off x="0" y="5640309"/>
            <a:ext cx="9144000" cy="1217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lide Number Placeholder 4">
            <a:extLst>
              <a:ext uri="{FF2B5EF4-FFF2-40B4-BE49-F238E27FC236}">
                <a16:creationId xmlns:a16="http://schemas.microsoft.com/office/drawing/2014/main" id="{CF2AFC46-765A-4FF7-9BA3-1BD579A0AC0E}"/>
              </a:ext>
            </a:extLst>
          </p:cNvPr>
          <p:cNvSpPr txBox="1">
            <a:spLocks/>
          </p:cNvSpPr>
          <p:nvPr userDrawn="1"/>
        </p:nvSpPr>
        <p:spPr>
          <a:xfrm>
            <a:off x="6263197" y="6342884"/>
            <a:ext cx="2730491" cy="378592"/>
          </a:xfrm>
          <a:prstGeom prst="rect">
            <a:avLst/>
          </a:prstGeom>
        </p:spPr>
        <p:txBody>
          <a:bodyPr vert="horz" lIns="91440" tIns="45720" rIns="91440" bIns="45720" rtlCol="0" anchor="ctr"/>
          <a:lstStyle>
            <a:defPPr>
              <a:defRPr lang="en-US"/>
            </a:defPPr>
            <a:lvl1pPr marL="0" algn="r" defTabSz="457200" rtl="0" eaLnBrk="1" latinLnBrk="0" hangingPunct="1">
              <a:defRPr lang="en-US" sz="900" kern="1200">
                <a:solidFill>
                  <a:schemeClr val="bg1"/>
                </a:solidFill>
                <a:latin typeface="Arial" panose="020B0604020202020204" pitchFamily="34" charset="0"/>
                <a:ea typeface="MS PGothic" panose="020B0600070205080204" pitchFamily="34" charset="-128"/>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A5B56432-4C90-4F05-B8D0-B4F6788E1284}" type="slidenum">
              <a:rPr lang="en-US" smtClean="0"/>
              <a:pPr/>
              <a:t>‹#›</a:t>
            </a:fld>
            <a:r>
              <a:rPr lang="en-US"/>
              <a:t> - INTERNAL</a:t>
            </a:r>
          </a:p>
        </p:txBody>
      </p:sp>
      <p:sp>
        <p:nvSpPr>
          <p:cNvPr id="8" name="Text Placeholder 7">
            <a:extLst>
              <a:ext uri="{FF2B5EF4-FFF2-40B4-BE49-F238E27FC236}">
                <a16:creationId xmlns:a16="http://schemas.microsoft.com/office/drawing/2014/main" id="{830EB95E-496A-4DE5-B920-E4B83BC39F6A}"/>
              </a:ext>
            </a:extLst>
          </p:cNvPr>
          <p:cNvSpPr>
            <a:spLocks noGrp="1"/>
          </p:cNvSpPr>
          <p:nvPr>
            <p:ph type="body" sz="quarter" idx="13"/>
          </p:nvPr>
        </p:nvSpPr>
        <p:spPr>
          <a:xfrm>
            <a:off x="1089763" y="2212999"/>
            <a:ext cx="6031414" cy="984630"/>
          </a:xfrm>
        </p:spPr>
        <p:txBody>
          <a:bodyPr>
            <a:normAutofit/>
          </a:bodyPr>
          <a:lstStyle>
            <a:lvl1pPr marL="0" indent="0">
              <a:buNone/>
              <a:defRPr sz="3600" b="1">
                <a:solidFill>
                  <a:schemeClr val="accent2"/>
                </a:solidFill>
                <a:latin typeface="Arial" panose="020B0604020202020204" pitchFamily="34" charset="0"/>
                <a:cs typeface="Arial" panose="020B0604020202020204" pitchFamily="34" charset="0"/>
              </a:defRPr>
            </a:lvl1pPr>
            <a:lvl2pPr marL="0" indent="0">
              <a:buNone/>
              <a:defRPr/>
            </a:lvl2pPr>
            <a:lvl3pPr marL="0" indent="0">
              <a:buNone/>
              <a:defRPr/>
            </a:lvl3pPr>
            <a:lvl4pPr marL="0" indent="0">
              <a:buNone/>
              <a:defRPr/>
            </a:lvl4pPr>
            <a:lvl5pPr marL="0" indent="0">
              <a:buNone/>
              <a:defRPr/>
            </a:lvl5pPr>
          </a:lstStyle>
          <a:p>
            <a:pPr lvl="0"/>
            <a:r>
              <a:rPr lang="en-US"/>
              <a:t>Edit Master text styles</a:t>
            </a:r>
          </a:p>
        </p:txBody>
      </p:sp>
      <p:sp>
        <p:nvSpPr>
          <p:cNvPr id="9" name="Text Placeholder 9">
            <a:extLst>
              <a:ext uri="{FF2B5EF4-FFF2-40B4-BE49-F238E27FC236}">
                <a16:creationId xmlns:a16="http://schemas.microsoft.com/office/drawing/2014/main" id="{96C6C3A7-4DC8-4B6A-BF81-EE9632D3C463}"/>
              </a:ext>
            </a:extLst>
          </p:cNvPr>
          <p:cNvSpPr>
            <a:spLocks noGrp="1"/>
          </p:cNvSpPr>
          <p:nvPr>
            <p:ph type="body" sz="quarter" idx="14"/>
          </p:nvPr>
        </p:nvSpPr>
        <p:spPr>
          <a:xfrm>
            <a:off x="1089763" y="3269465"/>
            <a:ext cx="6031414" cy="994216"/>
          </a:xfrm>
        </p:spPr>
        <p:txBody>
          <a:bodyPr/>
          <a:lstStyle>
            <a:lvl1pPr marL="0" indent="0">
              <a:buFontTx/>
              <a:buNone/>
              <a:defRPr sz="2000">
                <a:solidFill>
                  <a:schemeClr val="tx2"/>
                </a:solidFill>
                <a:latin typeface="Arial" panose="020B0604020202020204" pitchFamily="34" charset="0"/>
                <a:cs typeface="Arial" panose="020B0604020202020204" pitchFamily="34" charset="0"/>
              </a:defRPr>
            </a:lvl1pPr>
            <a:lvl2pPr marL="457200" indent="0">
              <a:buFontTx/>
              <a:buNone/>
              <a:defRPr sz="2000">
                <a:solidFill>
                  <a:schemeClr val="tx2"/>
                </a:solidFill>
                <a:latin typeface="Arial" panose="020B0604020202020204" pitchFamily="34" charset="0"/>
                <a:cs typeface="Arial" panose="020B0604020202020204" pitchFamily="34" charset="0"/>
              </a:defRPr>
            </a:lvl2pPr>
            <a:lvl3pPr marL="914400" indent="0">
              <a:buFontTx/>
              <a:buNone/>
              <a:defRPr sz="2000">
                <a:solidFill>
                  <a:schemeClr val="tx2"/>
                </a:solidFill>
                <a:latin typeface="Arial" panose="020B0604020202020204" pitchFamily="34" charset="0"/>
                <a:cs typeface="Arial" panose="020B0604020202020204" pitchFamily="34" charset="0"/>
              </a:defRPr>
            </a:lvl3pPr>
            <a:lvl4pPr marL="1371600" indent="0">
              <a:buFontTx/>
              <a:buNone/>
              <a:defRPr sz="2000">
                <a:solidFill>
                  <a:schemeClr val="tx2"/>
                </a:solidFill>
                <a:latin typeface="Arial" panose="020B0604020202020204" pitchFamily="34" charset="0"/>
                <a:cs typeface="Arial" panose="020B0604020202020204" pitchFamily="34" charset="0"/>
              </a:defRPr>
            </a:lvl4pPr>
            <a:lvl5pPr marL="1828800" indent="0">
              <a:buFontTx/>
              <a:buNone/>
              <a:defRPr sz="2000">
                <a:solidFill>
                  <a:schemeClr val="tx2"/>
                </a:solidFill>
                <a:latin typeface="Arial" panose="020B0604020202020204" pitchFamily="34" charset="0"/>
                <a:cs typeface="Arial" panose="020B0604020202020204" pitchFamily="34" charset="0"/>
              </a:defRPr>
            </a:lvl5pPr>
          </a:lstStyle>
          <a:p>
            <a:pPr lvl="0"/>
            <a:r>
              <a:rPr lang="en-US"/>
              <a:t>Edit Master text styles</a:t>
            </a:r>
          </a:p>
          <a:p>
            <a:pPr lvl="1"/>
            <a:endParaRPr lang="en-US"/>
          </a:p>
        </p:txBody>
      </p:sp>
    </p:spTree>
    <p:extLst>
      <p:ext uri="{BB962C8B-B14F-4D97-AF65-F5344CB8AC3E}">
        <p14:creationId xmlns:p14="http://schemas.microsoft.com/office/powerpoint/2010/main" val="2237759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jpe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olorBlue_bar_top-12.jpg">
            <a:extLst>
              <a:ext uri="{FF2B5EF4-FFF2-40B4-BE49-F238E27FC236}">
                <a16:creationId xmlns:a16="http://schemas.microsoft.com/office/drawing/2014/main" id="{6CE9794F-1607-4E25-B7F6-D70B7D0C650B}"/>
              </a:ext>
            </a:extLst>
          </p:cNvPr>
          <p:cNvPicPr>
            <a:picLocks noChangeAspect="1"/>
          </p:cNvPicPr>
          <p:nvPr userDrawn="1"/>
        </p:nvPicPr>
        <p:blipFill>
          <a:blip r:embed="rId28" cstate="print">
            <a:extLst>
              <a:ext uri="{28A0092B-C50C-407E-A947-70E740481C1C}">
                <a14:useLocalDpi xmlns:a14="http://schemas.microsoft.com/office/drawing/2010/main"/>
              </a:ext>
            </a:extLst>
          </a:blip>
          <a:srcRect/>
          <a:stretch>
            <a:fillRect/>
          </a:stretch>
        </p:blipFill>
        <p:spPr bwMode="auto">
          <a:xfrm>
            <a:off x="0" y="0"/>
            <a:ext cx="9144000"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Placeholder 1"/>
          <p:cNvSpPr>
            <a:spLocks noGrp="1"/>
          </p:cNvSpPr>
          <p:nvPr>
            <p:ph type="title"/>
          </p:nvPr>
        </p:nvSpPr>
        <p:spPr>
          <a:xfrm>
            <a:off x="1089764" y="0"/>
            <a:ext cx="7903924" cy="89852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89764" y="1189973"/>
            <a:ext cx="7425586" cy="484757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25260" y="6356351"/>
            <a:ext cx="864296" cy="365125"/>
          </a:xfrm>
          <a:prstGeom prst="rect">
            <a:avLst/>
          </a:prstGeom>
        </p:spPr>
        <p:txBody>
          <a:bodyPr vert="horz" lIns="91440" tIns="45720" rIns="91440" bIns="45720" rtlCol="0" anchor="ctr"/>
          <a:lstStyle>
            <a:lvl1pPr algn="l">
              <a:defRPr lang="en-US" sz="900" kern="1200" smtClean="0">
                <a:solidFill>
                  <a:srgbClr val="7F7F7F"/>
                </a:solidFill>
                <a:latin typeface="Arial" panose="020B0604020202020204" pitchFamily="34" charset="0"/>
                <a:ea typeface="MS PGothic" panose="020B0600070205080204" pitchFamily="34" charset="-128"/>
                <a:cs typeface="Arial" panose="020B0604020202020204" pitchFamily="34" charset="0"/>
              </a:defRPr>
            </a:lvl1pPr>
          </a:lstStyle>
          <a:p>
            <a:fld id="{297F73F1-B8F7-4BB3-88D4-170B4A6BC643}" type="datetimeFigureOut">
              <a:rPr lang="en-US" smtClean="0"/>
              <a:pPr/>
              <a:t>1/11/2024</a:t>
            </a:fld>
            <a:endParaRPr lang="en-US"/>
          </a:p>
        </p:txBody>
      </p:sp>
      <p:sp>
        <p:nvSpPr>
          <p:cNvPr id="5" name="Footer Placeholder 4"/>
          <p:cNvSpPr>
            <a:spLocks noGrp="1"/>
          </p:cNvSpPr>
          <p:nvPr>
            <p:ph type="ftr" sz="quarter" idx="3"/>
          </p:nvPr>
        </p:nvSpPr>
        <p:spPr>
          <a:xfrm>
            <a:off x="1089763" y="6356351"/>
            <a:ext cx="5724395" cy="365125"/>
          </a:xfrm>
          <a:prstGeom prst="rect">
            <a:avLst/>
          </a:prstGeom>
        </p:spPr>
        <p:txBody>
          <a:bodyPr vert="horz" lIns="91440" tIns="45720" rIns="91440" bIns="45720" rtlCol="0" anchor="ctr"/>
          <a:lstStyle>
            <a:lvl1pPr algn="ctr">
              <a:defRPr lang="en-US" sz="900" kern="1200" dirty="0" smtClean="0">
                <a:solidFill>
                  <a:srgbClr val="7F7F7F"/>
                </a:solidFill>
                <a:latin typeface="Arial" panose="020B0604020202020204" pitchFamily="34" charset="0"/>
                <a:ea typeface="MS PGothic" panose="020B0600070205080204" pitchFamily="34" charset="-128"/>
                <a:cs typeface="Arial" panose="020B0604020202020204" pitchFamily="34" charset="0"/>
              </a:defRPr>
            </a:lvl1pPr>
          </a:lstStyle>
          <a:p>
            <a:endParaRPr lang="en-US"/>
          </a:p>
        </p:txBody>
      </p:sp>
      <p:sp>
        <p:nvSpPr>
          <p:cNvPr id="6" name="Slide Number Placeholder 5"/>
          <p:cNvSpPr>
            <a:spLocks noGrp="1"/>
          </p:cNvSpPr>
          <p:nvPr>
            <p:ph type="sldNum" sz="quarter" idx="4"/>
          </p:nvPr>
        </p:nvSpPr>
        <p:spPr>
          <a:xfrm>
            <a:off x="6936288" y="6356351"/>
            <a:ext cx="2057400" cy="365125"/>
          </a:xfrm>
          <a:prstGeom prst="rect">
            <a:avLst/>
          </a:prstGeom>
        </p:spPr>
        <p:txBody>
          <a:bodyPr vert="horz" lIns="91440" tIns="45720" rIns="91440" bIns="45720" rtlCol="0" anchor="ctr"/>
          <a:lstStyle>
            <a:lvl1pPr algn="r">
              <a:defRPr lang="en-US" sz="900" kern="1200" smtClean="0">
                <a:solidFill>
                  <a:srgbClr val="7F7F7F"/>
                </a:solidFill>
                <a:latin typeface="Arial" panose="020B0604020202020204" pitchFamily="34" charset="0"/>
                <a:ea typeface="MS PGothic" panose="020B0600070205080204" pitchFamily="34" charset="-128"/>
                <a:cs typeface="Arial" panose="020B0604020202020204" pitchFamily="34" charset="0"/>
              </a:defRPr>
            </a:lvl1pPr>
          </a:lstStyle>
          <a:p>
            <a:fld id="{A5B56432-4C90-4F05-B8D0-B4F6788E1284}" type="slidenum">
              <a:rPr lang="en-US" smtClean="0"/>
              <a:pPr/>
              <a:t>‹#›</a:t>
            </a:fld>
            <a:r>
              <a:rPr lang="en-US"/>
              <a:t> - INTERNAL</a:t>
            </a:r>
          </a:p>
        </p:txBody>
      </p:sp>
      <p:sp>
        <p:nvSpPr>
          <p:cNvPr id="8" name="MSIPCMContentMarking" descr="{&quot;HashCode&quot;:-451818444,&quot;Placement&quot;:&quot;Footer&quot;,&quot;Top&quot;:516.65155,&quot;Left&quot;:328.6744,&quot;SlideWidth&quot;:720,&quot;SlideHeight&quot;:540}">
            <a:extLst>
              <a:ext uri="{FF2B5EF4-FFF2-40B4-BE49-F238E27FC236}">
                <a16:creationId xmlns:a16="http://schemas.microsoft.com/office/drawing/2014/main" id="{F6FD293B-B5D3-D591-3635-CF8372EC1431}"/>
              </a:ext>
            </a:extLst>
          </p:cNvPr>
          <p:cNvSpPr txBox="1"/>
          <p:nvPr userDrawn="1"/>
        </p:nvSpPr>
        <p:spPr>
          <a:xfrm>
            <a:off x="4174165" y="6561475"/>
            <a:ext cx="795670" cy="296525"/>
          </a:xfrm>
          <a:prstGeom prst="rect">
            <a:avLst/>
          </a:prstGeom>
          <a:noFill/>
        </p:spPr>
        <p:txBody>
          <a:bodyPr vert="horz" wrap="square" lIns="0" tIns="0" rIns="0" bIns="0" rtlCol="0" anchor="ctr" anchorCtr="1">
            <a:spAutoFit/>
          </a:bodyPr>
          <a:lstStyle/>
          <a:p>
            <a:pPr algn="ctr">
              <a:spcBef>
                <a:spcPts val="0"/>
              </a:spcBef>
              <a:spcAft>
                <a:spcPts val="0"/>
              </a:spcAft>
            </a:pPr>
            <a:r>
              <a:rPr lang="en-US" sz="1200">
                <a:solidFill>
                  <a:srgbClr val="000000"/>
                </a:solidFill>
                <a:latin typeface="Calibri" panose="020F0502020204030204" pitchFamily="34" charset="0"/>
              </a:rPr>
              <a:t>Internal </a:t>
            </a:r>
          </a:p>
        </p:txBody>
      </p:sp>
    </p:spTree>
    <p:extLst>
      <p:ext uri="{BB962C8B-B14F-4D97-AF65-F5344CB8AC3E}">
        <p14:creationId xmlns:p14="http://schemas.microsoft.com/office/powerpoint/2010/main" val="2224180914"/>
      </p:ext>
    </p:extLst>
  </p:cSld>
  <p:clrMap bg1="lt1" tx1="dk1" bg2="lt2" tx2="dk2" accent1="accent1" accent2="accent2" accent3="accent3" accent4="accent4" accent5="accent5" accent6="accent6" hlink="hlink" folHlink="folHlink"/>
  <p:sldLayoutIdLst>
    <p:sldLayoutId id="2147483661" r:id="rId1"/>
    <p:sldLayoutId id="2147483672" r:id="rId2"/>
    <p:sldLayoutId id="2147483662" r:id="rId3"/>
    <p:sldLayoutId id="2147483674" r:id="rId4"/>
    <p:sldLayoutId id="2147483673" r:id="rId5"/>
    <p:sldLayoutId id="2147483675" r:id="rId6"/>
    <p:sldLayoutId id="2147483676" r:id="rId7"/>
    <p:sldLayoutId id="2147483692" r:id="rId8"/>
    <p:sldLayoutId id="2147483678" r:id="rId9"/>
    <p:sldLayoutId id="2147483694" r:id="rId10"/>
    <p:sldLayoutId id="2147483682" r:id="rId11"/>
    <p:sldLayoutId id="2147483683" r:id="rId12"/>
    <p:sldLayoutId id="2147483684" r:id="rId13"/>
    <p:sldLayoutId id="2147483679" r:id="rId14"/>
    <p:sldLayoutId id="2147483688" r:id="rId15"/>
    <p:sldLayoutId id="2147483689" r:id="rId16"/>
    <p:sldLayoutId id="2147483690" r:id="rId17"/>
    <p:sldLayoutId id="2147483663" r:id="rId18"/>
    <p:sldLayoutId id="2147483680" r:id="rId19"/>
    <p:sldLayoutId id="2147483664" r:id="rId20"/>
    <p:sldLayoutId id="2147483665" r:id="rId21"/>
    <p:sldLayoutId id="2147483666" r:id="rId22"/>
    <p:sldLayoutId id="2147483691" r:id="rId23"/>
    <p:sldLayoutId id="2147483667" r:id="rId24"/>
    <p:sldLayoutId id="2147483668" r:id="rId25"/>
    <p:sldLayoutId id="2147483695" r:id="rId26"/>
  </p:sldLayoutIdLst>
  <p:txStyles>
    <p:titleStyle>
      <a:lvl1pPr algn="l" defTabSz="914400" rtl="0" eaLnBrk="1" latinLnBrk="0" hangingPunct="1">
        <a:lnSpc>
          <a:spcPct val="90000"/>
        </a:lnSpc>
        <a:spcBef>
          <a:spcPct val="0"/>
        </a:spcBef>
        <a:buNone/>
        <a:defRPr lang="en-US" sz="3600" b="1" kern="1200" dirty="0">
          <a:solidFill>
            <a:schemeClr val="bg1"/>
          </a:solidFill>
          <a:latin typeface="Arial" panose="020B0604020202020204" pitchFamily="34" charset="0"/>
          <a:ea typeface="MS PGothic" panose="020B0600070205080204" pitchFamily="34" charset="-128"/>
          <a:cs typeface="Arial" panose="020B0604020202020204" pitchFamily="34" charset="0"/>
        </a:defRPr>
      </a:lvl1pPr>
    </p:titleStyle>
    <p:bodyStyle>
      <a:lvl1pPr marL="228600" indent="-228600" algn="l" defTabSz="914400" rtl="0" eaLnBrk="1" latinLnBrk="0" hangingPunct="1">
        <a:lnSpc>
          <a:spcPct val="100000"/>
        </a:lnSpc>
        <a:spcBef>
          <a:spcPts val="600"/>
        </a:spcBef>
        <a:buFont typeface="Arial" panose="020B0604020202020204" pitchFamily="34" charset="0"/>
        <a:buChar char="•"/>
        <a:defRPr sz="3200" kern="1200">
          <a:solidFill>
            <a:schemeClr val="tx2">
              <a:lumMod val="50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100000"/>
        </a:lnSpc>
        <a:spcBef>
          <a:spcPts val="600"/>
        </a:spcBef>
        <a:buFont typeface="Arial" panose="020B0604020202020204" pitchFamily="34" charset="0"/>
        <a:buChar char="•"/>
        <a:defRPr sz="2800" kern="1200">
          <a:solidFill>
            <a:schemeClr val="tx2">
              <a:lumMod val="50000"/>
            </a:schemeClr>
          </a:solidFill>
          <a:latin typeface="+mn-lt"/>
          <a:ea typeface="+mn-ea"/>
          <a:cs typeface="+mn-cs"/>
        </a:defRPr>
      </a:lvl2pPr>
      <a:lvl3pPr marL="1143000" indent="-228600" algn="l" defTabSz="914400" rtl="0" eaLnBrk="1" latinLnBrk="0" hangingPunct="1">
        <a:lnSpc>
          <a:spcPct val="100000"/>
        </a:lnSpc>
        <a:spcBef>
          <a:spcPts val="600"/>
        </a:spcBef>
        <a:buFont typeface="Arial" panose="020B0604020202020204" pitchFamily="34" charset="0"/>
        <a:buChar char="•"/>
        <a:defRPr sz="2000" kern="1200">
          <a:solidFill>
            <a:schemeClr val="tx2">
              <a:lumMod val="50000"/>
            </a:schemeClr>
          </a:solidFill>
          <a:latin typeface="+mn-lt"/>
          <a:ea typeface="+mn-ea"/>
          <a:cs typeface="+mn-cs"/>
        </a:defRPr>
      </a:lvl3pPr>
      <a:lvl4pPr marL="1600200" indent="-228600" algn="l" defTabSz="914400" rtl="0" eaLnBrk="1" latinLnBrk="0" hangingPunct="1">
        <a:lnSpc>
          <a:spcPct val="100000"/>
        </a:lnSpc>
        <a:spcBef>
          <a:spcPts val="600"/>
        </a:spcBef>
        <a:buFont typeface="Arial" panose="020B0604020202020204" pitchFamily="34" charset="0"/>
        <a:buChar char="•"/>
        <a:defRPr sz="1800" kern="1200">
          <a:solidFill>
            <a:schemeClr val="tx2">
              <a:lumMod val="50000"/>
            </a:schemeClr>
          </a:solidFill>
          <a:latin typeface="+mn-lt"/>
          <a:ea typeface="+mn-ea"/>
          <a:cs typeface="+mn-cs"/>
        </a:defRPr>
      </a:lvl4pPr>
      <a:lvl5pPr marL="2057400" indent="-228600" algn="l" defTabSz="914400" rtl="0" eaLnBrk="1" latinLnBrk="0" hangingPunct="1">
        <a:lnSpc>
          <a:spcPct val="100000"/>
        </a:lnSpc>
        <a:spcBef>
          <a:spcPts val="600"/>
        </a:spcBef>
        <a:buFont typeface="Arial" panose="020B0604020202020204" pitchFamily="34" charset="0"/>
        <a:buChar char="•"/>
        <a:defRPr sz="1600" kern="1200">
          <a:solidFill>
            <a:schemeClr val="tx2">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46259-D374-4E3F-B63C-958E0BD4482E}"/>
              </a:ext>
            </a:extLst>
          </p:cNvPr>
          <p:cNvSpPr>
            <a:spLocks noGrp="1"/>
          </p:cNvSpPr>
          <p:nvPr>
            <p:ph type="ctrTitle"/>
          </p:nvPr>
        </p:nvSpPr>
        <p:spPr>
          <a:xfrm>
            <a:off x="683811" y="1509842"/>
            <a:ext cx="8021777" cy="1919158"/>
          </a:xfrm>
        </p:spPr>
        <p:txBody>
          <a:bodyPr>
            <a:normAutofit/>
          </a:bodyPr>
          <a:lstStyle/>
          <a:p>
            <a:r>
              <a:rPr lang="en-US" sz="3600"/>
              <a:t>CEC LMS Statewide Tool</a:t>
            </a:r>
            <a:endParaRPr lang="en-US" sz="4400"/>
          </a:p>
        </p:txBody>
      </p:sp>
      <p:sp>
        <p:nvSpPr>
          <p:cNvPr id="3" name="Subtitle 2">
            <a:extLst>
              <a:ext uri="{FF2B5EF4-FFF2-40B4-BE49-F238E27FC236}">
                <a16:creationId xmlns:a16="http://schemas.microsoft.com/office/drawing/2014/main" id="{A41B54F0-A329-4C3E-B81D-28EFD95C015E}"/>
              </a:ext>
            </a:extLst>
          </p:cNvPr>
          <p:cNvSpPr>
            <a:spLocks noGrp="1"/>
          </p:cNvSpPr>
          <p:nvPr>
            <p:ph type="subTitle" idx="1"/>
          </p:nvPr>
        </p:nvSpPr>
        <p:spPr/>
        <p:txBody>
          <a:bodyPr>
            <a:normAutofit/>
          </a:bodyPr>
          <a:lstStyle/>
          <a:p>
            <a:r>
              <a:rPr lang="en-US" dirty="0"/>
              <a:t>January 17, 2024</a:t>
            </a:r>
          </a:p>
        </p:txBody>
      </p:sp>
      <p:sp>
        <p:nvSpPr>
          <p:cNvPr id="4" name="Subtitle 2">
            <a:extLst>
              <a:ext uri="{FF2B5EF4-FFF2-40B4-BE49-F238E27FC236}">
                <a16:creationId xmlns:a16="http://schemas.microsoft.com/office/drawing/2014/main" id="{45490F32-8C3B-9DFF-5C75-2CDE9541AFE0}"/>
              </a:ext>
            </a:extLst>
          </p:cNvPr>
          <p:cNvSpPr txBox="1">
            <a:spLocks/>
          </p:cNvSpPr>
          <p:nvPr/>
        </p:nvSpPr>
        <p:spPr>
          <a:xfrm>
            <a:off x="1615856" y="2920175"/>
            <a:ext cx="4549813" cy="681863"/>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600"/>
              </a:spcBef>
              <a:buFont typeface="Arial" panose="020B0604020202020204" pitchFamily="34" charset="0"/>
              <a:buNone/>
              <a:defRPr lang="en-US" sz="2600" kern="1200" dirty="0" smtClean="0">
                <a:solidFill>
                  <a:schemeClr val="tx2">
                    <a:lumMod val="50000"/>
                  </a:schemeClr>
                </a:solidFill>
                <a:latin typeface="Arial" panose="020B0604020202020204" pitchFamily="34" charset="0"/>
                <a:ea typeface="MS PGothic" panose="020B0600070205080204" pitchFamily="34" charset="-128"/>
                <a:cs typeface="Arial" panose="020B0604020202020204" pitchFamily="34" charset="0"/>
              </a:defRPr>
            </a:lvl1pPr>
            <a:lvl2pPr marL="457200" indent="0" algn="ctr" defTabSz="914400" rtl="0" eaLnBrk="1" latinLnBrk="0" hangingPunct="1">
              <a:lnSpc>
                <a:spcPct val="100000"/>
              </a:lnSpc>
              <a:spcBef>
                <a:spcPts val="600"/>
              </a:spcBef>
              <a:buFont typeface="Arial" panose="020B0604020202020204" pitchFamily="34" charset="0"/>
              <a:buNone/>
              <a:defRPr sz="2000" kern="1200">
                <a:solidFill>
                  <a:schemeClr val="tx2">
                    <a:lumMod val="50000"/>
                  </a:schemeClr>
                </a:solidFill>
                <a:latin typeface="+mn-lt"/>
                <a:ea typeface="+mn-ea"/>
                <a:cs typeface="+mn-cs"/>
              </a:defRPr>
            </a:lvl2pPr>
            <a:lvl3pPr marL="914400" indent="0" algn="ctr" defTabSz="914400" rtl="0" eaLnBrk="1" latinLnBrk="0" hangingPunct="1">
              <a:lnSpc>
                <a:spcPct val="100000"/>
              </a:lnSpc>
              <a:spcBef>
                <a:spcPts val="600"/>
              </a:spcBef>
              <a:buFont typeface="Arial" panose="020B0604020202020204" pitchFamily="34" charset="0"/>
              <a:buNone/>
              <a:defRPr sz="1800" kern="1200">
                <a:solidFill>
                  <a:schemeClr val="tx2">
                    <a:lumMod val="50000"/>
                  </a:schemeClr>
                </a:solidFill>
                <a:latin typeface="+mn-lt"/>
                <a:ea typeface="+mn-ea"/>
                <a:cs typeface="+mn-cs"/>
              </a:defRPr>
            </a:lvl3pPr>
            <a:lvl4pPr marL="1371600" indent="0" algn="ctr" defTabSz="914400" rtl="0" eaLnBrk="1" latinLnBrk="0" hangingPunct="1">
              <a:lnSpc>
                <a:spcPct val="100000"/>
              </a:lnSpc>
              <a:spcBef>
                <a:spcPts val="600"/>
              </a:spcBef>
              <a:buFont typeface="Arial" panose="020B0604020202020204" pitchFamily="34" charset="0"/>
              <a:buNone/>
              <a:defRPr sz="1600" kern="1200">
                <a:solidFill>
                  <a:schemeClr val="tx2">
                    <a:lumMod val="50000"/>
                  </a:schemeClr>
                </a:solidFill>
                <a:latin typeface="+mn-lt"/>
                <a:ea typeface="+mn-ea"/>
                <a:cs typeface="+mn-cs"/>
              </a:defRPr>
            </a:lvl4pPr>
            <a:lvl5pPr marL="1828800" indent="0" algn="ctr" defTabSz="914400" rtl="0" eaLnBrk="1" latinLnBrk="0" hangingPunct="1">
              <a:lnSpc>
                <a:spcPct val="100000"/>
              </a:lnSpc>
              <a:spcBef>
                <a:spcPts val="600"/>
              </a:spcBef>
              <a:buFont typeface="Arial" panose="020B0604020202020204" pitchFamily="34" charset="0"/>
              <a:buNone/>
              <a:defRPr sz="1600" kern="1200">
                <a:solidFill>
                  <a:schemeClr val="tx2">
                    <a:lumMod val="50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t>Joint IOU Presentation</a:t>
            </a:r>
          </a:p>
        </p:txBody>
      </p:sp>
      <p:pic>
        <p:nvPicPr>
          <p:cNvPr id="6" name="Picture 5" descr="A logo for a company&#10;&#10;Description automatically generated">
            <a:extLst>
              <a:ext uri="{FF2B5EF4-FFF2-40B4-BE49-F238E27FC236}">
                <a16:creationId xmlns:a16="http://schemas.microsoft.com/office/drawing/2014/main" id="{50595D90-3ADD-0FA5-3AB4-9356086EB7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42607" y="5694119"/>
            <a:ext cx="1904183" cy="994063"/>
          </a:xfrm>
          <a:prstGeom prst="rect">
            <a:avLst/>
          </a:prstGeom>
        </p:spPr>
      </p:pic>
      <p:pic>
        <p:nvPicPr>
          <p:cNvPr id="1026" name="Picture 2">
            <a:extLst>
              <a:ext uri="{FF2B5EF4-FFF2-40B4-BE49-F238E27FC236}">
                <a16:creationId xmlns:a16="http://schemas.microsoft.com/office/drawing/2014/main" id="{232FB73C-8E50-7A61-9CE0-D4EB9950797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46790" y="5898581"/>
            <a:ext cx="1998617" cy="569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71459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5B4F0-D3CF-2A74-A8D7-FDF865E362D3}"/>
              </a:ext>
            </a:extLst>
          </p:cNvPr>
          <p:cNvSpPr>
            <a:spLocks noGrp="1"/>
          </p:cNvSpPr>
          <p:nvPr>
            <p:ph type="title"/>
          </p:nvPr>
        </p:nvSpPr>
        <p:spPr/>
        <p:txBody>
          <a:bodyPr/>
          <a:lstStyle/>
          <a:p>
            <a:r>
              <a:rPr lang="en-US" dirty="0"/>
              <a:t>Topics</a:t>
            </a:r>
          </a:p>
        </p:txBody>
      </p:sp>
      <p:graphicFrame>
        <p:nvGraphicFramePr>
          <p:cNvPr id="5" name="Diagram 4">
            <a:extLst>
              <a:ext uri="{FF2B5EF4-FFF2-40B4-BE49-F238E27FC236}">
                <a16:creationId xmlns:a16="http://schemas.microsoft.com/office/drawing/2014/main" id="{7B259A4A-6D84-D739-FE95-D649D4F07C14}"/>
              </a:ext>
            </a:extLst>
          </p:cNvPr>
          <p:cNvGraphicFramePr/>
          <p:nvPr>
            <p:extLst>
              <p:ext uri="{D42A27DB-BD31-4B8C-83A1-F6EECF244321}">
                <p14:modId xmlns:p14="http://schemas.microsoft.com/office/powerpoint/2010/main" val="164565463"/>
              </p:ext>
            </p:extLst>
          </p:nvPr>
        </p:nvGraphicFramePr>
        <p:xfrm>
          <a:off x="1923495" y="1672207"/>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753160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5B4F0-D3CF-2A74-A8D7-FDF865E362D3}"/>
              </a:ext>
            </a:extLst>
          </p:cNvPr>
          <p:cNvSpPr>
            <a:spLocks noGrp="1"/>
          </p:cNvSpPr>
          <p:nvPr>
            <p:ph type="title"/>
          </p:nvPr>
        </p:nvSpPr>
        <p:spPr/>
        <p:txBody>
          <a:bodyPr/>
          <a:lstStyle/>
          <a:p>
            <a:r>
              <a:rPr lang="en-US" dirty="0"/>
              <a:t>Summary of </a:t>
            </a:r>
            <a:br>
              <a:rPr lang="en-US" dirty="0"/>
            </a:br>
            <a:r>
              <a:rPr lang="en-US" dirty="0"/>
              <a:t>Observations &amp; Recommendation</a:t>
            </a:r>
          </a:p>
        </p:txBody>
      </p:sp>
      <p:graphicFrame>
        <p:nvGraphicFramePr>
          <p:cNvPr id="3" name="Diagram 2">
            <a:extLst>
              <a:ext uri="{FF2B5EF4-FFF2-40B4-BE49-F238E27FC236}">
                <a16:creationId xmlns:a16="http://schemas.microsoft.com/office/drawing/2014/main" id="{305AD50F-474D-975B-6C36-68BDE4BAA743}"/>
              </a:ext>
            </a:extLst>
          </p:cNvPr>
          <p:cNvGraphicFramePr/>
          <p:nvPr>
            <p:extLst>
              <p:ext uri="{D42A27DB-BD31-4B8C-83A1-F6EECF244321}">
                <p14:modId xmlns:p14="http://schemas.microsoft.com/office/powerpoint/2010/main" val="2231714830"/>
              </p:ext>
            </p:extLst>
          </p:nvPr>
        </p:nvGraphicFramePr>
        <p:xfrm>
          <a:off x="1612778" y="1595514"/>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167825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C1385-3ECE-97A6-D3D7-EC02D3294A1F}"/>
              </a:ext>
            </a:extLst>
          </p:cNvPr>
          <p:cNvSpPr>
            <a:spLocks noGrp="1"/>
          </p:cNvSpPr>
          <p:nvPr>
            <p:ph type="title"/>
          </p:nvPr>
        </p:nvSpPr>
        <p:spPr/>
        <p:txBody>
          <a:bodyPr/>
          <a:lstStyle/>
          <a:p>
            <a:r>
              <a:rPr lang="en-US" dirty="0"/>
              <a:t>Summary of Timeline</a:t>
            </a:r>
          </a:p>
        </p:txBody>
      </p:sp>
      <p:sp>
        <p:nvSpPr>
          <p:cNvPr id="5" name="TextBox 4">
            <a:extLst>
              <a:ext uri="{FF2B5EF4-FFF2-40B4-BE49-F238E27FC236}">
                <a16:creationId xmlns:a16="http://schemas.microsoft.com/office/drawing/2014/main" id="{CD97B512-5785-9ACB-EC1D-DFCDCC915F78}"/>
              </a:ext>
            </a:extLst>
          </p:cNvPr>
          <p:cNvSpPr txBox="1"/>
          <p:nvPr/>
        </p:nvSpPr>
        <p:spPr>
          <a:xfrm>
            <a:off x="1632004" y="2650551"/>
            <a:ext cx="2601689" cy="523220"/>
          </a:xfrm>
          <a:prstGeom prst="rect">
            <a:avLst/>
          </a:prstGeom>
          <a:noFill/>
        </p:spPr>
        <p:txBody>
          <a:bodyPr wrap="square" rtlCol="0">
            <a:spAutoFit/>
          </a:bodyPr>
          <a:lstStyle/>
          <a:p>
            <a:r>
              <a:rPr lang="en-US" sz="2800" b="1" dirty="0"/>
              <a:t>October 1, 2024</a:t>
            </a:r>
          </a:p>
        </p:txBody>
      </p:sp>
      <p:sp>
        <p:nvSpPr>
          <p:cNvPr id="6" name="TextBox 5">
            <a:extLst>
              <a:ext uri="{FF2B5EF4-FFF2-40B4-BE49-F238E27FC236}">
                <a16:creationId xmlns:a16="http://schemas.microsoft.com/office/drawing/2014/main" id="{B59004DB-9765-019C-ECB6-EC2E72CCC6A0}"/>
              </a:ext>
            </a:extLst>
          </p:cNvPr>
          <p:cNvSpPr txBox="1"/>
          <p:nvPr/>
        </p:nvSpPr>
        <p:spPr>
          <a:xfrm>
            <a:off x="956600" y="3636817"/>
            <a:ext cx="1994585" cy="523220"/>
          </a:xfrm>
          <a:prstGeom prst="rect">
            <a:avLst/>
          </a:prstGeom>
          <a:noFill/>
        </p:spPr>
        <p:txBody>
          <a:bodyPr wrap="none" rtlCol="0">
            <a:spAutoFit/>
          </a:bodyPr>
          <a:lstStyle/>
          <a:p>
            <a:pPr algn="ctr"/>
            <a:r>
              <a:rPr lang="en-US" sz="1400" dirty="0"/>
              <a:t>Development of</a:t>
            </a:r>
          </a:p>
          <a:p>
            <a:pPr algn="ctr"/>
            <a:r>
              <a:rPr lang="en-US" sz="1400" dirty="0"/>
              <a:t>consensus/requirements</a:t>
            </a:r>
          </a:p>
        </p:txBody>
      </p:sp>
      <p:sp>
        <p:nvSpPr>
          <p:cNvPr id="7" name="TextBox 6">
            <a:extLst>
              <a:ext uri="{FF2B5EF4-FFF2-40B4-BE49-F238E27FC236}">
                <a16:creationId xmlns:a16="http://schemas.microsoft.com/office/drawing/2014/main" id="{91CECE7B-43A5-F09B-7716-B5038C4FE269}"/>
              </a:ext>
            </a:extLst>
          </p:cNvPr>
          <p:cNvSpPr txBox="1"/>
          <p:nvPr/>
        </p:nvSpPr>
        <p:spPr>
          <a:xfrm>
            <a:off x="5455167" y="3637698"/>
            <a:ext cx="838819" cy="523220"/>
          </a:xfrm>
          <a:prstGeom prst="rect">
            <a:avLst/>
          </a:prstGeom>
          <a:noFill/>
        </p:spPr>
        <p:txBody>
          <a:bodyPr wrap="none" rtlCol="0">
            <a:spAutoFit/>
          </a:bodyPr>
          <a:lstStyle/>
          <a:p>
            <a:pPr algn="ctr"/>
            <a:r>
              <a:rPr lang="en-US" sz="1400" dirty="0"/>
              <a:t>Funding</a:t>
            </a:r>
          </a:p>
          <a:p>
            <a:pPr algn="ctr"/>
            <a:r>
              <a:rPr lang="en-US" sz="1400" dirty="0"/>
              <a:t>Approval</a:t>
            </a:r>
          </a:p>
        </p:txBody>
      </p:sp>
      <p:sp>
        <p:nvSpPr>
          <p:cNvPr id="8" name="Rectangle 7">
            <a:extLst>
              <a:ext uri="{FF2B5EF4-FFF2-40B4-BE49-F238E27FC236}">
                <a16:creationId xmlns:a16="http://schemas.microsoft.com/office/drawing/2014/main" id="{277D060B-54F8-6375-3AD9-5CDFB04D729B}"/>
              </a:ext>
            </a:extLst>
          </p:cNvPr>
          <p:cNvSpPr/>
          <p:nvPr/>
        </p:nvSpPr>
        <p:spPr>
          <a:xfrm>
            <a:off x="1149985" y="3387524"/>
            <a:ext cx="7210697" cy="16856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Isosceles Triangle 8">
            <a:extLst>
              <a:ext uri="{FF2B5EF4-FFF2-40B4-BE49-F238E27FC236}">
                <a16:creationId xmlns:a16="http://schemas.microsoft.com/office/drawing/2014/main" id="{C1699FBA-189E-D684-1E1F-4C049B685E9F}"/>
              </a:ext>
            </a:extLst>
          </p:cNvPr>
          <p:cNvSpPr/>
          <p:nvPr/>
        </p:nvSpPr>
        <p:spPr>
          <a:xfrm flipV="1">
            <a:off x="2775473" y="3182784"/>
            <a:ext cx="314753" cy="261956"/>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allout: Bent Line 9">
            <a:extLst>
              <a:ext uri="{FF2B5EF4-FFF2-40B4-BE49-F238E27FC236}">
                <a16:creationId xmlns:a16="http://schemas.microsoft.com/office/drawing/2014/main" id="{4373509D-BA18-9D1E-85FE-088E853D36FD}"/>
              </a:ext>
            </a:extLst>
          </p:cNvPr>
          <p:cNvSpPr/>
          <p:nvPr/>
        </p:nvSpPr>
        <p:spPr>
          <a:xfrm>
            <a:off x="3161246" y="4312529"/>
            <a:ext cx="1428510" cy="523220"/>
          </a:xfrm>
          <a:prstGeom prst="borderCallout2">
            <a:avLst>
              <a:gd name="adj1" fmla="val 18750"/>
              <a:gd name="adj2" fmla="val -8333"/>
              <a:gd name="adj3" fmla="val 18750"/>
              <a:gd name="adj4" fmla="val -16667"/>
              <a:gd name="adj5" fmla="val -161355"/>
              <a:gd name="adj6" fmla="val -16569"/>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Submission to CEC Per 1623 (c) (2) (a) </a:t>
            </a:r>
          </a:p>
        </p:txBody>
      </p:sp>
      <p:sp>
        <p:nvSpPr>
          <p:cNvPr id="11" name="TextBox 10">
            <a:extLst>
              <a:ext uri="{FF2B5EF4-FFF2-40B4-BE49-F238E27FC236}">
                <a16:creationId xmlns:a16="http://schemas.microsoft.com/office/drawing/2014/main" id="{95306A88-5D73-AC8F-A999-E0F1AE181D0D}"/>
              </a:ext>
            </a:extLst>
          </p:cNvPr>
          <p:cNvSpPr txBox="1"/>
          <p:nvPr/>
        </p:nvSpPr>
        <p:spPr>
          <a:xfrm>
            <a:off x="3149918" y="3658493"/>
            <a:ext cx="708720" cy="523220"/>
          </a:xfrm>
          <a:prstGeom prst="rect">
            <a:avLst/>
          </a:prstGeom>
          <a:noFill/>
        </p:spPr>
        <p:txBody>
          <a:bodyPr wrap="none" rtlCol="0">
            <a:spAutoFit/>
          </a:bodyPr>
          <a:lstStyle/>
          <a:p>
            <a:pPr algn="ctr"/>
            <a:r>
              <a:rPr lang="en-US" sz="1400" dirty="0"/>
              <a:t>CEC</a:t>
            </a:r>
          </a:p>
          <a:p>
            <a:pPr algn="ctr"/>
            <a:r>
              <a:rPr lang="en-US" sz="1400" dirty="0"/>
              <a:t>Review</a:t>
            </a:r>
          </a:p>
        </p:txBody>
      </p:sp>
      <p:sp>
        <p:nvSpPr>
          <p:cNvPr id="12" name="TextBox 11">
            <a:extLst>
              <a:ext uri="{FF2B5EF4-FFF2-40B4-BE49-F238E27FC236}">
                <a16:creationId xmlns:a16="http://schemas.microsoft.com/office/drawing/2014/main" id="{EDA7BDAC-3C89-7435-FB33-AFD657558E3A}"/>
              </a:ext>
            </a:extLst>
          </p:cNvPr>
          <p:cNvSpPr txBox="1"/>
          <p:nvPr/>
        </p:nvSpPr>
        <p:spPr>
          <a:xfrm>
            <a:off x="4163991" y="3658493"/>
            <a:ext cx="838819" cy="523220"/>
          </a:xfrm>
          <a:prstGeom prst="rect">
            <a:avLst/>
          </a:prstGeom>
          <a:noFill/>
        </p:spPr>
        <p:txBody>
          <a:bodyPr wrap="none" rtlCol="0">
            <a:spAutoFit/>
          </a:bodyPr>
          <a:lstStyle/>
          <a:p>
            <a:pPr algn="ctr"/>
            <a:r>
              <a:rPr lang="en-US" sz="1400" dirty="0"/>
              <a:t>CEC</a:t>
            </a:r>
          </a:p>
          <a:p>
            <a:pPr algn="ctr"/>
            <a:r>
              <a:rPr lang="en-US" sz="1400" dirty="0"/>
              <a:t>Approval</a:t>
            </a:r>
          </a:p>
        </p:txBody>
      </p:sp>
      <p:sp>
        <p:nvSpPr>
          <p:cNvPr id="13" name="Callout: Bent Line 12">
            <a:extLst>
              <a:ext uri="{FF2B5EF4-FFF2-40B4-BE49-F238E27FC236}">
                <a16:creationId xmlns:a16="http://schemas.microsoft.com/office/drawing/2014/main" id="{C37D6800-C856-9D37-7F47-E18B5FBFF281}"/>
              </a:ext>
            </a:extLst>
          </p:cNvPr>
          <p:cNvSpPr/>
          <p:nvPr/>
        </p:nvSpPr>
        <p:spPr>
          <a:xfrm>
            <a:off x="5384143" y="4312529"/>
            <a:ext cx="1345376" cy="523220"/>
          </a:xfrm>
          <a:prstGeom prst="borderCallout2">
            <a:avLst>
              <a:gd name="adj1" fmla="val 18750"/>
              <a:gd name="adj2" fmla="val -8333"/>
              <a:gd name="adj3" fmla="val 18750"/>
              <a:gd name="adj4" fmla="val -16667"/>
              <a:gd name="adj5" fmla="val -158952"/>
              <a:gd name="adj6" fmla="val -16569"/>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Funding Request</a:t>
            </a:r>
          </a:p>
          <a:p>
            <a:pPr algn="ctr"/>
            <a:r>
              <a:rPr lang="en-US" sz="1200" dirty="0"/>
              <a:t>Per 1621 (g)</a:t>
            </a:r>
          </a:p>
        </p:txBody>
      </p:sp>
      <p:sp>
        <p:nvSpPr>
          <p:cNvPr id="14" name="TextBox 13">
            <a:extLst>
              <a:ext uri="{FF2B5EF4-FFF2-40B4-BE49-F238E27FC236}">
                <a16:creationId xmlns:a16="http://schemas.microsoft.com/office/drawing/2014/main" id="{3E2A0B48-C278-E116-F675-F14E666AF5F0}"/>
              </a:ext>
            </a:extLst>
          </p:cNvPr>
          <p:cNvSpPr txBox="1"/>
          <p:nvPr/>
        </p:nvSpPr>
        <p:spPr>
          <a:xfrm>
            <a:off x="6599339" y="3656509"/>
            <a:ext cx="984500" cy="523220"/>
          </a:xfrm>
          <a:prstGeom prst="rect">
            <a:avLst/>
          </a:prstGeom>
          <a:noFill/>
        </p:spPr>
        <p:txBody>
          <a:bodyPr wrap="none" rtlCol="0">
            <a:spAutoFit/>
          </a:bodyPr>
          <a:lstStyle/>
          <a:p>
            <a:pPr algn="ctr"/>
            <a:r>
              <a:rPr lang="en-US" sz="1400" dirty="0"/>
              <a:t>Build and</a:t>
            </a:r>
          </a:p>
          <a:p>
            <a:pPr algn="ctr"/>
            <a:r>
              <a:rPr lang="en-US" sz="1400" dirty="0"/>
              <a:t>Implement</a:t>
            </a:r>
          </a:p>
        </p:txBody>
      </p:sp>
      <p:sp>
        <p:nvSpPr>
          <p:cNvPr id="15" name="Isosceles Triangle 14">
            <a:extLst>
              <a:ext uri="{FF2B5EF4-FFF2-40B4-BE49-F238E27FC236}">
                <a16:creationId xmlns:a16="http://schemas.microsoft.com/office/drawing/2014/main" id="{AB65AFD8-55C1-8F77-552F-131FF28C42D9}"/>
              </a:ext>
            </a:extLst>
          </p:cNvPr>
          <p:cNvSpPr/>
          <p:nvPr/>
        </p:nvSpPr>
        <p:spPr>
          <a:xfrm flipV="1">
            <a:off x="5002810" y="3199675"/>
            <a:ext cx="314753" cy="261956"/>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Isosceles Triangle 15">
            <a:extLst>
              <a:ext uri="{FF2B5EF4-FFF2-40B4-BE49-F238E27FC236}">
                <a16:creationId xmlns:a16="http://schemas.microsoft.com/office/drawing/2014/main" id="{C81C3164-A4B1-21B9-BFA3-0F993788956A}"/>
              </a:ext>
            </a:extLst>
          </p:cNvPr>
          <p:cNvSpPr/>
          <p:nvPr/>
        </p:nvSpPr>
        <p:spPr>
          <a:xfrm flipV="1">
            <a:off x="6348185" y="3182784"/>
            <a:ext cx="314753" cy="261956"/>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F2D4C8D4-59CD-9198-63EF-56FA8B61D77F}"/>
              </a:ext>
            </a:extLst>
          </p:cNvPr>
          <p:cNvSpPr txBox="1"/>
          <p:nvPr/>
        </p:nvSpPr>
        <p:spPr>
          <a:xfrm>
            <a:off x="8007861" y="3715456"/>
            <a:ext cx="705642" cy="307777"/>
          </a:xfrm>
          <a:prstGeom prst="rect">
            <a:avLst/>
          </a:prstGeom>
          <a:noFill/>
        </p:spPr>
        <p:txBody>
          <a:bodyPr wrap="none" rtlCol="0">
            <a:spAutoFit/>
          </a:bodyPr>
          <a:lstStyle/>
          <a:p>
            <a:pPr algn="ctr"/>
            <a:r>
              <a:rPr lang="en-US" sz="1400" dirty="0"/>
              <a:t>Launch</a:t>
            </a:r>
          </a:p>
        </p:txBody>
      </p:sp>
      <p:sp>
        <p:nvSpPr>
          <p:cNvPr id="18" name="Isosceles Triangle 17">
            <a:extLst>
              <a:ext uri="{FF2B5EF4-FFF2-40B4-BE49-F238E27FC236}">
                <a16:creationId xmlns:a16="http://schemas.microsoft.com/office/drawing/2014/main" id="{CAA38184-AD61-60FE-C3B3-DBE1C4D66D45}"/>
              </a:ext>
            </a:extLst>
          </p:cNvPr>
          <p:cNvSpPr/>
          <p:nvPr/>
        </p:nvSpPr>
        <p:spPr>
          <a:xfrm flipV="1">
            <a:off x="7693108" y="3149670"/>
            <a:ext cx="314753" cy="261956"/>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267009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122805-F106-035E-A9E3-91EFCB59D375}"/>
              </a:ext>
            </a:extLst>
          </p:cNvPr>
          <p:cNvSpPr>
            <a:spLocks noGrp="1"/>
          </p:cNvSpPr>
          <p:nvPr>
            <p:ph type="title"/>
          </p:nvPr>
        </p:nvSpPr>
        <p:spPr/>
        <p:txBody>
          <a:bodyPr>
            <a:normAutofit/>
          </a:bodyPr>
          <a:lstStyle/>
          <a:p>
            <a:r>
              <a:rPr lang="en-US" dirty="0"/>
              <a:t>Design complexity comes from sheer scope of work</a:t>
            </a:r>
          </a:p>
        </p:txBody>
      </p:sp>
      <p:sp>
        <p:nvSpPr>
          <p:cNvPr id="4" name="Text Placeholder 3">
            <a:extLst>
              <a:ext uri="{FF2B5EF4-FFF2-40B4-BE49-F238E27FC236}">
                <a16:creationId xmlns:a16="http://schemas.microsoft.com/office/drawing/2014/main" id="{11E499C3-6B30-FBBC-06D3-E713B28C8116}"/>
              </a:ext>
            </a:extLst>
          </p:cNvPr>
          <p:cNvSpPr>
            <a:spLocks noGrp="1"/>
          </p:cNvSpPr>
          <p:nvPr>
            <p:ph type="body" idx="13"/>
          </p:nvPr>
        </p:nvSpPr>
        <p:spPr>
          <a:xfrm>
            <a:off x="0" y="3215927"/>
            <a:ext cx="3525517" cy="1189038"/>
          </a:xfrm>
        </p:spPr>
        <p:txBody>
          <a:bodyPr>
            <a:normAutofit/>
          </a:bodyPr>
          <a:lstStyle/>
          <a:p>
            <a:pPr algn="ctr"/>
            <a:r>
              <a:rPr lang="en-US" dirty="0"/>
              <a:t>Aspects relevant to Statewide Tool</a:t>
            </a:r>
          </a:p>
        </p:txBody>
      </p:sp>
      <p:grpSp>
        <p:nvGrpSpPr>
          <p:cNvPr id="13" name="Group 12">
            <a:extLst>
              <a:ext uri="{FF2B5EF4-FFF2-40B4-BE49-F238E27FC236}">
                <a16:creationId xmlns:a16="http://schemas.microsoft.com/office/drawing/2014/main" id="{0104660A-0A78-6325-1567-64B9667A7E3E}"/>
              </a:ext>
            </a:extLst>
          </p:cNvPr>
          <p:cNvGrpSpPr/>
          <p:nvPr/>
        </p:nvGrpSpPr>
        <p:grpSpPr>
          <a:xfrm>
            <a:off x="2074504" y="1552044"/>
            <a:ext cx="7425587" cy="4880513"/>
            <a:chOff x="1061629" y="1945940"/>
            <a:chExt cx="7425587" cy="4880513"/>
          </a:xfrm>
        </p:grpSpPr>
        <p:sp>
          <p:nvSpPr>
            <p:cNvPr id="12" name="Hexagon 11">
              <a:extLst>
                <a:ext uri="{FF2B5EF4-FFF2-40B4-BE49-F238E27FC236}">
                  <a16:creationId xmlns:a16="http://schemas.microsoft.com/office/drawing/2014/main" id="{46E52708-0AC4-95C8-EE2A-BE5DEFD9F7D2}"/>
                </a:ext>
              </a:extLst>
            </p:cNvPr>
            <p:cNvSpPr/>
            <p:nvPr/>
          </p:nvSpPr>
          <p:spPr>
            <a:xfrm rot="19892989">
              <a:off x="3336347" y="3413204"/>
              <a:ext cx="755046" cy="650572"/>
            </a:xfrm>
            <a:prstGeom prst="hexagon">
              <a:avLst>
                <a:gd name="adj" fmla="val 28900"/>
                <a:gd name="vf" fmla="val 115470"/>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US"/>
            </a:p>
          </p:txBody>
        </p:sp>
        <p:graphicFrame>
          <p:nvGraphicFramePr>
            <p:cNvPr id="5" name="Diagram 4">
              <a:extLst>
                <a:ext uri="{FF2B5EF4-FFF2-40B4-BE49-F238E27FC236}">
                  <a16:creationId xmlns:a16="http://schemas.microsoft.com/office/drawing/2014/main" id="{1B98508A-ACE9-B232-929F-C6CD27803766}"/>
                </a:ext>
              </a:extLst>
            </p:cNvPr>
            <p:cNvGraphicFramePr/>
            <p:nvPr>
              <p:extLst>
                <p:ext uri="{D42A27DB-BD31-4B8C-83A1-F6EECF244321}">
                  <p14:modId xmlns:p14="http://schemas.microsoft.com/office/powerpoint/2010/main" val="1676482706"/>
                </p:ext>
              </p:extLst>
            </p:nvPr>
          </p:nvGraphicFramePr>
          <p:xfrm>
            <a:off x="1061629" y="1945940"/>
            <a:ext cx="7425587" cy="4880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spTree>
    <p:extLst>
      <p:ext uri="{BB962C8B-B14F-4D97-AF65-F5344CB8AC3E}">
        <p14:creationId xmlns:p14="http://schemas.microsoft.com/office/powerpoint/2010/main" val="3466048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EEC1A-809A-2D9A-DFC0-AEBC6A88D097}"/>
              </a:ext>
            </a:extLst>
          </p:cNvPr>
          <p:cNvSpPr>
            <a:spLocks noGrp="1"/>
          </p:cNvSpPr>
          <p:nvPr>
            <p:ph type="title"/>
          </p:nvPr>
        </p:nvSpPr>
        <p:spPr/>
        <p:txBody>
          <a:bodyPr/>
          <a:lstStyle/>
          <a:p>
            <a:r>
              <a:rPr lang="en-US"/>
              <a:t>Arriving at Consensus is also Complex</a:t>
            </a:r>
          </a:p>
        </p:txBody>
      </p:sp>
      <p:graphicFrame>
        <p:nvGraphicFramePr>
          <p:cNvPr id="3" name="Diagram 2">
            <a:extLst>
              <a:ext uri="{FF2B5EF4-FFF2-40B4-BE49-F238E27FC236}">
                <a16:creationId xmlns:a16="http://schemas.microsoft.com/office/drawing/2014/main" id="{936B9B50-B038-9BF5-26AD-A73B35F4EB7F}"/>
              </a:ext>
            </a:extLst>
          </p:cNvPr>
          <p:cNvGraphicFramePr/>
          <p:nvPr>
            <p:extLst>
              <p:ext uri="{D42A27DB-BD31-4B8C-83A1-F6EECF244321}">
                <p14:modId xmlns:p14="http://schemas.microsoft.com/office/powerpoint/2010/main" val="3384142325"/>
              </p:ext>
            </p:extLst>
          </p:nvPr>
        </p:nvGraphicFramePr>
        <p:xfrm>
          <a:off x="609343" y="1189038"/>
          <a:ext cx="8384345" cy="5212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329391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5B4F0-D3CF-2A74-A8D7-FDF865E362D3}"/>
              </a:ext>
            </a:extLst>
          </p:cNvPr>
          <p:cNvSpPr>
            <a:spLocks noGrp="1"/>
          </p:cNvSpPr>
          <p:nvPr>
            <p:ph type="title"/>
          </p:nvPr>
        </p:nvSpPr>
        <p:spPr/>
        <p:txBody>
          <a:bodyPr/>
          <a:lstStyle/>
          <a:p>
            <a:r>
              <a:rPr lang="en-US" dirty="0"/>
              <a:t>Takeaways from complexities</a:t>
            </a:r>
          </a:p>
        </p:txBody>
      </p:sp>
      <p:sp>
        <p:nvSpPr>
          <p:cNvPr id="5" name="Content Placeholder 2">
            <a:extLst>
              <a:ext uri="{FF2B5EF4-FFF2-40B4-BE49-F238E27FC236}">
                <a16:creationId xmlns:a16="http://schemas.microsoft.com/office/drawing/2014/main" id="{2515C66D-6A9C-31DB-EC5D-BBFF7BDC49F0}"/>
              </a:ext>
            </a:extLst>
          </p:cNvPr>
          <p:cNvSpPr>
            <a:spLocks noGrp="1"/>
          </p:cNvSpPr>
          <p:nvPr>
            <p:ph idx="1"/>
          </p:nvPr>
        </p:nvSpPr>
        <p:spPr>
          <a:xfrm>
            <a:off x="939682" y="1624366"/>
            <a:ext cx="7903924" cy="4833731"/>
          </a:xfrm>
        </p:spPr>
        <p:txBody>
          <a:bodyPr vert="horz" lIns="91440" tIns="45720" rIns="91440" bIns="45720" rtlCol="0" anchor="t">
            <a:normAutofit fontScale="92500" lnSpcReduction="20000"/>
          </a:bodyPr>
          <a:lstStyle/>
          <a:p>
            <a:pPr algn="l">
              <a:buFont typeface="Arial"/>
            </a:pPr>
            <a:r>
              <a:rPr lang="en-US" b="0" i="0" dirty="0">
                <a:solidFill>
                  <a:srgbClr val="212121"/>
                </a:solidFill>
                <a:effectLst/>
                <a:latin typeface="Arial"/>
                <a:cs typeface="Arial"/>
              </a:rPr>
              <a:t>Usage and other customer PII data requirement present significant cybersecurity and privacy concerns</a:t>
            </a:r>
          </a:p>
          <a:p>
            <a:pPr algn="l"/>
            <a:r>
              <a:rPr lang="en-US" dirty="0">
                <a:solidFill>
                  <a:srgbClr val="212121"/>
                </a:solidFill>
                <a:latin typeface="Arial"/>
                <a:cs typeface="Arial"/>
              </a:rPr>
              <a:t>Each organization has a varying degree of capabilities and resources to participate and deliver on requirements</a:t>
            </a:r>
          </a:p>
          <a:p>
            <a:r>
              <a:rPr lang="en-US" b="0" i="0" dirty="0">
                <a:solidFill>
                  <a:srgbClr val="212121"/>
                </a:solidFill>
                <a:effectLst/>
                <a:latin typeface="Arial"/>
                <a:cs typeface="Arial"/>
              </a:rPr>
              <a:t>Complexity of the “tool” should </a:t>
            </a:r>
            <a:r>
              <a:rPr lang="en-US" dirty="0">
                <a:solidFill>
                  <a:srgbClr val="212121"/>
                </a:solidFill>
                <a:latin typeface="Arial"/>
                <a:cs typeface="Arial"/>
              </a:rPr>
              <a:t>not be under-estimated, and timelines may require re-adjustments, especially since the concepts put forth in CEC LMS are unprecedented</a:t>
            </a:r>
          </a:p>
          <a:p>
            <a:pPr algn="l"/>
            <a:r>
              <a:rPr lang="en-US" dirty="0">
                <a:solidFill>
                  <a:srgbClr val="212121"/>
                </a:solidFill>
                <a:latin typeface="Arial"/>
                <a:cs typeface="Arial"/>
              </a:rPr>
              <a:t>Funding source is unspecified and unclear and will require extended and synchronized implementation timelines especially for all 18 parties of IOU/MOU/CCA</a:t>
            </a:r>
            <a:endParaRPr lang="en-US" strike="sngStrike" dirty="0">
              <a:solidFill>
                <a:srgbClr val="212121"/>
              </a:solidFill>
              <a:highlight>
                <a:srgbClr val="FFFF00"/>
              </a:highlight>
              <a:latin typeface="Arial"/>
              <a:cs typeface="Arial"/>
            </a:endParaRPr>
          </a:p>
          <a:p>
            <a:pPr marL="0" indent="0">
              <a:buNone/>
            </a:pPr>
            <a:endParaRPr lang="en-US" b="0" i="0" strike="sngStrike" dirty="0">
              <a:solidFill>
                <a:srgbClr val="212121"/>
              </a:solidFill>
              <a:effectLst/>
              <a:highlight>
                <a:srgbClr val="FFFF00"/>
              </a:highlight>
              <a:latin typeface="Arial"/>
              <a:cs typeface="Arial"/>
            </a:endParaRPr>
          </a:p>
        </p:txBody>
      </p:sp>
    </p:spTree>
    <p:extLst>
      <p:ext uri="{BB962C8B-B14F-4D97-AF65-F5344CB8AC3E}">
        <p14:creationId xmlns:p14="http://schemas.microsoft.com/office/powerpoint/2010/main" val="25615487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5B4F0-D3CF-2A74-A8D7-FDF865E362D3}"/>
              </a:ext>
            </a:extLst>
          </p:cNvPr>
          <p:cNvSpPr>
            <a:spLocks noGrp="1"/>
          </p:cNvSpPr>
          <p:nvPr>
            <p:ph type="title"/>
          </p:nvPr>
        </p:nvSpPr>
        <p:spPr/>
        <p:txBody>
          <a:bodyPr/>
          <a:lstStyle/>
          <a:p>
            <a:r>
              <a:rPr lang="en-US" dirty="0"/>
              <a:t>LMS Requirements &amp; Definitions</a:t>
            </a:r>
          </a:p>
        </p:txBody>
      </p:sp>
      <p:sp>
        <p:nvSpPr>
          <p:cNvPr id="5" name="Content Placeholder 2">
            <a:extLst>
              <a:ext uri="{FF2B5EF4-FFF2-40B4-BE49-F238E27FC236}">
                <a16:creationId xmlns:a16="http://schemas.microsoft.com/office/drawing/2014/main" id="{2515C66D-6A9C-31DB-EC5D-BBFF7BDC49F0}"/>
              </a:ext>
            </a:extLst>
          </p:cNvPr>
          <p:cNvSpPr>
            <a:spLocks noGrp="1"/>
          </p:cNvSpPr>
          <p:nvPr>
            <p:ph idx="1"/>
          </p:nvPr>
        </p:nvSpPr>
        <p:spPr>
          <a:xfrm>
            <a:off x="883410" y="1328944"/>
            <a:ext cx="8110277" cy="5226601"/>
          </a:xfrm>
        </p:spPr>
        <p:txBody>
          <a:bodyPr vert="horz" lIns="91440" tIns="45720" rIns="91440" bIns="45720" rtlCol="0" anchor="t">
            <a:normAutofit fontScale="62500" lnSpcReduction="20000"/>
          </a:bodyPr>
          <a:lstStyle/>
          <a:p>
            <a:pPr algn="l"/>
            <a:r>
              <a:rPr lang="en-US" b="0" i="0" dirty="0">
                <a:solidFill>
                  <a:srgbClr val="212121"/>
                </a:solidFill>
                <a:effectLst/>
                <a:latin typeface="Arial"/>
                <a:cs typeface="Arial"/>
              </a:rPr>
              <a:t>Terms, definitions and scope alignment needed between stakeholders</a:t>
            </a:r>
          </a:p>
          <a:p>
            <a:pPr marL="0" indent="0" algn="l">
              <a:buNone/>
            </a:pPr>
            <a:endParaRPr lang="en-US" b="0" i="0" dirty="0">
              <a:solidFill>
                <a:srgbClr val="212121"/>
              </a:solidFill>
              <a:effectLst/>
              <a:latin typeface="Arial"/>
              <a:cs typeface="Arial"/>
            </a:endParaRPr>
          </a:p>
          <a:p>
            <a:pPr lvl="1"/>
            <a:r>
              <a:rPr lang="en-US" sz="3800" dirty="0">
                <a:solidFill>
                  <a:srgbClr val="212121"/>
                </a:solidFill>
                <a:latin typeface="Arial"/>
                <a:cs typeface="Arial"/>
              </a:rPr>
              <a:t>Single Statewide Standard Tool</a:t>
            </a:r>
          </a:p>
          <a:p>
            <a:pPr lvl="2"/>
            <a:r>
              <a:rPr lang="en-US" dirty="0">
                <a:solidFill>
                  <a:srgbClr val="212121"/>
                </a:solidFill>
                <a:latin typeface="Arial"/>
                <a:cs typeface="Arial"/>
              </a:rPr>
              <a:t>Does this mean one single tool hosted for the state, or one tool that is individually implemented by each IOU/MOU/CCA?</a:t>
            </a:r>
          </a:p>
          <a:p>
            <a:pPr lvl="1"/>
            <a:r>
              <a:rPr lang="en-US" sz="3800" dirty="0">
                <a:solidFill>
                  <a:srgbClr val="212121"/>
                </a:solidFill>
                <a:latin typeface="Arial"/>
                <a:cs typeface="Arial"/>
              </a:rPr>
              <a:t>Customer's Premise</a:t>
            </a:r>
            <a:r>
              <a:rPr lang="en-US" sz="3800" b="0" i="0" dirty="0">
                <a:solidFill>
                  <a:srgbClr val="212121"/>
                </a:solidFill>
                <a:effectLst/>
                <a:latin typeface="Arial"/>
                <a:cs typeface="Arial"/>
              </a:rPr>
              <a:t>(s)</a:t>
            </a:r>
          </a:p>
          <a:p>
            <a:pPr lvl="2"/>
            <a:r>
              <a:rPr lang="en-US" dirty="0">
                <a:solidFill>
                  <a:srgbClr val="212121"/>
                </a:solidFill>
                <a:latin typeface="Arial"/>
                <a:cs typeface="Arial"/>
              </a:rPr>
              <a:t>Is a premise </a:t>
            </a:r>
            <a:r>
              <a:rPr lang="en-US" b="0" i="0" dirty="0">
                <a:solidFill>
                  <a:srgbClr val="212121"/>
                </a:solidFill>
                <a:effectLst/>
                <a:latin typeface="Arial"/>
                <a:cs typeface="Arial"/>
              </a:rPr>
              <a:t>a meter, </a:t>
            </a:r>
            <a:r>
              <a:rPr lang="en-US" dirty="0">
                <a:solidFill>
                  <a:srgbClr val="212121"/>
                </a:solidFill>
                <a:latin typeface="Arial"/>
                <a:cs typeface="Arial"/>
              </a:rPr>
              <a:t>an</a:t>
            </a:r>
            <a:r>
              <a:rPr lang="en-US" b="0" i="0" dirty="0">
                <a:solidFill>
                  <a:srgbClr val="212121"/>
                </a:solidFill>
                <a:effectLst/>
                <a:latin typeface="Arial"/>
                <a:cs typeface="Arial"/>
              </a:rPr>
              <a:t> address (multiple meters possible), or a customer account (multiple addresses possible</a:t>
            </a:r>
            <a:r>
              <a:rPr lang="en-US" dirty="0">
                <a:solidFill>
                  <a:srgbClr val="212121"/>
                </a:solidFill>
                <a:latin typeface="Arial"/>
                <a:cs typeface="Arial"/>
              </a:rPr>
              <a:t>)?</a:t>
            </a:r>
            <a:endParaRPr lang="en-US" b="0" i="0" dirty="0">
              <a:solidFill>
                <a:srgbClr val="212121"/>
              </a:solidFill>
              <a:effectLst/>
              <a:latin typeface="Arial"/>
              <a:cs typeface="Arial"/>
            </a:endParaRPr>
          </a:p>
          <a:p>
            <a:pPr lvl="1"/>
            <a:r>
              <a:rPr lang="en-US" sz="3800" dirty="0">
                <a:solidFill>
                  <a:srgbClr val="212121"/>
                </a:solidFill>
                <a:latin typeface="Arial"/>
                <a:cs typeface="Arial"/>
              </a:rPr>
              <a:t>Authorized</a:t>
            </a:r>
            <a:r>
              <a:rPr lang="en-US" sz="3800" b="0" i="0" dirty="0">
                <a:solidFill>
                  <a:srgbClr val="212121"/>
                </a:solidFill>
                <a:effectLst/>
                <a:latin typeface="Arial"/>
                <a:cs typeface="Arial"/>
              </a:rPr>
              <a:t> and </a:t>
            </a:r>
            <a:r>
              <a:rPr lang="en-US" sz="3800" dirty="0">
                <a:solidFill>
                  <a:srgbClr val="212121"/>
                </a:solidFill>
                <a:latin typeface="Arial"/>
                <a:cs typeface="Arial"/>
              </a:rPr>
              <a:t>Selected</a:t>
            </a:r>
            <a:endParaRPr lang="en-US" sz="3800" b="0" i="0" dirty="0">
              <a:solidFill>
                <a:srgbClr val="212121"/>
              </a:solidFill>
              <a:effectLst/>
              <a:latin typeface="Arial"/>
              <a:cs typeface="Arial"/>
            </a:endParaRPr>
          </a:p>
          <a:p>
            <a:pPr lvl="2"/>
            <a:r>
              <a:rPr lang="en-US" dirty="0">
                <a:solidFill>
                  <a:srgbClr val="212121"/>
                </a:solidFill>
                <a:latin typeface="Arial"/>
                <a:cs typeface="Arial"/>
              </a:rPr>
              <a:t>Will third parties have to be enrolled in the tool and then selected from a list by the customer?  </a:t>
            </a:r>
          </a:p>
          <a:p>
            <a:pPr lvl="2"/>
            <a:r>
              <a:rPr lang="en-US" dirty="0">
                <a:solidFill>
                  <a:srgbClr val="212121"/>
                </a:solidFill>
                <a:latin typeface="Arial"/>
                <a:cs typeface="Arial"/>
              </a:rPr>
              <a:t>Will there be any requirements for third parties and who will enforce those requirements?</a:t>
            </a:r>
            <a:endParaRPr lang="en-US" dirty="0"/>
          </a:p>
          <a:p>
            <a:pPr lvl="1"/>
            <a:r>
              <a:rPr lang="en-US" sz="3800" dirty="0">
                <a:solidFill>
                  <a:srgbClr val="212121"/>
                </a:solidFill>
                <a:latin typeface="Arial"/>
                <a:cs typeface="Arial"/>
              </a:rPr>
              <a:t>Estimated Average</a:t>
            </a:r>
            <a:r>
              <a:rPr lang="en-US" sz="3800" b="0" i="0" dirty="0">
                <a:solidFill>
                  <a:srgbClr val="212121"/>
                </a:solidFill>
                <a:effectLst/>
                <a:latin typeface="Arial"/>
                <a:cs typeface="Arial"/>
              </a:rPr>
              <a:t> or </a:t>
            </a:r>
            <a:r>
              <a:rPr lang="en-US" sz="3800" dirty="0">
                <a:solidFill>
                  <a:srgbClr val="212121"/>
                </a:solidFill>
                <a:latin typeface="Arial"/>
                <a:cs typeface="Arial"/>
              </a:rPr>
              <a:t>Annual</a:t>
            </a:r>
            <a:r>
              <a:rPr lang="en-US" sz="3800" b="0" i="0" dirty="0">
                <a:solidFill>
                  <a:srgbClr val="212121"/>
                </a:solidFill>
                <a:effectLst/>
                <a:latin typeface="Arial"/>
                <a:cs typeface="Arial"/>
              </a:rPr>
              <a:t> </a:t>
            </a:r>
            <a:r>
              <a:rPr lang="en-US" sz="3800" dirty="0">
                <a:solidFill>
                  <a:srgbClr val="212121"/>
                </a:solidFill>
                <a:latin typeface="Arial"/>
                <a:cs typeface="Arial"/>
              </a:rPr>
              <a:t>Bill</a:t>
            </a:r>
            <a:r>
              <a:rPr lang="en-US" sz="3800" b="0" i="0" dirty="0">
                <a:solidFill>
                  <a:srgbClr val="212121"/>
                </a:solidFill>
                <a:effectLst/>
                <a:latin typeface="Arial"/>
                <a:cs typeface="Arial"/>
              </a:rPr>
              <a:t> </a:t>
            </a:r>
            <a:r>
              <a:rPr lang="en-US" sz="3800" dirty="0">
                <a:solidFill>
                  <a:srgbClr val="212121"/>
                </a:solidFill>
                <a:latin typeface="Arial"/>
                <a:cs typeface="Arial"/>
              </a:rPr>
              <a:t>Amount</a:t>
            </a:r>
            <a:r>
              <a:rPr lang="en-US" sz="3800" b="0" i="0" dirty="0">
                <a:solidFill>
                  <a:srgbClr val="212121"/>
                </a:solidFill>
                <a:effectLst/>
                <a:latin typeface="Arial"/>
                <a:cs typeface="Arial"/>
              </a:rPr>
              <a:t>(s)</a:t>
            </a:r>
          </a:p>
          <a:p>
            <a:pPr lvl="2"/>
            <a:r>
              <a:rPr lang="en-US" b="0" i="0" dirty="0">
                <a:solidFill>
                  <a:srgbClr val="212121"/>
                </a:solidFill>
                <a:effectLst/>
                <a:latin typeface="Arial"/>
                <a:cs typeface="Arial"/>
              </a:rPr>
              <a:t>Will the tool require </a:t>
            </a:r>
            <a:r>
              <a:rPr lang="en-US" dirty="0">
                <a:solidFill>
                  <a:srgbClr val="212121"/>
                </a:solidFill>
                <a:latin typeface="Arial"/>
                <a:cs typeface="Arial"/>
              </a:rPr>
              <a:t>customer-specific usage data?  What will happen if the data is not available (for a new account, etc.) </a:t>
            </a:r>
            <a:endParaRPr lang="en-US" b="0" i="0" dirty="0">
              <a:solidFill>
                <a:srgbClr val="212121"/>
              </a:solidFill>
              <a:effectLst/>
              <a:latin typeface="Arial"/>
              <a:cs typeface="Arial"/>
            </a:endParaRPr>
          </a:p>
          <a:p>
            <a:pPr lvl="1"/>
            <a:r>
              <a:rPr lang="en-US" sz="3600" dirty="0">
                <a:solidFill>
                  <a:srgbClr val="212121"/>
                </a:solidFill>
                <a:latin typeface="Arial"/>
                <a:cs typeface="Arial"/>
              </a:rPr>
              <a:t>If</a:t>
            </a:r>
            <a:r>
              <a:rPr lang="en-US" sz="3600" b="0" i="0" dirty="0">
                <a:solidFill>
                  <a:srgbClr val="212121"/>
                </a:solidFill>
                <a:effectLst/>
                <a:latin typeface="Arial"/>
                <a:cs typeface="Arial"/>
              </a:rPr>
              <a:t> the Large IOU, Large POU or Large CCA has an existing rate calculation tool…</a:t>
            </a:r>
          </a:p>
          <a:p>
            <a:pPr lvl="2"/>
            <a:r>
              <a:rPr lang="en-US" b="0" i="0" dirty="0">
                <a:solidFill>
                  <a:srgbClr val="212121"/>
                </a:solidFill>
                <a:effectLst/>
                <a:latin typeface="Arial"/>
                <a:cs typeface="Arial"/>
              </a:rPr>
              <a:t>If an existing rate too</a:t>
            </a:r>
            <a:r>
              <a:rPr lang="en-US" dirty="0">
                <a:solidFill>
                  <a:srgbClr val="212121"/>
                </a:solidFill>
                <a:latin typeface="Arial"/>
                <a:cs typeface="Arial"/>
              </a:rPr>
              <a:t>l exists for some customers, but not others, does the statewide tool only need to cover those customers with existing rate tool?</a:t>
            </a:r>
            <a:endParaRPr lang="en-US" b="0" i="0" dirty="0">
              <a:solidFill>
                <a:srgbClr val="212121"/>
              </a:solidFill>
              <a:effectLst/>
              <a:latin typeface="Arial"/>
              <a:cs typeface="Arial"/>
            </a:endParaRPr>
          </a:p>
        </p:txBody>
      </p:sp>
    </p:spTree>
    <p:extLst>
      <p:ext uri="{BB962C8B-B14F-4D97-AF65-F5344CB8AC3E}">
        <p14:creationId xmlns:p14="http://schemas.microsoft.com/office/powerpoint/2010/main" val="18630226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05FC85-7D53-D156-973D-63E23EEF23C3}"/>
              </a:ext>
            </a:extLst>
          </p:cNvPr>
          <p:cNvSpPr>
            <a:spLocks noGrp="1"/>
          </p:cNvSpPr>
          <p:nvPr>
            <p:ph type="title"/>
          </p:nvPr>
        </p:nvSpPr>
        <p:spPr/>
        <p:txBody>
          <a:bodyPr/>
          <a:lstStyle/>
          <a:p>
            <a:r>
              <a:rPr lang="en-US" dirty="0"/>
              <a:t>Conclusion:  Key Areas</a:t>
            </a:r>
          </a:p>
        </p:txBody>
      </p:sp>
      <p:graphicFrame>
        <p:nvGraphicFramePr>
          <p:cNvPr id="5" name="Diagram 4">
            <a:extLst>
              <a:ext uri="{FF2B5EF4-FFF2-40B4-BE49-F238E27FC236}">
                <a16:creationId xmlns:a16="http://schemas.microsoft.com/office/drawing/2014/main" id="{440C4BA0-B1F9-6EBA-215B-993567A8A4E7}"/>
              </a:ext>
            </a:extLst>
          </p:cNvPr>
          <p:cNvGraphicFramePr/>
          <p:nvPr>
            <p:extLst>
              <p:ext uri="{D42A27DB-BD31-4B8C-83A1-F6EECF244321}">
                <p14:modId xmlns:p14="http://schemas.microsoft.com/office/powerpoint/2010/main" val="895612590"/>
              </p:ext>
            </p:extLst>
          </p:nvPr>
        </p:nvGraphicFramePr>
        <p:xfrm>
          <a:off x="1524000" y="1875303"/>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94443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17E0C-E5A0-1679-4867-E69D91ED19E7}"/>
              </a:ext>
            </a:extLst>
          </p:cNvPr>
          <p:cNvSpPr>
            <a:spLocks noGrp="1"/>
          </p:cNvSpPr>
          <p:nvPr>
            <p:ph type="title"/>
          </p:nvPr>
        </p:nvSpPr>
        <p:spPr/>
        <p:txBody>
          <a:bodyPr/>
          <a:lstStyle/>
          <a:p>
            <a:r>
              <a:rPr lang="en-US" dirty="0"/>
              <a:t>Appendix</a:t>
            </a:r>
          </a:p>
        </p:txBody>
      </p:sp>
    </p:spTree>
    <p:extLst>
      <p:ext uri="{BB962C8B-B14F-4D97-AF65-F5344CB8AC3E}">
        <p14:creationId xmlns:p14="http://schemas.microsoft.com/office/powerpoint/2010/main" val="1654165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F72BB-51E9-9AE3-DC4C-915B9B916292}"/>
              </a:ext>
            </a:extLst>
          </p:cNvPr>
          <p:cNvSpPr>
            <a:spLocks noGrp="1"/>
          </p:cNvSpPr>
          <p:nvPr>
            <p:ph type="title"/>
          </p:nvPr>
        </p:nvSpPr>
        <p:spPr/>
        <p:txBody>
          <a:bodyPr/>
          <a:lstStyle/>
          <a:p>
            <a:r>
              <a:rPr lang="en-US" dirty="0"/>
              <a:t>Statewide Tool </a:t>
            </a:r>
            <a:r>
              <a:rPr lang="en-US" i="0" dirty="0">
                <a:effectLst/>
              </a:rPr>
              <a:t>20 CCR § 1623(c)</a:t>
            </a:r>
            <a:endParaRPr lang="en-US" dirty="0"/>
          </a:p>
        </p:txBody>
      </p:sp>
      <p:sp>
        <p:nvSpPr>
          <p:cNvPr id="5" name="Content Placeholder 2">
            <a:extLst>
              <a:ext uri="{FF2B5EF4-FFF2-40B4-BE49-F238E27FC236}">
                <a16:creationId xmlns:a16="http://schemas.microsoft.com/office/drawing/2014/main" id="{F164CBD5-CCA1-D475-2EB0-5DC14BB3EFA5}"/>
              </a:ext>
            </a:extLst>
          </p:cNvPr>
          <p:cNvSpPr txBox="1">
            <a:spLocks/>
          </p:cNvSpPr>
          <p:nvPr/>
        </p:nvSpPr>
        <p:spPr>
          <a:xfrm>
            <a:off x="598678" y="1459425"/>
            <a:ext cx="8320004" cy="4121787"/>
          </a:xfrm>
          <a:prstGeom prst="rect">
            <a:avLst/>
          </a:prstGeom>
        </p:spPr>
        <p:txBody>
          <a:bodyPr vert="horz" lIns="91440" tIns="45720" rIns="91440" bIns="45720" rtlCol="0">
            <a:noAutofit/>
          </a:bodyPr>
          <a:lstStyle>
            <a:lvl1pPr marL="228600" indent="-228600" algn="l" defTabSz="914400" rtl="0" eaLnBrk="1" latinLnBrk="0" hangingPunct="1">
              <a:lnSpc>
                <a:spcPct val="100000"/>
              </a:lnSpc>
              <a:spcBef>
                <a:spcPts val="600"/>
              </a:spcBef>
              <a:buFont typeface="Arial" panose="020B0604020202020204" pitchFamily="34" charset="0"/>
              <a:buChar char="•"/>
              <a:defRPr sz="2800" kern="1200">
                <a:solidFill>
                  <a:schemeClr val="tx2">
                    <a:lumMod val="50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100000"/>
              </a:lnSpc>
              <a:spcBef>
                <a:spcPts val="600"/>
              </a:spcBef>
              <a:buFont typeface="Calibri" panose="020F0502020204030204" pitchFamily="34" charset="0"/>
              <a:buChar char="̶"/>
              <a:defRPr sz="2800" kern="1200">
                <a:solidFill>
                  <a:schemeClr val="tx2">
                    <a:lumMod val="50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00000"/>
              </a:lnSpc>
              <a:spcBef>
                <a:spcPts val="600"/>
              </a:spcBef>
              <a:buFont typeface="Arial" panose="020B0604020202020204" pitchFamily="34" charset="0"/>
              <a:buChar char="•"/>
              <a:defRPr sz="2000" kern="1200">
                <a:solidFill>
                  <a:schemeClr val="tx2">
                    <a:lumMod val="50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00000"/>
              </a:lnSpc>
              <a:spcBef>
                <a:spcPts val="600"/>
              </a:spcBef>
              <a:buFont typeface="Arial" panose="020B0604020202020204" pitchFamily="34" charset="0"/>
              <a:buChar char="•"/>
              <a:defRPr sz="1800" kern="1200">
                <a:solidFill>
                  <a:schemeClr val="tx2">
                    <a:lumMod val="50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00000"/>
              </a:lnSpc>
              <a:spcBef>
                <a:spcPts val="600"/>
              </a:spcBef>
              <a:buFont typeface="Arial" panose="020B0604020202020204" pitchFamily="34" charset="0"/>
              <a:buChar char="•"/>
              <a:defRPr sz="1600" kern="1200">
                <a:solidFill>
                  <a:schemeClr val="tx2">
                    <a:lumMod val="50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1100" b="0" i="0" dirty="0">
                <a:solidFill>
                  <a:srgbClr val="212121"/>
                </a:solidFill>
                <a:effectLst/>
                <a:latin typeface="Arial" panose="020B0604020202020204" pitchFamily="34" charset="0"/>
              </a:rPr>
              <a:t>(c) Support Customer Ability to Link Devices to Electricity Rates.</a:t>
            </a:r>
          </a:p>
          <a:p>
            <a:pPr lvl="1"/>
            <a:r>
              <a:rPr lang="en-US" sz="1100" b="0" i="0" dirty="0">
                <a:solidFill>
                  <a:srgbClr val="212121"/>
                </a:solidFill>
                <a:effectLst/>
                <a:latin typeface="Arial" panose="020B0604020202020204" pitchFamily="34" charset="0"/>
              </a:rPr>
              <a:t>(1) Third-party Access. The Large IOUs, Large POUs and Large CCAs shall develop a single statewide standard tool for authorized rate data access by third parties that is compatible with each of those entities' systems. The tool shall:</a:t>
            </a:r>
          </a:p>
          <a:p>
            <a:pPr marL="457200" lvl="1" indent="0">
              <a:buNone/>
            </a:pPr>
            <a:r>
              <a:rPr lang="en-US" sz="1100" b="0" i="0" dirty="0">
                <a:solidFill>
                  <a:srgbClr val="212121"/>
                </a:solidFill>
                <a:effectLst/>
                <a:latin typeface="Arial" panose="020B0604020202020204" pitchFamily="34" charset="0"/>
              </a:rPr>
              <a:t>	(A) Provide the RIN(s) applicable to the customer's premise(s) to third parties authorized and selected by the 	customer;</a:t>
            </a:r>
          </a:p>
          <a:p>
            <a:pPr marL="457200" lvl="1" indent="0">
              <a:buNone/>
            </a:pPr>
            <a:r>
              <a:rPr lang="en-US" sz="1100" b="0" i="0" dirty="0">
                <a:solidFill>
                  <a:srgbClr val="212121"/>
                </a:solidFill>
                <a:effectLst/>
                <a:latin typeface="Arial" panose="020B0604020202020204" pitchFamily="34" charset="0"/>
              </a:rPr>
              <a:t>	(B) Provide any RINs, to which the customer is eligible to be switched, to third parties authorized and selected by the 	customer;</a:t>
            </a:r>
          </a:p>
          <a:p>
            <a:pPr marL="457200" lvl="1" indent="0">
              <a:buNone/>
            </a:pPr>
            <a:r>
              <a:rPr lang="en-US" sz="1100" b="0" i="0" dirty="0">
                <a:solidFill>
                  <a:srgbClr val="212121"/>
                </a:solidFill>
                <a:effectLst/>
                <a:latin typeface="Arial" panose="020B0604020202020204" pitchFamily="34" charset="0"/>
              </a:rPr>
              <a:t>	(C) Provide estimated average or annual bill amount(s) based on the customer's current rate and any other eligible 	rate(s) if the Large IOU, Large POU or Large CCA has an existing rate calculation tool, and the customer is eligible 	for multiple rates;</a:t>
            </a:r>
          </a:p>
          <a:p>
            <a:pPr marL="457200" lvl="1" indent="0">
              <a:buNone/>
            </a:pPr>
            <a:r>
              <a:rPr lang="en-US" sz="1100" b="0" i="0" dirty="0">
                <a:solidFill>
                  <a:srgbClr val="212121"/>
                </a:solidFill>
                <a:effectLst/>
                <a:latin typeface="Arial" panose="020B0604020202020204" pitchFamily="34" charset="0"/>
              </a:rPr>
              <a:t>	(D) Enable the authorized third party to, upon the direction and consent of the customer, modify the customer’s 	applicable rate to be reflected in the next billing cycle according to the Large IOU's, Large POU's or Large CCA’s 	standard procedures;</a:t>
            </a:r>
          </a:p>
          <a:p>
            <a:pPr marL="457200" lvl="1" indent="0">
              <a:buNone/>
            </a:pPr>
            <a:r>
              <a:rPr lang="en-US" sz="1100" b="0" i="0" dirty="0">
                <a:solidFill>
                  <a:srgbClr val="212121"/>
                </a:solidFill>
                <a:effectLst/>
                <a:latin typeface="Arial" panose="020B0604020202020204" pitchFamily="34" charset="0"/>
              </a:rPr>
              <a:t>	(E) Incorporate reasonable and applicable cybersecurity measures;</a:t>
            </a:r>
          </a:p>
          <a:p>
            <a:pPr marL="457200" lvl="1" indent="0">
              <a:buNone/>
            </a:pPr>
            <a:r>
              <a:rPr lang="en-US" sz="1100" b="0" i="0" dirty="0">
                <a:solidFill>
                  <a:srgbClr val="212121"/>
                </a:solidFill>
                <a:effectLst/>
                <a:latin typeface="Arial" panose="020B0604020202020204" pitchFamily="34" charset="0"/>
              </a:rPr>
              <a:t>	(F) Minimize enrollment barriers; and</a:t>
            </a:r>
          </a:p>
          <a:p>
            <a:pPr marL="457200" lvl="1" indent="0">
              <a:buNone/>
            </a:pPr>
            <a:r>
              <a:rPr lang="en-US" sz="1100" b="0" i="0" dirty="0">
                <a:solidFill>
                  <a:srgbClr val="212121"/>
                </a:solidFill>
                <a:effectLst/>
                <a:latin typeface="Arial" panose="020B0604020202020204" pitchFamily="34" charset="0"/>
              </a:rPr>
              <a:t>	(G) Be accessible in a digital, machine-readable format according to best practices and standards.</a:t>
            </a:r>
          </a:p>
          <a:p>
            <a:pPr lvl="1"/>
            <a:r>
              <a:rPr lang="en-US" sz="1100" b="0" i="0" dirty="0">
                <a:solidFill>
                  <a:srgbClr val="212121"/>
                </a:solidFill>
                <a:effectLst/>
                <a:latin typeface="Arial" panose="020B0604020202020204" pitchFamily="34" charset="0"/>
              </a:rPr>
              <a:t>(2) The Large IOUs, Large POUs and Large CCAs shall submit the single statewide standard tool developed pursuant to Section 1623(c)(1) to the Commission for approval at a Business Meeting.</a:t>
            </a:r>
          </a:p>
          <a:p>
            <a:pPr marL="457200" lvl="1" indent="0">
              <a:buNone/>
            </a:pPr>
            <a:r>
              <a:rPr lang="en-US" sz="1100" b="0" i="0" dirty="0">
                <a:solidFill>
                  <a:srgbClr val="212121"/>
                </a:solidFill>
                <a:effectLst/>
                <a:latin typeface="Arial" panose="020B0604020202020204" pitchFamily="34" charset="0"/>
              </a:rPr>
              <a:t>	(A) The tool must be submitted within eighteen (18) months of April 1, 2023.</a:t>
            </a:r>
          </a:p>
          <a:p>
            <a:pPr marL="457200" lvl="1" indent="0">
              <a:buNone/>
            </a:pPr>
            <a:r>
              <a:rPr lang="en-US" sz="1100" b="0" i="0" dirty="0">
                <a:solidFill>
                  <a:srgbClr val="212121"/>
                </a:solidFill>
                <a:effectLst/>
                <a:latin typeface="Arial" panose="020B0604020202020204" pitchFamily="34" charset="0"/>
              </a:rPr>
              <a:t>	(B) The Executive Director may extend this deadline upon a showing of good cause.</a:t>
            </a:r>
          </a:p>
          <a:p>
            <a:pPr marL="457200" lvl="1" indent="0">
              <a:buNone/>
            </a:pPr>
            <a:r>
              <a:rPr lang="en-US" sz="1100" b="0" i="0" dirty="0">
                <a:solidFill>
                  <a:srgbClr val="212121"/>
                </a:solidFill>
                <a:effectLst/>
                <a:latin typeface="Arial" panose="020B0604020202020204" pitchFamily="34" charset="0"/>
              </a:rPr>
              <a:t>	(C) The Large IOUs, Large POUs and Large CCAs shall describe a single set of terms and conditions they intend to 	require of third parties using the single statewide standard tool.</a:t>
            </a:r>
          </a:p>
          <a:p>
            <a:pPr lvl="1"/>
            <a:r>
              <a:rPr lang="en-US" sz="1100" b="0" i="0" dirty="0">
                <a:solidFill>
                  <a:srgbClr val="212121"/>
                </a:solidFill>
                <a:effectLst/>
                <a:latin typeface="Arial" panose="020B0604020202020204" pitchFamily="34" charset="0"/>
              </a:rPr>
              <a:t>(3) Upon Commission approval the Large IOUs, Large POUs and Large CCAs shall implement and maintain the tool developed in Section 1623(c)(1).</a:t>
            </a:r>
          </a:p>
        </p:txBody>
      </p:sp>
    </p:spTree>
    <p:extLst>
      <p:ext uri="{BB962C8B-B14F-4D97-AF65-F5344CB8AC3E}">
        <p14:creationId xmlns:p14="http://schemas.microsoft.com/office/powerpoint/2010/main" val="34760158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F72BB-51E9-9AE3-DC4C-915B9B916292}"/>
              </a:ext>
            </a:extLst>
          </p:cNvPr>
          <p:cNvSpPr>
            <a:spLocks noGrp="1"/>
          </p:cNvSpPr>
          <p:nvPr>
            <p:ph type="title"/>
          </p:nvPr>
        </p:nvSpPr>
        <p:spPr/>
        <p:txBody>
          <a:bodyPr/>
          <a:lstStyle/>
          <a:p>
            <a:r>
              <a:rPr lang="en-US" dirty="0"/>
              <a:t>Statewide Tool </a:t>
            </a:r>
            <a:r>
              <a:rPr lang="en-US" i="0" dirty="0">
                <a:effectLst/>
              </a:rPr>
              <a:t>20 CCR § 1621(</a:t>
            </a:r>
            <a:r>
              <a:rPr lang="en-US" dirty="0"/>
              <a:t>g</a:t>
            </a:r>
            <a:r>
              <a:rPr lang="en-US" i="0" dirty="0">
                <a:effectLst/>
              </a:rPr>
              <a:t>)</a:t>
            </a:r>
            <a:endParaRPr lang="en-US" dirty="0"/>
          </a:p>
        </p:txBody>
      </p:sp>
      <p:sp>
        <p:nvSpPr>
          <p:cNvPr id="5" name="Content Placeholder 2">
            <a:extLst>
              <a:ext uri="{FF2B5EF4-FFF2-40B4-BE49-F238E27FC236}">
                <a16:creationId xmlns:a16="http://schemas.microsoft.com/office/drawing/2014/main" id="{F164CBD5-CCA1-D475-2EB0-5DC14BB3EFA5}"/>
              </a:ext>
            </a:extLst>
          </p:cNvPr>
          <p:cNvSpPr txBox="1">
            <a:spLocks/>
          </p:cNvSpPr>
          <p:nvPr/>
        </p:nvSpPr>
        <p:spPr>
          <a:xfrm>
            <a:off x="598678" y="1459426"/>
            <a:ext cx="8320004" cy="3032676"/>
          </a:xfrm>
          <a:prstGeom prst="rect">
            <a:avLst/>
          </a:prstGeom>
        </p:spPr>
        <p:txBody>
          <a:bodyPr vert="horz" lIns="91440" tIns="45720" rIns="91440" bIns="45720" rtlCol="0">
            <a:noAutofit/>
          </a:bodyPr>
          <a:lstStyle>
            <a:lvl1pPr marL="228600" indent="-228600" algn="l" defTabSz="914400" rtl="0" eaLnBrk="1" latinLnBrk="0" hangingPunct="1">
              <a:lnSpc>
                <a:spcPct val="100000"/>
              </a:lnSpc>
              <a:spcBef>
                <a:spcPts val="600"/>
              </a:spcBef>
              <a:buFont typeface="Arial" panose="020B0604020202020204" pitchFamily="34" charset="0"/>
              <a:buChar char="•"/>
              <a:defRPr sz="2800" kern="1200">
                <a:solidFill>
                  <a:schemeClr val="tx2">
                    <a:lumMod val="50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100000"/>
              </a:lnSpc>
              <a:spcBef>
                <a:spcPts val="600"/>
              </a:spcBef>
              <a:buFont typeface="Calibri" panose="020F0502020204030204" pitchFamily="34" charset="0"/>
              <a:buChar char="̶"/>
              <a:defRPr sz="2800" kern="1200">
                <a:solidFill>
                  <a:schemeClr val="tx2">
                    <a:lumMod val="50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00000"/>
              </a:lnSpc>
              <a:spcBef>
                <a:spcPts val="600"/>
              </a:spcBef>
              <a:buFont typeface="Arial" panose="020B0604020202020204" pitchFamily="34" charset="0"/>
              <a:buChar char="•"/>
              <a:defRPr sz="2000" kern="1200">
                <a:solidFill>
                  <a:schemeClr val="tx2">
                    <a:lumMod val="50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00000"/>
              </a:lnSpc>
              <a:spcBef>
                <a:spcPts val="600"/>
              </a:spcBef>
              <a:buFont typeface="Arial" panose="020B0604020202020204" pitchFamily="34" charset="0"/>
              <a:buChar char="•"/>
              <a:defRPr sz="1800" kern="1200">
                <a:solidFill>
                  <a:schemeClr val="tx2">
                    <a:lumMod val="50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00000"/>
              </a:lnSpc>
              <a:spcBef>
                <a:spcPts val="600"/>
              </a:spcBef>
              <a:buFont typeface="Arial" panose="020B0604020202020204" pitchFamily="34" charset="0"/>
              <a:buChar char="•"/>
              <a:defRPr sz="1600" kern="1200">
                <a:solidFill>
                  <a:schemeClr val="tx2">
                    <a:lumMod val="50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sz="1600" b="0" i="0" dirty="0">
                <a:solidFill>
                  <a:srgbClr val="212121"/>
                </a:solidFill>
                <a:effectLst/>
              </a:rPr>
              <a:t>Section 1621 - General Provisions</a:t>
            </a:r>
          </a:p>
          <a:p>
            <a:pPr marL="0" indent="0" algn="l">
              <a:buNone/>
            </a:pPr>
            <a:r>
              <a:rPr lang="en-US" sz="1600" b="0" i="0" dirty="0">
                <a:solidFill>
                  <a:srgbClr val="212121"/>
                </a:solidFill>
                <a:effectLst/>
              </a:rPr>
              <a:t>…</a:t>
            </a:r>
            <a:endParaRPr lang="en-US" sz="1600" b="1" i="0" dirty="0">
              <a:solidFill>
                <a:srgbClr val="212121"/>
              </a:solidFill>
              <a:effectLst/>
            </a:endParaRPr>
          </a:p>
          <a:p>
            <a:pPr marL="0" indent="0">
              <a:buNone/>
            </a:pPr>
            <a:r>
              <a:rPr lang="en-US" sz="1600" b="1" i="0" dirty="0">
                <a:solidFill>
                  <a:srgbClr val="212121"/>
                </a:solidFill>
                <a:effectLst/>
              </a:rPr>
              <a:t>(g)</a:t>
            </a:r>
            <a:r>
              <a:rPr lang="en-US" sz="1600" b="0" i="0" dirty="0">
                <a:solidFill>
                  <a:srgbClr val="212121"/>
                </a:solidFill>
                <a:effectLst/>
              </a:rPr>
              <a:t> Recovery of Program Costs</a:t>
            </a:r>
          </a:p>
          <a:p>
            <a:pPr marL="0" indent="0">
              <a:buNone/>
            </a:pPr>
            <a:r>
              <a:rPr lang="en-US" sz="1600" b="0" i="0" dirty="0">
                <a:solidFill>
                  <a:srgbClr val="212121"/>
                </a:solidFill>
                <a:effectLst/>
              </a:rPr>
              <a:t>In its rate applications, each Large IOU shall seek to recover the full costs associated with conducting each program required by this article from the class of customers which the program most directly affects. The Large IOU shall not be required to commence implementation of any program required by this article until the Large IOU's rate-approving body has approved the tariffs which are a part of any such program and a method for recovering the costs of the program. This does not affect any obligations Large IOUs have under Section 1623(b).</a:t>
            </a:r>
          </a:p>
        </p:txBody>
      </p:sp>
    </p:spTree>
    <p:extLst>
      <p:ext uri="{BB962C8B-B14F-4D97-AF65-F5344CB8AC3E}">
        <p14:creationId xmlns:p14="http://schemas.microsoft.com/office/powerpoint/2010/main" val="2241548934"/>
      </p:ext>
    </p:extLst>
  </p:cSld>
  <p:clrMapOvr>
    <a:masterClrMapping/>
  </p:clrMapOvr>
</p:sld>
</file>

<file path=ppt/theme/theme1.xml><?xml version="1.0" encoding="utf-8"?>
<a:theme xmlns:a="http://schemas.openxmlformats.org/drawingml/2006/main" name="PGE Tab Theme">
  <a:themeElements>
    <a:clrScheme name="PGE - Custom">
      <a:dk1>
        <a:srgbClr val="0089C4"/>
      </a:dk1>
      <a:lt1>
        <a:sysClr val="window" lastClr="FFFFFF"/>
      </a:lt1>
      <a:dk2>
        <a:srgbClr val="777777"/>
      </a:dk2>
      <a:lt2>
        <a:srgbClr val="BBBBBB"/>
      </a:lt2>
      <a:accent1>
        <a:srgbClr val="0089C4"/>
      </a:accent1>
      <a:accent2>
        <a:srgbClr val="FFA100"/>
      </a:accent2>
      <a:accent3>
        <a:srgbClr val="70A489"/>
      </a:accent3>
      <a:accent4>
        <a:srgbClr val="CAB575"/>
      </a:accent4>
      <a:accent5>
        <a:srgbClr val="44C8F5"/>
      </a:accent5>
      <a:accent6>
        <a:srgbClr val="FFC766"/>
      </a:accent6>
      <a:hlink>
        <a:srgbClr val="0089C4"/>
      </a:hlink>
      <a:folHlink>
        <a:srgbClr val="696C4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lt_Color_pge_presentation_template_2016-opt.potx" id="{32B90FE3-47DF-4140-AD5B-14FA00725CF3}" vid="{50107144-CFF4-4B4A-8CDB-DA744B3DA39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CF9ED651442F542AB5A2A9819234582" ma:contentTypeVersion="13" ma:contentTypeDescription="Create a new document." ma:contentTypeScope="" ma:versionID="980139a4ee063154a8e3649cef6c6237">
  <xsd:schema xmlns:xsd="http://www.w3.org/2001/XMLSchema" xmlns:xs="http://www.w3.org/2001/XMLSchema" xmlns:p="http://schemas.microsoft.com/office/2006/metadata/properties" xmlns:ns3="9b2527cd-28cd-4c3f-a0b5-de1a75d9e220" xmlns:ns4="eeeda970-fced-4ea3-b823-933817eb5098" targetNamespace="http://schemas.microsoft.com/office/2006/metadata/properties" ma:root="true" ma:fieldsID="b3ac42b6e2d80d7d019ccd26212dd649" ns3:_="" ns4:_="">
    <xsd:import namespace="9b2527cd-28cd-4c3f-a0b5-de1a75d9e220"/>
    <xsd:import namespace="eeeda970-fced-4ea3-b823-933817eb5098"/>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AutoTags" minOccurs="0"/>
                <xsd:element ref="ns4:MediaServiceOCR" minOccurs="0"/>
                <xsd:element ref="ns4:MediaServiceGenerationTime" minOccurs="0"/>
                <xsd:element ref="ns4:MediaServiceEventHashCode" minOccurs="0"/>
                <xsd:element ref="ns4:MediaServiceDateTaken"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2527cd-28cd-4c3f-a0b5-de1a75d9e220"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eeda970-fced-4ea3-b823-933817eb5098"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1E9B996-553B-4C80-A759-DADB50BB3611}">
  <ds:schemaRefs>
    <ds:schemaRef ds:uri="http://schemas.microsoft.com/sharepoint/v3/contenttype/forms"/>
  </ds:schemaRefs>
</ds:datastoreItem>
</file>

<file path=customXml/itemProps2.xml><?xml version="1.0" encoding="utf-8"?>
<ds:datastoreItem xmlns:ds="http://schemas.openxmlformats.org/officeDocument/2006/customXml" ds:itemID="{B53BC472-53E8-4958-8EA0-8733AC552947}">
  <ds:schemaRefs>
    <ds:schemaRef ds:uri="http://purl.org/dc/dcmitype/"/>
    <ds:schemaRef ds:uri="http://www.w3.org/XML/1998/namespace"/>
    <ds:schemaRef ds:uri="http://purl.org/dc/terms/"/>
    <ds:schemaRef ds:uri="9b2527cd-28cd-4c3f-a0b5-de1a75d9e220"/>
    <ds:schemaRef ds:uri="http://schemas.microsoft.com/office/2006/metadata/properties"/>
    <ds:schemaRef ds:uri="http://schemas.microsoft.com/office/2006/documentManagement/types"/>
    <ds:schemaRef ds:uri="eeeda970-fced-4ea3-b823-933817eb5098"/>
    <ds:schemaRef ds:uri="http://purl.org/dc/elements/1.1/"/>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35C9EBDD-A5C0-4EA1-9780-C094DDD082AD}">
  <ds:schemaRefs>
    <ds:schemaRef ds:uri="9b2527cd-28cd-4c3f-a0b5-de1a75d9e220"/>
    <ds:schemaRef ds:uri="eeeda970-fced-4ea3-b823-933817eb509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1160</TotalTime>
  <Words>1114</Words>
  <Application>Microsoft Office PowerPoint</Application>
  <PresentationFormat>On-screen Show (4:3)</PresentationFormat>
  <Paragraphs>99</Paragraphs>
  <Slides>12</Slides>
  <Notes>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PGE Tab Theme</vt:lpstr>
      <vt:lpstr>CEC LMS Statewide Tool</vt:lpstr>
      <vt:lpstr>Topics</vt:lpstr>
      <vt:lpstr>Summary of  Observations &amp; Recommendation</vt:lpstr>
      <vt:lpstr>Summary of Timeline</vt:lpstr>
      <vt:lpstr>Design complexity comes from sheer scope of work</vt:lpstr>
      <vt:lpstr>Arriving at Consensus is also Complex</vt:lpstr>
      <vt:lpstr>Takeaways from complexities</vt:lpstr>
      <vt:lpstr>LMS Requirements &amp; Definitions</vt:lpstr>
      <vt:lpstr>Conclusion:  Key Areas</vt:lpstr>
      <vt:lpstr>Appendix</vt:lpstr>
      <vt:lpstr>Statewide Tool 20 CCR § 1623(c)</vt:lpstr>
      <vt:lpstr>Statewide Tool 20 CCR § 1621(g)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Lin</dc:creator>
  <cp:lastModifiedBy>Lin, John</cp:lastModifiedBy>
  <cp:revision>5</cp:revision>
  <dcterms:created xsi:type="dcterms:W3CDTF">2018-01-09T00:39:20Z</dcterms:created>
  <dcterms:modified xsi:type="dcterms:W3CDTF">2024-01-11T17:04:18Z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0x010100ECF9ED651442F542AB5A2A9819234582</vt:lpwstr>
  </property>
  <property fmtid="{D5CDD505-2E9C-101B-9397-08002B2CF9AE}" pid="3" name="pgeRecordCategory">
    <vt:lpwstr/>
  </property>
  <property fmtid="{D5CDD505-2E9C-101B-9397-08002B2CF9AE}" pid="4" name="MSIP_Label_fe50d7ff-dac2-44e7-b4b1-f9f0ac2f0a92_Enabled">
    <vt:lpwstr>true</vt:lpwstr>
  </property>
  <property fmtid="{D5CDD505-2E9C-101B-9397-08002B2CF9AE}" pid="5" name="MSIP_Label_fe50d7ff-dac2-44e7-b4b1-f9f0ac2f0a92_SetDate">
    <vt:lpwstr>2023-01-05T22:14:25Z</vt:lpwstr>
  </property>
  <property fmtid="{D5CDD505-2E9C-101B-9397-08002B2CF9AE}" pid="6" name="MSIP_Label_fe50d7ff-dac2-44e7-b4b1-f9f0ac2f0a92_Method">
    <vt:lpwstr>Privileged</vt:lpwstr>
  </property>
  <property fmtid="{D5CDD505-2E9C-101B-9397-08002B2CF9AE}" pid="7" name="MSIP_Label_fe50d7ff-dac2-44e7-b4b1-f9f0ac2f0a92_Name">
    <vt:lpwstr>Internal</vt:lpwstr>
  </property>
  <property fmtid="{D5CDD505-2E9C-101B-9397-08002B2CF9AE}" pid="8" name="MSIP_Label_fe50d7ff-dac2-44e7-b4b1-f9f0ac2f0a92_SiteId">
    <vt:lpwstr>44ae661a-ece6-41aa-bc96-7c2c85a08941</vt:lpwstr>
  </property>
  <property fmtid="{D5CDD505-2E9C-101B-9397-08002B2CF9AE}" pid="9" name="MSIP_Label_fe50d7ff-dac2-44e7-b4b1-f9f0ac2f0a92_ActionId">
    <vt:lpwstr>c709804b-f807-4929-b692-1a4c2e1ec933</vt:lpwstr>
  </property>
  <property fmtid="{D5CDD505-2E9C-101B-9397-08002B2CF9AE}" pid="10" name="MSIP_Label_fe50d7ff-dac2-44e7-b4b1-f9f0ac2f0a92_ContentBits">
    <vt:lpwstr>3</vt:lpwstr>
  </property>
  <property fmtid="{D5CDD505-2E9C-101B-9397-08002B2CF9AE}" pid="11" name="MSIP_Label_bc3dd1c7-2c40-4a31-84b2-bec599b321a0_Enabled">
    <vt:lpwstr>true</vt:lpwstr>
  </property>
  <property fmtid="{D5CDD505-2E9C-101B-9397-08002B2CF9AE}" pid="12" name="MSIP_Label_bc3dd1c7-2c40-4a31-84b2-bec599b321a0_SetDate">
    <vt:lpwstr>2023-11-01T15:46:38Z</vt:lpwstr>
  </property>
  <property fmtid="{D5CDD505-2E9C-101B-9397-08002B2CF9AE}" pid="13" name="MSIP_Label_bc3dd1c7-2c40-4a31-84b2-bec599b321a0_Method">
    <vt:lpwstr>Standard</vt:lpwstr>
  </property>
  <property fmtid="{D5CDD505-2E9C-101B-9397-08002B2CF9AE}" pid="14" name="MSIP_Label_bc3dd1c7-2c40-4a31-84b2-bec599b321a0_Name">
    <vt:lpwstr>bc3dd1c7-2c40-4a31-84b2-bec599b321a0</vt:lpwstr>
  </property>
  <property fmtid="{D5CDD505-2E9C-101B-9397-08002B2CF9AE}" pid="15" name="MSIP_Label_bc3dd1c7-2c40-4a31-84b2-bec599b321a0_SiteId">
    <vt:lpwstr>5b2a8fee-4c95-4bdc-8aae-196f8aacb1b6</vt:lpwstr>
  </property>
  <property fmtid="{D5CDD505-2E9C-101B-9397-08002B2CF9AE}" pid="16" name="MSIP_Label_bc3dd1c7-2c40-4a31-84b2-bec599b321a0_ActionId">
    <vt:lpwstr>29495f3d-8a9c-4e6c-b1e4-aecd719ba6ea</vt:lpwstr>
  </property>
  <property fmtid="{D5CDD505-2E9C-101B-9397-08002B2CF9AE}" pid="17" name="MSIP_Label_bc3dd1c7-2c40-4a31-84b2-bec599b321a0_ContentBits">
    <vt:lpwstr>0</vt:lpwstr>
  </property>
</Properties>
</file>