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2">
  <p:sldMasterIdLst>
    <p:sldMasterId id="2147483721" r:id="rId4"/>
  </p:sldMasterIdLst>
  <p:notesMasterIdLst>
    <p:notesMasterId r:id="rId34"/>
  </p:notesMasterIdLst>
  <p:sldIdLst>
    <p:sldId id="256" r:id="rId5"/>
    <p:sldId id="437" r:id="rId6"/>
    <p:sldId id="462" r:id="rId7"/>
    <p:sldId id="457" r:id="rId8"/>
    <p:sldId id="427" r:id="rId9"/>
    <p:sldId id="449" r:id="rId10"/>
    <p:sldId id="438" r:id="rId11"/>
    <p:sldId id="442" r:id="rId12"/>
    <p:sldId id="448" r:id="rId13"/>
    <p:sldId id="439" r:id="rId14"/>
    <p:sldId id="440" r:id="rId15"/>
    <p:sldId id="441" r:id="rId16"/>
    <p:sldId id="463" r:id="rId17"/>
    <p:sldId id="443" r:id="rId18"/>
    <p:sldId id="444" r:id="rId19"/>
    <p:sldId id="445" r:id="rId20"/>
    <p:sldId id="446" r:id="rId21"/>
    <p:sldId id="447" r:id="rId22"/>
    <p:sldId id="450" r:id="rId23"/>
    <p:sldId id="451" r:id="rId24"/>
    <p:sldId id="452" r:id="rId25"/>
    <p:sldId id="455" r:id="rId26"/>
    <p:sldId id="454" r:id="rId27"/>
    <p:sldId id="461" r:id="rId28"/>
    <p:sldId id="453" r:id="rId29"/>
    <p:sldId id="458" r:id="rId30"/>
    <p:sldId id="459" r:id="rId31"/>
    <p:sldId id="460" r:id="rId32"/>
    <p:sldId id="339" r:id="rId33"/>
  </p:sldIdLst>
  <p:sldSz cx="12192000" cy="6858000"/>
  <p:notesSz cx="7315200" cy="9601200"/>
  <p:custDataLst>
    <p:tags r:id="rId35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gela Hacker" initials="AH" lastIdx="0" clrIdx="0">
    <p:extLst>
      <p:ext uri="{19B8F6BF-5375-455C-9EA6-DF929625EA0E}">
        <p15:presenceInfo xmlns:p15="http://schemas.microsoft.com/office/powerpoint/2012/main" userId="0be5dc1e2bf64fa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2BCBC"/>
    <a:srgbClr val="DF6363"/>
    <a:srgbClr val="941F1E"/>
    <a:srgbClr val="F5AA1E"/>
    <a:srgbClr val="116889"/>
    <a:srgbClr val="24110B"/>
    <a:srgbClr val="6E73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BE65A7-9E8F-49C5-A321-E6C2DAE9C94B}" v="36" dt="2022-08-30T14:56:27.057"/>
    <p1510:client id="{5F5E045C-94D0-4B4A-BBE9-1E4CDE95D98A}" v="9" dt="2022-08-31T03:23:37.7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59" autoAdjust="0"/>
    <p:restoredTop sz="84098" autoAdjust="0"/>
  </p:normalViewPr>
  <p:slideViewPr>
    <p:cSldViewPr snapToGrid="0">
      <p:cViewPr varScale="1">
        <p:scale>
          <a:sx n="93" d="100"/>
          <a:sy n="93" d="100"/>
        </p:scale>
        <p:origin x="9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42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gs" Target="tags/tag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hua Simmons" userId="402af2264fbc3634" providerId="LiveId" clId="{5F5E045C-94D0-4B4A-BBE9-1E4CDE95D98A}"/>
    <pc:docChg chg="undo custSel addSld delSld modSld sldOrd delMainMaster modMainMaster">
      <pc:chgData name="Joshua Simmons" userId="402af2264fbc3634" providerId="LiveId" clId="{5F5E045C-94D0-4B4A-BBE9-1E4CDE95D98A}" dt="2022-08-31T03:25:02.122" v="982" actId="1036"/>
      <pc:docMkLst>
        <pc:docMk/>
      </pc:docMkLst>
      <pc:sldChg chg="modSp mod">
        <pc:chgData name="Joshua Simmons" userId="402af2264fbc3634" providerId="LiveId" clId="{5F5E045C-94D0-4B4A-BBE9-1E4CDE95D98A}" dt="2022-08-26T18:45:11.646" v="148" actId="20577"/>
        <pc:sldMkLst>
          <pc:docMk/>
          <pc:sldMk cId="2929381990" sldId="256"/>
        </pc:sldMkLst>
        <pc:spChg chg="mod">
          <ac:chgData name="Joshua Simmons" userId="402af2264fbc3634" providerId="LiveId" clId="{5F5E045C-94D0-4B4A-BBE9-1E4CDE95D98A}" dt="2022-08-26T18:44:52.376" v="133" actId="403"/>
          <ac:spMkLst>
            <pc:docMk/>
            <pc:sldMk cId="2929381990" sldId="256"/>
            <ac:spMk id="2" creationId="{00000000-0000-0000-0000-000000000000}"/>
          </ac:spMkLst>
        </pc:spChg>
        <pc:spChg chg="mod">
          <ac:chgData name="Joshua Simmons" userId="402af2264fbc3634" providerId="LiveId" clId="{5F5E045C-94D0-4B4A-BBE9-1E4CDE95D98A}" dt="2022-08-26T18:45:11.646" v="148" actId="20577"/>
          <ac:spMkLst>
            <pc:docMk/>
            <pc:sldMk cId="2929381990" sldId="256"/>
            <ac:spMk id="3" creationId="{00000000-0000-0000-0000-000000000000}"/>
          </ac:spMkLst>
        </pc:spChg>
      </pc:sldChg>
      <pc:sldChg chg="modSp mod">
        <pc:chgData name="Joshua Simmons" userId="402af2264fbc3634" providerId="LiveId" clId="{5F5E045C-94D0-4B4A-BBE9-1E4CDE95D98A}" dt="2022-08-25T23:22:55.067" v="71" actId="27636"/>
        <pc:sldMkLst>
          <pc:docMk/>
          <pc:sldMk cId="2323242815" sldId="339"/>
        </pc:sldMkLst>
        <pc:spChg chg="mod">
          <ac:chgData name="Joshua Simmons" userId="402af2264fbc3634" providerId="LiveId" clId="{5F5E045C-94D0-4B4A-BBE9-1E4CDE95D98A}" dt="2022-08-25T23:22:54.989" v="70"/>
          <ac:spMkLst>
            <pc:docMk/>
            <pc:sldMk cId="2323242815" sldId="339"/>
            <ac:spMk id="2" creationId="{00000000-0000-0000-0000-000000000000}"/>
          </ac:spMkLst>
        </pc:spChg>
        <pc:spChg chg="mod">
          <ac:chgData name="Joshua Simmons" userId="402af2264fbc3634" providerId="LiveId" clId="{5F5E045C-94D0-4B4A-BBE9-1E4CDE95D98A}" dt="2022-08-25T23:22:55.067" v="71" actId="27636"/>
          <ac:spMkLst>
            <pc:docMk/>
            <pc:sldMk cId="2323242815" sldId="339"/>
            <ac:spMk id="3" creationId="{00000000-0000-0000-0000-000000000000}"/>
          </ac:spMkLst>
        </pc:spChg>
        <pc:spChg chg="mod">
          <ac:chgData name="Joshua Simmons" userId="402af2264fbc3634" providerId="LiveId" clId="{5F5E045C-94D0-4B4A-BBE9-1E4CDE95D98A}" dt="2022-08-25T23:22:54.989" v="70"/>
          <ac:spMkLst>
            <pc:docMk/>
            <pc:sldMk cId="2323242815" sldId="339"/>
            <ac:spMk id="4" creationId="{00000000-0000-0000-0000-000000000000}"/>
          </ac:spMkLst>
        </pc:spChg>
      </pc:sldChg>
      <pc:sldChg chg="modSp mod">
        <pc:chgData name="Joshua Simmons" userId="402af2264fbc3634" providerId="LiveId" clId="{5F5E045C-94D0-4B4A-BBE9-1E4CDE95D98A}" dt="2022-08-26T19:05:40.500" v="396" actId="1036"/>
        <pc:sldMkLst>
          <pc:docMk/>
          <pc:sldMk cId="2260909419" sldId="421"/>
        </pc:sldMkLst>
        <pc:spChg chg="mod">
          <ac:chgData name="Joshua Simmons" userId="402af2264fbc3634" providerId="LiveId" clId="{5F5E045C-94D0-4B4A-BBE9-1E4CDE95D98A}" dt="2022-08-26T19:05:40.500" v="396" actId="1036"/>
          <ac:spMkLst>
            <pc:docMk/>
            <pc:sldMk cId="2260909419" sldId="421"/>
            <ac:spMk id="12" creationId="{CCB641B6-09D8-41A4-A474-FAC1A23DF869}"/>
          </ac:spMkLst>
        </pc:spChg>
        <pc:spChg chg="mod">
          <ac:chgData name="Joshua Simmons" userId="402af2264fbc3634" providerId="LiveId" clId="{5F5E045C-94D0-4B4A-BBE9-1E4CDE95D98A}" dt="2022-08-25T23:23:56.759" v="108" actId="1035"/>
          <ac:spMkLst>
            <pc:docMk/>
            <pc:sldMk cId="2260909419" sldId="421"/>
            <ac:spMk id="13" creationId="{23684307-E346-4508-9F01-A2AD3D795477}"/>
          </ac:spMkLst>
        </pc:spChg>
        <pc:spChg chg="mod">
          <ac:chgData name="Joshua Simmons" userId="402af2264fbc3634" providerId="LiveId" clId="{5F5E045C-94D0-4B4A-BBE9-1E4CDE95D98A}" dt="2022-08-26T19:05:20.552" v="384" actId="404"/>
          <ac:spMkLst>
            <pc:docMk/>
            <pc:sldMk cId="2260909419" sldId="421"/>
            <ac:spMk id="19" creationId="{BC61510C-9DB6-4846-BCEC-D506C0093463}"/>
          </ac:spMkLst>
        </pc:spChg>
        <pc:spChg chg="mod">
          <ac:chgData name="Joshua Simmons" userId="402af2264fbc3634" providerId="LiveId" clId="{5F5E045C-94D0-4B4A-BBE9-1E4CDE95D98A}" dt="2022-08-25T23:31:03.496" v="130" actId="2711"/>
          <ac:spMkLst>
            <pc:docMk/>
            <pc:sldMk cId="2260909419" sldId="421"/>
            <ac:spMk id="21" creationId="{D3F50406-9EA9-4D5A-B4F3-38AF536BCAE8}"/>
          </ac:spMkLst>
        </pc:spChg>
        <pc:spChg chg="mod">
          <ac:chgData name="Joshua Simmons" userId="402af2264fbc3634" providerId="LiveId" clId="{5F5E045C-94D0-4B4A-BBE9-1E4CDE95D98A}" dt="2022-08-25T23:30:32.487" v="129" actId="6549"/>
          <ac:spMkLst>
            <pc:docMk/>
            <pc:sldMk cId="2260909419" sldId="421"/>
            <ac:spMk id="22" creationId="{85DCC100-BC51-45E1-83AB-B05591689D86}"/>
          </ac:spMkLst>
        </pc:spChg>
        <pc:cxnChg chg="mod">
          <ac:chgData name="Joshua Simmons" userId="402af2264fbc3634" providerId="LiveId" clId="{5F5E045C-94D0-4B4A-BBE9-1E4CDE95D98A}" dt="2022-08-25T23:23:52.461" v="102" actId="1076"/>
          <ac:cxnSpMkLst>
            <pc:docMk/>
            <pc:sldMk cId="2260909419" sldId="421"/>
            <ac:cxnSpMk id="35" creationId="{99AD0992-FA25-4E29-A2D3-A06C396A101A}"/>
          </ac:cxnSpMkLst>
        </pc:cxnChg>
      </pc:sldChg>
      <pc:sldChg chg="addSp delSp modSp mod">
        <pc:chgData name="Joshua Simmons" userId="402af2264fbc3634" providerId="LiveId" clId="{5F5E045C-94D0-4B4A-BBE9-1E4CDE95D98A}" dt="2022-08-26T19:08:28.984" v="473" actId="1076"/>
        <pc:sldMkLst>
          <pc:docMk/>
          <pc:sldMk cId="1367671535" sldId="427"/>
        </pc:sldMkLst>
        <pc:spChg chg="mod">
          <ac:chgData name="Joshua Simmons" userId="402af2264fbc3634" providerId="LiveId" clId="{5F5E045C-94D0-4B4A-BBE9-1E4CDE95D98A}" dt="2022-08-25T23:22:54.989" v="70"/>
          <ac:spMkLst>
            <pc:docMk/>
            <pc:sldMk cId="1367671535" sldId="427"/>
            <ac:spMk id="2" creationId="{C6330F94-76A0-40BE-ACC6-8AAC58BA0957}"/>
          </ac:spMkLst>
        </pc:spChg>
        <pc:spChg chg="mod">
          <ac:chgData name="Joshua Simmons" userId="402af2264fbc3634" providerId="LiveId" clId="{5F5E045C-94D0-4B4A-BBE9-1E4CDE95D98A}" dt="2022-08-25T23:22:54.989" v="70"/>
          <ac:spMkLst>
            <pc:docMk/>
            <pc:sldMk cId="1367671535" sldId="427"/>
            <ac:spMk id="4" creationId="{8AAF3911-1688-49E8-8B00-DF11ACFED0F8}"/>
          </ac:spMkLst>
        </pc:spChg>
        <pc:spChg chg="mod">
          <ac:chgData name="Joshua Simmons" userId="402af2264fbc3634" providerId="LiveId" clId="{5F5E045C-94D0-4B4A-BBE9-1E4CDE95D98A}" dt="2022-08-26T19:08:28.984" v="473" actId="1076"/>
          <ac:spMkLst>
            <pc:docMk/>
            <pc:sldMk cId="1367671535" sldId="427"/>
            <ac:spMk id="6" creationId="{903301AB-D843-4533-9130-7044DED13BE4}"/>
          </ac:spMkLst>
        </pc:spChg>
        <pc:spChg chg="mod">
          <ac:chgData name="Joshua Simmons" userId="402af2264fbc3634" providerId="LiveId" clId="{5F5E045C-94D0-4B4A-BBE9-1E4CDE95D98A}" dt="2022-08-26T19:08:24.132" v="472" actId="1076"/>
          <ac:spMkLst>
            <pc:docMk/>
            <pc:sldMk cId="1367671535" sldId="427"/>
            <ac:spMk id="8" creationId="{8F0CCCEB-EB43-4D81-A983-E7A5DAAF7932}"/>
          </ac:spMkLst>
        </pc:spChg>
        <pc:picChg chg="mod">
          <ac:chgData name="Joshua Simmons" userId="402af2264fbc3634" providerId="LiveId" clId="{5F5E045C-94D0-4B4A-BBE9-1E4CDE95D98A}" dt="2022-08-26T19:07:19.391" v="467" actId="1037"/>
          <ac:picMkLst>
            <pc:docMk/>
            <pc:sldMk cId="1367671535" sldId="427"/>
            <ac:picMk id="3" creationId="{A3379BB2-00C3-497C-A099-0FF16040DD0A}"/>
          </ac:picMkLst>
        </pc:picChg>
        <pc:picChg chg="add mod">
          <ac:chgData name="Joshua Simmons" userId="402af2264fbc3634" providerId="LiveId" clId="{5F5E045C-94D0-4B4A-BBE9-1E4CDE95D98A}" dt="2022-08-26T19:07:19.391" v="467" actId="1037"/>
          <ac:picMkLst>
            <pc:docMk/>
            <pc:sldMk cId="1367671535" sldId="427"/>
            <ac:picMk id="5" creationId="{AEF88C73-11BB-D2AF-EF23-BF01C6F75912}"/>
          </ac:picMkLst>
        </pc:picChg>
        <pc:picChg chg="mod">
          <ac:chgData name="Joshua Simmons" userId="402af2264fbc3634" providerId="LiveId" clId="{5F5E045C-94D0-4B4A-BBE9-1E4CDE95D98A}" dt="2022-08-26T19:07:19.391" v="467" actId="1037"/>
          <ac:picMkLst>
            <pc:docMk/>
            <pc:sldMk cId="1367671535" sldId="427"/>
            <ac:picMk id="16" creationId="{BA574149-C267-42AA-9376-60F9D54EFBBA}"/>
          </ac:picMkLst>
        </pc:picChg>
        <pc:picChg chg="del">
          <ac:chgData name="Joshua Simmons" userId="402af2264fbc3634" providerId="LiveId" clId="{5F5E045C-94D0-4B4A-BBE9-1E4CDE95D98A}" dt="2022-08-26T19:06:10.960" v="397" actId="478"/>
          <ac:picMkLst>
            <pc:docMk/>
            <pc:sldMk cId="1367671535" sldId="427"/>
            <ac:picMk id="1028" creationId="{94FE5F15-EEC9-4F9E-986E-DE2C4233F038}"/>
          </ac:picMkLst>
        </pc:picChg>
      </pc:sldChg>
      <pc:sldChg chg="del">
        <pc:chgData name="Joshua Simmons" userId="402af2264fbc3634" providerId="LiveId" clId="{5F5E045C-94D0-4B4A-BBE9-1E4CDE95D98A}" dt="2022-08-26T19:08:52.203" v="474" actId="47"/>
        <pc:sldMkLst>
          <pc:docMk/>
          <pc:sldMk cId="667480610" sldId="436"/>
        </pc:sldMkLst>
      </pc:sldChg>
      <pc:sldChg chg="modSp new mod">
        <pc:chgData name="Joshua Simmons" userId="402af2264fbc3634" providerId="LiveId" clId="{5F5E045C-94D0-4B4A-BBE9-1E4CDE95D98A}" dt="2022-08-26T19:04:42.162" v="383" actId="20577"/>
        <pc:sldMkLst>
          <pc:docMk/>
          <pc:sldMk cId="1095858228" sldId="437"/>
        </pc:sldMkLst>
        <pc:spChg chg="mod">
          <ac:chgData name="Joshua Simmons" userId="402af2264fbc3634" providerId="LiveId" clId="{5F5E045C-94D0-4B4A-BBE9-1E4CDE95D98A}" dt="2022-08-26T19:03:37.109" v="175" actId="20577"/>
          <ac:spMkLst>
            <pc:docMk/>
            <pc:sldMk cId="1095858228" sldId="437"/>
            <ac:spMk id="2" creationId="{D0E343C9-C765-034C-BC9B-10E31466EE5E}"/>
          </ac:spMkLst>
        </pc:spChg>
        <pc:spChg chg="mod">
          <ac:chgData name="Joshua Simmons" userId="402af2264fbc3634" providerId="LiveId" clId="{5F5E045C-94D0-4B4A-BBE9-1E4CDE95D98A}" dt="2022-08-26T19:04:42.162" v="383" actId="20577"/>
          <ac:spMkLst>
            <pc:docMk/>
            <pc:sldMk cId="1095858228" sldId="437"/>
            <ac:spMk id="3" creationId="{C06FE7B8-1A8C-12BC-1AE9-D5A0984D1BBA}"/>
          </ac:spMkLst>
        </pc:spChg>
      </pc:sldChg>
      <pc:sldChg chg="addSp modSp new mod setBg">
        <pc:chgData name="Joshua Simmons" userId="402af2264fbc3634" providerId="LiveId" clId="{5F5E045C-94D0-4B4A-BBE9-1E4CDE95D98A}" dt="2022-08-26T19:10:32.583" v="478" actId="27614"/>
        <pc:sldMkLst>
          <pc:docMk/>
          <pc:sldMk cId="3077761470" sldId="438"/>
        </pc:sldMkLst>
        <pc:spChg chg="mod ord">
          <ac:chgData name="Joshua Simmons" userId="402af2264fbc3634" providerId="LiveId" clId="{5F5E045C-94D0-4B4A-BBE9-1E4CDE95D98A}" dt="2022-08-26T19:09:58.691" v="477" actId="26606"/>
          <ac:spMkLst>
            <pc:docMk/>
            <pc:sldMk cId="3077761470" sldId="438"/>
            <ac:spMk id="2" creationId="{6EC41FFA-6551-BEFD-7FF2-9B688FE4CF84}"/>
          </ac:spMkLst>
        </pc:spChg>
        <pc:spChg chg="add">
          <ac:chgData name="Joshua Simmons" userId="402af2264fbc3634" providerId="LiveId" clId="{5F5E045C-94D0-4B4A-BBE9-1E4CDE95D98A}" dt="2022-08-26T19:09:58.691" v="477" actId="26606"/>
          <ac:spMkLst>
            <pc:docMk/>
            <pc:sldMk cId="3077761470" sldId="438"/>
            <ac:spMk id="8" creationId="{41497DE5-0939-4D1D-9350-0C5E1B209C68}"/>
          </ac:spMkLst>
        </pc:spChg>
        <pc:spChg chg="add">
          <ac:chgData name="Joshua Simmons" userId="402af2264fbc3634" providerId="LiveId" clId="{5F5E045C-94D0-4B4A-BBE9-1E4CDE95D98A}" dt="2022-08-26T19:09:58.691" v="477" actId="26606"/>
          <ac:spMkLst>
            <pc:docMk/>
            <pc:sldMk cId="3077761470" sldId="438"/>
            <ac:spMk id="10" creationId="{5CCC70ED-6C63-4537-B7EB-51990D6C0A6F}"/>
          </ac:spMkLst>
        </pc:spChg>
        <pc:spChg chg="add">
          <ac:chgData name="Joshua Simmons" userId="402af2264fbc3634" providerId="LiveId" clId="{5F5E045C-94D0-4B4A-BBE9-1E4CDE95D98A}" dt="2022-08-26T19:09:58.691" v="477" actId="26606"/>
          <ac:spMkLst>
            <pc:docMk/>
            <pc:sldMk cId="3077761470" sldId="438"/>
            <ac:spMk id="12" creationId="{B76E24C1-2968-40DC-A36E-F6B85F0F0752}"/>
          </ac:spMkLst>
        </pc:spChg>
        <pc:picChg chg="add mod">
          <ac:chgData name="Joshua Simmons" userId="402af2264fbc3634" providerId="LiveId" clId="{5F5E045C-94D0-4B4A-BBE9-1E4CDE95D98A}" dt="2022-08-26T19:10:32.583" v="478" actId="27614"/>
          <ac:picMkLst>
            <pc:docMk/>
            <pc:sldMk cId="3077761470" sldId="438"/>
            <ac:picMk id="3" creationId="{DDA13F4C-8413-4049-7271-A902CA396E46}"/>
          </ac:picMkLst>
        </pc:picChg>
      </pc:sldChg>
      <pc:sldChg chg="addSp delSp modSp new mod setBg">
        <pc:chgData name="Joshua Simmons" userId="402af2264fbc3634" providerId="LiveId" clId="{5F5E045C-94D0-4B4A-BBE9-1E4CDE95D98A}" dt="2022-08-26T19:14:26.394" v="496" actId="26606"/>
        <pc:sldMkLst>
          <pc:docMk/>
          <pc:sldMk cId="4014131122" sldId="439"/>
        </pc:sldMkLst>
        <pc:spChg chg="mod ord">
          <ac:chgData name="Joshua Simmons" userId="402af2264fbc3634" providerId="LiveId" clId="{5F5E045C-94D0-4B4A-BBE9-1E4CDE95D98A}" dt="2022-08-26T19:14:20.301" v="489" actId="26606"/>
          <ac:spMkLst>
            <pc:docMk/>
            <pc:sldMk cId="4014131122" sldId="439"/>
            <ac:spMk id="2" creationId="{0D3FF514-FA01-71F6-3A49-CC504C0BDFD3}"/>
          </ac:spMkLst>
        </pc:spChg>
        <pc:spChg chg="add del">
          <ac:chgData name="Joshua Simmons" userId="402af2264fbc3634" providerId="LiveId" clId="{5F5E045C-94D0-4B4A-BBE9-1E4CDE95D98A}" dt="2022-08-26T19:11:15.450" v="484" actId="26606"/>
          <ac:spMkLst>
            <pc:docMk/>
            <pc:sldMk cId="4014131122" sldId="439"/>
            <ac:spMk id="8" creationId="{BCD2D517-BC35-4439-AC31-06DF764F25FC}"/>
          </ac:spMkLst>
        </pc:spChg>
        <pc:spChg chg="add del">
          <ac:chgData name="Joshua Simmons" userId="402af2264fbc3634" providerId="LiveId" clId="{5F5E045C-94D0-4B4A-BBE9-1E4CDE95D98A}" dt="2022-08-26T19:11:15.450" v="484" actId="26606"/>
          <ac:spMkLst>
            <pc:docMk/>
            <pc:sldMk cId="4014131122" sldId="439"/>
            <ac:spMk id="10" creationId="{2DD3F846-0483-40F5-A881-0C1AD2A0CAD7}"/>
          </ac:spMkLst>
        </pc:spChg>
        <pc:spChg chg="add del">
          <ac:chgData name="Joshua Simmons" userId="402af2264fbc3634" providerId="LiveId" clId="{5F5E045C-94D0-4B4A-BBE9-1E4CDE95D98A}" dt="2022-08-26T19:14:26.394" v="496" actId="26606"/>
          <ac:spMkLst>
            <pc:docMk/>
            <pc:sldMk cId="4014131122" sldId="439"/>
            <ac:spMk id="15" creationId="{BCD2D517-BC35-4439-AC31-06DF764F25FC}"/>
          </ac:spMkLst>
        </pc:spChg>
        <pc:spChg chg="add del">
          <ac:chgData name="Joshua Simmons" userId="402af2264fbc3634" providerId="LiveId" clId="{5F5E045C-94D0-4B4A-BBE9-1E4CDE95D98A}" dt="2022-08-26T19:14:26.394" v="496" actId="26606"/>
          <ac:spMkLst>
            <pc:docMk/>
            <pc:sldMk cId="4014131122" sldId="439"/>
            <ac:spMk id="17" creationId="{2DD3F846-0483-40F5-A881-0C1AD2A0CAD7}"/>
          </ac:spMkLst>
        </pc:spChg>
        <pc:spChg chg="add del">
          <ac:chgData name="Joshua Simmons" userId="402af2264fbc3634" providerId="LiveId" clId="{5F5E045C-94D0-4B4A-BBE9-1E4CDE95D98A}" dt="2022-08-26T19:14:20.301" v="489" actId="26606"/>
          <ac:spMkLst>
            <pc:docMk/>
            <pc:sldMk cId="4014131122" sldId="439"/>
            <ac:spMk id="22" creationId="{2C7211D9-E545-4D00-9874-641EC7C7BD85}"/>
          </ac:spMkLst>
        </pc:spChg>
        <pc:spChg chg="add del">
          <ac:chgData name="Joshua Simmons" userId="402af2264fbc3634" providerId="LiveId" clId="{5F5E045C-94D0-4B4A-BBE9-1E4CDE95D98A}" dt="2022-08-26T19:14:20.301" v="489" actId="26606"/>
          <ac:spMkLst>
            <pc:docMk/>
            <pc:sldMk cId="4014131122" sldId="439"/>
            <ac:spMk id="24" creationId="{5DBBC34A-8C43-4368-951E-A04EB7C00E32}"/>
          </ac:spMkLst>
        </pc:spChg>
        <pc:spChg chg="add del">
          <ac:chgData name="Joshua Simmons" userId="402af2264fbc3634" providerId="LiveId" clId="{5F5E045C-94D0-4B4A-BBE9-1E4CDE95D98A}" dt="2022-08-26T19:14:21.350" v="491" actId="26606"/>
          <ac:spMkLst>
            <pc:docMk/>
            <pc:sldMk cId="4014131122" sldId="439"/>
            <ac:spMk id="26" creationId="{BCD2D517-BC35-4439-AC31-06DF764F25FC}"/>
          </ac:spMkLst>
        </pc:spChg>
        <pc:spChg chg="add del">
          <ac:chgData name="Joshua Simmons" userId="402af2264fbc3634" providerId="LiveId" clId="{5F5E045C-94D0-4B4A-BBE9-1E4CDE95D98A}" dt="2022-08-26T19:14:21.350" v="491" actId="26606"/>
          <ac:spMkLst>
            <pc:docMk/>
            <pc:sldMk cId="4014131122" sldId="439"/>
            <ac:spMk id="27" creationId="{2DD3F846-0483-40F5-A881-0C1AD2A0CAD7}"/>
          </ac:spMkLst>
        </pc:spChg>
        <pc:spChg chg="add del">
          <ac:chgData name="Joshua Simmons" userId="402af2264fbc3634" providerId="LiveId" clId="{5F5E045C-94D0-4B4A-BBE9-1E4CDE95D98A}" dt="2022-08-26T19:14:23.377" v="493" actId="26606"/>
          <ac:spMkLst>
            <pc:docMk/>
            <pc:sldMk cId="4014131122" sldId="439"/>
            <ac:spMk id="29" creationId="{BCD2D517-BC35-4439-AC31-06DF764F25FC}"/>
          </ac:spMkLst>
        </pc:spChg>
        <pc:spChg chg="add del">
          <ac:chgData name="Joshua Simmons" userId="402af2264fbc3634" providerId="LiveId" clId="{5F5E045C-94D0-4B4A-BBE9-1E4CDE95D98A}" dt="2022-08-26T19:14:23.377" v="493" actId="26606"/>
          <ac:spMkLst>
            <pc:docMk/>
            <pc:sldMk cId="4014131122" sldId="439"/>
            <ac:spMk id="30" creationId="{2DD3F846-0483-40F5-A881-0C1AD2A0CAD7}"/>
          </ac:spMkLst>
        </pc:spChg>
        <pc:spChg chg="add del">
          <ac:chgData name="Joshua Simmons" userId="402af2264fbc3634" providerId="LiveId" clId="{5F5E045C-94D0-4B4A-BBE9-1E4CDE95D98A}" dt="2022-08-26T19:14:26.384" v="495" actId="26606"/>
          <ac:spMkLst>
            <pc:docMk/>
            <pc:sldMk cId="4014131122" sldId="439"/>
            <ac:spMk id="32" creationId="{BCD2D517-BC35-4439-AC31-06DF764F25FC}"/>
          </ac:spMkLst>
        </pc:spChg>
        <pc:spChg chg="add del">
          <ac:chgData name="Joshua Simmons" userId="402af2264fbc3634" providerId="LiveId" clId="{5F5E045C-94D0-4B4A-BBE9-1E4CDE95D98A}" dt="2022-08-26T19:14:26.384" v="495" actId="26606"/>
          <ac:spMkLst>
            <pc:docMk/>
            <pc:sldMk cId="4014131122" sldId="439"/>
            <ac:spMk id="33" creationId="{2DD3F846-0483-40F5-A881-0C1AD2A0CAD7}"/>
          </ac:spMkLst>
        </pc:spChg>
        <pc:spChg chg="add">
          <ac:chgData name="Joshua Simmons" userId="402af2264fbc3634" providerId="LiveId" clId="{5F5E045C-94D0-4B4A-BBE9-1E4CDE95D98A}" dt="2022-08-26T19:14:26.394" v="496" actId="26606"/>
          <ac:spMkLst>
            <pc:docMk/>
            <pc:sldMk cId="4014131122" sldId="439"/>
            <ac:spMk id="35" creationId="{BCD2D517-BC35-4439-AC31-06DF764F25FC}"/>
          </ac:spMkLst>
        </pc:spChg>
        <pc:spChg chg="add">
          <ac:chgData name="Joshua Simmons" userId="402af2264fbc3634" providerId="LiveId" clId="{5F5E045C-94D0-4B4A-BBE9-1E4CDE95D98A}" dt="2022-08-26T19:14:26.394" v="496" actId="26606"/>
          <ac:spMkLst>
            <pc:docMk/>
            <pc:sldMk cId="4014131122" sldId="439"/>
            <ac:spMk id="36" creationId="{2DD3F846-0483-40F5-A881-0C1AD2A0CAD7}"/>
          </ac:spMkLst>
        </pc:spChg>
        <pc:graphicFrameChg chg="add mod modGraphic">
          <ac:chgData name="Joshua Simmons" userId="402af2264fbc3634" providerId="LiveId" clId="{5F5E045C-94D0-4B4A-BBE9-1E4CDE95D98A}" dt="2022-08-26T19:14:26.394" v="496" actId="26606"/>
          <ac:graphicFrameMkLst>
            <pc:docMk/>
            <pc:sldMk cId="4014131122" sldId="439"/>
            <ac:graphicFrameMk id="4" creationId="{1C79992E-54D9-654B-A903-D41F1644AEFD}"/>
          </ac:graphicFrameMkLst>
        </pc:graphicFrameChg>
        <pc:picChg chg="add del mod">
          <ac:chgData name="Joshua Simmons" userId="402af2264fbc3634" providerId="LiveId" clId="{5F5E045C-94D0-4B4A-BBE9-1E4CDE95D98A}" dt="2022-08-26T19:10:59.413" v="482" actId="478"/>
          <ac:picMkLst>
            <pc:docMk/>
            <pc:sldMk cId="4014131122" sldId="439"/>
            <ac:picMk id="3" creationId="{E30645D0-3485-0D85-A495-D5DC2A489A9C}"/>
          </ac:picMkLst>
        </pc:picChg>
      </pc:sldChg>
      <pc:sldChg chg="addSp modSp new mod ord setBg">
        <pc:chgData name="Joshua Simmons" userId="402af2264fbc3634" providerId="LiveId" clId="{5F5E045C-94D0-4B4A-BBE9-1E4CDE95D98A}" dt="2022-08-31T03:20:47.889" v="950"/>
        <pc:sldMkLst>
          <pc:docMk/>
          <pc:sldMk cId="683997271" sldId="440"/>
        </pc:sldMkLst>
        <pc:spChg chg="mod ord">
          <ac:chgData name="Joshua Simmons" userId="402af2264fbc3634" providerId="LiveId" clId="{5F5E045C-94D0-4B4A-BBE9-1E4CDE95D98A}" dt="2022-08-26T19:12:33.772" v="487" actId="26606"/>
          <ac:spMkLst>
            <pc:docMk/>
            <pc:sldMk cId="683997271" sldId="440"/>
            <ac:spMk id="2" creationId="{B476DA91-6305-ED3D-7469-FE34355D6E49}"/>
          </ac:spMkLst>
        </pc:spChg>
        <pc:spChg chg="add">
          <ac:chgData name="Joshua Simmons" userId="402af2264fbc3634" providerId="LiveId" clId="{5F5E045C-94D0-4B4A-BBE9-1E4CDE95D98A}" dt="2022-08-26T19:12:33.772" v="487" actId="26606"/>
          <ac:spMkLst>
            <pc:docMk/>
            <pc:sldMk cId="683997271" sldId="440"/>
            <ac:spMk id="8" creationId="{41497DE5-0939-4D1D-9350-0C5E1B209C68}"/>
          </ac:spMkLst>
        </pc:spChg>
        <pc:spChg chg="add">
          <ac:chgData name="Joshua Simmons" userId="402af2264fbc3634" providerId="LiveId" clId="{5F5E045C-94D0-4B4A-BBE9-1E4CDE95D98A}" dt="2022-08-26T19:12:33.772" v="487" actId="26606"/>
          <ac:spMkLst>
            <pc:docMk/>
            <pc:sldMk cId="683997271" sldId="440"/>
            <ac:spMk id="10" creationId="{5CCC70ED-6C63-4537-B7EB-51990D6C0A6F}"/>
          </ac:spMkLst>
        </pc:spChg>
        <pc:spChg chg="add">
          <ac:chgData name="Joshua Simmons" userId="402af2264fbc3634" providerId="LiveId" clId="{5F5E045C-94D0-4B4A-BBE9-1E4CDE95D98A}" dt="2022-08-26T19:12:33.772" v="487" actId="26606"/>
          <ac:spMkLst>
            <pc:docMk/>
            <pc:sldMk cId="683997271" sldId="440"/>
            <ac:spMk id="12" creationId="{B76E24C1-2968-40DC-A36E-F6B85F0F0752}"/>
          </ac:spMkLst>
        </pc:spChg>
        <pc:picChg chg="add mod">
          <ac:chgData name="Joshua Simmons" userId="402af2264fbc3634" providerId="LiveId" clId="{5F5E045C-94D0-4B4A-BBE9-1E4CDE95D98A}" dt="2022-08-26T19:12:33.772" v="487" actId="26606"/>
          <ac:picMkLst>
            <pc:docMk/>
            <pc:sldMk cId="683997271" sldId="440"/>
            <ac:picMk id="3" creationId="{01270985-B508-413C-1501-DA2F2E7ED2B3}"/>
          </ac:picMkLst>
        </pc:picChg>
      </pc:sldChg>
      <pc:sldChg chg="addSp delSp modSp new mod setBg">
        <pc:chgData name="Joshua Simmons" userId="402af2264fbc3634" providerId="LiveId" clId="{5F5E045C-94D0-4B4A-BBE9-1E4CDE95D98A}" dt="2022-08-26T19:25:52.816" v="570" actId="1036"/>
        <pc:sldMkLst>
          <pc:docMk/>
          <pc:sldMk cId="3477214954" sldId="441"/>
        </pc:sldMkLst>
        <pc:spChg chg="mod">
          <ac:chgData name="Joshua Simmons" userId="402af2264fbc3634" providerId="LiveId" clId="{5F5E045C-94D0-4B4A-BBE9-1E4CDE95D98A}" dt="2022-08-26T19:21:55.973" v="505" actId="26606"/>
          <ac:spMkLst>
            <pc:docMk/>
            <pc:sldMk cId="3477214954" sldId="441"/>
            <ac:spMk id="2" creationId="{ED62078A-BF6F-E2BF-A648-211EBCF9BF03}"/>
          </ac:spMkLst>
        </pc:spChg>
        <pc:spChg chg="add">
          <ac:chgData name="Joshua Simmons" userId="402af2264fbc3634" providerId="LiveId" clId="{5F5E045C-94D0-4B4A-BBE9-1E4CDE95D98A}" dt="2022-08-26T19:21:55.973" v="505" actId="26606"/>
          <ac:spMkLst>
            <pc:docMk/>
            <pc:sldMk cId="3477214954" sldId="441"/>
            <ac:spMk id="10" creationId="{41497DE5-0939-4D1D-9350-0C5E1B209C68}"/>
          </ac:spMkLst>
        </pc:spChg>
        <pc:spChg chg="add">
          <ac:chgData name="Joshua Simmons" userId="402af2264fbc3634" providerId="LiveId" clId="{5F5E045C-94D0-4B4A-BBE9-1E4CDE95D98A}" dt="2022-08-26T19:21:55.973" v="505" actId="26606"/>
          <ac:spMkLst>
            <pc:docMk/>
            <pc:sldMk cId="3477214954" sldId="441"/>
            <ac:spMk id="12" creationId="{5CCC70ED-6C63-4537-B7EB-51990D6C0A6F}"/>
          </ac:spMkLst>
        </pc:spChg>
        <pc:spChg chg="add">
          <ac:chgData name="Joshua Simmons" userId="402af2264fbc3634" providerId="LiveId" clId="{5F5E045C-94D0-4B4A-BBE9-1E4CDE95D98A}" dt="2022-08-26T19:21:55.973" v="505" actId="26606"/>
          <ac:spMkLst>
            <pc:docMk/>
            <pc:sldMk cId="3477214954" sldId="441"/>
            <ac:spMk id="14" creationId="{B76E24C1-2968-40DC-A36E-F6B85F0F0752}"/>
          </ac:spMkLst>
        </pc:spChg>
        <pc:graphicFrameChg chg="add del mod">
          <ac:chgData name="Joshua Simmons" userId="402af2264fbc3634" providerId="LiveId" clId="{5F5E045C-94D0-4B4A-BBE9-1E4CDE95D98A}" dt="2022-08-26T19:21:23.212" v="499"/>
          <ac:graphicFrameMkLst>
            <pc:docMk/>
            <pc:sldMk cId="3477214954" sldId="441"/>
            <ac:graphicFrameMk id="3" creationId="{3A7C4E94-9163-6293-E063-380A1703D65A}"/>
          </ac:graphicFrameMkLst>
        </pc:graphicFrameChg>
        <pc:graphicFrameChg chg="add del mod">
          <ac:chgData name="Joshua Simmons" userId="402af2264fbc3634" providerId="LiveId" clId="{5F5E045C-94D0-4B4A-BBE9-1E4CDE95D98A}" dt="2022-08-26T19:21:41.685" v="503"/>
          <ac:graphicFrameMkLst>
            <pc:docMk/>
            <pc:sldMk cId="3477214954" sldId="441"/>
            <ac:graphicFrameMk id="4" creationId="{9811775E-0798-5221-5880-6A8663007C00}"/>
          </ac:graphicFrameMkLst>
        </pc:graphicFrameChg>
        <pc:graphicFrameChg chg="add mod modGraphic">
          <ac:chgData name="Joshua Simmons" userId="402af2264fbc3634" providerId="LiveId" clId="{5F5E045C-94D0-4B4A-BBE9-1E4CDE95D98A}" dt="2022-08-26T19:25:52.816" v="570" actId="1036"/>
          <ac:graphicFrameMkLst>
            <pc:docMk/>
            <pc:sldMk cId="3477214954" sldId="441"/>
            <ac:graphicFrameMk id="5" creationId="{66A9E27A-94F0-5E22-39CB-F6DF63FEA5CB}"/>
          </ac:graphicFrameMkLst>
        </pc:graphicFrameChg>
      </pc:sldChg>
      <pc:sldChg chg="addSp modSp new mod setBg">
        <pc:chgData name="Joshua Simmons" userId="402af2264fbc3634" providerId="LiveId" clId="{5F5E045C-94D0-4B4A-BBE9-1E4CDE95D98A}" dt="2022-08-26T19:28:35.797" v="576" actId="27614"/>
        <pc:sldMkLst>
          <pc:docMk/>
          <pc:sldMk cId="4100627868" sldId="442"/>
        </pc:sldMkLst>
        <pc:spChg chg="mod ord">
          <ac:chgData name="Joshua Simmons" userId="402af2264fbc3634" providerId="LiveId" clId="{5F5E045C-94D0-4B4A-BBE9-1E4CDE95D98A}" dt="2022-08-26T19:27:24.319" v="575" actId="26606"/>
          <ac:spMkLst>
            <pc:docMk/>
            <pc:sldMk cId="4100627868" sldId="442"/>
            <ac:spMk id="2" creationId="{2AE348C2-6EC1-AB4A-D39D-83DBC627B8FA}"/>
          </ac:spMkLst>
        </pc:spChg>
        <pc:spChg chg="add">
          <ac:chgData name="Joshua Simmons" userId="402af2264fbc3634" providerId="LiveId" clId="{5F5E045C-94D0-4B4A-BBE9-1E4CDE95D98A}" dt="2022-08-26T19:27:24.319" v="575" actId="26606"/>
          <ac:spMkLst>
            <pc:docMk/>
            <pc:sldMk cId="4100627868" sldId="442"/>
            <ac:spMk id="8" creationId="{41497DE5-0939-4D1D-9350-0C5E1B209C68}"/>
          </ac:spMkLst>
        </pc:spChg>
        <pc:spChg chg="add">
          <ac:chgData name="Joshua Simmons" userId="402af2264fbc3634" providerId="LiveId" clId="{5F5E045C-94D0-4B4A-BBE9-1E4CDE95D98A}" dt="2022-08-26T19:27:24.319" v="575" actId="26606"/>
          <ac:spMkLst>
            <pc:docMk/>
            <pc:sldMk cId="4100627868" sldId="442"/>
            <ac:spMk id="10" creationId="{5CCC70ED-6C63-4537-B7EB-51990D6C0A6F}"/>
          </ac:spMkLst>
        </pc:spChg>
        <pc:spChg chg="add">
          <ac:chgData name="Joshua Simmons" userId="402af2264fbc3634" providerId="LiveId" clId="{5F5E045C-94D0-4B4A-BBE9-1E4CDE95D98A}" dt="2022-08-26T19:27:24.319" v="575" actId="26606"/>
          <ac:spMkLst>
            <pc:docMk/>
            <pc:sldMk cId="4100627868" sldId="442"/>
            <ac:spMk id="12" creationId="{B76E24C1-2968-40DC-A36E-F6B85F0F0752}"/>
          </ac:spMkLst>
        </pc:spChg>
        <pc:picChg chg="add mod">
          <ac:chgData name="Joshua Simmons" userId="402af2264fbc3634" providerId="LiveId" clId="{5F5E045C-94D0-4B4A-BBE9-1E4CDE95D98A}" dt="2022-08-26T19:28:35.797" v="576" actId="27614"/>
          <ac:picMkLst>
            <pc:docMk/>
            <pc:sldMk cId="4100627868" sldId="442"/>
            <ac:picMk id="3" creationId="{571B4396-7900-019B-F38B-BD9C43AB33A7}"/>
          </ac:picMkLst>
        </pc:picChg>
      </pc:sldChg>
      <pc:sldChg chg="addSp delSp modSp new mod setBg">
        <pc:chgData name="Joshua Simmons" userId="402af2264fbc3634" providerId="LiveId" clId="{5F5E045C-94D0-4B4A-BBE9-1E4CDE95D98A}" dt="2022-08-26T19:29:06.076" v="585" actId="26606"/>
        <pc:sldMkLst>
          <pc:docMk/>
          <pc:sldMk cId="4259025368" sldId="443"/>
        </pc:sldMkLst>
        <pc:spChg chg="mod ord">
          <ac:chgData name="Joshua Simmons" userId="402af2264fbc3634" providerId="LiveId" clId="{5F5E045C-94D0-4B4A-BBE9-1E4CDE95D98A}" dt="2022-08-26T19:28:45.181" v="579" actId="26606"/>
          <ac:spMkLst>
            <pc:docMk/>
            <pc:sldMk cId="4259025368" sldId="443"/>
            <ac:spMk id="2" creationId="{72AB39AA-B33B-4651-1ADD-9A44944003FA}"/>
          </ac:spMkLst>
        </pc:spChg>
        <pc:spChg chg="add del">
          <ac:chgData name="Joshua Simmons" userId="402af2264fbc3634" providerId="LiveId" clId="{5F5E045C-94D0-4B4A-BBE9-1E4CDE95D98A}" dt="2022-08-26T19:29:06.076" v="585" actId="26606"/>
          <ac:spMkLst>
            <pc:docMk/>
            <pc:sldMk cId="4259025368" sldId="443"/>
            <ac:spMk id="8" creationId="{BCD2D517-BC35-4439-AC31-06DF764F25FC}"/>
          </ac:spMkLst>
        </pc:spChg>
        <pc:spChg chg="add del">
          <ac:chgData name="Joshua Simmons" userId="402af2264fbc3634" providerId="LiveId" clId="{5F5E045C-94D0-4B4A-BBE9-1E4CDE95D98A}" dt="2022-08-26T19:29:06.076" v="585" actId="26606"/>
          <ac:spMkLst>
            <pc:docMk/>
            <pc:sldMk cId="4259025368" sldId="443"/>
            <ac:spMk id="10" creationId="{2DD3F846-0483-40F5-A881-0C1AD2A0CAD7}"/>
          </ac:spMkLst>
        </pc:spChg>
        <pc:spChg chg="add">
          <ac:chgData name="Joshua Simmons" userId="402af2264fbc3634" providerId="LiveId" clId="{5F5E045C-94D0-4B4A-BBE9-1E4CDE95D98A}" dt="2022-08-26T19:29:06.076" v="585" actId="26606"/>
          <ac:spMkLst>
            <pc:docMk/>
            <pc:sldMk cId="4259025368" sldId="443"/>
            <ac:spMk id="12" creationId="{41497DE5-0939-4D1D-9350-0C5E1B209C68}"/>
          </ac:spMkLst>
        </pc:spChg>
        <pc:spChg chg="add">
          <ac:chgData name="Joshua Simmons" userId="402af2264fbc3634" providerId="LiveId" clId="{5F5E045C-94D0-4B4A-BBE9-1E4CDE95D98A}" dt="2022-08-26T19:29:06.076" v="585" actId="26606"/>
          <ac:spMkLst>
            <pc:docMk/>
            <pc:sldMk cId="4259025368" sldId="443"/>
            <ac:spMk id="13" creationId="{5CCC70ED-6C63-4537-B7EB-51990D6C0A6F}"/>
          </ac:spMkLst>
        </pc:spChg>
        <pc:spChg chg="add">
          <ac:chgData name="Joshua Simmons" userId="402af2264fbc3634" providerId="LiveId" clId="{5F5E045C-94D0-4B4A-BBE9-1E4CDE95D98A}" dt="2022-08-26T19:29:06.076" v="585" actId="26606"/>
          <ac:spMkLst>
            <pc:docMk/>
            <pc:sldMk cId="4259025368" sldId="443"/>
            <ac:spMk id="14" creationId="{B76E24C1-2968-40DC-A36E-F6B85F0F0752}"/>
          </ac:spMkLst>
        </pc:spChg>
        <pc:spChg chg="add del">
          <ac:chgData name="Joshua Simmons" userId="402af2264fbc3634" providerId="LiveId" clId="{5F5E045C-94D0-4B4A-BBE9-1E4CDE95D98A}" dt="2022-08-26T19:28:59.898" v="582" actId="26606"/>
          <ac:spMkLst>
            <pc:docMk/>
            <pc:sldMk cId="4259025368" sldId="443"/>
            <ac:spMk id="15" creationId="{41497DE5-0939-4D1D-9350-0C5E1B209C68}"/>
          </ac:spMkLst>
        </pc:spChg>
        <pc:spChg chg="add del">
          <ac:chgData name="Joshua Simmons" userId="402af2264fbc3634" providerId="LiveId" clId="{5F5E045C-94D0-4B4A-BBE9-1E4CDE95D98A}" dt="2022-08-26T19:28:59.898" v="582" actId="26606"/>
          <ac:spMkLst>
            <pc:docMk/>
            <pc:sldMk cId="4259025368" sldId="443"/>
            <ac:spMk id="17" creationId="{5CCC70ED-6C63-4537-B7EB-51990D6C0A6F}"/>
          </ac:spMkLst>
        </pc:spChg>
        <pc:spChg chg="add del">
          <ac:chgData name="Joshua Simmons" userId="402af2264fbc3634" providerId="LiveId" clId="{5F5E045C-94D0-4B4A-BBE9-1E4CDE95D98A}" dt="2022-08-26T19:28:59.898" v="582" actId="26606"/>
          <ac:spMkLst>
            <pc:docMk/>
            <pc:sldMk cId="4259025368" sldId="443"/>
            <ac:spMk id="19" creationId="{B76E24C1-2968-40DC-A36E-F6B85F0F0752}"/>
          </ac:spMkLst>
        </pc:spChg>
        <pc:spChg chg="add del">
          <ac:chgData name="Joshua Simmons" userId="402af2264fbc3634" providerId="LiveId" clId="{5F5E045C-94D0-4B4A-BBE9-1E4CDE95D98A}" dt="2022-08-26T19:29:02.178" v="584" actId="26606"/>
          <ac:spMkLst>
            <pc:docMk/>
            <pc:sldMk cId="4259025368" sldId="443"/>
            <ac:spMk id="21" creationId="{CDD85225-4221-4672-B1DE-C34BFFF5FDFA}"/>
          </ac:spMkLst>
        </pc:spChg>
        <pc:spChg chg="add del">
          <ac:chgData name="Joshua Simmons" userId="402af2264fbc3634" providerId="LiveId" clId="{5F5E045C-94D0-4B4A-BBE9-1E4CDE95D98A}" dt="2022-08-26T19:29:02.178" v="584" actId="26606"/>
          <ac:spMkLst>
            <pc:docMk/>
            <pc:sldMk cId="4259025368" sldId="443"/>
            <ac:spMk id="22" creationId="{6FB55C46-EDB8-4EC2-AD52-94B111D3A956}"/>
          </ac:spMkLst>
        </pc:spChg>
        <pc:picChg chg="add mod">
          <ac:chgData name="Joshua Simmons" userId="402af2264fbc3634" providerId="LiveId" clId="{5F5E045C-94D0-4B4A-BBE9-1E4CDE95D98A}" dt="2022-08-26T19:29:06.076" v="585" actId="26606"/>
          <ac:picMkLst>
            <pc:docMk/>
            <pc:sldMk cId="4259025368" sldId="443"/>
            <ac:picMk id="3" creationId="{78F59D18-3CFD-7A0F-5C18-011FCD11B99C}"/>
          </ac:picMkLst>
        </pc:picChg>
      </pc:sldChg>
      <pc:sldChg chg="addSp delSp modSp new mod setBg">
        <pc:chgData name="Joshua Simmons" userId="402af2264fbc3634" providerId="LiveId" clId="{5F5E045C-94D0-4B4A-BBE9-1E4CDE95D98A}" dt="2022-08-26T19:29:32.504" v="592" actId="26606"/>
        <pc:sldMkLst>
          <pc:docMk/>
          <pc:sldMk cId="3812288620" sldId="444"/>
        </pc:sldMkLst>
        <pc:spChg chg="mod ord">
          <ac:chgData name="Joshua Simmons" userId="402af2264fbc3634" providerId="LiveId" clId="{5F5E045C-94D0-4B4A-BBE9-1E4CDE95D98A}" dt="2022-08-26T19:29:32.504" v="592" actId="26606"/>
          <ac:spMkLst>
            <pc:docMk/>
            <pc:sldMk cId="3812288620" sldId="444"/>
            <ac:spMk id="2" creationId="{7170786F-A794-1102-2825-0CD69D3B534A}"/>
          </ac:spMkLst>
        </pc:spChg>
        <pc:spChg chg="add del">
          <ac:chgData name="Joshua Simmons" userId="402af2264fbc3634" providerId="LiveId" clId="{5F5E045C-94D0-4B4A-BBE9-1E4CDE95D98A}" dt="2022-08-26T19:29:27.826" v="589" actId="26606"/>
          <ac:spMkLst>
            <pc:docMk/>
            <pc:sldMk cId="3812288620" sldId="444"/>
            <ac:spMk id="8" creationId="{BCD2D517-BC35-4439-AC31-06DF764F25FC}"/>
          </ac:spMkLst>
        </pc:spChg>
        <pc:spChg chg="add">
          <ac:chgData name="Joshua Simmons" userId="402af2264fbc3634" providerId="LiveId" clId="{5F5E045C-94D0-4B4A-BBE9-1E4CDE95D98A}" dt="2022-08-26T19:29:32.504" v="592" actId="26606"/>
          <ac:spMkLst>
            <pc:docMk/>
            <pc:sldMk cId="3812288620" sldId="444"/>
            <ac:spMk id="9" creationId="{BCD2D517-BC35-4439-AC31-06DF764F25FC}"/>
          </ac:spMkLst>
        </pc:spChg>
        <pc:spChg chg="add del">
          <ac:chgData name="Joshua Simmons" userId="402af2264fbc3634" providerId="LiveId" clId="{5F5E045C-94D0-4B4A-BBE9-1E4CDE95D98A}" dt="2022-08-26T19:29:27.826" v="589" actId="26606"/>
          <ac:spMkLst>
            <pc:docMk/>
            <pc:sldMk cId="3812288620" sldId="444"/>
            <ac:spMk id="10" creationId="{2DD3F846-0483-40F5-A881-0C1AD2A0CAD7}"/>
          </ac:spMkLst>
        </pc:spChg>
        <pc:spChg chg="add">
          <ac:chgData name="Joshua Simmons" userId="402af2264fbc3634" providerId="LiveId" clId="{5F5E045C-94D0-4B4A-BBE9-1E4CDE95D98A}" dt="2022-08-26T19:29:32.504" v="592" actId="26606"/>
          <ac:spMkLst>
            <pc:docMk/>
            <pc:sldMk cId="3812288620" sldId="444"/>
            <ac:spMk id="11" creationId="{2DD3F846-0483-40F5-A881-0C1AD2A0CAD7}"/>
          </ac:spMkLst>
        </pc:spChg>
        <pc:graphicFrameChg chg="add mod modGraphic">
          <ac:chgData name="Joshua Simmons" userId="402af2264fbc3634" providerId="LiveId" clId="{5F5E045C-94D0-4B4A-BBE9-1E4CDE95D98A}" dt="2022-08-26T19:29:32.504" v="592" actId="26606"/>
          <ac:graphicFrameMkLst>
            <pc:docMk/>
            <pc:sldMk cId="3812288620" sldId="444"/>
            <ac:graphicFrameMk id="4" creationId="{AF681749-B8BE-14CC-3EAA-CDE144E14803}"/>
          </ac:graphicFrameMkLst>
        </pc:graphicFrameChg>
        <pc:picChg chg="add del mod">
          <ac:chgData name="Joshua Simmons" userId="402af2264fbc3634" providerId="LiveId" clId="{5F5E045C-94D0-4B4A-BBE9-1E4CDE95D98A}" dt="2022-08-26T19:29:28.469" v="590"/>
          <ac:picMkLst>
            <pc:docMk/>
            <pc:sldMk cId="3812288620" sldId="444"/>
            <ac:picMk id="3" creationId="{D697B1BD-F197-9FEE-F363-FACEEA87B091}"/>
          </ac:picMkLst>
        </pc:picChg>
      </pc:sldChg>
      <pc:sldChg chg="addSp modSp new mod setBg">
        <pc:chgData name="Joshua Simmons" userId="402af2264fbc3634" providerId="LiveId" clId="{5F5E045C-94D0-4B4A-BBE9-1E4CDE95D98A}" dt="2022-08-26T19:30:12.943" v="596" actId="27614"/>
        <pc:sldMkLst>
          <pc:docMk/>
          <pc:sldMk cId="1601990091" sldId="445"/>
        </pc:sldMkLst>
        <pc:spChg chg="mod ord">
          <ac:chgData name="Joshua Simmons" userId="402af2264fbc3634" providerId="LiveId" clId="{5F5E045C-94D0-4B4A-BBE9-1E4CDE95D98A}" dt="2022-08-26T19:30:05.047" v="595" actId="26606"/>
          <ac:spMkLst>
            <pc:docMk/>
            <pc:sldMk cId="1601990091" sldId="445"/>
            <ac:spMk id="2" creationId="{6FD77EE6-2BEA-66F2-13DC-0A3B9D5EB418}"/>
          </ac:spMkLst>
        </pc:spChg>
        <pc:spChg chg="add">
          <ac:chgData name="Joshua Simmons" userId="402af2264fbc3634" providerId="LiveId" clId="{5F5E045C-94D0-4B4A-BBE9-1E4CDE95D98A}" dt="2022-08-26T19:30:05.047" v="595" actId="26606"/>
          <ac:spMkLst>
            <pc:docMk/>
            <pc:sldMk cId="1601990091" sldId="445"/>
            <ac:spMk id="8" creationId="{41497DE5-0939-4D1D-9350-0C5E1B209C68}"/>
          </ac:spMkLst>
        </pc:spChg>
        <pc:spChg chg="add">
          <ac:chgData name="Joshua Simmons" userId="402af2264fbc3634" providerId="LiveId" clId="{5F5E045C-94D0-4B4A-BBE9-1E4CDE95D98A}" dt="2022-08-26T19:30:05.047" v="595" actId="26606"/>
          <ac:spMkLst>
            <pc:docMk/>
            <pc:sldMk cId="1601990091" sldId="445"/>
            <ac:spMk id="10" creationId="{5CCC70ED-6C63-4537-B7EB-51990D6C0A6F}"/>
          </ac:spMkLst>
        </pc:spChg>
        <pc:spChg chg="add">
          <ac:chgData name="Joshua Simmons" userId="402af2264fbc3634" providerId="LiveId" clId="{5F5E045C-94D0-4B4A-BBE9-1E4CDE95D98A}" dt="2022-08-26T19:30:05.047" v="595" actId="26606"/>
          <ac:spMkLst>
            <pc:docMk/>
            <pc:sldMk cId="1601990091" sldId="445"/>
            <ac:spMk id="12" creationId="{B76E24C1-2968-40DC-A36E-F6B85F0F0752}"/>
          </ac:spMkLst>
        </pc:spChg>
        <pc:picChg chg="add mod">
          <ac:chgData name="Joshua Simmons" userId="402af2264fbc3634" providerId="LiveId" clId="{5F5E045C-94D0-4B4A-BBE9-1E4CDE95D98A}" dt="2022-08-26T19:30:12.943" v="596" actId="27614"/>
          <ac:picMkLst>
            <pc:docMk/>
            <pc:sldMk cId="1601990091" sldId="445"/>
            <ac:picMk id="3" creationId="{5518917E-D959-FA8D-49B0-A9B96A29A34C}"/>
          </ac:picMkLst>
        </pc:picChg>
      </pc:sldChg>
      <pc:sldChg chg="addSp delSp modSp new mod setBg">
        <pc:chgData name="Joshua Simmons" userId="402af2264fbc3634" providerId="LiveId" clId="{5F5E045C-94D0-4B4A-BBE9-1E4CDE95D98A}" dt="2022-08-26T19:30:53.744" v="602" actId="27614"/>
        <pc:sldMkLst>
          <pc:docMk/>
          <pc:sldMk cId="2736466047" sldId="446"/>
        </pc:sldMkLst>
        <pc:spChg chg="mod ord">
          <ac:chgData name="Joshua Simmons" userId="402af2264fbc3634" providerId="LiveId" clId="{5F5E045C-94D0-4B4A-BBE9-1E4CDE95D98A}" dt="2022-08-26T19:30:32.773" v="601" actId="26606"/>
          <ac:spMkLst>
            <pc:docMk/>
            <pc:sldMk cId="2736466047" sldId="446"/>
            <ac:spMk id="2" creationId="{AC107D26-7B18-F7DE-2D61-CFCFBD0B9984}"/>
          </ac:spMkLst>
        </pc:spChg>
        <pc:spChg chg="add del">
          <ac:chgData name="Joshua Simmons" userId="402af2264fbc3634" providerId="LiveId" clId="{5F5E045C-94D0-4B4A-BBE9-1E4CDE95D98A}" dt="2022-08-26T19:30:32.769" v="600" actId="26606"/>
          <ac:spMkLst>
            <pc:docMk/>
            <pc:sldMk cId="2736466047" sldId="446"/>
            <ac:spMk id="8" creationId="{CDD85225-4221-4672-B1DE-C34BFFF5FDFA}"/>
          </ac:spMkLst>
        </pc:spChg>
        <pc:spChg chg="add del">
          <ac:chgData name="Joshua Simmons" userId="402af2264fbc3634" providerId="LiveId" clId="{5F5E045C-94D0-4B4A-BBE9-1E4CDE95D98A}" dt="2022-08-26T19:30:32.769" v="600" actId="26606"/>
          <ac:spMkLst>
            <pc:docMk/>
            <pc:sldMk cId="2736466047" sldId="446"/>
            <ac:spMk id="10" creationId="{6FB55C46-EDB8-4EC2-AD52-94B111D3A956}"/>
          </ac:spMkLst>
        </pc:spChg>
        <pc:spChg chg="add">
          <ac:chgData name="Joshua Simmons" userId="402af2264fbc3634" providerId="LiveId" clId="{5F5E045C-94D0-4B4A-BBE9-1E4CDE95D98A}" dt="2022-08-26T19:30:32.773" v="601" actId="26606"/>
          <ac:spMkLst>
            <pc:docMk/>
            <pc:sldMk cId="2736466047" sldId="446"/>
            <ac:spMk id="12" creationId="{BCD2D517-BC35-4439-AC31-06DF764F25FC}"/>
          </ac:spMkLst>
        </pc:spChg>
        <pc:spChg chg="add">
          <ac:chgData name="Joshua Simmons" userId="402af2264fbc3634" providerId="LiveId" clId="{5F5E045C-94D0-4B4A-BBE9-1E4CDE95D98A}" dt="2022-08-26T19:30:32.773" v="601" actId="26606"/>
          <ac:spMkLst>
            <pc:docMk/>
            <pc:sldMk cId="2736466047" sldId="446"/>
            <ac:spMk id="13" creationId="{2DD3F846-0483-40F5-A881-0C1AD2A0CAD7}"/>
          </ac:spMkLst>
        </pc:spChg>
        <pc:picChg chg="add mod">
          <ac:chgData name="Joshua Simmons" userId="402af2264fbc3634" providerId="LiveId" clId="{5F5E045C-94D0-4B4A-BBE9-1E4CDE95D98A}" dt="2022-08-26T19:30:53.744" v="602" actId="27614"/>
          <ac:picMkLst>
            <pc:docMk/>
            <pc:sldMk cId="2736466047" sldId="446"/>
            <ac:picMk id="3" creationId="{878B75C5-688F-D12F-4217-B590D5398AF2}"/>
          </ac:picMkLst>
        </pc:picChg>
      </pc:sldChg>
      <pc:sldChg chg="addSp modSp new mod setBg">
        <pc:chgData name="Joshua Simmons" userId="402af2264fbc3634" providerId="LiveId" clId="{5F5E045C-94D0-4B4A-BBE9-1E4CDE95D98A}" dt="2022-08-26T19:31:01.318" v="605" actId="26606"/>
        <pc:sldMkLst>
          <pc:docMk/>
          <pc:sldMk cId="2651997470" sldId="447"/>
        </pc:sldMkLst>
        <pc:spChg chg="mod ord">
          <ac:chgData name="Joshua Simmons" userId="402af2264fbc3634" providerId="LiveId" clId="{5F5E045C-94D0-4B4A-BBE9-1E4CDE95D98A}" dt="2022-08-26T19:31:01.318" v="605" actId="26606"/>
          <ac:spMkLst>
            <pc:docMk/>
            <pc:sldMk cId="2651997470" sldId="447"/>
            <ac:spMk id="2" creationId="{055C6299-613C-081E-9CE3-4B2223BAAE45}"/>
          </ac:spMkLst>
        </pc:spChg>
        <pc:spChg chg="add">
          <ac:chgData name="Joshua Simmons" userId="402af2264fbc3634" providerId="LiveId" clId="{5F5E045C-94D0-4B4A-BBE9-1E4CDE95D98A}" dt="2022-08-26T19:31:01.318" v="605" actId="26606"/>
          <ac:spMkLst>
            <pc:docMk/>
            <pc:sldMk cId="2651997470" sldId="447"/>
            <ac:spMk id="8" creationId="{41497DE5-0939-4D1D-9350-0C5E1B209C68}"/>
          </ac:spMkLst>
        </pc:spChg>
        <pc:spChg chg="add">
          <ac:chgData name="Joshua Simmons" userId="402af2264fbc3634" providerId="LiveId" clId="{5F5E045C-94D0-4B4A-BBE9-1E4CDE95D98A}" dt="2022-08-26T19:31:01.318" v="605" actId="26606"/>
          <ac:spMkLst>
            <pc:docMk/>
            <pc:sldMk cId="2651997470" sldId="447"/>
            <ac:spMk id="10" creationId="{5CCC70ED-6C63-4537-B7EB-51990D6C0A6F}"/>
          </ac:spMkLst>
        </pc:spChg>
        <pc:spChg chg="add">
          <ac:chgData name="Joshua Simmons" userId="402af2264fbc3634" providerId="LiveId" clId="{5F5E045C-94D0-4B4A-BBE9-1E4CDE95D98A}" dt="2022-08-26T19:31:01.318" v="605" actId="26606"/>
          <ac:spMkLst>
            <pc:docMk/>
            <pc:sldMk cId="2651997470" sldId="447"/>
            <ac:spMk id="12" creationId="{B76E24C1-2968-40DC-A36E-F6B85F0F0752}"/>
          </ac:spMkLst>
        </pc:spChg>
        <pc:picChg chg="add mod">
          <ac:chgData name="Joshua Simmons" userId="402af2264fbc3634" providerId="LiveId" clId="{5F5E045C-94D0-4B4A-BBE9-1E4CDE95D98A}" dt="2022-08-26T19:31:01.318" v="605" actId="26606"/>
          <ac:picMkLst>
            <pc:docMk/>
            <pc:sldMk cId="2651997470" sldId="447"/>
            <ac:picMk id="3" creationId="{62D291AD-1204-4036-11ED-1A4DC10496BA}"/>
          </ac:picMkLst>
        </pc:picChg>
      </pc:sldChg>
      <pc:sldChg chg="addSp modSp new mod setBg">
        <pc:chgData name="Joshua Simmons" userId="402af2264fbc3634" providerId="LiveId" clId="{5F5E045C-94D0-4B4A-BBE9-1E4CDE95D98A}" dt="2022-08-26T19:34:30.672" v="637" actId="12789"/>
        <pc:sldMkLst>
          <pc:docMk/>
          <pc:sldMk cId="1716378746" sldId="448"/>
        </pc:sldMkLst>
        <pc:spChg chg="mod">
          <ac:chgData name="Joshua Simmons" userId="402af2264fbc3634" providerId="LiveId" clId="{5F5E045C-94D0-4B4A-BBE9-1E4CDE95D98A}" dt="2022-08-26T19:32:16.387" v="608" actId="26606"/>
          <ac:spMkLst>
            <pc:docMk/>
            <pc:sldMk cId="1716378746" sldId="448"/>
            <ac:spMk id="2" creationId="{A106114F-46E1-59CD-440C-5BEF1A412E30}"/>
          </ac:spMkLst>
        </pc:spChg>
        <pc:spChg chg="add">
          <ac:chgData name="Joshua Simmons" userId="402af2264fbc3634" providerId="LiveId" clId="{5F5E045C-94D0-4B4A-BBE9-1E4CDE95D98A}" dt="2022-08-26T19:32:16.387" v="608" actId="26606"/>
          <ac:spMkLst>
            <pc:docMk/>
            <pc:sldMk cId="1716378746" sldId="448"/>
            <ac:spMk id="8" creationId="{41497DE5-0939-4D1D-9350-0C5E1B209C68}"/>
          </ac:spMkLst>
        </pc:spChg>
        <pc:spChg chg="add">
          <ac:chgData name="Joshua Simmons" userId="402af2264fbc3634" providerId="LiveId" clId="{5F5E045C-94D0-4B4A-BBE9-1E4CDE95D98A}" dt="2022-08-26T19:32:16.387" v="608" actId="26606"/>
          <ac:spMkLst>
            <pc:docMk/>
            <pc:sldMk cId="1716378746" sldId="448"/>
            <ac:spMk id="10" creationId="{5CCC70ED-6C63-4537-B7EB-51990D6C0A6F}"/>
          </ac:spMkLst>
        </pc:spChg>
        <pc:spChg chg="add">
          <ac:chgData name="Joshua Simmons" userId="402af2264fbc3634" providerId="LiveId" clId="{5F5E045C-94D0-4B4A-BBE9-1E4CDE95D98A}" dt="2022-08-26T19:32:16.387" v="608" actId="26606"/>
          <ac:spMkLst>
            <pc:docMk/>
            <pc:sldMk cId="1716378746" sldId="448"/>
            <ac:spMk id="12" creationId="{B76E24C1-2968-40DC-A36E-F6B85F0F0752}"/>
          </ac:spMkLst>
        </pc:spChg>
        <pc:graphicFrameChg chg="add mod modGraphic">
          <ac:chgData name="Joshua Simmons" userId="402af2264fbc3634" providerId="LiveId" clId="{5F5E045C-94D0-4B4A-BBE9-1E4CDE95D98A}" dt="2022-08-26T19:34:30.672" v="637" actId="12789"/>
          <ac:graphicFrameMkLst>
            <pc:docMk/>
            <pc:sldMk cId="1716378746" sldId="448"/>
            <ac:graphicFrameMk id="3" creationId="{D9E33F77-E4FD-D9FA-5B74-E390B2AFFA4B}"/>
          </ac:graphicFrameMkLst>
        </pc:graphicFrameChg>
      </pc:sldChg>
      <pc:sldChg chg="addSp delSp modSp new mod setBg">
        <pc:chgData name="Joshua Simmons" userId="402af2264fbc3634" providerId="LiveId" clId="{5F5E045C-94D0-4B4A-BBE9-1E4CDE95D98A}" dt="2022-08-30T22:59:20.240" v="930" actId="1036"/>
        <pc:sldMkLst>
          <pc:docMk/>
          <pc:sldMk cId="195607876" sldId="449"/>
        </pc:sldMkLst>
        <pc:spChg chg="mod ord">
          <ac:chgData name="Joshua Simmons" userId="402af2264fbc3634" providerId="LiveId" clId="{5F5E045C-94D0-4B4A-BBE9-1E4CDE95D98A}" dt="2022-08-26T21:24:17.848" v="641" actId="26606"/>
          <ac:spMkLst>
            <pc:docMk/>
            <pc:sldMk cId="195607876" sldId="449"/>
            <ac:spMk id="2" creationId="{6DEDD24F-1A0C-E889-0D10-90E28935E8F7}"/>
          </ac:spMkLst>
        </pc:spChg>
        <pc:spChg chg="add mod">
          <ac:chgData name="Joshua Simmons" userId="402af2264fbc3634" providerId="LiveId" clId="{5F5E045C-94D0-4B4A-BBE9-1E4CDE95D98A}" dt="2022-08-30T22:59:14.017" v="920" actId="122"/>
          <ac:spMkLst>
            <pc:docMk/>
            <pc:sldMk cId="195607876" sldId="449"/>
            <ac:spMk id="7" creationId="{AAEC261C-928E-9A36-929F-6811B2BC6F54}"/>
          </ac:spMkLst>
        </pc:spChg>
        <pc:spChg chg="add">
          <ac:chgData name="Joshua Simmons" userId="402af2264fbc3634" providerId="LiveId" clId="{5F5E045C-94D0-4B4A-BBE9-1E4CDE95D98A}" dt="2022-08-26T21:24:17.848" v="641" actId="26606"/>
          <ac:spMkLst>
            <pc:docMk/>
            <pc:sldMk cId="195607876" sldId="449"/>
            <ac:spMk id="9" creationId="{80BA5665-9598-4383-8F19-52182CBB6585}"/>
          </ac:spMkLst>
        </pc:spChg>
        <pc:spChg chg="add">
          <ac:chgData name="Joshua Simmons" userId="402af2264fbc3634" providerId="LiveId" clId="{5F5E045C-94D0-4B4A-BBE9-1E4CDE95D98A}" dt="2022-08-26T21:24:17.848" v="641" actId="26606"/>
          <ac:spMkLst>
            <pc:docMk/>
            <pc:sldMk cId="195607876" sldId="449"/>
            <ac:spMk id="11" creationId="{B4C777A6-9696-47DF-BA90-40895EFCE8AA}"/>
          </ac:spMkLst>
        </pc:spChg>
        <pc:spChg chg="add">
          <ac:chgData name="Joshua Simmons" userId="402af2264fbc3634" providerId="LiveId" clId="{5F5E045C-94D0-4B4A-BBE9-1E4CDE95D98A}" dt="2022-08-26T21:24:17.848" v="641" actId="26606"/>
          <ac:spMkLst>
            <pc:docMk/>
            <pc:sldMk cId="195607876" sldId="449"/>
            <ac:spMk id="13" creationId="{5C05B094-D180-41FA-B209-8388E9F7DF56}"/>
          </ac:spMkLst>
        </pc:spChg>
        <pc:grpChg chg="add mod">
          <ac:chgData name="Joshua Simmons" userId="402af2264fbc3634" providerId="LiveId" clId="{5F5E045C-94D0-4B4A-BBE9-1E4CDE95D98A}" dt="2022-08-30T22:59:20.240" v="930" actId="1036"/>
          <ac:grpSpMkLst>
            <pc:docMk/>
            <pc:sldMk cId="195607876" sldId="449"/>
            <ac:grpSpMk id="5" creationId="{9476EF3F-0C5B-B8DB-58A0-FF158F721540}"/>
          </ac:grpSpMkLst>
        </pc:grpChg>
        <pc:graphicFrameChg chg="add del mod">
          <ac:chgData name="Joshua Simmons" userId="402af2264fbc3634" providerId="LiveId" clId="{5F5E045C-94D0-4B4A-BBE9-1E4CDE95D98A}" dt="2022-08-26T21:25:37.225" v="645"/>
          <ac:graphicFrameMkLst>
            <pc:docMk/>
            <pc:sldMk cId="195607876" sldId="449"/>
            <ac:graphicFrameMk id="5" creationId="{708745AA-1455-6B4D-1B27-9C88CF93F9C8}"/>
          </ac:graphicFrameMkLst>
        </pc:graphicFrameChg>
        <pc:graphicFrameChg chg="add mod modGraphic">
          <ac:chgData name="Joshua Simmons" userId="402af2264fbc3634" providerId="LiveId" clId="{5F5E045C-94D0-4B4A-BBE9-1E4CDE95D98A}" dt="2022-08-30T22:56:34.609" v="853" actId="1036"/>
          <ac:graphicFrameMkLst>
            <pc:docMk/>
            <pc:sldMk cId="195607876" sldId="449"/>
            <ac:graphicFrameMk id="6" creationId="{47A3BFCA-8E26-5319-1A16-B4E71F67CF50}"/>
          </ac:graphicFrameMkLst>
        </pc:graphicFrameChg>
        <pc:picChg chg="add mod ord">
          <ac:chgData name="Joshua Simmons" userId="402af2264fbc3634" providerId="LiveId" clId="{5F5E045C-94D0-4B4A-BBE9-1E4CDE95D98A}" dt="2022-08-30T22:56:08.020" v="829" actId="164"/>
          <ac:picMkLst>
            <pc:docMk/>
            <pc:sldMk cId="195607876" sldId="449"/>
            <ac:picMk id="3" creationId="{65B17E1B-70D2-D7AD-7347-58026410A34E}"/>
          </ac:picMkLst>
        </pc:picChg>
        <pc:picChg chg="add mod">
          <ac:chgData name="Joshua Simmons" userId="402af2264fbc3634" providerId="LiveId" clId="{5F5E045C-94D0-4B4A-BBE9-1E4CDE95D98A}" dt="2022-08-30T22:56:08.020" v="829" actId="164"/>
          <ac:picMkLst>
            <pc:docMk/>
            <pc:sldMk cId="195607876" sldId="449"/>
            <ac:picMk id="4" creationId="{F02F791B-A399-AFBF-3D35-9E11DE171BBF}"/>
          </ac:picMkLst>
        </pc:picChg>
      </pc:sldChg>
      <pc:sldChg chg="addSp new del">
        <pc:chgData name="Joshua Simmons" userId="402af2264fbc3634" providerId="LiveId" clId="{5F5E045C-94D0-4B4A-BBE9-1E4CDE95D98A}" dt="2022-08-26T21:28:03.242" v="689" actId="47"/>
        <pc:sldMkLst>
          <pc:docMk/>
          <pc:sldMk cId="88828562" sldId="450"/>
        </pc:sldMkLst>
        <pc:picChg chg="add">
          <ac:chgData name="Joshua Simmons" userId="402af2264fbc3634" providerId="LiveId" clId="{5F5E045C-94D0-4B4A-BBE9-1E4CDE95D98A}" dt="2022-08-26T21:25:24.659" v="643"/>
          <ac:picMkLst>
            <pc:docMk/>
            <pc:sldMk cId="88828562" sldId="450"/>
            <ac:picMk id="3" creationId="{6BC6DE2C-BB50-41FD-9C09-A73F2D006FD3}"/>
          </ac:picMkLst>
        </pc:picChg>
      </pc:sldChg>
      <pc:sldChg chg="addSp delSp modSp new mod setBg">
        <pc:chgData name="Joshua Simmons" userId="402af2264fbc3634" providerId="LiveId" clId="{5F5E045C-94D0-4B4A-BBE9-1E4CDE95D98A}" dt="2022-08-26T22:03:17.011" v="699" actId="27614"/>
        <pc:sldMkLst>
          <pc:docMk/>
          <pc:sldMk cId="782318427" sldId="450"/>
        </pc:sldMkLst>
        <pc:spChg chg="mod ord">
          <ac:chgData name="Joshua Simmons" userId="402af2264fbc3634" providerId="LiveId" clId="{5F5E045C-94D0-4B4A-BBE9-1E4CDE95D98A}" dt="2022-08-26T21:56:50.932" v="695" actId="26606"/>
          <ac:spMkLst>
            <pc:docMk/>
            <pc:sldMk cId="782318427" sldId="450"/>
            <ac:spMk id="2" creationId="{3074B7DD-1ED3-1C1B-2421-A446A6104AC5}"/>
          </ac:spMkLst>
        </pc:spChg>
        <pc:spChg chg="add del">
          <ac:chgData name="Joshua Simmons" userId="402af2264fbc3634" providerId="LiveId" clId="{5F5E045C-94D0-4B4A-BBE9-1E4CDE95D98A}" dt="2022-08-26T21:57:05.012" v="698" actId="26606"/>
          <ac:spMkLst>
            <pc:docMk/>
            <pc:sldMk cId="782318427" sldId="450"/>
            <ac:spMk id="8" creationId="{BCD2D517-BC35-4439-AC31-06DF764F25FC}"/>
          </ac:spMkLst>
        </pc:spChg>
        <pc:spChg chg="add del">
          <ac:chgData name="Joshua Simmons" userId="402af2264fbc3634" providerId="LiveId" clId="{5F5E045C-94D0-4B4A-BBE9-1E4CDE95D98A}" dt="2022-08-26T21:57:05.012" v="698" actId="26606"/>
          <ac:spMkLst>
            <pc:docMk/>
            <pc:sldMk cId="782318427" sldId="450"/>
            <ac:spMk id="10" creationId="{2DD3F846-0483-40F5-A881-0C1AD2A0CAD7}"/>
          </ac:spMkLst>
        </pc:spChg>
        <pc:spChg chg="add del">
          <ac:chgData name="Joshua Simmons" userId="402af2264fbc3634" providerId="LiveId" clId="{5F5E045C-94D0-4B4A-BBE9-1E4CDE95D98A}" dt="2022-08-26T21:57:05.010" v="697" actId="26606"/>
          <ac:spMkLst>
            <pc:docMk/>
            <pc:sldMk cId="782318427" sldId="450"/>
            <ac:spMk id="15" creationId="{CDD85225-4221-4672-B1DE-C34BFFF5FDFA}"/>
          </ac:spMkLst>
        </pc:spChg>
        <pc:spChg chg="add del">
          <ac:chgData name="Joshua Simmons" userId="402af2264fbc3634" providerId="LiveId" clId="{5F5E045C-94D0-4B4A-BBE9-1E4CDE95D98A}" dt="2022-08-26T21:57:05.010" v="697" actId="26606"/>
          <ac:spMkLst>
            <pc:docMk/>
            <pc:sldMk cId="782318427" sldId="450"/>
            <ac:spMk id="17" creationId="{6FB55C46-EDB8-4EC2-AD52-94B111D3A956}"/>
          </ac:spMkLst>
        </pc:spChg>
        <pc:spChg chg="add">
          <ac:chgData name="Joshua Simmons" userId="402af2264fbc3634" providerId="LiveId" clId="{5F5E045C-94D0-4B4A-BBE9-1E4CDE95D98A}" dt="2022-08-26T21:57:05.012" v="698" actId="26606"/>
          <ac:spMkLst>
            <pc:docMk/>
            <pc:sldMk cId="782318427" sldId="450"/>
            <ac:spMk id="19" creationId="{BCD2D517-BC35-4439-AC31-06DF764F25FC}"/>
          </ac:spMkLst>
        </pc:spChg>
        <pc:spChg chg="add">
          <ac:chgData name="Joshua Simmons" userId="402af2264fbc3634" providerId="LiveId" clId="{5F5E045C-94D0-4B4A-BBE9-1E4CDE95D98A}" dt="2022-08-26T21:57:05.012" v="698" actId="26606"/>
          <ac:spMkLst>
            <pc:docMk/>
            <pc:sldMk cId="782318427" sldId="450"/>
            <ac:spMk id="20" creationId="{2DD3F846-0483-40F5-A881-0C1AD2A0CAD7}"/>
          </ac:spMkLst>
        </pc:spChg>
        <pc:picChg chg="add mod">
          <ac:chgData name="Joshua Simmons" userId="402af2264fbc3634" providerId="LiveId" clId="{5F5E045C-94D0-4B4A-BBE9-1E4CDE95D98A}" dt="2022-08-26T22:03:17.011" v="699" actId="27614"/>
          <ac:picMkLst>
            <pc:docMk/>
            <pc:sldMk cId="782318427" sldId="450"/>
            <ac:picMk id="3" creationId="{E0149740-BA11-C96A-4341-7FE5AC3A6971}"/>
          </ac:picMkLst>
        </pc:picChg>
      </pc:sldChg>
      <pc:sldChg chg="addSp delSp modSp new mod">
        <pc:chgData name="Joshua Simmons" userId="402af2264fbc3634" providerId="LiveId" clId="{5F5E045C-94D0-4B4A-BBE9-1E4CDE95D98A}" dt="2022-08-26T22:19:18.605" v="787" actId="1076"/>
        <pc:sldMkLst>
          <pc:docMk/>
          <pc:sldMk cId="1391099859" sldId="451"/>
        </pc:sldMkLst>
        <pc:graphicFrameChg chg="add del mod">
          <ac:chgData name="Joshua Simmons" userId="402af2264fbc3634" providerId="LiveId" clId="{5F5E045C-94D0-4B4A-BBE9-1E4CDE95D98A}" dt="2022-08-26T22:08:06.737" v="725" actId="12084"/>
          <ac:graphicFrameMkLst>
            <pc:docMk/>
            <pc:sldMk cId="1391099859" sldId="451"/>
            <ac:graphicFrameMk id="14" creationId="{C8C3C7DC-DBDA-C217-7A2F-E40D160710C8}"/>
          </ac:graphicFrameMkLst>
        </pc:graphicFrameChg>
        <pc:graphicFrameChg chg="add del mod">
          <ac:chgData name="Joshua Simmons" userId="402af2264fbc3634" providerId="LiveId" clId="{5F5E045C-94D0-4B4A-BBE9-1E4CDE95D98A}" dt="2022-08-26T22:08:53.360" v="728" actId="12084"/>
          <ac:graphicFrameMkLst>
            <pc:docMk/>
            <pc:sldMk cId="1391099859" sldId="451"/>
            <ac:graphicFrameMk id="15" creationId="{50204BDD-134E-B64B-7641-E8BF98F5355F}"/>
          </ac:graphicFrameMkLst>
        </pc:graphicFrameChg>
        <pc:graphicFrameChg chg="add del mod">
          <ac:chgData name="Joshua Simmons" userId="402af2264fbc3634" providerId="LiveId" clId="{5F5E045C-94D0-4B4A-BBE9-1E4CDE95D98A}" dt="2022-08-26T22:09:46.384" v="733" actId="12084"/>
          <ac:graphicFrameMkLst>
            <pc:docMk/>
            <pc:sldMk cId="1391099859" sldId="451"/>
            <ac:graphicFrameMk id="16" creationId="{F49F6212-FF97-5061-8114-A6ECB6E43375}"/>
          </ac:graphicFrameMkLst>
        </pc:graphicFrameChg>
        <pc:graphicFrameChg chg="add del mod">
          <ac:chgData name="Joshua Simmons" userId="402af2264fbc3634" providerId="LiveId" clId="{5F5E045C-94D0-4B4A-BBE9-1E4CDE95D98A}" dt="2022-08-26T22:11:49.144" v="736" actId="12084"/>
          <ac:graphicFrameMkLst>
            <pc:docMk/>
            <pc:sldMk cId="1391099859" sldId="451"/>
            <ac:graphicFrameMk id="17" creationId="{1EB018C4-7F34-BB4D-5254-111795B2247A}"/>
          </ac:graphicFrameMkLst>
        </pc:graphicFrameChg>
        <pc:graphicFrameChg chg="add del mod">
          <ac:chgData name="Joshua Simmons" userId="402af2264fbc3634" providerId="LiveId" clId="{5F5E045C-94D0-4B4A-BBE9-1E4CDE95D98A}" dt="2022-08-26T22:13:59.728" v="744" actId="12084"/>
          <ac:graphicFrameMkLst>
            <pc:docMk/>
            <pc:sldMk cId="1391099859" sldId="451"/>
            <ac:graphicFrameMk id="18" creationId="{826903AC-6280-2053-97D0-8F140AE75E4B}"/>
          </ac:graphicFrameMkLst>
        </pc:graphicFrameChg>
        <pc:graphicFrameChg chg="add del mod">
          <ac:chgData name="Joshua Simmons" userId="402af2264fbc3634" providerId="LiveId" clId="{5F5E045C-94D0-4B4A-BBE9-1E4CDE95D98A}" dt="2022-08-26T22:16:30.920" v="751" actId="12084"/>
          <ac:graphicFrameMkLst>
            <pc:docMk/>
            <pc:sldMk cId="1391099859" sldId="451"/>
            <ac:graphicFrameMk id="19" creationId="{20F380F5-3971-8E73-CC1B-29905E75217A}"/>
          </ac:graphicFrameMkLst>
        </pc:graphicFrameChg>
        <pc:graphicFrameChg chg="add del mod">
          <ac:chgData name="Joshua Simmons" userId="402af2264fbc3634" providerId="LiveId" clId="{5F5E045C-94D0-4B4A-BBE9-1E4CDE95D98A}" dt="2022-08-26T22:17:24.624" v="758" actId="12084"/>
          <ac:graphicFrameMkLst>
            <pc:docMk/>
            <pc:sldMk cId="1391099859" sldId="451"/>
            <ac:graphicFrameMk id="20" creationId="{F69AF862-282F-381B-E428-FBB723A8BCC7}"/>
          </ac:graphicFrameMkLst>
        </pc:graphicFrameChg>
        <pc:picChg chg="add del mod">
          <ac:chgData name="Joshua Simmons" userId="402af2264fbc3634" providerId="LiveId" clId="{5F5E045C-94D0-4B4A-BBE9-1E4CDE95D98A}" dt="2022-08-26T22:18:21.213" v="775" actId="1076"/>
          <ac:picMkLst>
            <pc:docMk/>
            <pc:sldMk cId="1391099859" sldId="451"/>
            <ac:picMk id="3" creationId="{5A6C9EB1-3519-E4E4-1312-E4D4D253C733}"/>
          </ac:picMkLst>
        </pc:picChg>
        <pc:picChg chg="add del mod">
          <ac:chgData name="Joshua Simmons" userId="402af2264fbc3634" providerId="LiveId" clId="{5F5E045C-94D0-4B4A-BBE9-1E4CDE95D98A}" dt="2022-08-26T22:18:29.744" v="778" actId="12788"/>
          <ac:picMkLst>
            <pc:docMk/>
            <pc:sldMk cId="1391099859" sldId="451"/>
            <ac:picMk id="4" creationId="{E5EF4923-AFF8-3711-ECDF-7EAB730B1147}"/>
          </ac:picMkLst>
        </pc:picChg>
        <pc:picChg chg="add del mod">
          <ac:chgData name="Joshua Simmons" userId="402af2264fbc3634" providerId="LiveId" clId="{5F5E045C-94D0-4B4A-BBE9-1E4CDE95D98A}" dt="2022-08-26T22:18:48.758" v="781" actId="1076"/>
          <ac:picMkLst>
            <pc:docMk/>
            <pc:sldMk cId="1391099859" sldId="451"/>
            <ac:picMk id="5" creationId="{C3602655-F3B4-C953-0758-CD6708669C37}"/>
          </ac:picMkLst>
        </pc:picChg>
        <pc:picChg chg="add del mod">
          <ac:chgData name="Joshua Simmons" userId="402af2264fbc3634" providerId="LiveId" clId="{5F5E045C-94D0-4B4A-BBE9-1E4CDE95D98A}" dt="2022-08-26T22:18:40.726" v="779" actId="1076"/>
          <ac:picMkLst>
            <pc:docMk/>
            <pc:sldMk cId="1391099859" sldId="451"/>
            <ac:picMk id="6" creationId="{87EF3C91-503D-043D-0B32-61588E066CE3}"/>
          </ac:picMkLst>
        </pc:picChg>
        <pc:picChg chg="add del mod">
          <ac:chgData name="Joshua Simmons" userId="402af2264fbc3634" providerId="LiveId" clId="{5F5E045C-94D0-4B4A-BBE9-1E4CDE95D98A}" dt="2022-08-26T22:18:45.213" v="780" actId="1076"/>
          <ac:picMkLst>
            <pc:docMk/>
            <pc:sldMk cId="1391099859" sldId="451"/>
            <ac:picMk id="7" creationId="{B2D9AA4F-FC4C-298D-1B6B-F9B3BF1088B1}"/>
          </ac:picMkLst>
        </pc:picChg>
        <pc:picChg chg="add del mod">
          <ac:chgData name="Joshua Simmons" userId="402af2264fbc3634" providerId="LiveId" clId="{5F5E045C-94D0-4B4A-BBE9-1E4CDE95D98A}" dt="2022-08-26T22:18:53.397" v="782" actId="1076"/>
          <ac:picMkLst>
            <pc:docMk/>
            <pc:sldMk cId="1391099859" sldId="451"/>
            <ac:picMk id="8" creationId="{5C77EC94-3AFE-0C09-6AB4-89401A1E5D41}"/>
          </ac:picMkLst>
        </pc:picChg>
        <pc:picChg chg="add del mod">
          <ac:chgData name="Joshua Simmons" userId="402af2264fbc3634" providerId="LiveId" clId="{5F5E045C-94D0-4B4A-BBE9-1E4CDE95D98A}" dt="2022-08-26T22:19:11.463" v="786" actId="1076"/>
          <ac:picMkLst>
            <pc:docMk/>
            <pc:sldMk cId="1391099859" sldId="451"/>
            <ac:picMk id="9" creationId="{5D00A4D2-1F0F-4F33-8109-A338A64EA0E5}"/>
          </ac:picMkLst>
        </pc:picChg>
        <pc:picChg chg="add del mod">
          <ac:chgData name="Joshua Simmons" userId="402af2264fbc3634" providerId="LiveId" clId="{5F5E045C-94D0-4B4A-BBE9-1E4CDE95D98A}" dt="2022-08-26T22:19:09.029" v="785" actId="1076"/>
          <ac:picMkLst>
            <pc:docMk/>
            <pc:sldMk cId="1391099859" sldId="451"/>
            <ac:picMk id="10" creationId="{D2ECD2A3-1965-E6D6-36B2-A328E44B521A}"/>
          </ac:picMkLst>
        </pc:picChg>
        <pc:picChg chg="add del mod">
          <ac:chgData name="Joshua Simmons" userId="402af2264fbc3634" providerId="LiveId" clId="{5F5E045C-94D0-4B4A-BBE9-1E4CDE95D98A}" dt="2022-08-26T22:19:18.605" v="787" actId="1076"/>
          <ac:picMkLst>
            <pc:docMk/>
            <pc:sldMk cId="1391099859" sldId="451"/>
            <ac:picMk id="11" creationId="{E5D493D3-66E9-0FDD-E42B-A8A3130B228A}"/>
          </ac:picMkLst>
        </pc:picChg>
        <pc:picChg chg="add del mod">
          <ac:chgData name="Joshua Simmons" userId="402af2264fbc3634" providerId="LiveId" clId="{5F5E045C-94D0-4B4A-BBE9-1E4CDE95D98A}" dt="2022-08-26T22:05:40.157" v="718" actId="478"/>
          <ac:picMkLst>
            <pc:docMk/>
            <pc:sldMk cId="1391099859" sldId="451"/>
            <ac:picMk id="12" creationId="{C119E92E-42C8-634C-A8A7-F9E9DD364329}"/>
          </ac:picMkLst>
        </pc:picChg>
        <pc:picChg chg="add del mod">
          <ac:chgData name="Joshua Simmons" userId="402af2264fbc3634" providerId="LiveId" clId="{5F5E045C-94D0-4B4A-BBE9-1E4CDE95D98A}" dt="2022-08-26T22:06:04.809" v="723" actId="478"/>
          <ac:picMkLst>
            <pc:docMk/>
            <pc:sldMk cId="1391099859" sldId="451"/>
            <ac:picMk id="13" creationId="{98010BAE-40F8-A0BA-C697-B866EE4E2E8C}"/>
          </ac:picMkLst>
        </pc:picChg>
      </pc:sldChg>
      <pc:sldChg chg="addSp delSp modSp new mod modClrScheme chgLayout">
        <pc:chgData name="Joshua Simmons" userId="402af2264fbc3634" providerId="LiveId" clId="{5F5E045C-94D0-4B4A-BBE9-1E4CDE95D98A}" dt="2022-08-26T22:21:42.983" v="809" actId="1076"/>
        <pc:sldMkLst>
          <pc:docMk/>
          <pc:sldMk cId="2481284128" sldId="452"/>
        </pc:sldMkLst>
        <pc:spChg chg="mod ord">
          <ac:chgData name="Joshua Simmons" userId="402af2264fbc3634" providerId="LiveId" clId="{5F5E045C-94D0-4B4A-BBE9-1E4CDE95D98A}" dt="2022-08-26T22:21:01.238" v="797" actId="700"/>
          <ac:spMkLst>
            <pc:docMk/>
            <pc:sldMk cId="2481284128" sldId="452"/>
            <ac:spMk id="2" creationId="{5A1C7FE5-1B6B-B816-9C16-DF13EA345617}"/>
          </ac:spMkLst>
        </pc:spChg>
        <pc:spChg chg="add del mod ord">
          <ac:chgData name="Joshua Simmons" userId="402af2264fbc3634" providerId="LiveId" clId="{5F5E045C-94D0-4B4A-BBE9-1E4CDE95D98A}" dt="2022-08-26T22:20:35.397" v="792" actId="478"/>
          <ac:spMkLst>
            <pc:docMk/>
            <pc:sldMk cId="2481284128" sldId="452"/>
            <ac:spMk id="3" creationId="{F6B1C71E-3F01-3B72-707C-8EC7D5A328F9}"/>
          </ac:spMkLst>
        </pc:spChg>
        <pc:spChg chg="add mod ord">
          <ac:chgData name="Joshua Simmons" userId="402af2264fbc3634" providerId="LiveId" clId="{5F5E045C-94D0-4B4A-BBE9-1E4CDE95D98A}" dt="2022-08-26T22:21:42.983" v="809" actId="1076"/>
          <ac:spMkLst>
            <pc:docMk/>
            <pc:sldMk cId="2481284128" sldId="452"/>
            <ac:spMk id="4" creationId="{4BE2ED33-7D6C-9FA7-6381-6B45FCE961A4}"/>
          </ac:spMkLst>
        </pc:spChg>
      </pc:sldChg>
      <pc:sldChg chg="new del">
        <pc:chgData name="Joshua Simmons" userId="402af2264fbc3634" providerId="LiveId" clId="{5F5E045C-94D0-4B4A-BBE9-1E4CDE95D98A}" dt="2022-08-26T22:20:28.542" v="790" actId="47"/>
        <pc:sldMkLst>
          <pc:docMk/>
          <pc:sldMk cId="1899356730" sldId="453"/>
        </pc:sldMkLst>
      </pc:sldChg>
      <pc:sldChg chg="modSp mod">
        <pc:chgData name="Joshua Simmons" userId="402af2264fbc3634" providerId="LiveId" clId="{5F5E045C-94D0-4B4A-BBE9-1E4CDE95D98A}" dt="2022-08-30T23:04:14.662" v="948" actId="6549"/>
        <pc:sldMkLst>
          <pc:docMk/>
          <pc:sldMk cId="3572871799" sldId="458"/>
        </pc:sldMkLst>
        <pc:spChg chg="mod">
          <ac:chgData name="Joshua Simmons" userId="402af2264fbc3634" providerId="LiveId" clId="{5F5E045C-94D0-4B4A-BBE9-1E4CDE95D98A}" dt="2022-08-30T23:04:14.662" v="948" actId="6549"/>
          <ac:spMkLst>
            <pc:docMk/>
            <pc:sldMk cId="3572871799" sldId="458"/>
            <ac:spMk id="2" creationId="{3EFC5FCE-1D78-8100-FC44-E228ECB698E9}"/>
          </ac:spMkLst>
        </pc:spChg>
      </pc:sldChg>
      <pc:sldChg chg="modSp mod">
        <pc:chgData name="Joshua Simmons" userId="402af2264fbc3634" providerId="LiveId" clId="{5F5E045C-94D0-4B4A-BBE9-1E4CDE95D98A}" dt="2022-08-30T22:56:08.061" v="830" actId="27636"/>
        <pc:sldMkLst>
          <pc:docMk/>
          <pc:sldMk cId="2931887847" sldId="460"/>
        </pc:sldMkLst>
        <pc:spChg chg="mod">
          <ac:chgData name="Joshua Simmons" userId="402af2264fbc3634" providerId="LiveId" clId="{5F5E045C-94D0-4B4A-BBE9-1E4CDE95D98A}" dt="2022-08-30T22:56:08.061" v="830" actId="27636"/>
          <ac:spMkLst>
            <pc:docMk/>
            <pc:sldMk cId="2931887847" sldId="460"/>
            <ac:spMk id="3" creationId="{AC1A89B2-1EE1-A09B-C2C4-D2BBD5EE9D03}"/>
          </ac:spMkLst>
        </pc:spChg>
      </pc:sldChg>
      <pc:sldChg chg="modSp mod">
        <pc:chgData name="Joshua Simmons" userId="402af2264fbc3634" providerId="LiveId" clId="{5F5E045C-94D0-4B4A-BBE9-1E4CDE95D98A}" dt="2022-08-30T23:03:37.327" v="947" actId="572"/>
        <pc:sldMkLst>
          <pc:docMk/>
          <pc:sldMk cId="2019923832" sldId="461"/>
        </pc:sldMkLst>
        <pc:graphicFrameChg chg="mod modGraphic">
          <ac:chgData name="Joshua Simmons" userId="402af2264fbc3634" providerId="LiveId" clId="{5F5E045C-94D0-4B4A-BBE9-1E4CDE95D98A}" dt="2022-08-30T23:03:37.327" v="947" actId="572"/>
          <ac:graphicFrameMkLst>
            <pc:docMk/>
            <pc:sldMk cId="2019923832" sldId="461"/>
            <ac:graphicFrameMk id="9" creationId="{B9D4A253-9F84-773B-F369-948D6A5973E7}"/>
          </ac:graphicFrameMkLst>
        </pc:graphicFrameChg>
      </pc:sldChg>
      <pc:sldChg chg="modSp add mod">
        <pc:chgData name="Joshua Simmons" userId="402af2264fbc3634" providerId="LiveId" clId="{5F5E045C-94D0-4B4A-BBE9-1E4CDE95D98A}" dt="2022-08-31T03:25:02.122" v="982" actId="1036"/>
        <pc:sldMkLst>
          <pc:docMk/>
          <pc:sldMk cId="441387778" sldId="463"/>
        </pc:sldMkLst>
        <pc:spChg chg="mod">
          <ac:chgData name="Joshua Simmons" userId="402af2264fbc3634" providerId="LiveId" clId="{5F5E045C-94D0-4B4A-BBE9-1E4CDE95D98A}" dt="2022-08-31T03:25:02.122" v="982" actId="1036"/>
          <ac:spMkLst>
            <pc:docMk/>
            <pc:sldMk cId="441387778" sldId="463"/>
            <ac:spMk id="4" creationId="{4BE2ED33-7D6C-9FA7-6381-6B45FCE961A4}"/>
          </ac:spMkLst>
        </pc:spChg>
      </pc:sldChg>
      <pc:sldChg chg="add del">
        <pc:chgData name="Joshua Simmons" userId="402af2264fbc3634" providerId="LiveId" clId="{5F5E045C-94D0-4B4A-BBE9-1E4CDE95D98A}" dt="2022-08-31T03:23:37.742" v="953"/>
        <pc:sldMkLst>
          <pc:docMk/>
          <pc:sldMk cId="1828819788" sldId="464"/>
        </pc:sldMkLst>
      </pc:sldChg>
      <pc:sldMasterChg chg="modSp mod modSldLayout">
        <pc:chgData name="Joshua Simmons" userId="402af2264fbc3634" providerId="LiveId" clId="{5F5E045C-94D0-4B4A-BBE9-1E4CDE95D98A}" dt="2022-08-25T23:19:17.961" v="14" actId="208"/>
        <pc:sldMasterMkLst>
          <pc:docMk/>
          <pc:sldMasterMk cId="3070259893" sldId="2147483721"/>
        </pc:sldMasterMkLst>
        <pc:spChg chg="mod">
          <ac:chgData name="Joshua Simmons" userId="402af2264fbc3634" providerId="LiveId" clId="{5F5E045C-94D0-4B4A-BBE9-1E4CDE95D98A}" dt="2022-08-25T23:18:00.419" v="8" actId="207"/>
          <ac:spMkLst>
            <pc:docMk/>
            <pc:sldMasterMk cId="3070259893" sldId="2147483721"/>
            <ac:spMk id="2" creationId="{00000000-0000-0000-0000-000000000000}"/>
          </ac:spMkLst>
        </pc:spChg>
        <pc:spChg chg="mod">
          <ac:chgData name="Joshua Simmons" userId="402af2264fbc3634" providerId="LiveId" clId="{5F5E045C-94D0-4B4A-BBE9-1E4CDE95D98A}" dt="2022-08-25T23:18:13.929" v="9" actId="207"/>
          <ac:spMkLst>
            <pc:docMk/>
            <pc:sldMasterMk cId="3070259893" sldId="2147483721"/>
            <ac:spMk id="3" creationId="{00000000-0000-0000-0000-000000000000}"/>
          </ac:spMkLst>
        </pc:spChg>
        <pc:cxnChg chg="mod">
          <ac:chgData name="Joshua Simmons" userId="402af2264fbc3634" providerId="LiveId" clId="{5F5E045C-94D0-4B4A-BBE9-1E4CDE95D98A}" dt="2022-08-25T23:18:52.996" v="12" actId="208"/>
          <ac:cxnSpMkLst>
            <pc:docMk/>
            <pc:sldMasterMk cId="3070259893" sldId="2147483721"/>
            <ac:cxnSpMk id="10" creationId="{00000000-0000-0000-0000-000000000000}"/>
          </ac:cxnSpMkLst>
        </pc:cxnChg>
        <pc:sldLayoutChg chg="modSp mod">
          <pc:chgData name="Joshua Simmons" userId="402af2264fbc3634" providerId="LiveId" clId="{5F5E045C-94D0-4B4A-BBE9-1E4CDE95D98A}" dt="2022-08-25T23:19:07.313" v="13" actId="208"/>
          <pc:sldLayoutMkLst>
            <pc:docMk/>
            <pc:sldMasterMk cId="3070259893" sldId="2147483721"/>
            <pc:sldLayoutMk cId="2591670625" sldId="2147483722"/>
          </pc:sldLayoutMkLst>
          <pc:spChg chg="mod">
            <ac:chgData name="Joshua Simmons" userId="402af2264fbc3634" providerId="LiveId" clId="{5F5E045C-94D0-4B4A-BBE9-1E4CDE95D98A}" dt="2022-08-25T23:18:24.086" v="10" actId="207"/>
            <ac:spMkLst>
              <pc:docMk/>
              <pc:sldMasterMk cId="3070259893" sldId="2147483721"/>
              <pc:sldLayoutMk cId="2591670625" sldId="2147483722"/>
              <ac:spMk id="2" creationId="{00000000-0000-0000-0000-000000000000}"/>
            </ac:spMkLst>
          </pc:spChg>
          <pc:cxnChg chg="mod">
            <ac:chgData name="Joshua Simmons" userId="402af2264fbc3634" providerId="LiveId" clId="{5F5E045C-94D0-4B4A-BBE9-1E4CDE95D98A}" dt="2022-08-25T23:19:07.313" v="13" actId="208"/>
            <ac:cxnSpMkLst>
              <pc:docMk/>
              <pc:sldMasterMk cId="3070259893" sldId="2147483721"/>
              <pc:sldLayoutMk cId="2591670625" sldId="2147483722"/>
              <ac:cxnSpMk id="9" creationId="{00000000-0000-0000-0000-000000000000}"/>
            </ac:cxnSpMkLst>
          </pc:cxnChg>
        </pc:sldLayoutChg>
        <pc:sldLayoutChg chg="modSp mod">
          <pc:chgData name="Joshua Simmons" userId="402af2264fbc3634" providerId="LiveId" clId="{5F5E045C-94D0-4B4A-BBE9-1E4CDE95D98A}" dt="2022-08-25T23:19:17.961" v="14" actId="208"/>
          <pc:sldLayoutMkLst>
            <pc:docMk/>
            <pc:sldMasterMk cId="3070259893" sldId="2147483721"/>
            <pc:sldLayoutMk cId="2248677713" sldId="2147483724"/>
          </pc:sldLayoutMkLst>
          <pc:spChg chg="mod">
            <ac:chgData name="Joshua Simmons" userId="402af2264fbc3634" providerId="LiveId" clId="{5F5E045C-94D0-4B4A-BBE9-1E4CDE95D98A}" dt="2022-08-25T23:18:32.141" v="11" actId="207"/>
            <ac:spMkLst>
              <pc:docMk/>
              <pc:sldMasterMk cId="3070259893" sldId="2147483721"/>
              <pc:sldLayoutMk cId="2248677713" sldId="2147483724"/>
              <ac:spMk id="2" creationId="{00000000-0000-0000-0000-000000000000}"/>
            </ac:spMkLst>
          </pc:spChg>
          <pc:cxnChg chg="mod">
            <ac:chgData name="Joshua Simmons" userId="402af2264fbc3634" providerId="LiveId" clId="{5F5E045C-94D0-4B4A-BBE9-1E4CDE95D98A}" dt="2022-08-25T23:19:17.961" v="14" actId="208"/>
            <ac:cxnSpMkLst>
              <pc:docMk/>
              <pc:sldMasterMk cId="3070259893" sldId="2147483721"/>
              <pc:sldLayoutMk cId="2248677713" sldId="2147483724"/>
              <ac:cxnSpMk id="9" creationId="{00000000-0000-0000-0000-000000000000}"/>
            </ac:cxnSpMkLst>
          </pc:cxnChg>
        </pc:sldLayoutChg>
      </pc:sldMasterChg>
      <pc:sldMasterChg chg="modSp mod modSldLayout">
        <pc:chgData name="Joshua Simmons" userId="402af2264fbc3634" providerId="LiveId" clId="{5F5E045C-94D0-4B4A-BBE9-1E4CDE95D98A}" dt="2022-08-25T23:22:22.183" v="26" actId="208"/>
        <pc:sldMasterMkLst>
          <pc:docMk/>
          <pc:sldMasterMk cId="1930415344" sldId="2147483750"/>
        </pc:sldMasterMkLst>
        <pc:spChg chg="mod">
          <ac:chgData name="Joshua Simmons" userId="402af2264fbc3634" providerId="LiveId" clId="{5F5E045C-94D0-4B4A-BBE9-1E4CDE95D98A}" dt="2022-08-25T23:22:12.189" v="24" actId="207"/>
          <ac:spMkLst>
            <pc:docMk/>
            <pc:sldMasterMk cId="1930415344" sldId="2147483750"/>
            <ac:spMk id="2" creationId="{00000000-0000-0000-0000-000000000000}"/>
          </ac:spMkLst>
        </pc:spChg>
        <pc:spChg chg="mod">
          <ac:chgData name="Joshua Simmons" userId="402af2264fbc3634" providerId="LiveId" clId="{5F5E045C-94D0-4B4A-BBE9-1E4CDE95D98A}" dt="2022-08-25T23:22:14.930" v="25" actId="207"/>
          <ac:spMkLst>
            <pc:docMk/>
            <pc:sldMasterMk cId="1930415344" sldId="2147483750"/>
            <ac:spMk id="3" creationId="{00000000-0000-0000-0000-000000000000}"/>
          </ac:spMkLst>
        </pc:spChg>
        <pc:cxnChg chg="mod">
          <ac:chgData name="Joshua Simmons" userId="402af2264fbc3634" providerId="LiveId" clId="{5F5E045C-94D0-4B4A-BBE9-1E4CDE95D98A}" dt="2022-08-25T23:22:22.183" v="26" actId="208"/>
          <ac:cxnSpMkLst>
            <pc:docMk/>
            <pc:sldMasterMk cId="1930415344" sldId="2147483750"/>
            <ac:cxnSpMk id="10" creationId="{00000000-0000-0000-0000-000000000000}"/>
          </ac:cxnSpMkLst>
        </pc:cxnChg>
        <pc:sldLayoutChg chg="modSp">
          <pc:chgData name="Joshua Simmons" userId="402af2264fbc3634" providerId="LiveId" clId="{5F5E045C-94D0-4B4A-BBE9-1E4CDE95D98A}" dt="2022-08-25T23:21:26.523" v="19" actId="207"/>
          <pc:sldLayoutMkLst>
            <pc:docMk/>
            <pc:sldMasterMk cId="1930415344" sldId="2147483750"/>
            <pc:sldLayoutMk cId="2295439489" sldId="2147483755"/>
          </pc:sldLayoutMkLst>
          <pc:spChg chg="mod">
            <ac:chgData name="Joshua Simmons" userId="402af2264fbc3634" providerId="LiveId" clId="{5F5E045C-94D0-4B4A-BBE9-1E4CDE95D98A}" dt="2022-08-25T23:21:23.014" v="18" actId="207"/>
            <ac:spMkLst>
              <pc:docMk/>
              <pc:sldMasterMk cId="1930415344" sldId="2147483750"/>
              <pc:sldLayoutMk cId="2295439489" sldId="2147483755"/>
              <ac:spMk id="4" creationId="{00000000-0000-0000-0000-000000000000}"/>
            </ac:spMkLst>
          </pc:spChg>
          <pc:spChg chg="mod">
            <ac:chgData name="Joshua Simmons" userId="402af2264fbc3634" providerId="LiveId" clId="{5F5E045C-94D0-4B4A-BBE9-1E4CDE95D98A}" dt="2022-08-25T23:21:26.523" v="19" actId="207"/>
            <ac:spMkLst>
              <pc:docMk/>
              <pc:sldMasterMk cId="1930415344" sldId="2147483750"/>
              <pc:sldLayoutMk cId="2295439489" sldId="2147483755"/>
              <ac:spMk id="6" creationId="{00000000-0000-0000-0000-000000000000}"/>
            </ac:spMkLst>
          </pc:spChg>
          <pc:spChg chg="mod">
            <ac:chgData name="Joshua Simmons" userId="402af2264fbc3634" providerId="LiveId" clId="{5F5E045C-94D0-4B4A-BBE9-1E4CDE95D98A}" dt="2022-08-25T23:21:19.492" v="17" actId="207"/>
            <ac:spMkLst>
              <pc:docMk/>
              <pc:sldMasterMk cId="1930415344" sldId="2147483750"/>
              <pc:sldLayoutMk cId="2295439489" sldId="2147483755"/>
              <ac:spMk id="10" creationId="{00000000-0000-0000-0000-000000000000}"/>
            </ac:spMkLst>
          </pc:spChg>
        </pc:sldLayoutChg>
      </pc:sldMasterChg>
      <pc:sldMasterChg chg="del delSldLayout">
        <pc:chgData name="Joshua Simmons" userId="402af2264fbc3634" providerId="LiveId" clId="{5F5E045C-94D0-4B4A-BBE9-1E4CDE95D98A}" dt="2022-08-25T23:22:41.578" v="36" actId="2696"/>
        <pc:sldMasterMkLst>
          <pc:docMk/>
          <pc:sldMasterMk cId="3767162096" sldId="2147483762"/>
        </pc:sldMasterMkLst>
        <pc:sldLayoutChg chg="del">
          <pc:chgData name="Joshua Simmons" userId="402af2264fbc3634" providerId="LiveId" clId="{5F5E045C-94D0-4B4A-BBE9-1E4CDE95D98A}" dt="2022-08-25T23:22:41.548" v="27" actId="2696"/>
          <pc:sldLayoutMkLst>
            <pc:docMk/>
            <pc:sldMasterMk cId="3767162096" sldId="2147483762"/>
            <pc:sldLayoutMk cId="2946770945" sldId="2147483763"/>
          </pc:sldLayoutMkLst>
        </pc:sldLayoutChg>
        <pc:sldLayoutChg chg="del">
          <pc:chgData name="Joshua Simmons" userId="402af2264fbc3634" providerId="LiveId" clId="{5F5E045C-94D0-4B4A-BBE9-1E4CDE95D98A}" dt="2022-08-25T23:22:41.548" v="28" actId="2696"/>
          <pc:sldLayoutMkLst>
            <pc:docMk/>
            <pc:sldMasterMk cId="3767162096" sldId="2147483762"/>
            <pc:sldLayoutMk cId="1496035018" sldId="2147483764"/>
          </pc:sldLayoutMkLst>
        </pc:sldLayoutChg>
        <pc:sldLayoutChg chg="del">
          <pc:chgData name="Joshua Simmons" userId="402af2264fbc3634" providerId="LiveId" clId="{5F5E045C-94D0-4B4A-BBE9-1E4CDE95D98A}" dt="2022-08-25T23:22:41.548" v="29" actId="2696"/>
          <pc:sldLayoutMkLst>
            <pc:docMk/>
            <pc:sldMasterMk cId="3767162096" sldId="2147483762"/>
            <pc:sldLayoutMk cId="2405231280" sldId="2147483765"/>
          </pc:sldLayoutMkLst>
        </pc:sldLayoutChg>
        <pc:sldLayoutChg chg="del">
          <pc:chgData name="Joshua Simmons" userId="402af2264fbc3634" providerId="LiveId" clId="{5F5E045C-94D0-4B4A-BBE9-1E4CDE95D98A}" dt="2022-08-25T23:22:41.563" v="30" actId="2696"/>
          <pc:sldLayoutMkLst>
            <pc:docMk/>
            <pc:sldMasterMk cId="3767162096" sldId="2147483762"/>
            <pc:sldLayoutMk cId="3400503626" sldId="2147483766"/>
          </pc:sldLayoutMkLst>
        </pc:sldLayoutChg>
        <pc:sldLayoutChg chg="del">
          <pc:chgData name="Joshua Simmons" userId="402af2264fbc3634" providerId="LiveId" clId="{5F5E045C-94D0-4B4A-BBE9-1E4CDE95D98A}" dt="2022-08-25T23:22:41.563" v="31" actId="2696"/>
          <pc:sldLayoutMkLst>
            <pc:docMk/>
            <pc:sldMasterMk cId="3767162096" sldId="2147483762"/>
            <pc:sldLayoutMk cId="3373996412" sldId="2147483767"/>
          </pc:sldLayoutMkLst>
        </pc:sldLayoutChg>
        <pc:sldLayoutChg chg="del">
          <pc:chgData name="Joshua Simmons" userId="402af2264fbc3634" providerId="LiveId" clId="{5F5E045C-94D0-4B4A-BBE9-1E4CDE95D98A}" dt="2022-08-25T23:22:41.563" v="32" actId="2696"/>
          <pc:sldLayoutMkLst>
            <pc:docMk/>
            <pc:sldMasterMk cId="3767162096" sldId="2147483762"/>
            <pc:sldLayoutMk cId="341222785" sldId="2147483768"/>
          </pc:sldLayoutMkLst>
        </pc:sldLayoutChg>
        <pc:sldLayoutChg chg="del">
          <pc:chgData name="Joshua Simmons" userId="402af2264fbc3634" providerId="LiveId" clId="{5F5E045C-94D0-4B4A-BBE9-1E4CDE95D98A}" dt="2022-08-25T23:22:41.563" v="33" actId="2696"/>
          <pc:sldLayoutMkLst>
            <pc:docMk/>
            <pc:sldMasterMk cId="3767162096" sldId="2147483762"/>
            <pc:sldLayoutMk cId="1563218664" sldId="2147483769"/>
          </pc:sldLayoutMkLst>
        </pc:sldLayoutChg>
        <pc:sldLayoutChg chg="del">
          <pc:chgData name="Joshua Simmons" userId="402af2264fbc3634" providerId="LiveId" clId="{5F5E045C-94D0-4B4A-BBE9-1E4CDE95D98A}" dt="2022-08-25T23:22:41.563" v="34" actId="2696"/>
          <pc:sldLayoutMkLst>
            <pc:docMk/>
            <pc:sldMasterMk cId="3767162096" sldId="2147483762"/>
            <pc:sldLayoutMk cId="3615816393" sldId="2147483770"/>
          </pc:sldLayoutMkLst>
        </pc:sldLayoutChg>
        <pc:sldLayoutChg chg="del">
          <pc:chgData name="Joshua Simmons" userId="402af2264fbc3634" providerId="LiveId" clId="{5F5E045C-94D0-4B4A-BBE9-1E4CDE95D98A}" dt="2022-08-25T23:22:41.578" v="35" actId="2696"/>
          <pc:sldLayoutMkLst>
            <pc:docMk/>
            <pc:sldMasterMk cId="3767162096" sldId="2147483762"/>
            <pc:sldLayoutMk cId="3978068834" sldId="2147483771"/>
          </pc:sldLayoutMkLst>
        </pc:sldLayoutChg>
      </pc:sldMasterChg>
      <pc:sldMasterChg chg="del delSldLayout">
        <pc:chgData name="Joshua Simmons" userId="402af2264fbc3634" providerId="LiveId" clId="{5F5E045C-94D0-4B4A-BBE9-1E4CDE95D98A}" dt="2022-08-25T23:22:41.610" v="46" actId="2696"/>
        <pc:sldMasterMkLst>
          <pc:docMk/>
          <pc:sldMasterMk cId="3824816994" sldId="2147483772"/>
        </pc:sldMasterMkLst>
        <pc:sldLayoutChg chg="del">
          <pc:chgData name="Joshua Simmons" userId="402af2264fbc3634" providerId="LiveId" clId="{5F5E045C-94D0-4B4A-BBE9-1E4CDE95D98A}" dt="2022-08-25T23:22:41.578" v="37" actId="2696"/>
          <pc:sldLayoutMkLst>
            <pc:docMk/>
            <pc:sldMasterMk cId="3824816994" sldId="2147483772"/>
            <pc:sldLayoutMk cId="1796076288" sldId="2147483773"/>
          </pc:sldLayoutMkLst>
        </pc:sldLayoutChg>
        <pc:sldLayoutChg chg="del">
          <pc:chgData name="Joshua Simmons" userId="402af2264fbc3634" providerId="LiveId" clId="{5F5E045C-94D0-4B4A-BBE9-1E4CDE95D98A}" dt="2022-08-25T23:22:41.578" v="38" actId="2696"/>
          <pc:sldLayoutMkLst>
            <pc:docMk/>
            <pc:sldMasterMk cId="3824816994" sldId="2147483772"/>
            <pc:sldLayoutMk cId="2093763114" sldId="2147483774"/>
          </pc:sldLayoutMkLst>
        </pc:sldLayoutChg>
        <pc:sldLayoutChg chg="del">
          <pc:chgData name="Joshua Simmons" userId="402af2264fbc3634" providerId="LiveId" clId="{5F5E045C-94D0-4B4A-BBE9-1E4CDE95D98A}" dt="2022-08-25T23:22:41.594" v="39" actId="2696"/>
          <pc:sldLayoutMkLst>
            <pc:docMk/>
            <pc:sldMasterMk cId="3824816994" sldId="2147483772"/>
            <pc:sldLayoutMk cId="2289085114" sldId="2147483775"/>
          </pc:sldLayoutMkLst>
        </pc:sldLayoutChg>
        <pc:sldLayoutChg chg="del">
          <pc:chgData name="Joshua Simmons" userId="402af2264fbc3634" providerId="LiveId" clId="{5F5E045C-94D0-4B4A-BBE9-1E4CDE95D98A}" dt="2022-08-25T23:22:41.594" v="40" actId="2696"/>
          <pc:sldLayoutMkLst>
            <pc:docMk/>
            <pc:sldMasterMk cId="3824816994" sldId="2147483772"/>
            <pc:sldLayoutMk cId="2222134147" sldId="2147483776"/>
          </pc:sldLayoutMkLst>
        </pc:sldLayoutChg>
        <pc:sldLayoutChg chg="del">
          <pc:chgData name="Joshua Simmons" userId="402af2264fbc3634" providerId="LiveId" clId="{5F5E045C-94D0-4B4A-BBE9-1E4CDE95D98A}" dt="2022-08-25T23:22:41.594" v="41" actId="2696"/>
          <pc:sldLayoutMkLst>
            <pc:docMk/>
            <pc:sldMasterMk cId="3824816994" sldId="2147483772"/>
            <pc:sldLayoutMk cId="3290801830" sldId="2147483777"/>
          </pc:sldLayoutMkLst>
        </pc:sldLayoutChg>
        <pc:sldLayoutChg chg="del">
          <pc:chgData name="Joshua Simmons" userId="402af2264fbc3634" providerId="LiveId" clId="{5F5E045C-94D0-4B4A-BBE9-1E4CDE95D98A}" dt="2022-08-25T23:22:41.594" v="42" actId="2696"/>
          <pc:sldLayoutMkLst>
            <pc:docMk/>
            <pc:sldMasterMk cId="3824816994" sldId="2147483772"/>
            <pc:sldLayoutMk cId="3974242568" sldId="2147483778"/>
          </pc:sldLayoutMkLst>
        </pc:sldLayoutChg>
        <pc:sldLayoutChg chg="del">
          <pc:chgData name="Joshua Simmons" userId="402af2264fbc3634" providerId="LiveId" clId="{5F5E045C-94D0-4B4A-BBE9-1E4CDE95D98A}" dt="2022-08-25T23:22:41.594" v="43" actId="2696"/>
          <pc:sldLayoutMkLst>
            <pc:docMk/>
            <pc:sldMasterMk cId="3824816994" sldId="2147483772"/>
            <pc:sldLayoutMk cId="2639883234" sldId="2147483779"/>
          </pc:sldLayoutMkLst>
        </pc:sldLayoutChg>
        <pc:sldLayoutChg chg="del">
          <pc:chgData name="Joshua Simmons" userId="402af2264fbc3634" providerId="LiveId" clId="{5F5E045C-94D0-4B4A-BBE9-1E4CDE95D98A}" dt="2022-08-25T23:22:41.610" v="44" actId="2696"/>
          <pc:sldLayoutMkLst>
            <pc:docMk/>
            <pc:sldMasterMk cId="3824816994" sldId="2147483772"/>
            <pc:sldLayoutMk cId="1833631806" sldId="2147483780"/>
          </pc:sldLayoutMkLst>
        </pc:sldLayoutChg>
        <pc:sldLayoutChg chg="del">
          <pc:chgData name="Joshua Simmons" userId="402af2264fbc3634" providerId="LiveId" clId="{5F5E045C-94D0-4B4A-BBE9-1E4CDE95D98A}" dt="2022-08-25T23:22:41.610" v="45" actId="2696"/>
          <pc:sldLayoutMkLst>
            <pc:docMk/>
            <pc:sldMasterMk cId="3824816994" sldId="2147483772"/>
            <pc:sldLayoutMk cId="1946380263" sldId="2147483781"/>
          </pc:sldLayoutMkLst>
        </pc:sldLayoutChg>
      </pc:sldMasterChg>
      <pc:sldMasterChg chg="del delSldLayout">
        <pc:chgData name="Joshua Simmons" userId="402af2264fbc3634" providerId="LiveId" clId="{5F5E045C-94D0-4B4A-BBE9-1E4CDE95D98A}" dt="2022-08-25T23:22:41.628" v="49" actId="2696"/>
        <pc:sldMasterMkLst>
          <pc:docMk/>
          <pc:sldMasterMk cId="2573035044" sldId="2147483782"/>
        </pc:sldMasterMkLst>
        <pc:sldLayoutChg chg="del">
          <pc:chgData name="Joshua Simmons" userId="402af2264fbc3634" providerId="LiveId" clId="{5F5E045C-94D0-4B4A-BBE9-1E4CDE95D98A}" dt="2022-08-25T23:22:41.610" v="47" actId="2696"/>
          <pc:sldLayoutMkLst>
            <pc:docMk/>
            <pc:sldMasterMk cId="2573035044" sldId="2147483782"/>
            <pc:sldLayoutMk cId="689931211" sldId="2147483783"/>
          </pc:sldLayoutMkLst>
        </pc:sldLayoutChg>
        <pc:sldLayoutChg chg="del">
          <pc:chgData name="Joshua Simmons" userId="402af2264fbc3634" providerId="LiveId" clId="{5F5E045C-94D0-4B4A-BBE9-1E4CDE95D98A}" dt="2022-08-25T23:22:41.625" v="48" actId="2696"/>
          <pc:sldLayoutMkLst>
            <pc:docMk/>
            <pc:sldMasterMk cId="2573035044" sldId="2147483782"/>
            <pc:sldLayoutMk cId="341311698" sldId="2147483784"/>
          </pc:sldLayoutMkLst>
        </pc:sldLayoutChg>
      </pc:sldMasterChg>
      <pc:sldMasterChg chg="del delSldLayout">
        <pc:chgData name="Joshua Simmons" userId="402af2264fbc3634" providerId="LiveId" clId="{5F5E045C-94D0-4B4A-BBE9-1E4CDE95D98A}" dt="2022-08-25T23:22:41.641" v="59" actId="2696"/>
        <pc:sldMasterMkLst>
          <pc:docMk/>
          <pc:sldMasterMk cId="605987736" sldId="2147483785"/>
        </pc:sldMasterMkLst>
        <pc:sldLayoutChg chg="del">
          <pc:chgData name="Joshua Simmons" userId="402af2264fbc3634" providerId="LiveId" clId="{5F5E045C-94D0-4B4A-BBE9-1E4CDE95D98A}" dt="2022-08-25T23:22:41.628" v="50" actId="2696"/>
          <pc:sldLayoutMkLst>
            <pc:docMk/>
            <pc:sldMasterMk cId="605987736" sldId="2147483785"/>
            <pc:sldLayoutMk cId="53829554" sldId="2147483786"/>
          </pc:sldLayoutMkLst>
        </pc:sldLayoutChg>
        <pc:sldLayoutChg chg="del">
          <pc:chgData name="Joshua Simmons" userId="402af2264fbc3634" providerId="LiveId" clId="{5F5E045C-94D0-4B4A-BBE9-1E4CDE95D98A}" dt="2022-08-25T23:22:41.628" v="51" actId="2696"/>
          <pc:sldLayoutMkLst>
            <pc:docMk/>
            <pc:sldMasterMk cId="605987736" sldId="2147483785"/>
            <pc:sldLayoutMk cId="4068605600" sldId="2147483787"/>
          </pc:sldLayoutMkLst>
        </pc:sldLayoutChg>
        <pc:sldLayoutChg chg="del">
          <pc:chgData name="Joshua Simmons" userId="402af2264fbc3634" providerId="LiveId" clId="{5F5E045C-94D0-4B4A-BBE9-1E4CDE95D98A}" dt="2022-08-25T23:22:41.628" v="52" actId="2696"/>
          <pc:sldLayoutMkLst>
            <pc:docMk/>
            <pc:sldMasterMk cId="605987736" sldId="2147483785"/>
            <pc:sldLayoutMk cId="938453293" sldId="2147483788"/>
          </pc:sldLayoutMkLst>
        </pc:sldLayoutChg>
        <pc:sldLayoutChg chg="del">
          <pc:chgData name="Joshua Simmons" userId="402af2264fbc3634" providerId="LiveId" clId="{5F5E045C-94D0-4B4A-BBE9-1E4CDE95D98A}" dt="2022-08-25T23:22:41.641" v="53" actId="2696"/>
          <pc:sldLayoutMkLst>
            <pc:docMk/>
            <pc:sldMasterMk cId="605987736" sldId="2147483785"/>
            <pc:sldLayoutMk cId="2886350010" sldId="2147483789"/>
          </pc:sldLayoutMkLst>
        </pc:sldLayoutChg>
        <pc:sldLayoutChg chg="del">
          <pc:chgData name="Joshua Simmons" userId="402af2264fbc3634" providerId="LiveId" clId="{5F5E045C-94D0-4B4A-BBE9-1E4CDE95D98A}" dt="2022-08-25T23:22:41.641" v="54" actId="2696"/>
          <pc:sldLayoutMkLst>
            <pc:docMk/>
            <pc:sldMasterMk cId="605987736" sldId="2147483785"/>
            <pc:sldLayoutMk cId="1141695808" sldId="2147483790"/>
          </pc:sldLayoutMkLst>
        </pc:sldLayoutChg>
        <pc:sldLayoutChg chg="del">
          <pc:chgData name="Joshua Simmons" userId="402af2264fbc3634" providerId="LiveId" clId="{5F5E045C-94D0-4B4A-BBE9-1E4CDE95D98A}" dt="2022-08-25T23:22:41.641" v="55" actId="2696"/>
          <pc:sldLayoutMkLst>
            <pc:docMk/>
            <pc:sldMasterMk cId="605987736" sldId="2147483785"/>
            <pc:sldLayoutMk cId="3161226455" sldId="2147483791"/>
          </pc:sldLayoutMkLst>
        </pc:sldLayoutChg>
        <pc:sldLayoutChg chg="del">
          <pc:chgData name="Joshua Simmons" userId="402af2264fbc3634" providerId="LiveId" clId="{5F5E045C-94D0-4B4A-BBE9-1E4CDE95D98A}" dt="2022-08-25T23:22:41.641" v="56" actId="2696"/>
          <pc:sldLayoutMkLst>
            <pc:docMk/>
            <pc:sldMasterMk cId="605987736" sldId="2147483785"/>
            <pc:sldLayoutMk cId="137028956" sldId="2147483792"/>
          </pc:sldLayoutMkLst>
        </pc:sldLayoutChg>
        <pc:sldLayoutChg chg="del">
          <pc:chgData name="Joshua Simmons" userId="402af2264fbc3634" providerId="LiveId" clId="{5F5E045C-94D0-4B4A-BBE9-1E4CDE95D98A}" dt="2022-08-25T23:22:41.641" v="57" actId="2696"/>
          <pc:sldLayoutMkLst>
            <pc:docMk/>
            <pc:sldMasterMk cId="605987736" sldId="2147483785"/>
            <pc:sldLayoutMk cId="198562346" sldId="2147483793"/>
          </pc:sldLayoutMkLst>
        </pc:sldLayoutChg>
        <pc:sldLayoutChg chg="del">
          <pc:chgData name="Joshua Simmons" userId="402af2264fbc3634" providerId="LiveId" clId="{5F5E045C-94D0-4B4A-BBE9-1E4CDE95D98A}" dt="2022-08-25T23:22:41.641" v="58" actId="2696"/>
          <pc:sldLayoutMkLst>
            <pc:docMk/>
            <pc:sldMasterMk cId="605987736" sldId="2147483785"/>
            <pc:sldLayoutMk cId="3817968351" sldId="2147483794"/>
          </pc:sldLayoutMkLst>
        </pc:sldLayoutChg>
      </pc:sldMasterChg>
      <pc:sldMasterChg chg="del delSldLayout">
        <pc:chgData name="Joshua Simmons" userId="402af2264fbc3634" providerId="LiveId" clId="{5F5E045C-94D0-4B4A-BBE9-1E4CDE95D98A}" dt="2022-08-25T23:22:41.673" v="69" actId="2696"/>
        <pc:sldMasterMkLst>
          <pc:docMk/>
          <pc:sldMasterMk cId="994520138" sldId="2147483795"/>
        </pc:sldMasterMkLst>
        <pc:sldLayoutChg chg="del">
          <pc:chgData name="Joshua Simmons" userId="402af2264fbc3634" providerId="LiveId" clId="{5F5E045C-94D0-4B4A-BBE9-1E4CDE95D98A}" dt="2022-08-25T23:22:41.657" v="60" actId="2696"/>
          <pc:sldLayoutMkLst>
            <pc:docMk/>
            <pc:sldMasterMk cId="994520138" sldId="2147483795"/>
            <pc:sldLayoutMk cId="2549562662" sldId="2147483796"/>
          </pc:sldLayoutMkLst>
        </pc:sldLayoutChg>
        <pc:sldLayoutChg chg="del">
          <pc:chgData name="Joshua Simmons" userId="402af2264fbc3634" providerId="LiveId" clId="{5F5E045C-94D0-4B4A-BBE9-1E4CDE95D98A}" dt="2022-08-25T23:22:41.657" v="61" actId="2696"/>
          <pc:sldLayoutMkLst>
            <pc:docMk/>
            <pc:sldMasterMk cId="994520138" sldId="2147483795"/>
            <pc:sldLayoutMk cId="3792803964" sldId="2147483797"/>
          </pc:sldLayoutMkLst>
        </pc:sldLayoutChg>
        <pc:sldLayoutChg chg="del">
          <pc:chgData name="Joshua Simmons" userId="402af2264fbc3634" providerId="LiveId" clId="{5F5E045C-94D0-4B4A-BBE9-1E4CDE95D98A}" dt="2022-08-25T23:22:41.657" v="62" actId="2696"/>
          <pc:sldLayoutMkLst>
            <pc:docMk/>
            <pc:sldMasterMk cId="994520138" sldId="2147483795"/>
            <pc:sldLayoutMk cId="1768876605" sldId="2147483798"/>
          </pc:sldLayoutMkLst>
        </pc:sldLayoutChg>
        <pc:sldLayoutChg chg="del">
          <pc:chgData name="Joshua Simmons" userId="402af2264fbc3634" providerId="LiveId" clId="{5F5E045C-94D0-4B4A-BBE9-1E4CDE95D98A}" dt="2022-08-25T23:22:41.657" v="63" actId="2696"/>
          <pc:sldLayoutMkLst>
            <pc:docMk/>
            <pc:sldMasterMk cId="994520138" sldId="2147483795"/>
            <pc:sldLayoutMk cId="4119648093" sldId="2147483799"/>
          </pc:sldLayoutMkLst>
        </pc:sldLayoutChg>
        <pc:sldLayoutChg chg="del">
          <pc:chgData name="Joshua Simmons" userId="402af2264fbc3634" providerId="LiveId" clId="{5F5E045C-94D0-4B4A-BBE9-1E4CDE95D98A}" dt="2022-08-25T23:22:41.657" v="64" actId="2696"/>
          <pc:sldLayoutMkLst>
            <pc:docMk/>
            <pc:sldMasterMk cId="994520138" sldId="2147483795"/>
            <pc:sldLayoutMk cId="1345637446" sldId="2147483800"/>
          </pc:sldLayoutMkLst>
        </pc:sldLayoutChg>
        <pc:sldLayoutChg chg="del">
          <pc:chgData name="Joshua Simmons" userId="402af2264fbc3634" providerId="LiveId" clId="{5F5E045C-94D0-4B4A-BBE9-1E4CDE95D98A}" dt="2022-08-25T23:22:41.673" v="65" actId="2696"/>
          <pc:sldLayoutMkLst>
            <pc:docMk/>
            <pc:sldMasterMk cId="994520138" sldId="2147483795"/>
            <pc:sldLayoutMk cId="3303665000" sldId="2147483801"/>
          </pc:sldLayoutMkLst>
        </pc:sldLayoutChg>
        <pc:sldLayoutChg chg="del">
          <pc:chgData name="Joshua Simmons" userId="402af2264fbc3634" providerId="LiveId" clId="{5F5E045C-94D0-4B4A-BBE9-1E4CDE95D98A}" dt="2022-08-25T23:22:41.673" v="66" actId="2696"/>
          <pc:sldLayoutMkLst>
            <pc:docMk/>
            <pc:sldMasterMk cId="994520138" sldId="2147483795"/>
            <pc:sldLayoutMk cId="2558222707" sldId="2147483802"/>
          </pc:sldLayoutMkLst>
        </pc:sldLayoutChg>
        <pc:sldLayoutChg chg="del">
          <pc:chgData name="Joshua Simmons" userId="402af2264fbc3634" providerId="LiveId" clId="{5F5E045C-94D0-4B4A-BBE9-1E4CDE95D98A}" dt="2022-08-25T23:22:41.673" v="67" actId="2696"/>
          <pc:sldLayoutMkLst>
            <pc:docMk/>
            <pc:sldMasterMk cId="994520138" sldId="2147483795"/>
            <pc:sldLayoutMk cId="208177042" sldId="2147483803"/>
          </pc:sldLayoutMkLst>
        </pc:sldLayoutChg>
        <pc:sldLayoutChg chg="del">
          <pc:chgData name="Joshua Simmons" userId="402af2264fbc3634" providerId="LiveId" clId="{5F5E045C-94D0-4B4A-BBE9-1E4CDE95D98A}" dt="2022-08-25T23:22:41.673" v="68" actId="2696"/>
          <pc:sldLayoutMkLst>
            <pc:docMk/>
            <pc:sldMasterMk cId="994520138" sldId="2147483795"/>
            <pc:sldLayoutMk cId="2654063563" sldId="2147483804"/>
          </pc:sldLayoutMkLst>
        </pc:sldLayoutChg>
      </pc:sldMasterChg>
    </pc:docChg>
  </pc:docChgLst>
  <pc:docChgLst>
    <pc:chgData name="Joshua Simmons" userId="402af2264fbc3634" providerId="LiveId" clId="{4FBE65A7-9E8F-49C5-A321-E6C2DAE9C94B}"/>
    <pc:docChg chg="undo redo custSel addSld delSld modSld sldOrd">
      <pc:chgData name="Joshua Simmons" userId="402af2264fbc3634" providerId="LiveId" clId="{4FBE65A7-9E8F-49C5-A321-E6C2DAE9C94B}" dt="2022-08-30T15:01:41.043" v="5661" actId="20577"/>
      <pc:docMkLst>
        <pc:docMk/>
      </pc:docMkLst>
      <pc:sldChg chg="modSp mod">
        <pc:chgData name="Joshua Simmons" userId="402af2264fbc3634" providerId="LiveId" clId="{4FBE65A7-9E8F-49C5-A321-E6C2DAE9C94B}" dt="2022-08-29T23:20:51.425" v="4595" actId="20577"/>
        <pc:sldMkLst>
          <pc:docMk/>
          <pc:sldMk cId="2929381990" sldId="256"/>
        </pc:sldMkLst>
        <pc:spChg chg="mod">
          <ac:chgData name="Joshua Simmons" userId="402af2264fbc3634" providerId="LiveId" clId="{4FBE65A7-9E8F-49C5-A321-E6C2DAE9C94B}" dt="2022-08-29T23:20:51.425" v="4595" actId="20577"/>
          <ac:spMkLst>
            <pc:docMk/>
            <pc:sldMk cId="2929381990" sldId="256"/>
            <ac:spMk id="3" creationId="{00000000-0000-0000-0000-000000000000}"/>
          </ac:spMkLst>
        </pc:spChg>
      </pc:sldChg>
      <pc:sldChg chg="del ord">
        <pc:chgData name="Joshua Simmons" userId="402af2264fbc3634" providerId="LiveId" clId="{4FBE65A7-9E8F-49C5-A321-E6C2DAE9C94B}" dt="2022-08-29T20:55:53.432" v="1907" actId="47"/>
        <pc:sldMkLst>
          <pc:docMk/>
          <pc:sldMk cId="2260909419" sldId="421"/>
        </pc:sldMkLst>
      </pc:sldChg>
      <pc:sldChg chg="del ord">
        <pc:chgData name="Joshua Simmons" userId="402af2264fbc3634" providerId="LiveId" clId="{4FBE65A7-9E8F-49C5-A321-E6C2DAE9C94B}" dt="2022-08-29T20:57:50.489" v="1918" actId="47"/>
        <pc:sldMkLst>
          <pc:docMk/>
          <pc:sldMk cId="981709269" sldId="426"/>
        </pc:sldMkLst>
      </pc:sldChg>
      <pc:sldChg chg="ord">
        <pc:chgData name="Joshua Simmons" userId="402af2264fbc3634" providerId="LiveId" clId="{4FBE65A7-9E8F-49C5-A321-E6C2DAE9C94B}" dt="2022-08-29T20:48:37.808" v="1697"/>
        <pc:sldMkLst>
          <pc:docMk/>
          <pc:sldMk cId="1367671535" sldId="427"/>
        </pc:sldMkLst>
      </pc:sldChg>
      <pc:sldChg chg="addSp delSp modSp mod setBg">
        <pc:chgData name="Joshua Simmons" userId="402af2264fbc3634" providerId="LiveId" clId="{4FBE65A7-9E8F-49C5-A321-E6C2DAE9C94B}" dt="2022-08-30T14:40:20.130" v="4925" actId="20577"/>
        <pc:sldMkLst>
          <pc:docMk/>
          <pc:sldMk cId="1095858228" sldId="437"/>
        </pc:sldMkLst>
        <pc:spChg chg="mod">
          <ac:chgData name="Joshua Simmons" userId="402af2264fbc3634" providerId="LiveId" clId="{4FBE65A7-9E8F-49C5-A321-E6C2DAE9C94B}" dt="2022-08-29T20:57:05.647" v="1917" actId="26606"/>
          <ac:spMkLst>
            <pc:docMk/>
            <pc:sldMk cId="1095858228" sldId="437"/>
            <ac:spMk id="2" creationId="{D0E343C9-C765-034C-BC9B-10E31466EE5E}"/>
          </ac:spMkLst>
        </pc:spChg>
        <pc:spChg chg="mod">
          <ac:chgData name="Joshua Simmons" userId="402af2264fbc3634" providerId="LiveId" clId="{4FBE65A7-9E8F-49C5-A321-E6C2DAE9C94B}" dt="2022-08-30T14:40:20.130" v="4925" actId="20577"/>
          <ac:spMkLst>
            <pc:docMk/>
            <pc:sldMk cId="1095858228" sldId="437"/>
            <ac:spMk id="3" creationId="{C06FE7B8-1A8C-12BC-1AE9-D5A0984D1BBA}"/>
          </ac:spMkLst>
        </pc:spChg>
        <pc:spChg chg="mod ord">
          <ac:chgData name="Joshua Simmons" userId="402af2264fbc3634" providerId="LiveId" clId="{4FBE65A7-9E8F-49C5-A321-E6C2DAE9C94B}" dt="2022-08-29T20:57:05.647" v="1917" actId="26606"/>
          <ac:spMkLst>
            <pc:docMk/>
            <pc:sldMk cId="1095858228" sldId="437"/>
            <ac:spMk id="4" creationId="{6F9A3115-63DE-BEDF-9802-733BBB6E8335}"/>
          </ac:spMkLst>
        </pc:spChg>
        <pc:spChg chg="add del">
          <ac:chgData name="Joshua Simmons" userId="402af2264fbc3634" providerId="LiveId" clId="{4FBE65A7-9E8F-49C5-A321-E6C2DAE9C94B}" dt="2022-08-29T20:56:51.986" v="1910" actId="26606"/>
          <ac:spMkLst>
            <pc:docMk/>
            <pc:sldMk cId="1095858228" sldId="437"/>
            <ac:spMk id="10" creationId="{73734CDA-1CE8-4F1C-B0B3-AAB252B0135C}"/>
          </ac:spMkLst>
        </pc:spChg>
        <pc:spChg chg="add del">
          <ac:chgData name="Joshua Simmons" userId="402af2264fbc3634" providerId="LiveId" clId="{4FBE65A7-9E8F-49C5-A321-E6C2DAE9C94B}" dt="2022-08-29T20:56:51.986" v="1910" actId="26606"/>
          <ac:spMkLst>
            <pc:docMk/>
            <pc:sldMk cId="1095858228" sldId="437"/>
            <ac:spMk id="14" creationId="{29765C2F-E3D0-4261-9A4A-F97B2C609AD8}"/>
          </ac:spMkLst>
        </pc:spChg>
        <pc:spChg chg="add del">
          <ac:chgData name="Joshua Simmons" userId="402af2264fbc3634" providerId="LiveId" clId="{4FBE65A7-9E8F-49C5-A321-E6C2DAE9C94B}" dt="2022-08-29T20:56:51.986" v="1910" actId="26606"/>
          <ac:spMkLst>
            <pc:docMk/>
            <pc:sldMk cId="1095858228" sldId="437"/>
            <ac:spMk id="16" creationId="{6638892E-C2A5-4DB9-B4D3-22B4DA4B3687}"/>
          </ac:spMkLst>
        </pc:spChg>
        <pc:spChg chg="add del">
          <ac:chgData name="Joshua Simmons" userId="402af2264fbc3634" providerId="LiveId" clId="{4FBE65A7-9E8F-49C5-A321-E6C2DAE9C94B}" dt="2022-08-29T20:56:59.393" v="1916" actId="26606"/>
          <ac:spMkLst>
            <pc:docMk/>
            <pc:sldMk cId="1095858228" sldId="437"/>
            <ac:spMk id="18" creationId="{D40791F6-715D-481A-9C4A-3645AECFD5A0}"/>
          </ac:spMkLst>
        </pc:spChg>
        <pc:spChg chg="add del">
          <ac:chgData name="Joshua Simmons" userId="402af2264fbc3634" providerId="LiveId" clId="{4FBE65A7-9E8F-49C5-A321-E6C2DAE9C94B}" dt="2022-08-29T20:56:59.393" v="1916" actId="26606"/>
          <ac:spMkLst>
            <pc:docMk/>
            <pc:sldMk cId="1095858228" sldId="437"/>
            <ac:spMk id="20" creationId="{CADA4CA0-9A57-4FBE-A9E5-24DFC23C3F1A}"/>
          </ac:spMkLst>
        </pc:spChg>
        <pc:spChg chg="add del">
          <ac:chgData name="Joshua Simmons" userId="402af2264fbc3634" providerId="LiveId" clId="{4FBE65A7-9E8F-49C5-A321-E6C2DAE9C94B}" dt="2022-08-29T20:56:59.393" v="1916" actId="26606"/>
          <ac:spMkLst>
            <pc:docMk/>
            <pc:sldMk cId="1095858228" sldId="437"/>
            <ac:spMk id="21" creationId="{811CBAFA-D7E0-40A7-BB94-2C05304B407B}"/>
          </ac:spMkLst>
        </pc:spChg>
        <pc:picChg chg="add mod ord">
          <ac:chgData name="Joshua Simmons" userId="402af2264fbc3634" providerId="LiveId" clId="{4FBE65A7-9E8F-49C5-A321-E6C2DAE9C94B}" dt="2022-08-29T20:57:05.647" v="1917" actId="26606"/>
          <ac:picMkLst>
            <pc:docMk/>
            <pc:sldMk cId="1095858228" sldId="437"/>
            <ac:picMk id="5" creationId="{3ECBAD80-ED9C-A81C-AF87-C544C22E1E9A}"/>
          </ac:picMkLst>
        </pc:picChg>
        <pc:cxnChg chg="add del">
          <ac:chgData name="Joshua Simmons" userId="402af2264fbc3634" providerId="LiveId" clId="{4FBE65A7-9E8F-49C5-A321-E6C2DAE9C94B}" dt="2022-08-29T20:56:51.986" v="1910" actId="26606"/>
          <ac:cxnSpMkLst>
            <pc:docMk/>
            <pc:sldMk cId="1095858228" sldId="437"/>
            <ac:cxnSpMk id="12" creationId="{D7143990-FA50-4B23-AE6D-E17D22F52676}"/>
          </ac:cxnSpMkLst>
        </pc:cxnChg>
        <pc:cxnChg chg="add del">
          <ac:chgData name="Joshua Simmons" userId="402af2264fbc3634" providerId="LiveId" clId="{4FBE65A7-9E8F-49C5-A321-E6C2DAE9C94B}" dt="2022-08-29T20:56:59.393" v="1916" actId="26606"/>
          <ac:cxnSpMkLst>
            <pc:docMk/>
            <pc:sldMk cId="1095858228" sldId="437"/>
            <ac:cxnSpMk id="19" creationId="{740F83A4-FAC4-4867-95A5-BBFD280C7BF5}"/>
          </ac:cxnSpMkLst>
        </pc:cxnChg>
      </pc:sldChg>
      <pc:sldChg chg="addSp delSp modSp mod">
        <pc:chgData name="Joshua Simmons" userId="402af2264fbc3634" providerId="LiveId" clId="{4FBE65A7-9E8F-49C5-A321-E6C2DAE9C94B}" dt="2022-08-30T14:48:05.736" v="4930" actId="26606"/>
        <pc:sldMkLst>
          <pc:docMk/>
          <pc:sldMk cId="683997271" sldId="440"/>
        </pc:sldMkLst>
        <pc:spChg chg="ord">
          <ac:chgData name="Joshua Simmons" userId="402af2264fbc3634" providerId="LiveId" clId="{4FBE65A7-9E8F-49C5-A321-E6C2DAE9C94B}" dt="2022-08-30T14:48:05.736" v="4930" actId="26606"/>
          <ac:spMkLst>
            <pc:docMk/>
            <pc:sldMk cId="683997271" sldId="440"/>
            <ac:spMk id="2" creationId="{B476DA91-6305-ED3D-7469-FE34355D6E49}"/>
          </ac:spMkLst>
        </pc:spChg>
        <pc:spChg chg="del">
          <ac:chgData name="Joshua Simmons" userId="402af2264fbc3634" providerId="LiveId" clId="{4FBE65A7-9E8F-49C5-A321-E6C2DAE9C94B}" dt="2022-08-30T14:48:05.736" v="4930" actId="26606"/>
          <ac:spMkLst>
            <pc:docMk/>
            <pc:sldMk cId="683997271" sldId="440"/>
            <ac:spMk id="8" creationId="{41497DE5-0939-4D1D-9350-0C5E1B209C68}"/>
          </ac:spMkLst>
        </pc:spChg>
        <pc:spChg chg="del">
          <ac:chgData name="Joshua Simmons" userId="402af2264fbc3634" providerId="LiveId" clId="{4FBE65A7-9E8F-49C5-A321-E6C2DAE9C94B}" dt="2022-08-30T14:48:05.736" v="4930" actId="26606"/>
          <ac:spMkLst>
            <pc:docMk/>
            <pc:sldMk cId="683997271" sldId="440"/>
            <ac:spMk id="10" creationId="{5CCC70ED-6C63-4537-B7EB-51990D6C0A6F}"/>
          </ac:spMkLst>
        </pc:spChg>
        <pc:spChg chg="del">
          <ac:chgData name="Joshua Simmons" userId="402af2264fbc3634" providerId="LiveId" clId="{4FBE65A7-9E8F-49C5-A321-E6C2DAE9C94B}" dt="2022-08-30T14:48:05.736" v="4930" actId="26606"/>
          <ac:spMkLst>
            <pc:docMk/>
            <pc:sldMk cId="683997271" sldId="440"/>
            <ac:spMk id="12" creationId="{B76E24C1-2968-40DC-A36E-F6B85F0F0752}"/>
          </ac:spMkLst>
        </pc:spChg>
        <pc:spChg chg="add">
          <ac:chgData name="Joshua Simmons" userId="402af2264fbc3634" providerId="LiveId" clId="{4FBE65A7-9E8F-49C5-A321-E6C2DAE9C94B}" dt="2022-08-30T14:48:05.736" v="4930" actId="26606"/>
          <ac:spMkLst>
            <pc:docMk/>
            <pc:sldMk cId="683997271" sldId="440"/>
            <ac:spMk id="17" creationId="{41497DE5-0939-4D1D-9350-0C5E1B209C68}"/>
          </ac:spMkLst>
        </pc:spChg>
        <pc:spChg chg="add">
          <ac:chgData name="Joshua Simmons" userId="402af2264fbc3634" providerId="LiveId" clId="{4FBE65A7-9E8F-49C5-A321-E6C2DAE9C94B}" dt="2022-08-30T14:48:05.736" v="4930" actId="26606"/>
          <ac:spMkLst>
            <pc:docMk/>
            <pc:sldMk cId="683997271" sldId="440"/>
            <ac:spMk id="19" creationId="{5CCC70ED-6C63-4537-B7EB-51990D6C0A6F}"/>
          </ac:spMkLst>
        </pc:spChg>
        <pc:spChg chg="add">
          <ac:chgData name="Joshua Simmons" userId="402af2264fbc3634" providerId="LiveId" clId="{4FBE65A7-9E8F-49C5-A321-E6C2DAE9C94B}" dt="2022-08-30T14:48:05.736" v="4930" actId="26606"/>
          <ac:spMkLst>
            <pc:docMk/>
            <pc:sldMk cId="683997271" sldId="440"/>
            <ac:spMk id="21" creationId="{B76E24C1-2968-40DC-A36E-F6B85F0F0752}"/>
          </ac:spMkLst>
        </pc:spChg>
        <pc:graphicFrameChg chg="add mod">
          <ac:chgData name="Joshua Simmons" userId="402af2264fbc3634" providerId="LiveId" clId="{4FBE65A7-9E8F-49C5-A321-E6C2DAE9C94B}" dt="2022-08-30T14:48:01.059" v="4928"/>
          <ac:graphicFrameMkLst>
            <pc:docMk/>
            <pc:sldMk cId="683997271" sldId="440"/>
            <ac:graphicFrameMk id="4" creationId="{A9C65062-C543-FB6B-C526-DDAD562C8214}"/>
          </ac:graphicFrameMkLst>
        </pc:graphicFrameChg>
        <pc:picChg chg="del">
          <ac:chgData name="Joshua Simmons" userId="402af2264fbc3634" providerId="LiveId" clId="{4FBE65A7-9E8F-49C5-A321-E6C2DAE9C94B}" dt="2022-08-30T14:47:55.956" v="4926" actId="478"/>
          <ac:picMkLst>
            <pc:docMk/>
            <pc:sldMk cId="683997271" sldId="440"/>
            <ac:picMk id="3" creationId="{01270985-B508-413C-1501-DA2F2E7ED2B3}"/>
          </ac:picMkLst>
        </pc:picChg>
        <pc:picChg chg="add mod">
          <ac:chgData name="Joshua Simmons" userId="402af2264fbc3634" providerId="LiveId" clId="{4FBE65A7-9E8F-49C5-A321-E6C2DAE9C94B}" dt="2022-08-30T14:48:05.736" v="4930" actId="26606"/>
          <ac:picMkLst>
            <pc:docMk/>
            <pc:sldMk cId="683997271" sldId="440"/>
            <ac:picMk id="5" creationId="{20C4AB2F-630D-5C30-6A1B-7A788B578673}"/>
          </ac:picMkLst>
        </pc:picChg>
      </pc:sldChg>
      <pc:sldChg chg="ord">
        <pc:chgData name="Joshua Simmons" userId="402af2264fbc3634" providerId="LiveId" clId="{4FBE65A7-9E8F-49C5-A321-E6C2DAE9C94B}" dt="2022-08-29T21:29:28.323" v="2737"/>
        <pc:sldMkLst>
          <pc:docMk/>
          <pc:sldMk cId="4100627868" sldId="442"/>
        </pc:sldMkLst>
      </pc:sldChg>
      <pc:sldChg chg="modSp mod">
        <pc:chgData name="Joshua Simmons" userId="402af2264fbc3634" providerId="LiveId" clId="{4FBE65A7-9E8F-49C5-A321-E6C2DAE9C94B}" dt="2022-08-27T22:45:47.901" v="617" actId="1076"/>
        <pc:sldMkLst>
          <pc:docMk/>
          <pc:sldMk cId="195607876" sldId="449"/>
        </pc:sldMkLst>
        <pc:picChg chg="mod">
          <ac:chgData name="Joshua Simmons" userId="402af2264fbc3634" providerId="LiveId" clId="{4FBE65A7-9E8F-49C5-A321-E6C2DAE9C94B}" dt="2022-08-27T22:43:56.523" v="562" actId="1076"/>
          <ac:picMkLst>
            <pc:docMk/>
            <pc:sldMk cId="195607876" sldId="449"/>
            <ac:picMk id="3" creationId="{65B17E1B-70D2-D7AD-7347-58026410A34E}"/>
          </ac:picMkLst>
        </pc:picChg>
        <pc:picChg chg="mod">
          <ac:chgData name="Joshua Simmons" userId="402af2264fbc3634" providerId="LiveId" clId="{4FBE65A7-9E8F-49C5-A321-E6C2DAE9C94B}" dt="2022-08-27T22:45:47.901" v="617" actId="1076"/>
          <ac:picMkLst>
            <pc:docMk/>
            <pc:sldMk cId="195607876" sldId="449"/>
            <ac:picMk id="4" creationId="{F02F791B-A399-AFBF-3D35-9E11DE171BBF}"/>
          </ac:picMkLst>
        </pc:picChg>
      </pc:sldChg>
      <pc:sldChg chg="modSp mod">
        <pc:chgData name="Joshua Simmons" userId="402af2264fbc3634" providerId="LiveId" clId="{4FBE65A7-9E8F-49C5-A321-E6C2DAE9C94B}" dt="2022-08-27T22:45:42.685" v="615" actId="255"/>
        <pc:sldMkLst>
          <pc:docMk/>
          <pc:sldMk cId="2481284128" sldId="452"/>
        </pc:sldMkLst>
        <pc:spChg chg="mod">
          <ac:chgData name="Joshua Simmons" userId="402af2264fbc3634" providerId="LiveId" clId="{4FBE65A7-9E8F-49C5-A321-E6C2DAE9C94B}" dt="2022-08-27T22:45:42.685" v="615" actId="255"/>
          <ac:spMkLst>
            <pc:docMk/>
            <pc:sldMk cId="2481284128" sldId="452"/>
            <ac:spMk id="4" creationId="{4BE2ED33-7D6C-9FA7-6381-6B45FCE961A4}"/>
          </ac:spMkLst>
        </pc:spChg>
      </pc:sldChg>
      <pc:sldChg chg="modSp new mod">
        <pc:chgData name="Joshua Simmons" userId="402af2264fbc3634" providerId="LiveId" clId="{4FBE65A7-9E8F-49C5-A321-E6C2DAE9C94B}" dt="2022-08-29T22:42:37.480" v="4537" actId="20577"/>
        <pc:sldMkLst>
          <pc:docMk/>
          <pc:sldMk cId="3441722785" sldId="453"/>
        </pc:sldMkLst>
        <pc:spChg chg="mod">
          <ac:chgData name="Joshua Simmons" userId="402af2264fbc3634" providerId="LiveId" clId="{4FBE65A7-9E8F-49C5-A321-E6C2DAE9C94B}" dt="2022-08-29T22:42:20.372" v="4528" actId="20577"/>
          <ac:spMkLst>
            <pc:docMk/>
            <pc:sldMk cId="3441722785" sldId="453"/>
            <ac:spMk id="2" creationId="{29FBE7C5-EEC3-124F-BBFE-6D694B026118}"/>
          </ac:spMkLst>
        </pc:spChg>
        <pc:spChg chg="mod">
          <ac:chgData name="Joshua Simmons" userId="402af2264fbc3634" providerId="LiveId" clId="{4FBE65A7-9E8F-49C5-A321-E6C2DAE9C94B}" dt="2022-08-29T22:42:37.480" v="4537" actId="20577"/>
          <ac:spMkLst>
            <pc:docMk/>
            <pc:sldMk cId="3441722785" sldId="453"/>
            <ac:spMk id="3" creationId="{313FE406-1229-13F7-BFD8-3E6FB00CB1DC}"/>
          </ac:spMkLst>
        </pc:spChg>
      </pc:sldChg>
      <pc:sldChg chg="addSp modSp new mod modClrScheme chgLayout">
        <pc:chgData name="Joshua Simmons" userId="402af2264fbc3634" providerId="LiveId" clId="{4FBE65A7-9E8F-49C5-A321-E6C2DAE9C94B}" dt="2022-08-29T21:17:30.397" v="2291" actId="20577"/>
        <pc:sldMkLst>
          <pc:docMk/>
          <pc:sldMk cId="3489193225" sldId="454"/>
        </pc:sldMkLst>
        <pc:spChg chg="mod ord">
          <ac:chgData name="Joshua Simmons" userId="402af2264fbc3634" providerId="LiveId" clId="{4FBE65A7-9E8F-49C5-A321-E6C2DAE9C94B}" dt="2022-08-29T21:17:30.397" v="2291" actId="20577"/>
          <ac:spMkLst>
            <pc:docMk/>
            <pc:sldMk cId="3489193225" sldId="454"/>
            <ac:spMk id="2" creationId="{3910C284-2543-FE4B-E17E-5FD7CFD9011C}"/>
          </ac:spMkLst>
        </pc:spChg>
        <pc:spChg chg="mod ord">
          <ac:chgData name="Joshua Simmons" userId="402af2264fbc3634" providerId="LiveId" clId="{4FBE65A7-9E8F-49C5-A321-E6C2DAE9C94B}" dt="2022-08-29T21:16:46.455" v="2270" actId="700"/>
          <ac:spMkLst>
            <pc:docMk/>
            <pc:sldMk cId="3489193225" sldId="454"/>
            <ac:spMk id="3" creationId="{C3F7BFCA-1086-4948-492A-0D76DB496A47}"/>
          </ac:spMkLst>
        </pc:spChg>
        <pc:spChg chg="add mod ord">
          <ac:chgData name="Joshua Simmons" userId="402af2264fbc3634" providerId="LiveId" clId="{4FBE65A7-9E8F-49C5-A321-E6C2DAE9C94B}" dt="2022-08-29T21:16:46.455" v="2270" actId="700"/>
          <ac:spMkLst>
            <pc:docMk/>
            <pc:sldMk cId="3489193225" sldId="454"/>
            <ac:spMk id="4" creationId="{396A6C93-5856-FB9F-88A8-25048087DA63}"/>
          </ac:spMkLst>
        </pc:spChg>
      </pc:sldChg>
      <pc:sldChg chg="addSp modSp new mod setBg">
        <pc:chgData name="Joshua Simmons" userId="402af2264fbc3634" providerId="LiveId" clId="{4FBE65A7-9E8F-49C5-A321-E6C2DAE9C94B}" dt="2022-08-27T22:43:19.435" v="560" actId="26606"/>
        <pc:sldMkLst>
          <pc:docMk/>
          <pc:sldMk cId="936460898" sldId="455"/>
        </pc:sldMkLst>
        <pc:spChg chg="mod ord">
          <ac:chgData name="Joshua Simmons" userId="402af2264fbc3634" providerId="LiveId" clId="{4FBE65A7-9E8F-49C5-A321-E6C2DAE9C94B}" dt="2022-08-27T22:43:19.435" v="560" actId="26606"/>
          <ac:spMkLst>
            <pc:docMk/>
            <pc:sldMk cId="936460898" sldId="455"/>
            <ac:spMk id="2" creationId="{690B211F-4293-44E6-0878-EF14EC7A9778}"/>
          </ac:spMkLst>
        </pc:spChg>
        <pc:spChg chg="add">
          <ac:chgData name="Joshua Simmons" userId="402af2264fbc3634" providerId="LiveId" clId="{4FBE65A7-9E8F-49C5-A321-E6C2DAE9C94B}" dt="2022-08-27T22:43:19.435" v="560" actId="26606"/>
          <ac:spMkLst>
            <pc:docMk/>
            <pc:sldMk cId="936460898" sldId="455"/>
            <ac:spMk id="8" creationId="{41497DE5-0939-4D1D-9350-0C5E1B209C68}"/>
          </ac:spMkLst>
        </pc:spChg>
        <pc:spChg chg="add">
          <ac:chgData name="Joshua Simmons" userId="402af2264fbc3634" providerId="LiveId" clId="{4FBE65A7-9E8F-49C5-A321-E6C2DAE9C94B}" dt="2022-08-27T22:43:19.435" v="560" actId="26606"/>
          <ac:spMkLst>
            <pc:docMk/>
            <pc:sldMk cId="936460898" sldId="455"/>
            <ac:spMk id="10" creationId="{5CCC70ED-6C63-4537-B7EB-51990D6C0A6F}"/>
          </ac:spMkLst>
        </pc:spChg>
        <pc:spChg chg="add">
          <ac:chgData name="Joshua Simmons" userId="402af2264fbc3634" providerId="LiveId" clId="{4FBE65A7-9E8F-49C5-A321-E6C2DAE9C94B}" dt="2022-08-27T22:43:19.435" v="560" actId="26606"/>
          <ac:spMkLst>
            <pc:docMk/>
            <pc:sldMk cId="936460898" sldId="455"/>
            <ac:spMk id="12" creationId="{B76E24C1-2968-40DC-A36E-F6B85F0F0752}"/>
          </ac:spMkLst>
        </pc:spChg>
        <pc:picChg chg="add mod">
          <ac:chgData name="Joshua Simmons" userId="402af2264fbc3634" providerId="LiveId" clId="{4FBE65A7-9E8F-49C5-A321-E6C2DAE9C94B}" dt="2022-08-27T22:43:19.435" v="560" actId="26606"/>
          <ac:picMkLst>
            <pc:docMk/>
            <pc:sldMk cId="936460898" sldId="455"/>
            <ac:picMk id="3" creationId="{F1D8443B-7AB0-EB0B-F927-D8CE92A0B9BF}"/>
          </ac:picMkLst>
        </pc:picChg>
      </pc:sldChg>
      <pc:sldChg chg="new del">
        <pc:chgData name="Joshua Simmons" userId="402af2264fbc3634" providerId="LiveId" clId="{4FBE65A7-9E8F-49C5-A321-E6C2DAE9C94B}" dt="2022-08-27T23:00:37.896" v="620" actId="47"/>
        <pc:sldMkLst>
          <pc:docMk/>
          <pc:sldMk cId="2022062173" sldId="456"/>
        </pc:sldMkLst>
      </pc:sldChg>
      <pc:sldChg chg="addSp delSp modSp new mod">
        <pc:chgData name="Joshua Simmons" userId="402af2264fbc3634" providerId="LiveId" clId="{4FBE65A7-9E8F-49C5-A321-E6C2DAE9C94B}" dt="2022-08-30T14:39:37.499" v="4912" actId="208"/>
        <pc:sldMkLst>
          <pc:docMk/>
          <pc:sldMk cId="1328405650" sldId="457"/>
        </pc:sldMkLst>
        <pc:spChg chg="add mod">
          <ac:chgData name="Joshua Simmons" userId="402af2264fbc3634" providerId="LiveId" clId="{4FBE65A7-9E8F-49C5-A321-E6C2DAE9C94B}" dt="2022-08-30T14:34:24.103" v="4863" actId="207"/>
          <ac:spMkLst>
            <pc:docMk/>
            <pc:sldMk cId="1328405650" sldId="457"/>
            <ac:spMk id="3" creationId="{8BBD241D-CFFB-AE54-3A44-0272F83BFE46}"/>
          </ac:spMkLst>
        </pc:spChg>
        <pc:spChg chg="add mod topLvl">
          <ac:chgData name="Joshua Simmons" userId="402af2264fbc3634" providerId="LiveId" clId="{4FBE65A7-9E8F-49C5-A321-E6C2DAE9C94B}" dt="2022-08-30T14:34:24.103" v="4863" actId="207"/>
          <ac:spMkLst>
            <pc:docMk/>
            <pc:sldMk cId="1328405650" sldId="457"/>
            <ac:spMk id="5" creationId="{07C4D3BD-B0C1-05D9-059F-35727469A8F4}"/>
          </ac:spMkLst>
        </pc:spChg>
        <pc:spChg chg="add mod topLvl">
          <ac:chgData name="Joshua Simmons" userId="402af2264fbc3634" providerId="LiveId" clId="{4FBE65A7-9E8F-49C5-A321-E6C2DAE9C94B}" dt="2022-08-30T14:34:24.103" v="4863" actId="207"/>
          <ac:spMkLst>
            <pc:docMk/>
            <pc:sldMk cId="1328405650" sldId="457"/>
            <ac:spMk id="6" creationId="{274A2C76-B435-2DF0-9CA0-04CE472059C5}"/>
          </ac:spMkLst>
        </pc:spChg>
        <pc:spChg chg="add del mod">
          <ac:chgData name="Joshua Simmons" userId="402af2264fbc3634" providerId="LiveId" clId="{4FBE65A7-9E8F-49C5-A321-E6C2DAE9C94B}" dt="2022-08-27T23:11:54.293" v="1151"/>
          <ac:spMkLst>
            <pc:docMk/>
            <pc:sldMk cId="1328405650" sldId="457"/>
            <ac:spMk id="7" creationId="{D5E24A78-8370-71E3-59E0-2A9DA564E060}"/>
          </ac:spMkLst>
        </pc:spChg>
        <pc:spChg chg="add mod">
          <ac:chgData name="Joshua Simmons" userId="402af2264fbc3634" providerId="LiveId" clId="{4FBE65A7-9E8F-49C5-A321-E6C2DAE9C94B}" dt="2022-08-30T14:34:17.390" v="4862" actId="571"/>
          <ac:spMkLst>
            <pc:docMk/>
            <pc:sldMk cId="1328405650" sldId="457"/>
            <ac:spMk id="7" creationId="{DF25E751-8F75-0C00-F46D-9153B23A6430}"/>
          </ac:spMkLst>
        </pc:spChg>
        <pc:spChg chg="add mod">
          <ac:chgData name="Joshua Simmons" userId="402af2264fbc3634" providerId="LiveId" clId="{4FBE65A7-9E8F-49C5-A321-E6C2DAE9C94B}" dt="2022-08-30T14:34:24.103" v="4863" actId="207"/>
          <ac:spMkLst>
            <pc:docMk/>
            <pc:sldMk cId="1328405650" sldId="457"/>
            <ac:spMk id="8" creationId="{D6BAD445-D5F0-1590-8F01-CD6F9752D2D4}"/>
          </ac:spMkLst>
        </pc:spChg>
        <pc:spChg chg="add mod">
          <ac:chgData name="Joshua Simmons" userId="402af2264fbc3634" providerId="LiveId" clId="{4FBE65A7-9E8F-49C5-A321-E6C2DAE9C94B}" dt="2022-08-30T14:34:24.103" v="4863" actId="207"/>
          <ac:spMkLst>
            <pc:docMk/>
            <pc:sldMk cId="1328405650" sldId="457"/>
            <ac:spMk id="9" creationId="{8AEEA43B-2EA1-ED66-586C-08F1FBC0C343}"/>
          </ac:spMkLst>
        </pc:spChg>
        <pc:spChg chg="add mod">
          <ac:chgData name="Joshua Simmons" userId="402af2264fbc3634" providerId="LiveId" clId="{4FBE65A7-9E8F-49C5-A321-E6C2DAE9C94B}" dt="2022-08-30T14:34:24.103" v="4863" actId="207"/>
          <ac:spMkLst>
            <pc:docMk/>
            <pc:sldMk cId="1328405650" sldId="457"/>
            <ac:spMk id="11" creationId="{77786824-FE7B-F0DD-5B60-137B5DC3DC73}"/>
          </ac:spMkLst>
        </pc:spChg>
        <pc:spChg chg="mod">
          <ac:chgData name="Joshua Simmons" userId="402af2264fbc3634" providerId="LiveId" clId="{4FBE65A7-9E8F-49C5-A321-E6C2DAE9C94B}" dt="2022-08-30T14:34:17.390" v="4862" actId="571"/>
          <ac:spMkLst>
            <pc:docMk/>
            <pc:sldMk cId="1328405650" sldId="457"/>
            <ac:spMk id="13" creationId="{C461F942-E6E5-A585-7CEC-8C507E580A23}"/>
          </ac:spMkLst>
        </pc:spChg>
        <pc:spChg chg="mod">
          <ac:chgData name="Joshua Simmons" userId="402af2264fbc3634" providerId="LiveId" clId="{4FBE65A7-9E8F-49C5-A321-E6C2DAE9C94B}" dt="2022-08-30T14:34:17.390" v="4862" actId="571"/>
          <ac:spMkLst>
            <pc:docMk/>
            <pc:sldMk cId="1328405650" sldId="457"/>
            <ac:spMk id="14" creationId="{7DEE5587-2694-C6FC-4DD5-5B71340DAA43}"/>
          </ac:spMkLst>
        </pc:spChg>
        <pc:spChg chg="add mod">
          <ac:chgData name="Joshua Simmons" userId="402af2264fbc3634" providerId="LiveId" clId="{4FBE65A7-9E8F-49C5-A321-E6C2DAE9C94B}" dt="2022-08-30T14:34:17.390" v="4862" actId="571"/>
          <ac:spMkLst>
            <pc:docMk/>
            <pc:sldMk cId="1328405650" sldId="457"/>
            <ac:spMk id="15" creationId="{8AEF7ADC-C1F8-43E9-69FF-DE1CEF716082}"/>
          </ac:spMkLst>
        </pc:spChg>
        <pc:grpChg chg="add del mod">
          <ac:chgData name="Joshua Simmons" userId="402af2264fbc3634" providerId="LiveId" clId="{4FBE65A7-9E8F-49C5-A321-E6C2DAE9C94B}" dt="2022-08-27T23:22:01.699" v="1433" actId="165"/>
          <ac:grpSpMkLst>
            <pc:docMk/>
            <pc:sldMk cId="1328405650" sldId="457"/>
            <ac:grpSpMk id="10" creationId="{A66B8D1B-55BB-A354-9A82-9B98917B59D8}"/>
          </ac:grpSpMkLst>
        </pc:grpChg>
        <pc:grpChg chg="add mod">
          <ac:chgData name="Joshua Simmons" userId="402af2264fbc3634" providerId="LiveId" clId="{4FBE65A7-9E8F-49C5-A321-E6C2DAE9C94B}" dt="2022-08-30T14:34:17.390" v="4862" actId="571"/>
          <ac:grpSpMkLst>
            <pc:docMk/>
            <pc:sldMk cId="1328405650" sldId="457"/>
            <ac:grpSpMk id="10" creationId="{F9D61212-15B2-62DF-E7B8-D0D947A80674}"/>
          </ac:grpSpMkLst>
        </pc:grpChg>
        <pc:grpChg chg="add mod">
          <ac:chgData name="Joshua Simmons" userId="402af2264fbc3634" providerId="LiveId" clId="{4FBE65A7-9E8F-49C5-A321-E6C2DAE9C94B}" dt="2022-08-30T14:35:24.476" v="4873" actId="1076"/>
          <ac:grpSpMkLst>
            <pc:docMk/>
            <pc:sldMk cId="1328405650" sldId="457"/>
            <ac:grpSpMk id="12" creationId="{FBD39DC7-9556-43BB-DBFA-A48866E2535F}"/>
          </ac:grpSpMkLst>
        </pc:grpChg>
        <pc:picChg chg="add mod">
          <ac:chgData name="Joshua Simmons" userId="402af2264fbc3634" providerId="LiveId" clId="{4FBE65A7-9E8F-49C5-A321-E6C2DAE9C94B}" dt="2022-08-29T23:22:35.504" v="4652" actId="12788"/>
          <ac:picMkLst>
            <pc:docMk/>
            <pc:sldMk cId="1328405650" sldId="457"/>
            <ac:picMk id="4" creationId="{0EABEE04-E91C-872B-E79A-41E0FB9DA392}"/>
          </ac:picMkLst>
        </pc:picChg>
        <pc:cxnChg chg="add mod">
          <ac:chgData name="Joshua Simmons" userId="402af2264fbc3634" providerId="LiveId" clId="{4FBE65A7-9E8F-49C5-A321-E6C2DAE9C94B}" dt="2022-08-30T14:39:37.499" v="4912" actId="208"/>
          <ac:cxnSpMkLst>
            <pc:docMk/>
            <pc:sldMk cId="1328405650" sldId="457"/>
            <ac:cxnSpMk id="17" creationId="{376DF9A5-7565-9D25-A196-7BD003E2A017}"/>
          </ac:cxnSpMkLst>
        </pc:cxnChg>
        <pc:cxnChg chg="add mod">
          <ac:chgData name="Joshua Simmons" userId="402af2264fbc3634" providerId="LiveId" clId="{4FBE65A7-9E8F-49C5-A321-E6C2DAE9C94B}" dt="2022-08-30T14:39:37.499" v="4912" actId="208"/>
          <ac:cxnSpMkLst>
            <pc:docMk/>
            <pc:sldMk cId="1328405650" sldId="457"/>
            <ac:cxnSpMk id="19" creationId="{667089A1-C397-F8D8-0010-E994C8089318}"/>
          </ac:cxnSpMkLst>
        </pc:cxnChg>
        <pc:cxnChg chg="add mod">
          <ac:chgData name="Joshua Simmons" userId="402af2264fbc3634" providerId="LiveId" clId="{4FBE65A7-9E8F-49C5-A321-E6C2DAE9C94B}" dt="2022-08-30T14:39:37.499" v="4912" actId="208"/>
          <ac:cxnSpMkLst>
            <pc:docMk/>
            <pc:sldMk cId="1328405650" sldId="457"/>
            <ac:cxnSpMk id="27" creationId="{A0AE7A85-833C-497F-E901-C3A2076D59C0}"/>
          </ac:cxnSpMkLst>
        </pc:cxnChg>
        <pc:cxnChg chg="add mod">
          <ac:chgData name="Joshua Simmons" userId="402af2264fbc3634" providerId="LiveId" clId="{4FBE65A7-9E8F-49C5-A321-E6C2DAE9C94B}" dt="2022-08-30T14:39:37.499" v="4912" actId="208"/>
          <ac:cxnSpMkLst>
            <pc:docMk/>
            <pc:sldMk cId="1328405650" sldId="457"/>
            <ac:cxnSpMk id="30" creationId="{4DE8AED5-DD57-D35E-BBAF-FA440D512939}"/>
          </ac:cxnSpMkLst>
        </pc:cxnChg>
        <pc:cxnChg chg="add del mod">
          <ac:chgData name="Joshua Simmons" userId="402af2264fbc3634" providerId="LiveId" clId="{4FBE65A7-9E8F-49C5-A321-E6C2DAE9C94B}" dt="2022-08-30T14:37:59.848" v="4907" actId="11529"/>
          <ac:cxnSpMkLst>
            <pc:docMk/>
            <pc:sldMk cId="1328405650" sldId="457"/>
            <ac:cxnSpMk id="35" creationId="{B7060E7D-506D-C58C-4586-EE27DA6B9B65}"/>
          </ac:cxnSpMkLst>
        </pc:cxnChg>
        <pc:cxnChg chg="add mod">
          <ac:chgData name="Joshua Simmons" userId="402af2264fbc3634" providerId="LiveId" clId="{4FBE65A7-9E8F-49C5-A321-E6C2DAE9C94B}" dt="2022-08-30T14:39:37.499" v="4912" actId="208"/>
          <ac:cxnSpMkLst>
            <pc:docMk/>
            <pc:sldMk cId="1328405650" sldId="457"/>
            <ac:cxnSpMk id="38" creationId="{938E5ED0-FD86-1F48-517C-C35FF8AED54F}"/>
          </ac:cxnSpMkLst>
        </pc:cxnChg>
      </pc:sldChg>
      <pc:sldChg chg="modSp new mod">
        <pc:chgData name="Joshua Simmons" userId="402af2264fbc3634" providerId="LiveId" clId="{4FBE65A7-9E8F-49C5-A321-E6C2DAE9C94B}" dt="2022-08-30T14:55:13.533" v="5338" actId="20577"/>
        <pc:sldMkLst>
          <pc:docMk/>
          <pc:sldMk cId="3572871799" sldId="458"/>
        </pc:sldMkLst>
        <pc:spChg chg="mod">
          <ac:chgData name="Joshua Simmons" userId="402af2264fbc3634" providerId="LiveId" clId="{4FBE65A7-9E8F-49C5-A321-E6C2DAE9C94B}" dt="2022-08-29T20:52:43.983" v="1879" actId="20577"/>
          <ac:spMkLst>
            <pc:docMk/>
            <pc:sldMk cId="3572871799" sldId="458"/>
            <ac:spMk id="2" creationId="{3EFC5FCE-1D78-8100-FC44-E228ECB698E9}"/>
          </ac:spMkLst>
        </pc:spChg>
        <pc:spChg chg="mod">
          <ac:chgData name="Joshua Simmons" userId="402af2264fbc3634" providerId="LiveId" clId="{4FBE65A7-9E8F-49C5-A321-E6C2DAE9C94B}" dt="2022-08-30T14:55:13.533" v="5338" actId="20577"/>
          <ac:spMkLst>
            <pc:docMk/>
            <pc:sldMk cId="3572871799" sldId="458"/>
            <ac:spMk id="3" creationId="{B3D82C96-8A3F-C968-1E6B-A2FBB9748840}"/>
          </ac:spMkLst>
        </pc:spChg>
      </pc:sldChg>
      <pc:sldChg chg="modSp new mod">
        <pc:chgData name="Joshua Simmons" userId="402af2264fbc3634" providerId="LiveId" clId="{4FBE65A7-9E8F-49C5-A321-E6C2DAE9C94B}" dt="2022-08-30T14:58:54.593" v="5584" actId="20577"/>
        <pc:sldMkLst>
          <pc:docMk/>
          <pc:sldMk cId="3190058705" sldId="459"/>
        </pc:sldMkLst>
        <pc:spChg chg="mod">
          <ac:chgData name="Joshua Simmons" userId="402af2264fbc3634" providerId="LiveId" clId="{4FBE65A7-9E8F-49C5-A321-E6C2DAE9C94B}" dt="2022-08-29T20:53:58.351" v="1890" actId="27636"/>
          <ac:spMkLst>
            <pc:docMk/>
            <pc:sldMk cId="3190058705" sldId="459"/>
            <ac:spMk id="2" creationId="{5AFB63F7-20FB-FEA9-D839-053AC7FC60A9}"/>
          </ac:spMkLst>
        </pc:spChg>
        <pc:spChg chg="mod">
          <ac:chgData name="Joshua Simmons" userId="402af2264fbc3634" providerId="LiveId" clId="{4FBE65A7-9E8F-49C5-A321-E6C2DAE9C94B}" dt="2022-08-30T14:58:54.593" v="5584" actId="20577"/>
          <ac:spMkLst>
            <pc:docMk/>
            <pc:sldMk cId="3190058705" sldId="459"/>
            <ac:spMk id="3" creationId="{A5C58FEC-C085-FA61-3638-3060C21895A4}"/>
          </ac:spMkLst>
        </pc:spChg>
      </pc:sldChg>
      <pc:sldChg chg="modSp new mod">
        <pc:chgData name="Joshua Simmons" userId="402af2264fbc3634" providerId="LiveId" clId="{4FBE65A7-9E8F-49C5-A321-E6C2DAE9C94B}" dt="2022-08-30T15:01:41.043" v="5661" actId="20577"/>
        <pc:sldMkLst>
          <pc:docMk/>
          <pc:sldMk cId="2931887847" sldId="460"/>
        </pc:sldMkLst>
        <pc:spChg chg="mod">
          <ac:chgData name="Joshua Simmons" userId="402af2264fbc3634" providerId="LiveId" clId="{4FBE65A7-9E8F-49C5-A321-E6C2DAE9C94B}" dt="2022-08-29T22:42:52.291" v="4540" actId="20577"/>
          <ac:spMkLst>
            <pc:docMk/>
            <pc:sldMk cId="2931887847" sldId="460"/>
            <ac:spMk id="2" creationId="{BDFAC552-4F50-1AED-1F86-AD48F297696F}"/>
          </ac:spMkLst>
        </pc:spChg>
        <pc:spChg chg="mod">
          <ac:chgData name="Joshua Simmons" userId="402af2264fbc3634" providerId="LiveId" clId="{4FBE65A7-9E8F-49C5-A321-E6C2DAE9C94B}" dt="2022-08-30T15:01:41.043" v="5661" actId="20577"/>
          <ac:spMkLst>
            <pc:docMk/>
            <pc:sldMk cId="2931887847" sldId="460"/>
            <ac:spMk id="3" creationId="{AC1A89B2-1EE1-A09B-C2C4-D2BBD5EE9D03}"/>
          </ac:spMkLst>
        </pc:spChg>
      </pc:sldChg>
      <pc:sldChg chg="addSp delSp modSp new mod">
        <pc:chgData name="Joshua Simmons" userId="402af2264fbc3634" providerId="LiveId" clId="{4FBE65A7-9E8F-49C5-A321-E6C2DAE9C94B}" dt="2022-08-29T21:12:28.962" v="2269" actId="12789"/>
        <pc:sldMkLst>
          <pc:docMk/>
          <pc:sldMk cId="2019923832" sldId="461"/>
        </pc:sldMkLst>
        <pc:spChg chg="add del mod">
          <ac:chgData name="Joshua Simmons" userId="402af2264fbc3634" providerId="LiveId" clId="{4FBE65A7-9E8F-49C5-A321-E6C2DAE9C94B}" dt="2022-08-29T21:10:21.852" v="2240"/>
          <ac:spMkLst>
            <pc:docMk/>
            <pc:sldMk cId="2019923832" sldId="461"/>
            <ac:spMk id="4" creationId="{E1B88132-CFEC-3B4D-F388-C83FD7D3F58A}"/>
          </ac:spMkLst>
        </pc:spChg>
        <pc:spChg chg="add del mod">
          <ac:chgData name="Joshua Simmons" userId="402af2264fbc3634" providerId="LiveId" clId="{4FBE65A7-9E8F-49C5-A321-E6C2DAE9C94B}" dt="2022-08-29T21:10:21.852" v="2240"/>
          <ac:spMkLst>
            <pc:docMk/>
            <pc:sldMk cId="2019923832" sldId="461"/>
            <ac:spMk id="5" creationId="{6EBAE753-7402-C592-07E9-4439933519DC}"/>
          </ac:spMkLst>
        </pc:spChg>
        <pc:spChg chg="add del mod">
          <ac:chgData name="Joshua Simmons" userId="402af2264fbc3634" providerId="LiveId" clId="{4FBE65A7-9E8F-49C5-A321-E6C2DAE9C94B}" dt="2022-08-29T21:10:34.163" v="2244"/>
          <ac:spMkLst>
            <pc:docMk/>
            <pc:sldMk cId="2019923832" sldId="461"/>
            <ac:spMk id="7" creationId="{12151C0C-4F67-17E4-87C6-810EF9DFD54D}"/>
          </ac:spMkLst>
        </pc:spChg>
        <pc:spChg chg="add del mod">
          <ac:chgData name="Joshua Simmons" userId="402af2264fbc3634" providerId="LiveId" clId="{4FBE65A7-9E8F-49C5-A321-E6C2DAE9C94B}" dt="2022-08-29T21:10:34.163" v="2244"/>
          <ac:spMkLst>
            <pc:docMk/>
            <pc:sldMk cId="2019923832" sldId="461"/>
            <ac:spMk id="8" creationId="{0ACA1BC5-D389-DFF6-0346-D5D3A8AF55B3}"/>
          </ac:spMkLst>
        </pc:spChg>
        <pc:spChg chg="add del mod">
          <ac:chgData name="Joshua Simmons" userId="402af2264fbc3634" providerId="LiveId" clId="{4FBE65A7-9E8F-49C5-A321-E6C2DAE9C94B}" dt="2022-08-29T21:10:44.157" v="2247" actId="478"/>
          <ac:spMkLst>
            <pc:docMk/>
            <pc:sldMk cId="2019923832" sldId="461"/>
            <ac:spMk id="10" creationId="{8F59C30E-138F-F036-1546-B7A391C6B582}"/>
          </ac:spMkLst>
        </pc:spChg>
        <pc:spChg chg="add del mod">
          <ac:chgData name="Joshua Simmons" userId="402af2264fbc3634" providerId="LiveId" clId="{4FBE65A7-9E8F-49C5-A321-E6C2DAE9C94B}" dt="2022-08-29T21:10:41" v="2246" actId="478"/>
          <ac:spMkLst>
            <pc:docMk/>
            <pc:sldMk cId="2019923832" sldId="461"/>
            <ac:spMk id="11" creationId="{F330886C-ED39-F670-2503-9FB6688D1F04}"/>
          </ac:spMkLst>
        </pc:spChg>
        <pc:graphicFrameChg chg="add del mod">
          <ac:chgData name="Joshua Simmons" userId="402af2264fbc3634" providerId="LiveId" clId="{4FBE65A7-9E8F-49C5-A321-E6C2DAE9C94B}" dt="2022-08-29T21:10:21.852" v="2240"/>
          <ac:graphicFrameMkLst>
            <pc:docMk/>
            <pc:sldMk cId="2019923832" sldId="461"/>
            <ac:graphicFrameMk id="3" creationId="{246690FF-0C54-EB81-D77C-5507A3D34E1E}"/>
          </ac:graphicFrameMkLst>
        </pc:graphicFrameChg>
        <pc:graphicFrameChg chg="add del mod">
          <ac:chgData name="Joshua Simmons" userId="402af2264fbc3634" providerId="LiveId" clId="{4FBE65A7-9E8F-49C5-A321-E6C2DAE9C94B}" dt="2022-08-29T21:10:34.163" v="2244"/>
          <ac:graphicFrameMkLst>
            <pc:docMk/>
            <pc:sldMk cId="2019923832" sldId="461"/>
            <ac:graphicFrameMk id="6" creationId="{B295246B-35B2-48F5-F125-4B4815CD021B}"/>
          </ac:graphicFrameMkLst>
        </pc:graphicFrameChg>
        <pc:graphicFrameChg chg="add mod modGraphic">
          <ac:chgData name="Joshua Simmons" userId="402af2264fbc3634" providerId="LiveId" clId="{4FBE65A7-9E8F-49C5-A321-E6C2DAE9C94B}" dt="2022-08-29T21:12:28.962" v="2269" actId="12789"/>
          <ac:graphicFrameMkLst>
            <pc:docMk/>
            <pc:sldMk cId="2019923832" sldId="461"/>
            <ac:graphicFrameMk id="9" creationId="{B9D4A253-9F84-773B-F369-948D6A5973E7}"/>
          </ac:graphicFrameMkLst>
        </pc:graphicFrameChg>
      </pc:sldChg>
      <pc:sldChg chg="modSp add mod">
        <pc:chgData name="Joshua Simmons" userId="402af2264fbc3634" providerId="LiveId" clId="{4FBE65A7-9E8F-49C5-A321-E6C2DAE9C94B}" dt="2022-08-30T14:58:01.503" v="5547" actId="20577"/>
        <pc:sldMkLst>
          <pc:docMk/>
          <pc:sldMk cId="2659588724" sldId="462"/>
        </pc:sldMkLst>
        <pc:spChg chg="mod">
          <ac:chgData name="Joshua Simmons" userId="402af2264fbc3634" providerId="LiveId" clId="{4FBE65A7-9E8F-49C5-A321-E6C2DAE9C94B}" dt="2022-08-30T14:58:01.503" v="5547" actId="20577"/>
          <ac:spMkLst>
            <pc:docMk/>
            <pc:sldMk cId="2659588724" sldId="462"/>
            <ac:spMk id="4" creationId="{4BE2ED33-7D6C-9FA7-6381-6B45FCE961A4}"/>
          </ac:spMkLst>
        </pc:spChg>
      </pc:sldChg>
    </pc:docChg>
  </pc:docChgLst>
  <pc:docChgLst>
    <pc:chgData name="michael burr" userId="a34be9b7f54acef8" providerId="LiveId" clId="{0123C49A-B1CF-FE43-BD43-606345F96958}"/>
    <pc:docChg chg="custSel modSld sldOrd">
      <pc:chgData name="michael burr" userId="a34be9b7f54acef8" providerId="LiveId" clId="{0123C49A-B1CF-FE43-BD43-606345F96958}" dt="2022-08-30T21:38:54.523" v="51" actId="1036"/>
      <pc:docMkLst>
        <pc:docMk/>
      </pc:docMkLst>
      <pc:sldChg chg="ord">
        <pc:chgData name="michael burr" userId="a34be9b7f54acef8" providerId="LiveId" clId="{0123C49A-B1CF-FE43-BD43-606345F96958}" dt="2022-08-30T21:19:27.001" v="2" actId="20578"/>
        <pc:sldMkLst>
          <pc:docMk/>
          <pc:sldMk cId="3077761470" sldId="438"/>
        </pc:sldMkLst>
      </pc:sldChg>
      <pc:sldChg chg="ord">
        <pc:chgData name="michael burr" userId="a34be9b7f54acef8" providerId="LiveId" clId="{0123C49A-B1CF-FE43-BD43-606345F96958}" dt="2022-08-30T21:20:25.808" v="3" actId="20578"/>
        <pc:sldMkLst>
          <pc:docMk/>
          <pc:sldMk cId="1716378746" sldId="448"/>
        </pc:sldMkLst>
      </pc:sldChg>
      <pc:sldChg chg="modSp mod">
        <pc:chgData name="michael burr" userId="a34be9b7f54acef8" providerId="LiveId" clId="{0123C49A-B1CF-FE43-BD43-606345F96958}" dt="2022-08-30T21:28:11.104" v="10" actId="20577"/>
        <pc:sldMkLst>
          <pc:docMk/>
          <pc:sldMk cId="2481284128" sldId="452"/>
        </pc:sldMkLst>
        <pc:spChg chg="mod">
          <ac:chgData name="michael burr" userId="a34be9b7f54acef8" providerId="LiveId" clId="{0123C49A-B1CF-FE43-BD43-606345F96958}" dt="2022-08-30T21:28:11.104" v="10" actId="20577"/>
          <ac:spMkLst>
            <pc:docMk/>
            <pc:sldMk cId="2481284128" sldId="452"/>
            <ac:spMk id="4" creationId="{4BE2ED33-7D6C-9FA7-6381-6B45FCE961A4}"/>
          </ac:spMkLst>
        </pc:spChg>
      </pc:sldChg>
      <pc:sldChg chg="modSp mod">
        <pc:chgData name="michael burr" userId="a34be9b7f54acef8" providerId="LiveId" clId="{0123C49A-B1CF-FE43-BD43-606345F96958}" dt="2022-08-30T21:33:29.191" v="11" actId="20577"/>
        <pc:sldMkLst>
          <pc:docMk/>
          <pc:sldMk cId="3441722785" sldId="453"/>
        </pc:sldMkLst>
        <pc:spChg chg="mod">
          <ac:chgData name="michael burr" userId="a34be9b7f54acef8" providerId="LiveId" clId="{0123C49A-B1CF-FE43-BD43-606345F96958}" dt="2022-08-30T21:33:29.191" v="11" actId="20577"/>
          <ac:spMkLst>
            <pc:docMk/>
            <pc:sldMk cId="3441722785" sldId="453"/>
            <ac:spMk id="3" creationId="{313FE406-1229-13F7-BFD8-3E6FB00CB1DC}"/>
          </ac:spMkLst>
        </pc:spChg>
      </pc:sldChg>
      <pc:sldChg chg="modSp mod">
        <pc:chgData name="michael burr" userId="a34be9b7f54acef8" providerId="LiveId" clId="{0123C49A-B1CF-FE43-BD43-606345F96958}" dt="2022-08-30T21:33:38.703" v="12" actId="20577"/>
        <pc:sldMkLst>
          <pc:docMk/>
          <pc:sldMk cId="1328405650" sldId="457"/>
        </pc:sldMkLst>
        <pc:spChg chg="mod">
          <ac:chgData name="michael burr" userId="a34be9b7f54acef8" providerId="LiveId" clId="{0123C49A-B1CF-FE43-BD43-606345F96958}" dt="2022-08-30T21:33:38.703" v="12" actId="20577"/>
          <ac:spMkLst>
            <pc:docMk/>
            <pc:sldMk cId="1328405650" sldId="457"/>
            <ac:spMk id="11" creationId="{77786824-FE7B-F0DD-5B60-137B5DC3DC73}"/>
          </ac:spMkLst>
        </pc:spChg>
      </pc:sldChg>
      <pc:sldChg chg="modSp mod">
        <pc:chgData name="michael burr" userId="a34be9b7f54acef8" providerId="LiveId" clId="{0123C49A-B1CF-FE43-BD43-606345F96958}" dt="2022-08-30T21:37:32.197" v="46" actId="20577"/>
        <pc:sldMkLst>
          <pc:docMk/>
          <pc:sldMk cId="3190058705" sldId="459"/>
        </pc:sldMkLst>
        <pc:spChg chg="mod">
          <ac:chgData name="michael burr" userId="a34be9b7f54acef8" providerId="LiveId" clId="{0123C49A-B1CF-FE43-BD43-606345F96958}" dt="2022-08-30T21:37:32.197" v="46" actId="20577"/>
          <ac:spMkLst>
            <pc:docMk/>
            <pc:sldMk cId="3190058705" sldId="459"/>
            <ac:spMk id="3" creationId="{A5C58FEC-C085-FA61-3638-3060C21895A4}"/>
          </ac:spMkLst>
        </pc:spChg>
      </pc:sldChg>
      <pc:sldChg chg="modSp mod">
        <pc:chgData name="michael burr" userId="a34be9b7f54acef8" providerId="LiveId" clId="{0123C49A-B1CF-FE43-BD43-606345F96958}" dt="2022-08-30T21:38:54.523" v="51" actId="1036"/>
        <pc:sldMkLst>
          <pc:docMk/>
          <pc:sldMk cId="2931887847" sldId="460"/>
        </pc:sldMkLst>
        <pc:spChg chg="mod">
          <ac:chgData name="michael burr" userId="a34be9b7f54acef8" providerId="LiveId" clId="{0123C49A-B1CF-FE43-BD43-606345F96958}" dt="2022-08-30T21:38:54.523" v="51" actId="1036"/>
          <ac:spMkLst>
            <pc:docMk/>
            <pc:sldMk cId="2931887847" sldId="460"/>
            <ac:spMk id="3" creationId="{AC1A89B2-1EE1-A09B-C2C4-D2BBD5EE9D03}"/>
          </ac:spMkLst>
        </pc:spChg>
      </pc:sldChg>
      <pc:sldChg chg="modSp mod">
        <pc:chgData name="michael burr" userId="a34be9b7f54acef8" providerId="LiveId" clId="{0123C49A-B1CF-FE43-BD43-606345F96958}" dt="2022-08-30T21:07:04.665" v="1" actId="20577"/>
        <pc:sldMkLst>
          <pc:docMk/>
          <pc:sldMk cId="2659588724" sldId="462"/>
        </pc:sldMkLst>
        <pc:spChg chg="mod">
          <ac:chgData name="michael burr" userId="a34be9b7f54acef8" providerId="LiveId" clId="{0123C49A-B1CF-FE43-BD43-606345F96958}" dt="2022-08-30T21:07:04.665" v="1" actId="20577"/>
          <ac:spMkLst>
            <pc:docMk/>
            <pc:sldMk cId="2659588724" sldId="462"/>
            <ac:spMk id="4" creationId="{4BE2ED33-7D6C-9FA7-6381-6B45FCE961A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4462C171-F5A0-4F54-B146-C72895FD87A2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9F3E4022-820F-4E7C-BF58-D49DD81E1C8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286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3E4022-820F-4E7C-BF58-D49DD81E1C8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024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3E4022-820F-4E7C-BF58-D49DD81E1C8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3083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3E4022-820F-4E7C-BF58-D49DD81E1C8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21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3E4022-820F-4E7C-BF58-D49DD81E1C8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656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3E4022-820F-4E7C-BF58-D49DD81E1C8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507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3E4022-820F-4E7C-BF58-D49DD81E1C8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749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3E4022-820F-4E7C-BF58-D49DD81E1C8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0866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3E4022-820F-4E7C-BF58-D49DD81E1C8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54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3E4022-820F-4E7C-BF58-D49DD81E1C8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89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rgbClr val="24110B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3C85E-AC14-4FCC-B6C3-FED4FAD6B7EB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rgbClr val="941F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1670625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120C1-E140-4408-AB78-8FAEB0D3C168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72110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rgbClr val="24110B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B6EE-E329-4C59-8DE7-F838A7793E37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rgbClr val="941F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867771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04C76-A103-4056-832E-280B3BDE59DB}" type="datetime1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60928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BBF3E-228B-4496-A749-D64587B08456}" type="datetime1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43168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0257D-2D02-4356-AAC8-0CB2B77C81E2}" type="datetime1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2196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1C536-8B6A-43F5-B551-2BA4AD29A632}" type="datetime1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01238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954A6BE-07C9-46A4-91B6-610108B2B038}" type="datetime1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36079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ct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6610B-FF6E-438A-A04B-B1F917D81352}" type="datetime1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96529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CBEA7-0966-44B0-BC9B-1C71C00C0172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07932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F20E1-81BC-4F0C-A9D9-6D44DBBE07BA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11907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A948AFA-2E35-4ADB-9998-DE6647CD2EBE}" type="datetime1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t>‹Nº›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rgbClr val="941F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0259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ransition/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24110B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Tx/>
        <a:buFont typeface="Wingdings" panose="05000000000000000000" pitchFamily="2" charset="2"/>
        <a:buChar char="Ø"/>
        <a:defRPr sz="2400" b="1" kern="1200">
          <a:solidFill>
            <a:srgbClr val="24110B"/>
          </a:solidFill>
          <a:latin typeface="+mj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entury Gothic" panose="020B0502020202020204" pitchFamily="34" charset="0"/>
        <a:buChar char="–"/>
        <a:defRPr sz="2000" b="0" kern="1200">
          <a:solidFill>
            <a:srgbClr val="24110B"/>
          </a:solidFill>
          <a:latin typeface="+mj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entury Gothic" panose="020B0502020202020204" pitchFamily="34" charset="0"/>
        <a:buChar char="–"/>
        <a:defRPr sz="1600" b="0" kern="1200">
          <a:solidFill>
            <a:srgbClr val="24110B"/>
          </a:solidFill>
          <a:latin typeface="+mj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entury Gothic" panose="020B0502020202020204" pitchFamily="34" charset="0"/>
        <a:buChar char="–"/>
        <a:defRPr sz="1600" b="0" kern="1200">
          <a:solidFill>
            <a:srgbClr val="24110B"/>
          </a:solidFill>
          <a:latin typeface="+mj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entury Gothic" panose="020B0502020202020204" pitchFamily="34" charset="0"/>
        <a:buChar char="–"/>
        <a:defRPr sz="1600" b="0" kern="1200">
          <a:solidFill>
            <a:srgbClr val="24110B"/>
          </a:solidFill>
          <a:latin typeface="+mj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ltribalgapanalysis.or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430324" cy="3566160"/>
          </a:xfrm>
        </p:spPr>
        <p:txBody>
          <a:bodyPr>
            <a:noAutofit/>
          </a:bodyPr>
          <a:lstStyle/>
          <a:p>
            <a:pPr rtl="0"/>
            <a:r>
              <a:rPr lang="es" sz="8000" b="1" i="0" u="none" strike="noStrike">
                <a:solidFill>
                  <a:srgbClr val="24110B"/>
                </a:solidFill>
                <a:highlight>
                  <a:srgbClr val="000000">
                    <a:alpha val="0"/>
                  </a:srgbClr>
                </a:highlight>
                <a:latin typeface="Montserrat Medium"/>
              </a:rPr>
              <a:t>Proyecto de Análisis de la Brecha Tribal en California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rtl="0"/>
            <a:r>
              <a:rPr lang="es" sz="2400" b="1" i="0" u="none" strike="noStrike" spc="200">
                <a:highlight>
                  <a:srgbClr val="000000">
                    <a:alpha val="0"/>
                  </a:srgbClr>
                </a:highlight>
                <a:latin typeface="Montserrat Medium"/>
              </a:rPr>
              <a:t>Taller del IEPR de la Comisión de Energía de California, 31 de agosto de 2022</a:t>
            </a:r>
          </a:p>
          <a:p>
            <a:pPr rtl="0"/>
            <a:r>
              <a:rPr lang="es" sz="2400" b="1" i="0" u="none" strike="noStrike" spc="200">
                <a:highlight>
                  <a:srgbClr val="000000">
                    <a:alpha val="0"/>
                  </a:srgbClr>
                </a:highlight>
                <a:latin typeface="Montserrat Medium"/>
                <a:hlinkClick r:id="rId3"/>
              </a:rPr>
              <a:t>www.CalTribalGapAnalysis.org</a:t>
            </a:r>
            <a:r>
              <a:rPr kumimoji="0" lang="es" sz="2400" b="1" i="0" u="none" strike="noStrike" kern="1200" spc="200" normalizeH="0" baseline="0" noProof="0">
                <a:highlight>
                  <a:srgbClr val="000000">
                    <a:alpha val="0"/>
                  </a:srgbClr>
                </a:highlight>
                <a:uLnTx/>
                <a:uFillTx/>
                <a:latin typeface="Montserrat Medium"/>
              </a:rPr>
              <a:t>    </a:t>
            </a:r>
          </a:p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38199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343C9-C765-034C-BC9B-10E31466E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Autofit/>
          </a:bodyPr>
          <a:lstStyle/>
          <a:p>
            <a:pPr rtl="0"/>
            <a:r>
              <a:rPr lang="es" sz="4800" b="1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Esquema de la presentación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FE7B8-1A8C-12BC-1AE9-D5A0984D1B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845734"/>
            <a:ext cx="6454987" cy="4023360"/>
          </a:xfrm>
        </p:spPr>
        <p:txBody>
          <a:bodyPr>
            <a:noAutofit/>
          </a:bodyPr>
          <a:lstStyle/>
          <a:p>
            <a:pPr rtl="0"/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Antecedentes y enfoque</a:t>
            </a:r>
          </a:p>
          <a:p>
            <a:pPr rtl="0"/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Resultados y hallazgos</a:t>
            </a:r>
          </a:p>
          <a:p>
            <a:pPr lvl="1" rtl="0"/>
            <a:r>
              <a:rPr lang="es" sz="2000" b="0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Características de los encuestados</a:t>
            </a:r>
          </a:p>
          <a:p>
            <a:pPr lvl="1" rtl="0"/>
            <a:r>
              <a:rPr lang="es" sz="2000" b="0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Hallazgos sobre la energía limpia</a:t>
            </a:r>
          </a:p>
          <a:p>
            <a:pPr lvl="1" rtl="0"/>
            <a:r>
              <a:rPr lang="es" sz="2000" b="0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Hallazgos sobre el cambio climático</a:t>
            </a:r>
          </a:p>
          <a:p>
            <a:pPr lvl="1" rtl="0"/>
            <a:r>
              <a:rPr lang="es" sz="2000" b="0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Barreras y carencias en materia de asistencia</a:t>
            </a:r>
          </a:p>
          <a:p>
            <a:pPr rtl="0"/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Conclusiones y recomendaciones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CBAD80-ED9C-A81C-AF87-C544C22E1E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11" r="7645" b="5"/>
          <a:stretch>
            <a:fillRect/>
          </a:stretch>
        </p:blipFill>
        <p:spPr>
          <a:xfrm>
            <a:off x="8020570" y="1916318"/>
            <a:ext cx="3135109" cy="347101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9A3115-63DE-BEDF-9802-733BBB6E8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85822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A1C7FE5-1B6B-B816-9C16-DF13EA345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3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E2ED33-7D6C-9FA7-6381-6B45FCE961A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66800" y="1747249"/>
            <a:ext cx="10058400" cy="4022725"/>
          </a:xfrm>
        </p:spPr>
        <p:txBody>
          <a:bodyPr>
            <a:noAutofit/>
          </a:bodyPr>
          <a:lstStyle/>
          <a:p>
            <a:pPr marL="0" indent="0" rtl="0">
              <a:buNone/>
            </a:pPr>
            <a:r>
              <a:rPr lang="es" sz="4400" b="1" i="0" u="none" strike="noStrike">
                <a:solidFill>
                  <a:srgbClr val="941F1E"/>
                </a:solidFill>
                <a:highlight>
                  <a:srgbClr val="000000">
                    <a:alpha val="0"/>
                  </a:srgbClr>
                </a:highlight>
                <a:latin typeface="Georgia"/>
              </a:rPr>
              <a:t>DESCARGO DE RESPONSABILIDAD: Esta presentación del borrador de los resultados, los hallazgos y las recomendaciones de CTGA aún no se ha publicado para que la revisen las tribus que han respondido. </a:t>
            </a:r>
          </a:p>
        </p:txBody>
      </p:sp>
    </p:spTree>
    <p:extLst>
      <p:ext uri="{BB962C8B-B14F-4D97-AF65-F5344CB8AC3E}">
        <p14:creationId xmlns:p14="http://schemas.microsoft.com/office/powerpoint/2010/main" val="265958872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707FDE6-6D0E-301C-CBA2-4A36F1B25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4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BD241D-CFFB-AE54-3A44-0272F83BFE46}"/>
              </a:ext>
            </a:extLst>
          </p:cNvPr>
          <p:cNvSpPr txBox="1"/>
          <p:nvPr/>
        </p:nvSpPr>
        <p:spPr>
          <a:xfrm>
            <a:off x="743824" y="1397585"/>
            <a:ext cx="10704352" cy="646331"/>
          </a:xfrm>
          <a:prstGeom prst="rect">
            <a:avLst/>
          </a:prstGeom>
          <a:solidFill>
            <a:srgbClr val="941F1E"/>
          </a:solidFill>
        </p:spPr>
        <p:txBody>
          <a:bodyPr wrap="square">
            <a:noAutofit/>
          </a:bodyPr>
          <a:lstStyle/>
          <a:p>
            <a:pPr algn="ctr" defTabSz="914400" rtl="0"/>
            <a:r>
              <a:rPr lang="es" sz="1800" b="1" i="1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Montserrat Medium"/>
                <a:ea typeface="Wingdings"/>
              </a:rPr>
              <a:t>¿Qué carencias en materia de asistencia tienen las tribus de California para avanzar en sus objetivos y satisfacer sus necesidades? ¿Cómo puede el Estado abordar esas carencias en materia de asistencia?</a:t>
            </a:r>
            <a:endParaRPr lang="en-US">
              <a:solidFill>
                <a:schemeClr val="bg1"/>
              </a:solidFill>
              <a:latin typeface="Montserrat Medium" panose="000006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ABEE04-E91C-872B-E79A-41E0FB9DA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8581" y="205722"/>
            <a:ext cx="3614839" cy="1070548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FBD39DC7-9556-43BB-DBFA-A48866E2535F}"/>
              </a:ext>
            </a:extLst>
          </p:cNvPr>
          <p:cNvGrpSpPr/>
          <p:nvPr/>
        </p:nvGrpSpPr>
        <p:grpSpPr>
          <a:xfrm>
            <a:off x="764921" y="2821949"/>
            <a:ext cx="10662158" cy="1477328"/>
            <a:chOff x="494950" y="2821949"/>
            <a:chExt cx="10662158" cy="147732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7C4D3BD-B0C1-05D9-059F-35727469A8F4}"/>
                </a:ext>
              </a:extLst>
            </p:cNvPr>
            <p:cNvSpPr txBox="1"/>
            <p:nvPr/>
          </p:nvSpPr>
          <p:spPr>
            <a:xfrm>
              <a:off x="494950" y="2821949"/>
              <a:ext cx="2286000" cy="1463040"/>
            </a:xfrm>
            <a:prstGeom prst="rect">
              <a:avLst/>
            </a:prstGeom>
            <a:solidFill>
              <a:srgbClr val="116889"/>
            </a:solidFill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1800" b="1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Montserrat Medium"/>
                </a:rPr>
                <a:t>Objetivos, prioridades y necesidades insatisfechas en materia de energía limpia y cambio climático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74A2C76-B435-2DF0-9CA0-04CE472059C5}"/>
                </a:ext>
              </a:extLst>
            </p:cNvPr>
            <p:cNvSpPr txBox="1"/>
            <p:nvPr/>
          </p:nvSpPr>
          <p:spPr>
            <a:xfrm>
              <a:off x="9236868" y="2821949"/>
              <a:ext cx="1920240" cy="1477328"/>
            </a:xfrm>
            <a:prstGeom prst="rect">
              <a:avLst/>
            </a:prstGeom>
            <a:solidFill>
              <a:srgbClr val="116889"/>
            </a:solidFill>
          </p:spPr>
          <p:txBody>
            <a:bodyPr wrap="square" rtlCol="0">
              <a:noAutofit/>
            </a:bodyPr>
            <a:lstStyle/>
            <a:p>
              <a:pPr algn="ctr" rtl="0"/>
              <a:r>
                <a:rPr lang="es" sz="1800" b="1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Montserrat Medium"/>
                </a:rPr>
                <a:t>Asistencia externa: Acceso,</a:t>
              </a:r>
            </a:p>
            <a:p>
              <a:pPr algn="ctr" rtl="0"/>
              <a:r>
                <a:rPr lang="es" sz="1800" b="1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Montserrat Medium"/>
                </a:rPr>
                <a:t>Disponibilidad, </a:t>
              </a:r>
            </a:p>
            <a:p>
              <a:pPr algn="ctr" rtl="0"/>
              <a:r>
                <a:rPr lang="es" sz="1800" b="1" i="0" u="none" strike="noStrike">
                  <a:solidFill>
                    <a:srgbClr val="FFFFFF"/>
                  </a:solidFill>
                  <a:highlight>
                    <a:srgbClr val="000000">
                      <a:alpha val="0"/>
                    </a:srgbClr>
                  </a:highlight>
                  <a:latin typeface="Montserrat Medium"/>
                </a:rPr>
                <a:t>Conocimiento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D6BAD445-D5F0-1590-8F01-CD6F9752D2D4}"/>
              </a:ext>
            </a:extLst>
          </p:cNvPr>
          <p:cNvSpPr txBox="1"/>
          <p:nvPr/>
        </p:nvSpPr>
        <p:spPr>
          <a:xfrm>
            <a:off x="4136603" y="2296907"/>
            <a:ext cx="3918795" cy="646331"/>
          </a:xfrm>
          <a:prstGeom prst="rect">
            <a:avLst/>
          </a:prstGeom>
          <a:solidFill>
            <a:srgbClr val="116889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18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Montserrat Medium"/>
              </a:rPr>
              <a:t>Investigación primaria y secundaria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EEA43B-2EA1-ED66-586C-08F1FBC0C343}"/>
              </a:ext>
            </a:extLst>
          </p:cNvPr>
          <p:cNvSpPr txBox="1"/>
          <p:nvPr/>
        </p:nvSpPr>
        <p:spPr>
          <a:xfrm>
            <a:off x="4612106" y="4103285"/>
            <a:ext cx="2967788" cy="646331"/>
          </a:xfrm>
          <a:prstGeom prst="rect">
            <a:avLst/>
          </a:prstGeom>
          <a:solidFill>
            <a:srgbClr val="116889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1800" b="1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Montserrat Medium"/>
              </a:rPr>
              <a:t>Carencias en materia de asistencia para abordar las necesidades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786824-FE7B-F0DD-5B60-137B5DC3DC73}"/>
              </a:ext>
            </a:extLst>
          </p:cNvPr>
          <p:cNvSpPr txBox="1"/>
          <p:nvPr/>
        </p:nvSpPr>
        <p:spPr>
          <a:xfrm>
            <a:off x="743824" y="5138141"/>
            <a:ext cx="10704353" cy="1601706"/>
          </a:xfrm>
          <a:prstGeom prst="rect">
            <a:avLst/>
          </a:prstGeom>
          <a:solidFill>
            <a:srgbClr val="941F1E"/>
          </a:solidFill>
        </p:spPr>
        <p:txBody>
          <a:bodyPr wrap="square" rtlCol="0">
            <a:noAutofit/>
          </a:bodyPr>
          <a:lstStyle/>
          <a:p>
            <a:pPr algn="ctr" defTabSz="914400" rtl="0"/>
            <a:r>
              <a:rPr lang="es" sz="1800" b="1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Montserrat Medium"/>
              </a:rPr>
              <a:t>RECOMENDACIONES </a:t>
            </a:r>
          </a:p>
          <a:p>
            <a:pPr marL="400050" indent="-400050" algn="ctr" defTabSz="914400" rtl="0">
              <a:buFontTx/>
              <a:buAutoNum type="romanUcPeriod"/>
            </a:pPr>
            <a:r>
              <a:rPr lang="es" sz="1800" b="1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Montserrat Medium"/>
              </a:rPr>
              <a:t>Mejorar la divulgación, comunicación y participación de las tribus</a:t>
            </a:r>
          </a:p>
          <a:p>
            <a:pPr marL="400050" indent="-400050" algn="ctr" defTabSz="914400" rtl="0">
              <a:buFontTx/>
              <a:buAutoNum type="romanUcPeriod"/>
            </a:pPr>
            <a:r>
              <a:rPr lang="es" sz="1800" b="1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Montserrat Medium"/>
              </a:rPr>
              <a:t>Mejorar el acceso y la utilización de los programas estatales existentes por parte de las tribus</a:t>
            </a:r>
          </a:p>
          <a:p>
            <a:pPr marL="400050" indent="-400050" algn="ctr" defTabSz="914400" rtl="0">
              <a:buFontTx/>
              <a:buAutoNum type="romanUcPeriod"/>
            </a:pPr>
            <a:r>
              <a:rPr lang="es" sz="1800" b="1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Montserrat Medium"/>
              </a:rPr>
              <a:t>Crear y ampliar los programas para beneficiar a las tribus y desarrollar sus capacidades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76DF9A5-7565-9D25-A196-7BD003E2A017}"/>
              </a:ext>
            </a:extLst>
          </p:cNvPr>
          <p:cNvCxnSpPr>
            <a:stCxn id="8" idx="1"/>
          </p:cNvCxnSpPr>
          <p:nvPr/>
        </p:nvCxnSpPr>
        <p:spPr>
          <a:xfrm flipH="1">
            <a:off x="3050921" y="2620073"/>
            <a:ext cx="1085682" cy="576156"/>
          </a:xfrm>
          <a:prstGeom prst="straightConnector1">
            <a:avLst/>
          </a:prstGeom>
          <a:ln w="127000">
            <a:solidFill>
              <a:srgbClr val="F5AA1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67089A1-C397-F8D8-0010-E994C8089318}"/>
              </a:ext>
            </a:extLst>
          </p:cNvPr>
          <p:cNvCxnSpPr>
            <a:endCxn id="9" idx="1"/>
          </p:cNvCxnSpPr>
          <p:nvPr/>
        </p:nvCxnSpPr>
        <p:spPr>
          <a:xfrm>
            <a:off x="3050921" y="3852154"/>
            <a:ext cx="1561185" cy="574297"/>
          </a:xfrm>
          <a:prstGeom prst="straightConnector1">
            <a:avLst/>
          </a:prstGeom>
          <a:ln w="127000">
            <a:solidFill>
              <a:srgbClr val="F5AA1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0AE7A85-833C-497F-E901-C3A2076D59C0}"/>
              </a:ext>
            </a:extLst>
          </p:cNvPr>
          <p:cNvCxnSpPr>
            <a:stCxn id="8" idx="3"/>
          </p:cNvCxnSpPr>
          <p:nvPr/>
        </p:nvCxnSpPr>
        <p:spPr>
          <a:xfrm>
            <a:off x="8055398" y="2620073"/>
            <a:ext cx="1451441" cy="682877"/>
          </a:xfrm>
          <a:prstGeom prst="straightConnector1">
            <a:avLst/>
          </a:prstGeom>
          <a:ln w="127000">
            <a:solidFill>
              <a:srgbClr val="F5AA1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4DE8AED5-DD57-D35E-BBAF-FA440D512939}"/>
              </a:ext>
            </a:extLst>
          </p:cNvPr>
          <p:cNvCxnSpPr/>
          <p:nvPr/>
        </p:nvCxnSpPr>
        <p:spPr>
          <a:xfrm flipH="1">
            <a:off x="7579894" y="3939195"/>
            <a:ext cx="1926945" cy="502613"/>
          </a:xfrm>
          <a:prstGeom prst="straightConnector1">
            <a:avLst/>
          </a:prstGeom>
          <a:ln w="127000">
            <a:solidFill>
              <a:srgbClr val="F5AA1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938E5ED0-FD86-1F48-517C-C35FF8AED54F}"/>
              </a:ext>
            </a:extLst>
          </p:cNvPr>
          <p:cNvCxnSpPr>
            <a:stCxn id="5" idx="3"/>
            <a:endCxn id="6" idx="1"/>
          </p:cNvCxnSpPr>
          <p:nvPr/>
        </p:nvCxnSpPr>
        <p:spPr>
          <a:xfrm>
            <a:off x="3050921" y="3553469"/>
            <a:ext cx="6455918" cy="7144"/>
          </a:xfrm>
          <a:prstGeom prst="straightConnector1">
            <a:avLst/>
          </a:prstGeom>
          <a:ln w="127000">
            <a:solidFill>
              <a:srgbClr val="F5AA1E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840565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30F94-76A0-40BE-ACC6-8AAC58BA0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4800" b="1" i="0" u="none" strike="noStrike">
                <a:solidFill>
                  <a:srgbClr val="24110B"/>
                </a:solidFill>
                <a:highlight>
                  <a:srgbClr val="000000">
                    <a:alpha val="0"/>
                  </a:srgbClr>
                </a:highlight>
                <a:latin typeface="Montserrat Medium"/>
              </a:rPr>
              <a:t>Equipo del proyecto CTGA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03301AB-D843-4533-9130-7044DED13B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84076" y="1855970"/>
            <a:ext cx="4937760" cy="736282"/>
          </a:xfrm>
        </p:spPr>
        <p:txBody>
          <a:bodyPr>
            <a:noAutofit/>
          </a:bodyPr>
          <a:lstStyle/>
          <a:p>
            <a:pPr rtl="0"/>
            <a:r>
              <a:rPr lang="es" sz="2400" b="1" i="0" u="none" strike="noStrike">
                <a:solidFill>
                  <a:srgbClr val="116889"/>
                </a:solidFill>
                <a:highlight>
                  <a:srgbClr val="000000">
                    <a:alpha val="0"/>
                  </a:srgbClr>
                </a:highlight>
                <a:latin typeface="Montserrat Medium"/>
              </a:rPr>
              <a:t>COMITÉ ESTATAL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69C31884-C7BE-4CC5-B8A2-FCA97D4186E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448458" y="3952682"/>
            <a:ext cx="1782776" cy="1570728"/>
          </a:xfr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F0CCCEB-EB43-4D81-A983-E7A5DAAF79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69563" y="1855970"/>
            <a:ext cx="3738361" cy="736282"/>
          </a:xfrm>
        </p:spPr>
        <p:txBody>
          <a:bodyPr>
            <a:noAutofit/>
          </a:bodyPr>
          <a:lstStyle/>
          <a:p>
            <a:pPr rtl="0"/>
            <a:r>
              <a:rPr lang="es" sz="2400" b="1" i="0" u="none" strike="noStrike">
                <a:solidFill>
                  <a:srgbClr val="116889"/>
                </a:solidFill>
                <a:highlight>
                  <a:srgbClr val="000000">
                    <a:alpha val="0"/>
                  </a:srgbClr>
                </a:highlight>
                <a:latin typeface="Montserrat Medium"/>
              </a:rPr>
              <a:t>EQUIPO DEL CONTRATISTA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AF3911-1688-49E8-8B00-DF11ACFED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5</a:t>
            </a:r>
            <a:endParaRPr lang="en-US"/>
          </a:p>
        </p:txBody>
      </p:sp>
      <p:pic>
        <p:nvPicPr>
          <p:cNvPr id="1026" name="Picture 2" descr="About - California Strategic Growth Council - Organizations - California  Open Data">
            <a:extLst>
              <a:ext uri="{FF2B5EF4-FFF2-40B4-BE49-F238E27FC236}">
                <a16:creationId xmlns:a16="http://schemas.microsoft.com/office/drawing/2014/main" id="{3522E512-0949-4FE6-AD52-8A72564A24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1628" y="2486623"/>
            <a:ext cx="2932118" cy="1466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757824E-F3B9-468F-98E4-81EA7ED3F9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9243" y="2453015"/>
            <a:ext cx="4166539" cy="14088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A574149-C267-42AA-9376-60F9D54EFB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1068" y="3912963"/>
            <a:ext cx="1006387" cy="150207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EE634D4-0E8C-47F3-8FC2-DB05CA93C7F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208" t="20274" r="6151" b="18131"/>
          <a:stretch>
            <a:fillRect/>
          </a:stretch>
        </p:blipFill>
        <p:spPr>
          <a:xfrm>
            <a:off x="6910811" y="5462853"/>
            <a:ext cx="3130827" cy="7384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3379BB2-00C3-497C-A099-0FF16040DD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7384" y="3935432"/>
            <a:ext cx="1408811" cy="14088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F88C73-11BB-D2AF-EF23-BF01C6F7591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46124" y="4163587"/>
            <a:ext cx="2124075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67153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0BA5665-9598-4383-8F19-52182CBB65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C777A6-9696-47DF-BA90-40895EFCE8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24" y="457200"/>
            <a:ext cx="11274552" cy="594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C05B094-D180-41FA-B209-8388E9F7DF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476EF3F-0C5B-B8DB-58A0-FF158F721540}"/>
              </a:ext>
            </a:extLst>
          </p:cNvPr>
          <p:cNvGrpSpPr/>
          <p:nvPr/>
        </p:nvGrpSpPr>
        <p:grpSpPr>
          <a:xfrm>
            <a:off x="1755384" y="2702228"/>
            <a:ext cx="8681233" cy="2733031"/>
            <a:chOff x="1439404" y="2681680"/>
            <a:chExt cx="8681233" cy="273303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02F791B-A399-AFBF-3D35-9E11DE171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31867" y="2681680"/>
              <a:ext cx="3288770" cy="2732801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5B17E1B-70D2-D7AD-7347-58026410A3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39404" y="2683104"/>
              <a:ext cx="3390708" cy="2731607"/>
            </a:xfrm>
            <a:prstGeom prst="rect">
              <a:avLst/>
            </a:prstGeom>
          </p:spPr>
        </p:pic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DEDD24F-1A0C-E889-0D10-90E28935E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6</a:t>
            </a:r>
            <a:endParaRPr lang="en-US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7A3BFCA-8E26-5319-1A16-B4E71F67CF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493200"/>
              </p:ext>
            </p:extLst>
          </p:nvPr>
        </p:nvGraphicFramePr>
        <p:xfrm>
          <a:off x="4083881" y="810953"/>
          <a:ext cx="4024238" cy="1582926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3492177">
                  <a:extLst>
                    <a:ext uri="{9D8B030D-6E8A-4147-A177-3AD203B41FA5}">
                      <a16:colId xmlns:a16="http://schemas.microsoft.com/office/drawing/2014/main" val="2029973616"/>
                    </a:ext>
                  </a:extLst>
                </a:gridCol>
                <a:gridCol w="532061">
                  <a:extLst>
                    <a:ext uri="{9D8B030D-6E8A-4147-A177-3AD203B41FA5}">
                      <a16:colId xmlns:a16="http://schemas.microsoft.com/office/drawing/2014/main" val="2872580248"/>
                    </a:ext>
                  </a:extLst>
                </a:gridCol>
              </a:tblGrid>
              <a:tr h="263821"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Cargos/funciones del encuestado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#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23653597"/>
                  </a:ext>
                </a:extLst>
              </a:tr>
              <a:tr h="263821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Ambiental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30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96627513"/>
                  </a:ext>
                </a:extLst>
              </a:tr>
              <a:tr h="263821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Recursos naturales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11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34422951"/>
                  </a:ext>
                </a:extLst>
              </a:tr>
              <a:tr h="263821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Energía o servicios públicos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3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94990036"/>
                  </a:ext>
                </a:extLst>
              </a:tr>
              <a:tr h="263821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Otro puesto administrativo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30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2552055"/>
                  </a:ext>
                </a:extLst>
              </a:tr>
              <a:tr h="263821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Miembro del Consejo o Ejecutivo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25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1551447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AEC261C-928E-9A36-929F-6811B2BC6F54}"/>
              </a:ext>
            </a:extLst>
          </p:cNvPr>
          <p:cNvSpPr txBox="1"/>
          <p:nvPr/>
        </p:nvSpPr>
        <p:spPr>
          <a:xfrm>
            <a:off x="2262258" y="5677715"/>
            <a:ext cx="7667484" cy="369332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 rtl="0"/>
            <a:r>
              <a:rPr lang="es" sz="1800" b="1" i="0" u="none" strike="noStrike">
                <a:solidFill>
                  <a:srgbClr val="941F1E"/>
                </a:solidFill>
                <a:highlight>
                  <a:srgbClr val="000000">
                    <a:alpha val="0"/>
                  </a:srgbClr>
                </a:highlight>
                <a:latin typeface="Montserrat"/>
              </a:rPr>
              <a:t>Hay aproximadamente 181 tribus nativas americanas de California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1927122" y="2851079"/>
            <a:ext cx="2841523" cy="58477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¿Su tribu es reconocida a nivel federal?</a:t>
            </a:r>
            <a:endParaRPr lang="en-US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7371470" y="2851079"/>
            <a:ext cx="2841523" cy="58477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¿Su tribu tiene alguna propiedad de tierra?</a:t>
            </a:r>
            <a:endParaRPr lang="en-US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7553247" y="4730531"/>
            <a:ext cx="686185" cy="338554"/>
          </a:xfrm>
          <a:custGeom>
            <a:avLst/>
            <a:gdLst>
              <a:gd name="connsiteX0" fmla="*/ 0 w 533665"/>
              <a:gd name="connsiteY0" fmla="*/ 0 h 338554"/>
              <a:gd name="connsiteX1" fmla="*/ 396013 w 533665"/>
              <a:gd name="connsiteY1" fmla="*/ 29497 h 338554"/>
              <a:gd name="connsiteX2" fmla="*/ 533665 w 533665"/>
              <a:gd name="connsiteY2" fmla="*/ 338554 h 338554"/>
              <a:gd name="connsiteX3" fmla="*/ 0 w 533665"/>
              <a:gd name="connsiteY3" fmla="*/ 338554 h 338554"/>
              <a:gd name="connsiteX4" fmla="*/ 0 w 533665"/>
              <a:gd name="connsiteY4" fmla="*/ 0 h 338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3665" h="338554">
                <a:moveTo>
                  <a:pt x="0" y="0"/>
                </a:moveTo>
                <a:lnTo>
                  <a:pt x="396013" y="29497"/>
                </a:lnTo>
                <a:lnTo>
                  <a:pt x="533665" y="338554"/>
                </a:lnTo>
                <a:lnTo>
                  <a:pt x="0" y="338554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Sí,</a:t>
            </a:r>
            <a:endParaRPr lang="en-US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4162539" y="4595987"/>
            <a:ext cx="788123" cy="338554"/>
          </a:xfrm>
          <a:custGeom>
            <a:avLst/>
            <a:gdLst>
              <a:gd name="connsiteX0" fmla="*/ 0 w 533665"/>
              <a:gd name="connsiteY0" fmla="*/ 0 h 338554"/>
              <a:gd name="connsiteX1" fmla="*/ 396013 w 533665"/>
              <a:gd name="connsiteY1" fmla="*/ 29497 h 338554"/>
              <a:gd name="connsiteX2" fmla="*/ 533665 w 533665"/>
              <a:gd name="connsiteY2" fmla="*/ 338554 h 338554"/>
              <a:gd name="connsiteX3" fmla="*/ 0 w 533665"/>
              <a:gd name="connsiteY3" fmla="*/ 338554 h 338554"/>
              <a:gd name="connsiteX4" fmla="*/ 0 w 533665"/>
              <a:gd name="connsiteY4" fmla="*/ 0 h 338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3665" h="338554">
                <a:moveTo>
                  <a:pt x="0" y="0"/>
                </a:moveTo>
                <a:lnTo>
                  <a:pt x="396013" y="29497"/>
                </a:lnTo>
                <a:lnTo>
                  <a:pt x="533665" y="338554"/>
                </a:lnTo>
                <a:lnTo>
                  <a:pt x="0" y="338554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Sí,</a:t>
            </a:r>
            <a:endParaRPr lang="en-US" sz="16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0787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497DE5-0939-4D1D-9350-0C5E1B209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CC70ED-6C63-4537-B7EB-51990D6C0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24" y="457200"/>
            <a:ext cx="11274552" cy="594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6E24C1-2968-40DC-A36E-F6B85F0F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Chart, bar chart&#10;&#10;Description automatically generated">
            <a:extLst>
              <a:ext uri="{FF2B5EF4-FFF2-40B4-BE49-F238E27FC236}">
                <a16:creationId xmlns:a16="http://schemas.microsoft.com/office/drawing/2014/main" id="{DDA13F4C-8413-4049-7271-A902CA396E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356" y="1464915"/>
            <a:ext cx="10337292" cy="392817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EC41FFA-6551-BEFD-7FF2-9B688FE4C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7</a:t>
            </a:r>
            <a:endParaRPr lang="en-US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7D34F90-9EFC-9A24-36EC-F3422ECFDAAD}"/>
              </a:ext>
            </a:extLst>
          </p:cNvPr>
          <p:cNvSpPr txBox="1"/>
          <p:nvPr/>
        </p:nvSpPr>
        <p:spPr>
          <a:xfrm>
            <a:off x="4003802" y="1521004"/>
            <a:ext cx="4131087" cy="83090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1800" b="1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Objetivos de energía limpia: Todas las tribus</a:t>
            </a:r>
            <a:endParaRPr lang="es-419" b="1" dirty="0"/>
          </a:p>
          <a:p>
            <a:pPr algn="ctr" rtl="0"/>
            <a:r>
              <a:rPr lang="es" sz="1800" b="1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(Promedios de respuestas)</a:t>
            </a:r>
            <a:endParaRPr lang="en-US" b="1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C0E6694-E9A3-3F91-765B-239228F9AF0E}"/>
              </a:ext>
            </a:extLst>
          </p:cNvPr>
          <p:cNvSpPr txBox="1"/>
          <p:nvPr/>
        </p:nvSpPr>
        <p:spPr>
          <a:xfrm>
            <a:off x="1079500" y="2331365"/>
            <a:ext cx="4216400" cy="22463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>
              <a:lnSpc>
                <a:spcPct val="15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Proteger los recursos ambientales y culturales</a:t>
            </a:r>
            <a:endParaRPr lang="es-419" sz="1050"/>
          </a:p>
          <a:p>
            <a:pPr algn="r" rtl="0">
              <a:lnSpc>
                <a:spcPct val="15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Proteger la salud humana</a:t>
            </a:r>
            <a:endParaRPr lang="es-419" sz="1050"/>
          </a:p>
          <a:p>
            <a:pPr algn="r" rtl="0">
              <a:lnSpc>
                <a:spcPct val="15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Reforzar la soberanía tribal</a:t>
            </a:r>
            <a:endParaRPr lang="es-419" sz="1050"/>
          </a:p>
          <a:p>
            <a:pPr algn="r" rtl="0">
              <a:lnSpc>
                <a:spcPct val="15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Aumentar la resiliencia energética</a:t>
            </a:r>
            <a:endParaRPr lang="es-419" sz="1050"/>
          </a:p>
          <a:p>
            <a:pPr algn="r" rtl="0">
              <a:lnSpc>
                <a:spcPct val="15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Obtener beneficios económicos</a:t>
            </a:r>
            <a:endParaRPr lang="es-419" sz="1050"/>
          </a:p>
          <a:p>
            <a:pPr algn="r" rtl="0">
              <a:lnSpc>
                <a:spcPct val="15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Desarrollo de la fuerza laboral</a:t>
            </a:r>
            <a:endParaRPr lang="es-419" sz="1050"/>
          </a:p>
          <a:p>
            <a:pPr algn="r" rtl="0">
              <a:lnSpc>
                <a:spcPct val="15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Reducir las emisiones de gases de efecto invernadero y mitigar el cambio climático</a:t>
            </a:r>
            <a:endParaRPr lang="es-419" sz="1050"/>
          </a:p>
          <a:p>
            <a:pPr algn="r" rtl="0">
              <a:lnSpc>
                <a:spcPct val="15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Ser independiente energéticamente</a:t>
            </a:r>
            <a:endParaRPr lang="es-419" sz="1050"/>
          </a:p>
          <a:p>
            <a:pPr algn="r" rtl="0">
              <a:lnSpc>
                <a:spcPct val="150000"/>
              </a:lnSpc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Ser líder en energía limpia</a:t>
            </a:r>
            <a:endParaRPr lang="en-US" sz="105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B655CF9-F0F4-517B-84DF-EC01D6098D78}"/>
              </a:ext>
            </a:extLst>
          </p:cNvPr>
          <p:cNvSpPr txBox="1"/>
          <p:nvPr/>
        </p:nvSpPr>
        <p:spPr>
          <a:xfrm>
            <a:off x="4900773" y="4944028"/>
            <a:ext cx="108906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1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Importancia</a:t>
            </a:r>
            <a:endParaRPr lang="en-US" sz="1100" b="1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F68DE67D-6017-D040-2639-4F51975BCBD1}"/>
              </a:ext>
            </a:extLst>
          </p:cNvPr>
          <p:cNvSpPr txBox="1"/>
          <p:nvPr/>
        </p:nvSpPr>
        <p:spPr>
          <a:xfrm>
            <a:off x="6171345" y="4959417"/>
            <a:ext cx="1614755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1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Logro alcanzado</a:t>
            </a:r>
            <a:endParaRPr lang="en-US" sz="1100" b="1"/>
          </a:p>
        </p:txBody>
      </p:sp>
    </p:spTree>
    <p:extLst>
      <p:ext uri="{BB962C8B-B14F-4D97-AF65-F5344CB8AC3E}">
        <p14:creationId xmlns:p14="http://schemas.microsoft.com/office/powerpoint/2010/main" val="307776147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497DE5-0939-4D1D-9350-0C5E1B209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CC70ED-6C63-4537-B7EB-51990D6C0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24" y="457200"/>
            <a:ext cx="11274552" cy="594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6E24C1-2968-40DC-A36E-F6B85F0F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Chart, bar chart&#10;&#10;Description automatically generated">
            <a:extLst>
              <a:ext uri="{FF2B5EF4-FFF2-40B4-BE49-F238E27FC236}">
                <a16:creationId xmlns:a16="http://schemas.microsoft.com/office/drawing/2014/main" id="{571B4396-7900-019B-F38B-BD9C43AB3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3356" y="1191391"/>
            <a:ext cx="10337292" cy="4468812"/>
          </a:xfrm>
          <a:prstGeom prst="rect">
            <a:avLst/>
          </a:prstGeom>
          <a:noFill/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AE348C2-6EC1-AB4A-D39D-83DBC627B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8</a:t>
            </a:r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2C9040B-D292-E542-E126-4BCBFEA6A3B4}"/>
              </a:ext>
            </a:extLst>
          </p:cNvPr>
          <p:cNvSpPr txBox="1"/>
          <p:nvPr/>
        </p:nvSpPr>
        <p:spPr>
          <a:xfrm>
            <a:off x="3256908" y="1294726"/>
            <a:ext cx="605796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Objetivos del cambio climático: Todas las tribus</a:t>
            </a:r>
            <a:endParaRPr lang="es-419" b="1" dirty="0"/>
          </a:p>
          <a:p>
            <a:pPr algn="ctr" rtl="0"/>
            <a:r>
              <a:rPr lang="es" b="1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(Promedios de respuestas)</a:t>
            </a:r>
            <a:endParaRPr lang="en-US" b="1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5C5B2BF-4D36-78D2-0B02-9E4BF4CC940F}"/>
              </a:ext>
            </a:extLst>
          </p:cNvPr>
          <p:cNvSpPr txBox="1"/>
          <p:nvPr/>
        </p:nvSpPr>
        <p:spPr>
          <a:xfrm>
            <a:off x="4705564" y="5230539"/>
            <a:ext cx="108906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1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Importancia</a:t>
            </a:r>
            <a:endParaRPr lang="en-US" sz="1100" b="1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F47CBC3-CD96-8C2B-E295-A2C8417DE074}"/>
              </a:ext>
            </a:extLst>
          </p:cNvPr>
          <p:cNvSpPr txBox="1"/>
          <p:nvPr/>
        </p:nvSpPr>
        <p:spPr>
          <a:xfrm>
            <a:off x="6132550" y="5220942"/>
            <a:ext cx="1614755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1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Logro alcanzado</a:t>
            </a:r>
            <a:endParaRPr lang="en-US" sz="1100" b="1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DECBE81-2BE3-4FB7-32AA-61C470BB8CA6}"/>
              </a:ext>
            </a:extLst>
          </p:cNvPr>
          <p:cNvSpPr txBox="1"/>
          <p:nvPr/>
        </p:nvSpPr>
        <p:spPr>
          <a:xfrm>
            <a:off x="1097685" y="2157727"/>
            <a:ext cx="4803171" cy="25361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>
              <a:lnSpc>
                <a:spcPct val="200000"/>
              </a:lnSpc>
            </a:pP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Proteger y restaurar los ecosistemas naturales y culturales...</a:t>
            </a:r>
          </a:p>
          <a:p>
            <a:pPr algn="r" rtl="0">
              <a:lnSpc>
                <a:spcPct val="200000"/>
              </a:lnSpc>
            </a:pP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Mantener y reforzar los derechos y la soberanía tribales</a:t>
            </a:r>
            <a:endParaRPr lang="es-419" sz="1200" dirty="0"/>
          </a:p>
          <a:p>
            <a:pPr algn="r" rtl="0">
              <a:lnSpc>
                <a:spcPct val="200000"/>
              </a:lnSpc>
            </a:pP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Minimizar las amenazas a la salud humana, la seguridad y...</a:t>
            </a:r>
          </a:p>
          <a:p>
            <a:pPr algn="r" rtl="0">
              <a:lnSpc>
                <a:spcPct val="200000"/>
              </a:lnSpc>
            </a:pP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Construir la resiliencia socioeconómica y evitar...</a:t>
            </a:r>
          </a:p>
          <a:p>
            <a:pPr algn="r" rtl="0">
              <a:lnSpc>
                <a:spcPct val="200000"/>
              </a:lnSpc>
            </a:pP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Asignar valor a los conocimientos tradicionales sobre el clima...</a:t>
            </a:r>
          </a:p>
          <a:p>
            <a:pPr algn="r" rtl="0">
              <a:lnSpc>
                <a:spcPct val="200000"/>
              </a:lnSpc>
            </a:pPr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Ser líder de la acción climática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100627868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497DE5-0939-4D1D-9350-0C5E1B209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CC70ED-6C63-4537-B7EB-51990D6C0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24" y="457200"/>
            <a:ext cx="11274552" cy="594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6E24C1-2968-40DC-A36E-F6B85F0F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106114F-46E1-59CD-440C-5BEF1A412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9</a:t>
            </a:r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9E33F77-E4FD-D9FA-5B74-E390B2AFFA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7037477"/>
              </p:ext>
            </p:extLst>
          </p:nvPr>
        </p:nvGraphicFramePr>
        <p:xfrm>
          <a:off x="1447748" y="492413"/>
          <a:ext cx="9296505" cy="58343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75650">
                  <a:extLst>
                    <a:ext uri="{9D8B030D-6E8A-4147-A177-3AD203B41FA5}">
                      <a16:colId xmlns:a16="http://schemas.microsoft.com/office/drawing/2014/main" val="1254903059"/>
                    </a:ext>
                  </a:extLst>
                </a:gridCol>
                <a:gridCol w="1387011">
                  <a:extLst>
                    <a:ext uri="{9D8B030D-6E8A-4147-A177-3AD203B41FA5}">
                      <a16:colId xmlns:a16="http://schemas.microsoft.com/office/drawing/2014/main" val="3638781656"/>
                    </a:ext>
                  </a:extLst>
                </a:gridCol>
                <a:gridCol w="1047964">
                  <a:extLst>
                    <a:ext uri="{9D8B030D-6E8A-4147-A177-3AD203B41FA5}">
                      <a16:colId xmlns:a16="http://schemas.microsoft.com/office/drawing/2014/main" val="144933765"/>
                    </a:ext>
                  </a:extLst>
                </a:gridCol>
                <a:gridCol w="976045">
                  <a:extLst>
                    <a:ext uri="{9D8B030D-6E8A-4147-A177-3AD203B41FA5}">
                      <a16:colId xmlns:a16="http://schemas.microsoft.com/office/drawing/2014/main" val="3532476196"/>
                    </a:ext>
                  </a:extLst>
                </a:gridCol>
                <a:gridCol w="1209835">
                  <a:extLst>
                    <a:ext uri="{9D8B030D-6E8A-4147-A177-3AD203B41FA5}">
                      <a16:colId xmlns:a16="http://schemas.microsoft.com/office/drawing/2014/main" val="1307345541"/>
                    </a:ext>
                  </a:extLst>
                </a:gridCol>
              </a:tblGrid>
              <a:tr h="411858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Objetivo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 anchor="b"/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Tema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 anchor="b"/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Importancia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 anchor="b"/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Logro alcanzado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 anchor="b"/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Importancia menos logro alcanzado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 anchor="b"/>
                </a:tc>
                <a:extLst>
                  <a:ext uri="{0D108BD9-81ED-4DB2-BD59-A6C34878D82A}">
                    <a16:rowId xmlns:a16="http://schemas.microsoft.com/office/drawing/2014/main" val="976233713"/>
                  </a:ext>
                </a:extLst>
              </a:tr>
              <a:tr h="411858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Crear resiliencia socioeconómica y evitar los elevados costos de la respuesta y la recuperación ante las catástrofes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Cambio climático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2.72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1.24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1.48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2835623637"/>
                  </a:ext>
                </a:extLst>
              </a:tr>
              <a:tr h="218109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Aumentar la resiliencia energética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Energía limpia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2.62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1.14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1.48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2171692331"/>
                  </a:ext>
                </a:extLst>
              </a:tr>
              <a:tr h="218109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Ser independiente energéticamente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Energía limpia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2.24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0.80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1.44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2463408395"/>
                  </a:ext>
                </a:extLst>
              </a:tr>
              <a:tr h="218109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Obtener beneficios económicos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Energía limpia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2.58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1.19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1.39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4205947079"/>
                  </a:ext>
                </a:extLst>
              </a:tr>
              <a:tr h="411858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Proteger y restaurar los ecosistemas naturales y los recursos culturales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Cambio climático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2.93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1.61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1.33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2391697952"/>
                  </a:ext>
                </a:extLst>
              </a:tr>
              <a:tr h="247089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Minimizar las amenazas a la salud, la seguridad y el bienestar de las personas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Cambio climático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2.87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1.56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1.30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567241160"/>
                  </a:ext>
                </a:extLst>
              </a:tr>
              <a:tr h="605607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Asignar valor a los conocimientos tradicionales en la ciencia del clima y la planificación, respetando el consentimiento libre, previo e informado de los pueblos indígenas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Cambio climático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2.69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1.41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1.28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2439028634"/>
                  </a:ext>
                </a:extLst>
              </a:tr>
              <a:tr h="218109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Reducir las emisiones de gases de efecto invernadero y mitigar el impacto del cambio climático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Energía limpia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2.41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1.22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1.19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1778535136"/>
                  </a:ext>
                </a:extLst>
              </a:tr>
              <a:tr h="218109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Ser líder en energía limpia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Energía limpia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2.11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0.97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1.14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972536431"/>
                  </a:ext>
                </a:extLst>
              </a:tr>
              <a:tr h="218109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Desarrollo de la fuerza laboral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Energía limpia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2.53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1.39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1.14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3922765050"/>
                  </a:ext>
                </a:extLst>
              </a:tr>
              <a:tr h="219545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Mantener y reforzar los derechos y la soberanía tribales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Cambio climático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2.92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1.82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1.10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2576692500"/>
                  </a:ext>
                </a:extLst>
              </a:tr>
              <a:tr h="218109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Proteger la salud humana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Energía limpia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2.90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1.82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1.08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1810190067"/>
                  </a:ext>
                </a:extLst>
              </a:tr>
              <a:tr h="218109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Proteger los recursos ambientales y culturales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Energía limpia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2.97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1.90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1.07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764718681"/>
                  </a:ext>
                </a:extLst>
              </a:tr>
              <a:tr h="190505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Ser líder de la acción climática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Cambio climático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2.37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1.33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1.05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2926435755"/>
                  </a:ext>
                </a:extLst>
              </a:tr>
              <a:tr h="218109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Reforzar la soberanía tribal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Energía limpia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2.84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1.85</a:t>
                      </a:r>
                      <a:endParaRPr lang="en-US" sz="16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2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0.98</a:t>
                      </a:r>
                      <a:endParaRPr lang="en-US" sz="16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48" marR="55148" marT="0" marB="0"/>
                </a:tc>
                <a:extLst>
                  <a:ext uri="{0D108BD9-81ED-4DB2-BD59-A6C34878D82A}">
                    <a16:rowId xmlns:a16="http://schemas.microsoft.com/office/drawing/2014/main" val="10644721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378746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21">
            <a:extLst>
              <a:ext uri="{FF2B5EF4-FFF2-40B4-BE49-F238E27FC236}">
                <a16:creationId xmlns:a16="http://schemas.microsoft.com/office/drawing/2014/main" id="{BCD2D517-BC35-4439-AC31-06DF764F25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6" name="Rectangle 23">
            <a:extLst>
              <a:ext uri="{FF2B5EF4-FFF2-40B4-BE49-F238E27FC236}">
                <a16:creationId xmlns:a16="http://schemas.microsoft.com/office/drawing/2014/main" id="{2DD3F846-0483-40F5-A881-0C1AD2A0C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D3FF514-FA01-71F6-3A49-CC504C0BD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10</a:t>
            </a:r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C79992E-54D9-654B-A903-D41F1644AE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6962156"/>
              </p:ext>
            </p:extLst>
          </p:nvPr>
        </p:nvGraphicFramePr>
        <p:xfrm>
          <a:off x="1411384" y="709327"/>
          <a:ext cx="9328137" cy="5273058"/>
        </p:xfrm>
        <a:graphic>
          <a:graphicData uri="http://schemas.openxmlformats.org/drawingml/2006/table">
            <a:tbl>
              <a:tblPr firstRow="1" firstCol="1" bandRow="1"/>
              <a:tblGrid>
                <a:gridCol w="3326529">
                  <a:extLst>
                    <a:ext uri="{9D8B030D-6E8A-4147-A177-3AD203B41FA5}">
                      <a16:colId xmlns:a16="http://schemas.microsoft.com/office/drawing/2014/main" val="1965607660"/>
                    </a:ext>
                  </a:extLst>
                </a:gridCol>
                <a:gridCol w="6001608">
                  <a:extLst>
                    <a:ext uri="{9D8B030D-6E8A-4147-A177-3AD203B41FA5}">
                      <a16:colId xmlns:a16="http://schemas.microsoft.com/office/drawing/2014/main" val="3747152007"/>
                    </a:ext>
                  </a:extLst>
                </a:gridCol>
              </a:tblGrid>
              <a:tr h="219711"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900" b="1" i="0" u="none" strike="noStrike" dirty="0">
                          <a:solidFill>
                            <a:srgbClr val="FFFFFF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Subtemas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666" marR="74666" marT="0" marB="0">
                    <a:lnL w="12700" cap="flat" cmpd="sng" algn="ctr">
                      <a:solidFill>
                        <a:srgbClr val="BC3C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C3C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C3C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3C2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900" b="1" i="0" u="none" strike="noStrike" dirty="0">
                          <a:solidFill>
                            <a:srgbClr val="FFFFFF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Actividades (en todos los sectores)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666" marR="74666" marT="0" marB="0">
                    <a:lnL>
                      <a:noFill/>
                    </a:lnL>
                    <a:lnR w="12700" cap="flat" cmpd="sng" algn="ctr">
                      <a:solidFill>
                        <a:srgbClr val="BC3C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C3C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C3C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3C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837950"/>
                  </a:ext>
                </a:extLst>
              </a:tr>
              <a:tr h="585896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900" b="1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Eficiencia energética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666" marR="74666" marT="0" marB="0">
                    <a:lnL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C3C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5C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Realizar auditorías energéticas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mejoras de eficiencia energética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Realizar actividades de educación y divulgación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666" marR="74666" marT="0" marB="0">
                    <a:lnL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C3C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5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1321877"/>
                  </a:ext>
                </a:extLst>
              </a:tr>
              <a:tr h="1684449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900" b="1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Energía renovable y almacenamiento de energía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666" marR="74666" marT="0" marB="0">
                    <a:lnL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sistemas de electricidad solar </a:t>
                      </a:r>
                      <a:endParaRPr lang="en-US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sistemas térmicos solares (calentamiento de agua) </a:t>
                      </a:r>
                      <a:endParaRPr lang="en-US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sistemas de calefacción y refrigeración geotérmica </a:t>
                      </a:r>
                      <a:endParaRPr lang="en-US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sistemas de energía eólica </a:t>
                      </a:r>
                      <a:endParaRPr lang="en-US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sistemas de energía de biomasa </a:t>
                      </a:r>
                      <a:endParaRPr lang="en-US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sistemas hidroeléctricos </a:t>
                      </a:r>
                      <a:endParaRPr lang="en-US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sistemas de almacenamiento de energía </a:t>
                      </a:r>
                      <a:endParaRPr lang="en-US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sistemas de microrredes</a:t>
                      </a:r>
                      <a:endParaRPr lang="en-US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Realizar actividades de educación y divulgación </a:t>
                      </a:r>
                      <a:endParaRPr lang="en-US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666" marR="74666" marT="0" marB="0">
                    <a:lnL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7738668"/>
                  </a:ext>
                </a:extLst>
              </a:tr>
              <a:tr h="2783002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900" b="1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Transportes Limpios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666" marR="74666" marT="0" marB="0">
                    <a:lnL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5C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Utilizar vehículos eléctricos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Utilizar el transporte público y las opciones de movilidad compartida (</a:t>
                      </a:r>
                      <a:r>
                        <a:rPr lang="es" sz="900" b="0" i="1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por ejemplo,</a:t>
                      </a: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 autobuses, autobuses transbordadores)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Utilizar otras opciones alternativas de transporte limpio (</a:t>
                      </a:r>
                      <a:r>
                        <a:rPr lang="es" sz="900" b="0" i="1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por ejemplo,</a:t>
                      </a: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 caminar o transportarse en bicicleta)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y ofrecer estaciones públicas de recarga de vehículos eléctricos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y ofrecer estaciones de recarga de vehículos eléctricos para particulares/empleados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Utilizar vehículos eléctricos ligeros para fines del gobierno tribal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Utilizar vehículos eléctricos medianos y pesados para fines del gobierno tribal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Proporcionar transporte público y las opciones de movilidad compartida (</a:t>
                      </a:r>
                      <a:r>
                        <a:rPr lang="es" sz="900" b="0" i="1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por ejemplo,</a:t>
                      </a: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 autobuses, autobuses transbordadores)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Ofrecer opciones de teletrabajo y otras formas de reducir las millas recorridas por los vehículos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Instalar carriles para bicicletas y sendas peatonales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Realizar una planificación sostenible del transporte (</a:t>
                      </a:r>
                      <a:r>
                        <a:rPr lang="es" sz="900" b="0" i="1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por ejemplo,</a:t>
                      </a: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 desarrollo de uso mixto, transitable a pie o en bicicleta, acceso al transporte público, etc.)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Llevar a cabo un desarrollo sostenible del transporte (</a:t>
                      </a:r>
                      <a:r>
                        <a:rPr lang="es" sz="900" b="0" i="1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por ejemplo,</a:t>
                      </a: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 desarrollo de uso mixto, transitable a pie o en bicicleta, acceso al transporte público, etc.) 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rtl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" sz="9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Realizar actividades de educación y divulgación</a:t>
                      </a:r>
                      <a:endParaRPr lang="en-US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666" marR="74666" marT="0" marB="0">
                    <a:lnL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817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5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6554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413112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1497DE5-0939-4D1D-9350-0C5E1B209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CCC70ED-6C63-4537-B7EB-51990D6C0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24" y="457200"/>
            <a:ext cx="11274552" cy="594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76E24C1-2968-40DC-A36E-F6B85F0F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C4AB2F-630D-5C30-6A1B-7A788B578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356" y="1249685"/>
            <a:ext cx="10337292" cy="435222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476DA91-6305-ED3D-7469-FE34355D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11</a:t>
            </a:r>
            <a:endParaRPr lang="en-U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D1EB59D-E645-50BA-F419-F1E895E2FAE1}"/>
              </a:ext>
            </a:extLst>
          </p:cNvPr>
          <p:cNvSpPr txBox="1"/>
          <p:nvPr/>
        </p:nvSpPr>
        <p:spPr>
          <a:xfrm>
            <a:off x="3956304" y="1339565"/>
            <a:ext cx="4539996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Las 12 actividades principales en materia de energía limpia según la puntuación de necesidad</a:t>
            </a:r>
            <a:endParaRPr lang="en-US" sz="1400" b="1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1159986-E0AB-D163-91E7-FE0D6B6AFA98}"/>
              </a:ext>
            </a:extLst>
          </p:cNvPr>
          <p:cNvSpPr txBox="1"/>
          <p:nvPr/>
        </p:nvSpPr>
        <p:spPr>
          <a:xfrm>
            <a:off x="1962364" y="4080358"/>
            <a:ext cx="4133636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de sistemas de electricidad solar (comercial)</a:t>
            </a:r>
            <a:endParaRPr lang="en-US" sz="80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59DB6E1-6A48-C610-9E4B-DCAC5E4D31FD}"/>
              </a:ext>
            </a:extLst>
          </p:cNvPr>
          <p:cNvSpPr txBox="1"/>
          <p:nvPr/>
        </p:nvSpPr>
        <p:spPr>
          <a:xfrm>
            <a:off x="1962364" y="4510241"/>
            <a:ext cx="4253501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de sistemas de almacenamiento de energía (comercial)</a:t>
            </a:r>
            <a:endParaRPr lang="en-US" sz="80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6B17D93-ABB0-056F-4665-D91D3024EC14}"/>
              </a:ext>
            </a:extLst>
          </p:cNvPr>
          <p:cNvSpPr txBox="1"/>
          <p:nvPr/>
        </p:nvSpPr>
        <p:spPr>
          <a:xfrm>
            <a:off x="1962364" y="4272476"/>
            <a:ext cx="2970944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de sistemas de almacenamiento de energía (gobierno)</a:t>
            </a:r>
            <a:endParaRPr lang="en-US" sz="80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4B68B92-5AF5-AA26-B9E3-479AF27B26F0}"/>
              </a:ext>
            </a:extLst>
          </p:cNvPr>
          <p:cNvSpPr txBox="1"/>
          <p:nvPr/>
        </p:nvSpPr>
        <p:spPr>
          <a:xfrm>
            <a:off x="1962364" y="5024279"/>
            <a:ext cx="4448710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de mejoras en la eficiencia energética (residencial)</a:t>
            </a:r>
            <a:endParaRPr lang="en-US" sz="80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BC4F188-56DD-5DC5-31B8-359D8B4EE39E}"/>
              </a:ext>
            </a:extLst>
          </p:cNvPr>
          <p:cNvSpPr txBox="1"/>
          <p:nvPr/>
        </p:nvSpPr>
        <p:spPr>
          <a:xfrm>
            <a:off x="1962364" y="4770327"/>
            <a:ext cx="4253501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y oferta de estaciones públicas de carga de vehículos eléctricos (comercial)</a:t>
            </a:r>
            <a:endParaRPr lang="en-US" sz="80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8D9C073-4E15-2798-4740-8ACC2C39F877}"/>
              </a:ext>
            </a:extLst>
          </p:cNvPr>
          <p:cNvSpPr txBox="1"/>
          <p:nvPr/>
        </p:nvSpPr>
        <p:spPr>
          <a:xfrm>
            <a:off x="1962364" y="5227527"/>
            <a:ext cx="4253501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de sistemas de almacenamiento de energía (residencial)</a:t>
            </a:r>
            <a:endParaRPr lang="en-US" sz="80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837F587-EC1A-8DD9-DF1A-59E678047AC0}"/>
              </a:ext>
            </a:extLst>
          </p:cNvPr>
          <p:cNvSpPr txBox="1"/>
          <p:nvPr/>
        </p:nvSpPr>
        <p:spPr>
          <a:xfrm>
            <a:off x="6603714" y="4078785"/>
            <a:ext cx="2776591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7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de sistemas de electricidad solar (residencial)</a:t>
            </a:r>
            <a:endParaRPr lang="en-US" sz="700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3BDF7AA-F255-B34F-2FBB-53C8E79E179F}"/>
              </a:ext>
            </a:extLst>
          </p:cNvPr>
          <p:cNvSpPr txBox="1"/>
          <p:nvPr/>
        </p:nvSpPr>
        <p:spPr>
          <a:xfrm>
            <a:off x="6615941" y="4307385"/>
            <a:ext cx="2776591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7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de sistemas de electricidad solar (gobierno)</a:t>
            </a:r>
            <a:endParaRPr lang="en-US" sz="700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23F38BD3-E037-BC1F-9D7C-1ED61EF61958}"/>
              </a:ext>
            </a:extLst>
          </p:cNvPr>
          <p:cNvSpPr txBox="1"/>
          <p:nvPr/>
        </p:nvSpPr>
        <p:spPr>
          <a:xfrm>
            <a:off x="6603712" y="4520728"/>
            <a:ext cx="2776591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de sistemas de microrredes (comercial)</a:t>
            </a:r>
            <a:endParaRPr lang="en-US" sz="80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2689AA90-808D-7202-E6D5-3EE0ED4A556E}"/>
              </a:ext>
            </a:extLst>
          </p:cNvPr>
          <p:cNvSpPr txBox="1"/>
          <p:nvPr/>
        </p:nvSpPr>
        <p:spPr>
          <a:xfrm>
            <a:off x="6603713" y="4748638"/>
            <a:ext cx="2776591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de sistemas de microrredes (gobierno)</a:t>
            </a:r>
            <a:endParaRPr lang="en-US" sz="80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4B3E1636-FC80-18B5-8ADA-683F5CAA9802}"/>
              </a:ext>
            </a:extLst>
          </p:cNvPr>
          <p:cNvSpPr txBox="1"/>
          <p:nvPr/>
        </p:nvSpPr>
        <p:spPr>
          <a:xfrm>
            <a:off x="6603712" y="4995891"/>
            <a:ext cx="3026450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7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de mejoras en la eficiencia energética (comercial)</a:t>
            </a:r>
            <a:endParaRPr lang="en-US" sz="700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04936354-F5FB-7000-6CB0-9B8655916FE6}"/>
              </a:ext>
            </a:extLst>
          </p:cNvPr>
          <p:cNvSpPr txBox="1"/>
          <p:nvPr/>
        </p:nvSpPr>
        <p:spPr>
          <a:xfrm>
            <a:off x="6612516" y="5209234"/>
            <a:ext cx="3026450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Instalación de mejoras en la eficiencia energética (gobierno)</a:t>
            </a:r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68399727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1497DE5-0939-4D1D-9350-0C5E1B209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CCC70ED-6C63-4537-B7EB-51990D6C0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24" y="457200"/>
            <a:ext cx="11274552" cy="594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76E24C1-2968-40DC-A36E-F6B85F0F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D62078A-BF6F-E2BF-A648-211EBCF9B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12</a:t>
            </a:r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6A9E27A-94F0-5E22-39CB-F6DF63FEA5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1313488"/>
              </p:ext>
            </p:extLst>
          </p:nvPr>
        </p:nvGraphicFramePr>
        <p:xfrm>
          <a:off x="943356" y="609026"/>
          <a:ext cx="10337295" cy="55391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91008">
                  <a:extLst>
                    <a:ext uri="{9D8B030D-6E8A-4147-A177-3AD203B41FA5}">
                      <a16:colId xmlns:a16="http://schemas.microsoft.com/office/drawing/2014/main" val="3782406309"/>
                    </a:ext>
                  </a:extLst>
                </a:gridCol>
                <a:gridCol w="791110">
                  <a:extLst>
                    <a:ext uri="{9D8B030D-6E8A-4147-A177-3AD203B41FA5}">
                      <a16:colId xmlns:a16="http://schemas.microsoft.com/office/drawing/2014/main" val="3261037293"/>
                    </a:ext>
                  </a:extLst>
                </a:gridCol>
                <a:gridCol w="934948">
                  <a:extLst>
                    <a:ext uri="{9D8B030D-6E8A-4147-A177-3AD203B41FA5}">
                      <a16:colId xmlns:a16="http://schemas.microsoft.com/office/drawing/2014/main" val="2340844116"/>
                    </a:ext>
                  </a:extLst>
                </a:gridCol>
                <a:gridCol w="678095">
                  <a:extLst>
                    <a:ext uri="{9D8B030D-6E8A-4147-A177-3AD203B41FA5}">
                      <a16:colId xmlns:a16="http://schemas.microsoft.com/office/drawing/2014/main" val="443277796"/>
                    </a:ext>
                  </a:extLst>
                </a:gridCol>
                <a:gridCol w="1089061">
                  <a:extLst>
                    <a:ext uri="{9D8B030D-6E8A-4147-A177-3AD203B41FA5}">
                      <a16:colId xmlns:a16="http://schemas.microsoft.com/office/drawing/2014/main" val="3460562442"/>
                    </a:ext>
                  </a:extLst>
                </a:gridCol>
                <a:gridCol w="1253073">
                  <a:extLst>
                    <a:ext uri="{9D8B030D-6E8A-4147-A177-3AD203B41FA5}">
                      <a16:colId xmlns:a16="http://schemas.microsoft.com/office/drawing/2014/main" val="810397551"/>
                    </a:ext>
                  </a:extLst>
                </a:gridCol>
              </a:tblGrid>
              <a:tr h="457198"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Actividad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 anchor="b"/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Prioridad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 anchor="b"/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Necesidad de asistencia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 anchor="b"/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Puntuación de necesidad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 anchor="b"/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% de encuestados que cumplen los criterios de necesidad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 anchor="b"/>
                </a:tc>
                <a:tc>
                  <a:txBody>
                    <a:bodyPr/>
                    <a:lstStyle/>
                    <a:p>
                      <a:pPr marL="0" marR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Puntuación de la necesidad de los encuestados que cumplen los criterios de necesidad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 anchor="b"/>
                </a:tc>
                <a:extLst>
                  <a:ext uri="{0D108BD9-81ED-4DB2-BD59-A6C34878D82A}">
                    <a16:rowId xmlns:a16="http://schemas.microsoft.com/office/drawing/2014/main" val="2561537092"/>
                  </a:ext>
                </a:extLst>
              </a:tr>
              <a:tr h="19690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de sistemas de electricidad solar (comercial)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2.69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2.67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81.3%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2.94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2902408016"/>
                  </a:ext>
                </a:extLst>
              </a:tr>
              <a:tr h="19690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de sistemas de electricidad solar (residencial)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2.68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2.66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71.7%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2.74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3353895490"/>
                  </a:ext>
                </a:extLst>
              </a:tr>
              <a:tr h="19690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de sistemas de almacenamiento de energía (comercial)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2.65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2.59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2.62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85.4%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2.84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2738842243"/>
                  </a:ext>
                </a:extLst>
              </a:tr>
              <a:tr h="19690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de sistemas de electricidad solar (gobierno)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2.65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2.53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2.59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76.8%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2.79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1420735217"/>
                  </a:ext>
                </a:extLst>
              </a:tr>
              <a:tr h="19690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de sistemas de almacenamiento de energía (gobierno)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2.58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2.47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2.52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78.6%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2.84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2198342407"/>
                  </a:ext>
                </a:extLst>
              </a:tr>
              <a:tr h="19690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de sistemas de microrredes (comercial)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2.49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2.51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78.7%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2.80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3466554168"/>
                  </a:ext>
                </a:extLst>
              </a:tr>
              <a:tr h="19690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de mejoras en la eficiencia energética (residencial)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2.49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2.50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2.50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78.6%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2.76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2978333212"/>
                  </a:ext>
                </a:extLst>
              </a:tr>
              <a:tr h="19690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de sistemas de microrredes (gobierno)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2.45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2.47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2.46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72.2%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2.77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1530442465"/>
                  </a:ext>
                </a:extLst>
              </a:tr>
              <a:tr h="20448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Instalar y ofrecer estaciones públicas de recarga de vehículos eléctricos (comercial)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2.51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2.40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2.45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65.2%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2.75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1724769294"/>
                  </a:ext>
                </a:extLst>
              </a:tr>
              <a:tr h="19690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de mejoras en la eficiencia energética (comercial)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2.53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2.37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2.45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68.8%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2.77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3546416265"/>
                  </a:ext>
                </a:extLst>
              </a:tr>
              <a:tr h="203788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de sistemas de almacenamiento de energía (por ejemplo, sistema de baterías para toda la casa) (residencial)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2.41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2.43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2.42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80.0%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2.73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3619585094"/>
                  </a:ext>
                </a:extLst>
              </a:tr>
              <a:tr h="19690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de mejoras en la eficiencia energética (gobierno)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2.49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2.20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2.35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72.9%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2.73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3824237891"/>
                  </a:ext>
                </a:extLst>
              </a:tr>
              <a:tr h="214062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Instalación y oferta de estaciones públicas de recarga de vehículos eléctricos (gobierno)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2.24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2.34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73.6%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2.63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1632005881"/>
                  </a:ext>
                </a:extLst>
              </a:tr>
              <a:tr h="328773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Planificación sostenible del transporte (por ejemplo, desarrollo de uso mixto, transitable a pie o en bicicleta, acceso al transporte público, etc.) (gobierno)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2.26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2.38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2.32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74.5%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2.74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2459511898"/>
                  </a:ext>
                </a:extLst>
              </a:tr>
              <a:tr h="339047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Desarrollo sostenible del transporte (por ejemplo, desarrollo de uso mixto, transitable a pie o en bicicleta, acceso al transporte público, etc.) (gobierno)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2.21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2.42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2.32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78.0%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2.67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4016364136"/>
                  </a:ext>
                </a:extLst>
              </a:tr>
              <a:tr h="355698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Utilización de vehículos eléctricos ligeros para fines del gobierno tribal (gobierno)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2.14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2.38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2.26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73.6%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2.67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4078916139"/>
                  </a:ext>
                </a:extLst>
              </a:tr>
              <a:tr h="196904">
                <a:tc>
                  <a:txBody>
                    <a:bodyPr/>
                    <a:lstStyle/>
                    <a:p>
                      <a:pPr marL="0" marR="0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1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Realización de auditorías energéticas (residencial)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1.78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2.24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2.01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50.9%</a:t>
                      </a:r>
                      <a:endParaRPr lang="en-US" sz="11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tc>
                  <a:txBody>
                    <a:bodyPr/>
                    <a:lstStyle/>
                    <a:p>
                      <a:pPr marL="0" marR="0" algn="r" rtl="0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100" b="0" i="0" u="none" strike="noStrike" dirty="0">
                          <a:highlight>
                            <a:srgbClr val="000000">
                              <a:alpha val="0"/>
                            </a:srgbClr>
                          </a:highlight>
                          <a:latin typeface="Montserrat"/>
                        </a:rPr>
                        <a:t>2.79</a:t>
                      </a:r>
                      <a:endParaRPr lang="en-US" sz="11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452" marR="31452" marT="0" marB="0"/>
                </a:tc>
                <a:extLst>
                  <a:ext uri="{0D108BD9-81ED-4DB2-BD59-A6C34878D82A}">
                    <a16:rowId xmlns:a16="http://schemas.microsoft.com/office/drawing/2014/main" val="34138416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7214954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A1C7FE5-1B6B-B816-9C16-DF13EA345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13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E2ED33-7D6C-9FA7-6381-6B45FCE961A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66800" y="2373970"/>
            <a:ext cx="10058400" cy="4022725"/>
          </a:xfrm>
        </p:spPr>
        <p:txBody>
          <a:bodyPr>
            <a:noAutofit/>
          </a:bodyPr>
          <a:lstStyle/>
          <a:p>
            <a:pPr marL="0" indent="0" rtl="0">
              <a:buNone/>
            </a:pPr>
            <a:r>
              <a:rPr lang="es" sz="4400" b="1" i="0" u="none" strike="noStrike">
                <a:solidFill>
                  <a:srgbClr val="941F1E"/>
                </a:solidFill>
                <a:highlight>
                  <a:srgbClr val="000000">
                    <a:alpha val="0"/>
                  </a:srgbClr>
                </a:highlight>
                <a:latin typeface="Georgia"/>
              </a:rPr>
              <a:t>"Nos gustaría recibir más educación sobre diversos aspectos de la energía que se adapte a nuestra tribu y a los problemas de nuestra patria"</a:t>
            </a:r>
          </a:p>
        </p:txBody>
      </p:sp>
    </p:spTree>
    <p:extLst>
      <p:ext uri="{BB962C8B-B14F-4D97-AF65-F5344CB8AC3E}">
        <p14:creationId xmlns:p14="http://schemas.microsoft.com/office/powerpoint/2010/main" val="441387778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4">
            <a:extLst>
              <a:ext uri="{FF2B5EF4-FFF2-40B4-BE49-F238E27FC236}">
                <a16:creationId xmlns:a16="http://schemas.microsoft.com/office/drawing/2014/main" id="{41497DE5-0939-4D1D-9350-0C5E1B209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ectangle 16">
            <a:extLst>
              <a:ext uri="{FF2B5EF4-FFF2-40B4-BE49-F238E27FC236}">
                <a16:creationId xmlns:a16="http://schemas.microsoft.com/office/drawing/2014/main" id="{5CCC70ED-6C63-4537-B7EB-51990D6C0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24" y="457200"/>
            <a:ext cx="11274552" cy="594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Rectangle 18">
            <a:extLst>
              <a:ext uri="{FF2B5EF4-FFF2-40B4-BE49-F238E27FC236}">
                <a16:creationId xmlns:a16="http://schemas.microsoft.com/office/drawing/2014/main" id="{B76E24C1-2968-40DC-A36E-F6B85F0F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Chart, bar chart&#10;&#10;Description automatically generated">
            <a:extLst>
              <a:ext uri="{FF2B5EF4-FFF2-40B4-BE49-F238E27FC236}">
                <a16:creationId xmlns:a16="http://schemas.microsoft.com/office/drawing/2014/main" id="{78F59D18-3CFD-7A0F-5C18-011FCD11B9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4077" y="905933"/>
            <a:ext cx="8295849" cy="503972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AB39AA-B33B-4651-1ADD-9A4494400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14</a:t>
            </a:r>
            <a:endParaRPr lang="en-US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FCCD98B-9FE2-CB43-C544-15BF2A9F187A}"/>
              </a:ext>
            </a:extLst>
          </p:cNvPr>
          <p:cNvSpPr txBox="1"/>
          <p:nvPr/>
        </p:nvSpPr>
        <p:spPr>
          <a:xfrm>
            <a:off x="3620272" y="977527"/>
            <a:ext cx="543070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4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Actividades sobre el cambio climático por puntuación de necesidad: Todas las tribus</a:t>
            </a:r>
            <a:endParaRPr lang="en-US" sz="1400" b="1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0A9E364-8385-EBA1-DA5E-894A8AABDBCB}"/>
              </a:ext>
            </a:extLst>
          </p:cNvPr>
          <p:cNvSpPr txBox="1"/>
          <p:nvPr/>
        </p:nvSpPr>
        <p:spPr>
          <a:xfrm>
            <a:off x="2442149" y="5124643"/>
            <a:ext cx="1585320" cy="553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10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Aplicación de las estrategias de adaptación y resiliencia previstas</a:t>
            </a:r>
            <a:endParaRPr lang="en-US" sz="1000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6DB38FE-47CD-2EA2-0D0D-E0D25B8073B9}"/>
              </a:ext>
            </a:extLst>
          </p:cNvPr>
          <p:cNvSpPr txBox="1"/>
          <p:nvPr/>
        </p:nvSpPr>
        <p:spPr>
          <a:xfrm>
            <a:off x="3939480" y="5098017"/>
            <a:ext cx="1585320" cy="7824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8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Preparación de otros planes de aplicación (por ejemplo, mitigación de riesgos, respuesta ante emergencias/catástrofes)</a:t>
            </a:r>
            <a:endParaRPr lang="en-US" sz="8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2B6A6A0-C3B2-AF5A-6DC5-0C2C225B7083}"/>
              </a:ext>
            </a:extLst>
          </p:cNvPr>
          <p:cNvSpPr txBox="1"/>
          <p:nvPr/>
        </p:nvSpPr>
        <p:spPr>
          <a:xfrm>
            <a:off x="5505891" y="5125678"/>
            <a:ext cx="1585320" cy="553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Preparación de un plan de adaptación o resiliencia al cambio climático</a:t>
            </a:r>
            <a:endParaRPr lang="en-US" sz="100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844E0BE-443F-5198-487D-162075376E2A}"/>
              </a:ext>
            </a:extLst>
          </p:cNvPr>
          <p:cNvSpPr txBox="1"/>
          <p:nvPr/>
        </p:nvSpPr>
        <p:spPr>
          <a:xfrm>
            <a:off x="7050239" y="5034266"/>
            <a:ext cx="158532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Educación y divulgación sobre la adaptación al cambio climático y la resiliencia</a:t>
            </a:r>
            <a:endParaRPr lang="en-US" sz="100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CB096EE-FC9E-F066-8427-F17322DAF261}"/>
              </a:ext>
            </a:extLst>
          </p:cNvPr>
          <p:cNvSpPr txBox="1"/>
          <p:nvPr/>
        </p:nvSpPr>
        <p:spPr>
          <a:xfrm>
            <a:off x="8594587" y="5054814"/>
            <a:ext cx="1566411" cy="553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Realización de una evaluación de la vulnerabilidad al cambio climático</a:t>
            </a:r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4259025368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CD2D517-BC35-4439-AC31-06DF764F25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DD3F846-0483-40F5-A881-0C1AD2A0C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170786F-A794-1102-2825-0CD69D3B5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15</a:t>
            </a:r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F681749-B8BE-14CC-3EAA-CDE144E148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918257"/>
              </p:ext>
            </p:extLst>
          </p:nvPr>
        </p:nvGraphicFramePr>
        <p:xfrm>
          <a:off x="798745" y="591939"/>
          <a:ext cx="10594512" cy="5533370"/>
        </p:xfrm>
        <a:graphic>
          <a:graphicData uri="http://schemas.openxmlformats.org/drawingml/2006/table">
            <a:tbl>
              <a:tblPr firstRow="1" firstCol="1" bandRow="1"/>
              <a:tblGrid>
                <a:gridCol w="6091814">
                  <a:extLst>
                    <a:ext uri="{9D8B030D-6E8A-4147-A177-3AD203B41FA5}">
                      <a16:colId xmlns:a16="http://schemas.microsoft.com/office/drawing/2014/main" val="1235323737"/>
                    </a:ext>
                  </a:extLst>
                </a:gridCol>
                <a:gridCol w="2137707">
                  <a:extLst>
                    <a:ext uri="{9D8B030D-6E8A-4147-A177-3AD203B41FA5}">
                      <a16:colId xmlns:a16="http://schemas.microsoft.com/office/drawing/2014/main" val="1114386683"/>
                    </a:ext>
                  </a:extLst>
                </a:gridCol>
                <a:gridCol w="2364991">
                  <a:extLst>
                    <a:ext uri="{9D8B030D-6E8A-4147-A177-3AD203B41FA5}">
                      <a16:colId xmlns:a16="http://schemas.microsoft.com/office/drawing/2014/main" val="3167650338"/>
                    </a:ext>
                  </a:extLst>
                </a:gridCol>
              </a:tblGrid>
              <a:tr h="1285987">
                <a:tc>
                  <a:txBody>
                    <a:bodyPr/>
                    <a:lstStyle/>
                    <a:p>
                      <a:pPr marL="0" marR="0" algn="ctr" rtl="0" fontAlgn="b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1" i="0" u="none" strike="noStrike">
                          <a:solidFill>
                            <a:srgbClr val="FFFFFF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Actividad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 anchor="b">
                    <a:lnL w="12700" cap="flat" cmpd="sng" algn="ctr">
                      <a:solidFill>
                        <a:srgbClr val="941F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941F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1F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 fontAlgn="b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1" i="0" u="none" strike="noStrike">
                          <a:solidFill>
                            <a:srgbClr val="FFFFFF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% de encuestados que cumplen los criterios de necesidad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941F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1F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 fontAlgn="b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1" i="0" u="none" strike="noStrike">
                          <a:solidFill>
                            <a:srgbClr val="FFFFFF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Puntuación de la necesidad de los encuestados que cumplen los criterios de necesidad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 anchor="b">
                    <a:lnL>
                      <a:noFill/>
                    </a:lnL>
                    <a:lnR w="12700" cap="flat" cmpd="sng" algn="ctr">
                      <a:solidFill>
                        <a:srgbClr val="941F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1F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41F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1648688"/>
                  </a:ext>
                </a:extLst>
              </a:tr>
              <a:tr h="688202">
                <a:tc>
                  <a:txBody>
                    <a:bodyPr/>
                    <a:lstStyle/>
                    <a:p>
                      <a:pPr marL="0" marR="0" algn="l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Aplicación de las estrategias de adaptación y resiliencia previstas 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1F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79.4%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1F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2.85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41F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3384044"/>
                  </a:ext>
                </a:extLst>
              </a:tr>
              <a:tr h="688202">
                <a:tc>
                  <a:txBody>
                    <a:bodyPr/>
                    <a:lstStyle/>
                    <a:p>
                      <a:pPr marL="0" marR="0" algn="l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Preparación de un plan de adaptación o resiliencia al cambio climático 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66.7%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2.75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5653563"/>
                  </a:ext>
                </a:extLst>
              </a:tr>
              <a:tr h="688202">
                <a:tc>
                  <a:txBody>
                    <a:bodyPr/>
                    <a:lstStyle/>
                    <a:p>
                      <a:pPr marL="0" marR="0" algn="l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Educación y divulgación sobre la adaptación al cambio climático y la resiliencia 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66.1%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2.70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854103"/>
                  </a:ext>
                </a:extLst>
              </a:tr>
              <a:tr h="688202">
                <a:tc>
                  <a:txBody>
                    <a:bodyPr/>
                    <a:lstStyle/>
                    <a:p>
                      <a:pPr marL="0" marR="0" algn="l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Realización de una evaluación de la vulnerabilidad al cambio climático 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60.3%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2.71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385411"/>
                  </a:ext>
                </a:extLst>
              </a:tr>
              <a:tr h="688202">
                <a:tc>
                  <a:txBody>
                    <a:bodyPr/>
                    <a:lstStyle/>
                    <a:p>
                      <a:pPr marL="0" marR="0" algn="l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Preparación de otros planes complementarios (por ejemplo, mitigación de riesgos, respuesta ante emergencias/catástrofes) 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55.6%</a:t>
                      </a:r>
                      <a:endParaRPr lang="en-US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7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0" fontAlgn="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2000" b="0" i="0" u="none" strike="noStrike" dirty="0">
                          <a:solidFill>
                            <a:srgbClr val="24110B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2.73</a:t>
                      </a:r>
                      <a:endParaRPr lang="en-US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34502" marR="134502" marT="18681" marB="0">
                    <a:lnL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5A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7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466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2288620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497DE5-0939-4D1D-9350-0C5E1B209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CC70ED-6C63-4537-B7EB-51990D6C0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24" y="457200"/>
            <a:ext cx="11274552" cy="594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6E24C1-2968-40DC-A36E-F6B85F0F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Chart, bar chart&#10;&#10;Description automatically generated">
            <a:extLst>
              <a:ext uri="{FF2B5EF4-FFF2-40B4-BE49-F238E27FC236}">
                <a16:creationId xmlns:a16="http://schemas.microsoft.com/office/drawing/2014/main" id="{5518917E-D959-FA8D-49B0-A9B96A29A3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949" y="905933"/>
            <a:ext cx="10130106" cy="503972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D77EE6-2BEA-66F2-13DC-0A3B9D5EB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16</a:t>
            </a:r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3995E28-3D66-358A-D761-F7524B7C75D9}"/>
              </a:ext>
            </a:extLst>
          </p:cNvPr>
          <p:cNvSpPr txBox="1"/>
          <p:nvPr/>
        </p:nvSpPr>
        <p:spPr>
          <a:xfrm>
            <a:off x="1137149" y="1090805"/>
            <a:ext cx="9917701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28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Peligros del cambio climático para todas las tribus</a:t>
            </a:r>
            <a:endParaRPr lang="es-419" sz="2800" b="1"/>
          </a:p>
          <a:p>
            <a:pPr algn="ctr" rtl="0"/>
            <a:r>
              <a:rPr lang="es" sz="28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 Impacto vs. Preocupación</a:t>
            </a:r>
            <a:endParaRPr lang="en-US" sz="2800" b="1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A949A35-DB90-4695-ADE2-625760D718AE}"/>
              </a:ext>
            </a:extLst>
          </p:cNvPr>
          <p:cNvSpPr txBox="1"/>
          <p:nvPr/>
        </p:nvSpPr>
        <p:spPr>
          <a:xfrm>
            <a:off x="3087329" y="2270880"/>
            <a:ext cx="148467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Sequía</a:t>
            </a:r>
            <a:endParaRPr lang="en-US" sz="1200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F4EC9A1-2926-1394-E280-4EC28EBA098B}"/>
              </a:ext>
            </a:extLst>
          </p:cNvPr>
          <p:cNvSpPr txBox="1"/>
          <p:nvPr/>
        </p:nvSpPr>
        <p:spPr>
          <a:xfrm>
            <a:off x="3305915" y="2514824"/>
            <a:ext cx="120207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Incendios</a:t>
            </a:r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 forestales</a:t>
            </a:r>
            <a:endParaRPr lang="en-US" sz="1600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C3DE031-51E6-B98F-BC8C-B9BC13E32AF5}"/>
              </a:ext>
            </a:extLst>
          </p:cNvPr>
          <p:cNvSpPr txBox="1"/>
          <p:nvPr/>
        </p:nvSpPr>
        <p:spPr>
          <a:xfrm>
            <a:off x="1366463" y="3390033"/>
            <a:ext cx="320553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Tormentas e inundaciones</a:t>
            </a:r>
            <a:endParaRPr lang="en-US" sz="1200" dirty="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62042AD3-0716-2C69-9FAD-210CB1A964B9}"/>
              </a:ext>
            </a:extLst>
          </p:cNvPr>
          <p:cNvSpPr txBox="1"/>
          <p:nvPr/>
        </p:nvSpPr>
        <p:spPr>
          <a:xfrm>
            <a:off x="1982912" y="3661532"/>
            <a:ext cx="2589087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Inseguridad del agua</a:t>
            </a:r>
            <a:endParaRPr lang="en-US" sz="1200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6C74B676-C7FE-DC69-95C2-8FF639EA40A3}"/>
              </a:ext>
            </a:extLst>
          </p:cNvPr>
          <p:cNvSpPr txBox="1"/>
          <p:nvPr/>
        </p:nvSpPr>
        <p:spPr>
          <a:xfrm>
            <a:off x="1808252" y="3959981"/>
            <a:ext cx="269973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Inseguridad alimentaria</a:t>
            </a:r>
            <a:endParaRPr lang="en-US" sz="1200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26A22E9B-F707-D33C-C21A-EBF9AD8AA45A}"/>
              </a:ext>
            </a:extLst>
          </p:cNvPr>
          <p:cNvSpPr txBox="1"/>
          <p:nvPr/>
        </p:nvSpPr>
        <p:spPr>
          <a:xfrm>
            <a:off x="1530849" y="4262816"/>
            <a:ext cx="297714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Cambios en los vectores</a:t>
            </a:r>
            <a:endParaRPr lang="en-US" sz="1200" dirty="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83DB708B-EA72-C827-EFCC-0CF410BA496C}"/>
              </a:ext>
            </a:extLst>
          </p:cNvPr>
          <p:cNvSpPr txBox="1"/>
          <p:nvPr/>
        </p:nvSpPr>
        <p:spPr>
          <a:xfrm>
            <a:off x="1261407" y="4532228"/>
            <a:ext cx="338014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Deshielo y aumento del nivel del mar</a:t>
            </a:r>
            <a:endParaRPr lang="en-US" sz="1200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E3EF4220-DF60-AEE0-F2E1-6DD5AF65D385}"/>
              </a:ext>
            </a:extLst>
          </p:cNvPr>
          <p:cNvSpPr txBox="1"/>
          <p:nvPr/>
        </p:nvSpPr>
        <p:spPr>
          <a:xfrm>
            <a:off x="1137150" y="3091584"/>
            <a:ext cx="343485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Empeoramiento de la calidad del aire</a:t>
            </a:r>
            <a:endParaRPr lang="en-US" sz="1200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FA7820B8-777F-9157-7D47-1B1AFFD2B80D}"/>
              </a:ext>
            </a:extLst>
          </p:cNvPr>
          <p:cNvSpPr txBox="1"/>
          <p:nvPr/>
        </p:nvSpPr>
        <p:spPr>
          <a:xfrm>
            <a:off x="1261407" y="2803204"/>
            <a:ext cx="3286017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Temperaturas extremas</a:t>
            </a:r>
            <a:endParaRPr lang="en-US" sz="1200" dirty="0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47C32FB3-3088-B642-DAB7-835FE851F06A}"/>
              </a:ext>
            </a:extLst>
          </p:cNvPr>
          <p:cNvSpPr txBox="1"/>
          <p:nvPr/>
        </p:nvSpPr>
        <p:spPr>
          <a:xfrm>
            <a:off x="4143858" y="5397808"/>
            <a:ext cx="204455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Nivel de impacto</a:t>
            </a:r>
            <a:endParaRPr lang="en-US" sz="1600" dirty="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E223E3E-E9C0-22FE-724B-2B8665E57A7A}"/>
              </a:ext>
            </a:extLst>
          </p:cNvPr>
          <p:cNvSpPr txBox="1"/>
          <p:nvPr/>
        </p:nvSpPr>
        <p:spPr>
          <a:xfrm>
            <a:off x="6439722" y="5399971"/>
            <a:ext cx="272482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Nivel de preocupación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601990091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BCD2D517-BC35-4439-AC31-06DF764F25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2DD3F846-0483-40F5-A881-0C1AD2A0C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Chart&#10;&#10;Description automatically generated">
            <a:extLst>
              <a:ext uri="{FF2B5EF4-FFF2-40B4-BE49-F238E27FC236}">
                <a16:creationId xmlns:a16="http://schemas.microsoft.com/office/drawing/2014/main" id="{878B75C5-688F-D12F-4217-B590D5398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259" y="801793"/>
            <a:ext cx="10189481" cy="527305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C107D26-7B18-F7DE-2D61-CFCFBD0B9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17</a:t>
            </a:r>
            <a:endParaRPr lang="en-US"/>
          </a:p>
        </p:txBody>
      </p:sp>
      <p:sp>
        <p:nvSpPr>
          <p:cNvPr id="6" name="Rectángulo 5"/>
          <p:cNvSpPr/>
          <p:nvPr/>
        </p:nvSpPr>
        <p:spPr>
          <a:xfrm>
            <a:off x="3225800" y="918977"/>
            <a:ext cx="5765800" cy="5796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625C9F4-6063-15B1-856F-3B585467BC6F}"/>
              </a:ext>
            </a:extLst>
          </p:cNvPr>
          <p:cNvSpPr txBox="1"/>
          <p:nvPr/>
        </p:nvSpPr>
        <p:spPr>
          <a:xfrm>
            <a:off x="4766157" y="5670467"/>
            <a:ext cx="151597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1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Nivel de impacto</a:t>
            </a:r>
            <a:endParaRPr lang="en-US" sz="11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EA01488-6BF5-4F63-96AE-CB5F2FA44E46}"/>
              </a:ext>
            </a:extLst>
          </p:cNvPr>
          <p:cNvSpPr txBox="1"/>
          <p:nvPr/>
        </p:nvSpPr>
        <p:spPr>
          <a:xfrm>
            <a:off x="6282131" y="5677413"/>
            <a:ext cx="2142678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1100" b="0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Nivel de preocupación</a:t>
            </a:r>
            <a:endParaRPr lang="en-US" sz="11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9A2546F-70E9-CBE3-2157-75FB0633A9C6}"/>
              </a:ext>
            </a:extLst>
          </p:cNvPr>
          <p:cNvSpPr txBox="1"/>
          <p:nvPr/>
        </p:nvSpPr>
        <p:spPr>
          <a:xfrm>
            <a:off x="1209368" y="864449"/>
            <a:ext cx="970959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18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Impacto del cambio climático en los activos de todas las tribus</a:t>
            </a:r>
            <a:endParaRPr lang="es-419" b="1"/>
          </a:p>
          <a:p>
            <a:pPr algn="ctr" rtl="0"/>
            <a:r>
              <a:rPr lang="es" sz="18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 Impacto vs. Preocupación</a:t>
            </a:r>
            <a:endParaRPr lang="en-US" b="1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609F9E4-1307-01A1-C16A-0CDF724D4C2E}"/>
              </a:ext>
            </a:extLst>
          </p:cNvPr>
          <p:cNvSpPr txBox="1"/>
          <p:nvPr/>
        </p:nvSpPr>
        <p:spPr>
          <a:xfrm>
            <a:off x="1849124" y="1640617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Vida silvestre</a:t>
            </a:r>
            <a:r>
              <a:rPr lang="es" sz="1000" b="0" i="0" u="none" strike="noStrike" spc="-210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 </a:t>
            </a:r>
            <a:r>
              <a:rPr lang="es" sz="1000" b="0" i="0" u="none" strike="noStrike">
                <a:solidFill>
                  <a:srgbClr val="5B4D49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y ecosistemas naturales</a:t>
            </a:r>
            <a:endParaRPr lang="en-US" sz="105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52CD0F25-932B-F90B-E2F7-150E1F6C9FC6}"/>
              </a:ext>
            </a:extLst>
          </p:cNvPr>
          <p:cNvSpPr txBox="1"/>
          <p:nvPr/>
        </p:nvSpPr>
        <p:spPr>
          <a:xfrm>
            <a:off x="1315092" y="1876608"/>
            <a:ext cx="3164441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Bienestar físico, mental y emocional </a:t>
            </a:r>
            <a:endParaRPr lang="en-US" sz="105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88408517-E723-A64A-F39A-FA51FB381FFD}"/>
              </a:ext>
            </a:extLst>
          </p:cNvPr>
          <p:cNvSpPr txBox="1"/>
          <p:nvPr/>
        </p:nvSpPr>
        <p:spPr>
          <a:xfrm>
            <a:off x="1109610" y="2134563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Conocimientos tradicionales y prácticas culturales </a:t>
            </a:r>
            <a:endParaRPr lang="en-US" sz="105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8D1B691B-5FE1-8831-A777-58856C303496}"/>
              </a:ext>
            </a:extLst>
          </p:cNvPr>
          <p:cNvSpPr txBox="1"/>
          <p:nvPr/>
        </p:nvSpPr>
        <p:spPr>
          <a:xfrm>
            <a:off x="1066564" y="2369414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Infraestructura de agua y aguas residuales</a:t>
            </a:r>
            <a:endParaRPr lang="en-US" sz="105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B8A17EBB-22D7-1007-F46B-6062A834F0CD}"/>
              </a:ext>
            </a:extLst>
          </p:cNvPr>
          <p:cNvSpPr txBox="1"/>
          <p:nvPr/>
        </p:nvSpPr>
        <p:spPr>
          <a:xfrm>
            <a:off x="1109610" y="2557421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Oportunidades económicas</a:t>
            </a:r>
            <a:endParaRPr lang="en-US" sz="105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87846216-F6EF-2350-14BF-2F271A5A34D3}"/>
              </a:ext>
            </a:extLst>
          </p:cNvPr>
          <p:cNvSpPr txBox="1"/>
          <p:nvPr/>
        </p:nvSpPr>
        <p:spPr>
          <a:xfrm>
            <a:off x="1077337" y="2811337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Infraestructura energética </a:t>
            </a:r>
            <a:endParaRPr lang="en-US" sz="105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BF5D0A88-A2F6-37CA-D54A-0BA08886A9BF}"/>
              </a:ext>
            </a:extLst>
          </p:cNvPr>
          <p:cNvSpPr txBox="1"/>
          <p:nvPr/>
        </p:nvSpPr>
        <p:spPr>
          <a:xfrm>
            <a:off x="1096175" y="3004833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Abundancia nutricional</a:t>
            </a:r>
            <a:endParaRPr lang="en-US" sz="105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59C35673-5DEB-C05E-3F47-E51F537D1299}"/>
              </a:ext>
            </a:extLst>
          </p:cNvPr>
          <p:cNvSpPr txBox="1"/>
          <p:nvPr/>
        </p:nvSpPr>
        <p:spPr>
          <a:xfrm>
            <a:off x="1052103" y="3239684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Viviendas</a:t>
            </a:r>
            <a:endParaRPr lang="en-US" sz="105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8437BB06-4056-D861-FCC4-0D67FCFBC0B2}"/>
              </a:ext>
            </a:extLst>
          </p:cNvPr>
          <p:cNvSpPr txBox="1"/>
          <p:nvPr/>
        </p:nvSpPr>
        <p:spPr>
          <a:xfrm>
            <a:off x="1052103" y="3439999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Cohesión de la comunidad </a:t>
            </a:r>
            <a:endParaRPr lang="en-US" sz="1050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17800E6-D81C-2A2F-4FAC-D1DDA67BF8D8}"/>
              </a:ext>
            </a:extLst>
          </p:cNvPr>
          <p:cNvSpPr txBox="1"/>
          <p:nvPr/>
        </p:nvSpPr>
        <p:spPr>
          <a:xfrm>
            <a:off x="1091987" y="3674850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Infraestructura de telecomunicaciones</a:t>
            </a:r>
            <a:endParaRPr lang="en-US" sz="105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D288BB2C-222F-35F2-4277-25EDEEC131C1}"/>
              </a:ext>
            </a:extLst>
          </p:cNvPr>
          <p:cNvSpPr txBox="1"/>
          <p:nvPr/>
        </p:nvSpPr>
        <p:spPr>
          <a:xfrm>
            <a:off x="1109610" y="3872584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Agricultura</a:t>
            </a:r>
            <a:endParaRPr lang="es-419" sz="1050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7B36F27-E935-51F1-723B-B7C488C4EFC3}"/>
              </a:ext>
            </a:extLst>
          </p:cNvPr>
          <p:cNvSpPr txBox="1"/>
          <p:nvPr/>
        </p:nvSpPr>
        <p:spPr>
          <a:xfrm>
            <a:off x="1091987" y="4147157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Empresas</a:t>
            </a:r>
            <a:endParaRPr lang="es-419" sz="105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FEADE256-DDD0-CE7A-0BDB-162BB5186548}"/>
              </a:ext>
            </a:extLst>
          </p:cNvPr>
          <p:cNvSpPr txBox="1"/>
          <p:nvPr/>
        </p:nvSpPr>
        <p:spPr>
          <a:xfrm>
            <a:off x="1066564" y="4361351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Oportunidades educativas 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A86C8350-A51B-FC3E-F533-FBA3C15E1CAC}"/>
              </a:ext>
            </a:extLst>
          </p:cNvPr>
          <p:cNvSpPr txBox="1"/>
          <p:nvPr/>
        </p:nvSpPr>
        <p:spPr>
          <a:xfrm>
            <a:off x="1077337" y="4606560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Soberanía tribal y autodeterminación </a:t>
            </a:r>
            <a:endParaRPr lang="es-419" sz="105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203AC1AC-E855-873E-D1B6-8CF9A261C00C}"/>
              </a:ext>
            </a:extLst>
          </p:cNvPr>
          <p:cNvSpPr txBox="1"/>
          <p:nvPr/>
        </p:nvSpPr>
        <p:spPr>
          <a:xfrm>
            <a:off x="1104604" y="4829570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Infraestructura de transporte</a:t>
            </a:r>
            <a:endParaRPr lang="es-419" sz="105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18D83FE7-A71A-84A5-5B62-791753369032}"/>
              </a:ext>
            </a:extLst>
          </p:cNvPr>
          <p:cNvSpPr txBox="1"/>
          <p:nvPr/>
        </p:nvSpPr>
        <p:spPr>
          <a:xfrm>
            <a:off x="1077337" y="5033171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Instalaciones del gobierno</a:t>
            </a:r>
            <a:endParaRPr lang="es-419" sz="1050"/>
          </a:p>
        </p:txBody>
      </p:sp>
    </p:spTree>
    <p:extLst>
      <p:ext uri="{BB962C8B-B14F-4D97-AF65-F5344CB8AC3E}">
        <p14:creationId xmlns:p14="http://schemas.microsoft.com/office/powerpoint/2010/main" val="2736466047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497DE5-0939-4D1D-9350-0C5E1B209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CC70ED-6C63-4537-B7EB-51990D6C0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24" y="457200"/>
            <a:ext cx="11274552" cy="594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6E24C1-2968-40DC-A36E-F6B85F0F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D291AD-1204-4036-11ED-1A4DC10496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411" y="905933"/>
            <a:ext cx="8689182" cy="503972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55C6299-613C-081E-9CE3-4B2223BAA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18</a:t>
            </a:r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869A338-1D03-06A0-4371-547AD995C08A}"/>
              </a:ext>
            </a:extLst>
          </p:cNvPr>
          <p:cNvSpPr txBox="1"/>
          <p:nvPr/>
        </p:nvSpPr>
        <p:spPr>
          <a:xfrm>
            <a:off x="1901079" y="956613"/>
            <a:ext cx="841417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Porcentaje de encuestados que indican una preocupación extrema por</a:t>
            </a:r>
            <a:endParaRPr lang="es-419" sz="1600" b="1" dirty="0"/>
          </a:p>
          <a:p>
            <a:pPr algn="ctr" rtl="0"/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Montserrat"/>
              </a:rPr>
              <a:t>Impacto del cambio climático en los bienes comunitarios</a:t>
            </a:r>
            <a:endParaRPr lang="en-US" sz="1600" b="1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ED77A76-3CE9-394D-907F-AF66A7D3BA5E}"/>
              </a:ext>
            </a:extLst>
          </p:cNvPr>
          <p:cNvSpPr txBox="1"/>
          <p:nvPr/>
        </p:nvSpPr>
        <p:spPr>
          <a:xfrm>
            <a:off x="2667000" y="1785123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Cohesión de la comunidad</a:t>
            </a:r>
            <a:endParaRPr lang="en-US" sz="105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557DF8A-11DE-F2FF-AFC2-E8AC181BD1EC}"/>
              </a:ext>
            </a:extLst>
          </p:cNvPr>
          <p:cNvSpPr txBox="1"/>
          <p:nvPr/>
        </p:nvSpPr>
        <p:spPr>
          <a:xfrm>
            <a:off x="2667000" y="2041780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Infraestructura de transporte</a:t>
            </a:r>
            <a:endParaRPr lang="en-US" sz="105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6A413DF-B4FC-CCC7-57D6-2C76558DC060}"/>
              </a:ext>
            </a:extLst>
          </p:cNvPr>
          <p:cNvSpPr txBox="1"/>
          <p:nvPr/>
        </p:nvSpPr>
        <p:spPr>
          <a:xfrm>
            <a:off x="2667000" y="2296806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Empresas</a:t>
            </a:r>
            <a:endParaRPr lang="en-US" sz="105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0582C0A-695E-BA2D-1DA8-73FF5E7D6CC4}"/>
              </a:ext>
            </a:extLst>
          </p:cNvPr>
          <p:cNvSpPr txBox="1"/>
          <p:nvPr/>
        </p:nvSpPr>
        <p:spPr>
          <a:xfrm>
            <a:off x="2667000" y="2522972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Oportunidades educativas</a:t>
            </a:r>
            <a:endParaRPr lang="en-US" sz="105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B084360-2DC8-F942-561F-B31228E6AD9C}"/>
              </a:ext>
            </a:extLst>
          </p:cNvPr>
          <p:cNvSpPr txBox="1"/>
          <p:nvPr/>
        </p:nvSpPr>
        <p:spPr>
          <a:xfrm>
            <a:off x="2667000" y="2745712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Infraestructura de telecomunicaciones</a:t>
            </a:r>
            <a:endParaRPr lang="en-US" sz="105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2C00889E-75F8-63CE-C21C-352FAC0C120C}"/>
              </a:ext>
            </a:extLst>
          </p:cNvPr>
          <p:cNvSpPr txBox="1"/>
          <p:nvPr/>
        </p:nvSpPr>
        <p:spPr>
          <a:xfrm>
            <a:off x="2625327" y="2973412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Instalaciones del gobierno</a:t>
            </a:r>
            <a:endParaRPr lang="en-US" sz="105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7513C80D-99CE-FDFF-591B-44B98291B9E3}"/>
              </a:ext>
            </a:extLst>
          </p:cNvPr>
          <p:cNvSpPr txBox="1"/>
          <p:nvPr/>
        </p:nvSpPr>
        <p:spPr>
          <a:xfrm>
            <a:off x="2625327" y="3194618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Abundancia nutricional</a:t>
            </a:r>
            <a:endParaRPr lang="en-US" sz="105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8E6A2976-456B-45D2-8EB8-81AF72791FEA}"/>
              </a:ext>
            </a:extLst>
          </p:cNvPr>
          <p:cNvSpPr txBox="1"/>
          <p:nvPr/>
        </p:nvSpPr>
        <p:spPr>
          <a:xfrm>
            <a:off x="2625327" y="3448534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Agricultura</a:t>
            </a:r>
            <a:endParaRPr lang="en-US" sz="105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48953131-816E-C98F-9364-53F79058E2DD}"/>
              </a:ext>
            </a:extLst>
          </p:cNvPr>
          <p:cNvSpPr txBox="1"/>
          <p:nvPr/>
        </p:nvSpPr>
        <p:spPr>
          <a:xfrm>
            <a:off x="2657331" y="3669740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Viviendas</a:t>
            </a:r>
            <a:endParaRPr lang="en-US" sz="105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FE74D3E9-7F24-5120-4167-8EE3B68C6D1C}"/>
              </a:ext>
            </a:extLst>
          </p:cNvPr>
          <p:cNvSpPr txBox="1"/>
          <p:nvPr/>
        </p:nvSpPr>
        <p:spPr>
          <a:xfrm>
            <a:off x="1848629" y="3864730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Soberanía tribal y autodeterminación </a:t>
            </a:r>
            <a:endParaRPr lang="es-419" sz="105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77E31D50-2FC9-67A6-31CA-AFB4F1694825}"/>
              </a:ext>
            </a:extLst>
          </p:cNvPr>
          <p:cNvSpPr txBox="1"/>
          <p:nvPr/>
        </p:nvSpPr>
        <p:spPr>
          <a:xfrm>
            <a:off x="1848629" y="4126940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Infraestructura energética </a:t>
            </a:r>
            <a:endParaRPr lang="en-US" sz="105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97F2CF65-48D8-8BEC-18A5-47662F455A6C}"/>
              </a:ext>
            </a:extLst>
          </p:cNvPr>
          <p:cNvSpPr txBox="1"/>
          <p:nvPr/>
        </p:nvSpPr>
        <p:spPr>
          <a:xfrm>
            <a:off x="1848629" y="4354745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Oportunidades económicas</a:t>
            </a:r>
            <a:endParaRPr lang="en-US" sz="1050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0CE7597E-1A38-224B-6416-D97C34D67D91}"/>
              </a:ext>
            </a:extLst>
          </p:cNvPr>
          <p:cNvSpPr txBox="1"/>
          <p:nvPr/>
        </p:nvSpPr>
        <p:spPr>
          <a:xfrm>
            <a:off x="1912637" y="4594570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Infraestructura de agua y aguas residuales</a:t>
            </a:r>
            <a:endParaRPr lang="en-US" sz="105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68FCBDE0-BE4A-5017-4D2A-7AE3475CA7C9}"/>
              </a:ext>
            </a:extLst>
          </p:cNvPr>
          <p:cNvSpPr txBox="1"/>
          <p:nvPr/>
        </p:nvSpPr>
        <p:spPr>
          <a:xfrm>
            <a:off x="2111618" y="4836466"/>
            <a:ext cx="3164441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Bienestar físico, mental y emocional </a:t>
            </a:r>
            <a:endParaRPr lang="en-US" sz="105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87D4B2F7-82AD-D305-656C-E9B03191CD40}"/>
              </a:ext>
            </a:extLst>
          </p:cNvPr>
          <p:cNvSpPr txBox="1"/>
          <p:nvPr/>
        </p:nvSpPr>
        <p:spPr>
          <a:xfrm>
            <a:off x="1848629" y="5073263"/>
            <a:ext cx="342743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Conocimientos tradicionales y prácticas culturales </a:t>
            </a:r>
            <a:endParaRPr lang="en-US" sz="105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C8378326-4E39-9491-AF34-C431EAC6C625}"/>
              </a:ext>
            </a:extLst>
          </p:cNvPr>
          <p:cNvSpPr txBox="1"/>
          <p:nvPr/>
        </p:nvSpPr>
        <p:spPr>
          <a:xfrm>
            <a:off x="2625327" y="5287879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Vida silvestre</a:t>
            </a:r>
            <a:r>
              <a:rPr lang="es" sz="1000" b="0" i="0" u="none" strike="noStrike" spc="-210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 </a:t>
            </a:r>
            <a:r>
              <a:rPr lang="es" sz="1000" b="0" i="0" u="none" strike="noStrike">
                <a:solidFill>
                  <a:srgbClr val="5B4D49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y ecosistemas naturales</a:t>
            </a:r>
            <a:endParaRPr lang="en-US" sz="1050"/>
          </a:p>
        </p:txBody>
      </p:sp>
    </p:spTree>
    <p:extLst>
      <p:ext uri="{BB962C8B-B14F-4D97-AF65-F5344CB8AC3E}">
        <p14:creationId xmlns:p14="http://schemas.microsoft.com/office/powerpoint/2010/main" val="2651997470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4">
            <a:extLst>
              <a:ext uri="{FF2B5EF4-FFF2-40B4-BE49-F238E27FC236}">
                <a16:creationId xmlns:a16="http://schemas.microsoft.com/office/drawing/2014/main" id="{BCD2D517-BC35-4439-AC31-06DF764F25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20" name="Rectangle 16">
            <a:extLst>
              <a:ext uri="{FF2B5EF4-FFF2-40B4-BE49-F238E27FC236}">
                <a16:creationId xmlns:a16="http://schemas.microsoft.com/office/drawing/2014/main" id="{2DD3F846-0483-40F5-A881-0C1AD2A0C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Chart, bar chart&#10;&#10;Description automatically generated">
            <a:extLst>
              <a:ext uri="{FF2B5EF4-FFF2-40B4-BE49-F238E27FC236}">
                <a16:creationId xmlns:a16="http://schemas.microsoft.com/office/drawing/2014/main" id="{E0149740-BA11-C96A-4341-7FE5AC3A69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178" y="801793"/>
            <a:ext cx="9251643" cy="527305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74B7DD-1ED3-1C1B-2421-A446A6104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19</a:t>
            </a:r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E1BDCC0-8A4F-D73E-A315-4F444F585FA3}"/>
              </a:ext>
            </a:extLst>
          </p:cNvPr>
          <p:cNvSpPr txBox="1"/>
          <p:nvPr/>
        </p:nvSpPr>
        <p:spPr>
          <a:xfrm>
            <a:off x="1655493" y="959242"/>
            <a:ext cx="841417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20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Obstáculos para el avance de la energía limpia y el clima</a:t>
            </a:r>
            <a:endParaRPr lang="es-419" sz="2000" b="1"/>
          </a:p>
          <a:p>
            <a:pPr algn="ctr" rtl="0"/>
            <a:r>
              <a:rPr lang="es" sz="20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Objetivos de cambio (promedios de respuestas)</a:t>
            </a:r>
            <a:endParaRPr lang="en-US" sz="2000" b="1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28B2BB-6E40-49A2-9DE2-E913A75B1F87}"/>
              </a:ext>
            </a:extLst>
          </p:cNvPr>
          <p:cNvSpPr txBox="1"/>
          <p:nvPr/>
        </p:nvSpPr>
        <p:spPr>
          <a:xfrm>
            <a:off x="3503487" y="1988861"/>
            <a:ext cx="226031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Falta de financiación</a:t>
            </a:r>
            <a:endParaRPr lang="en-US" sz="120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05AA652-67E4-23E6-79D4-2884BF511B5D}"/>
              </a:ext>
            </a:extLst>
          </p:cNvPr>
          <p:cNvSpPr txBox="1"/>
          <p:nvPr/>
        </p:nvSpPr>
        <p:spPr>
          <a:xfrm>
            <a:off x="3503487" y="2468810"/>
            <a:ext cx="226031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Falta de tiempo del personal</a:t>
            </a:r>
            <a:endParaRPr lang="en-US" sz="120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1243473-8098-6FCD-6CB6-02FE4817D748}"/>
              </a:ext>
            </a:extLst>
          </p:cNvPr>
          <p:cNvSpPr txBox="1"/>
          <p:nvPr/>
        </p:nvSpPr>
        <p:spPr>
          <a:xfrm>
            <a:off x="3236360" y="2929042"/>
            <a:ext cx="252744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Falta de información o datos</a:t>
            </a:r>
            <a:endParaRPr lang="en-US" sz="120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99F42EF-3A4A-6B6B-AB81-95ED9B43CE99}"/>
              </a:ext>
            </a:extLst>
          </p:cNvPr>
          <p:cNvSpPr txBox="1"/>
          <p:nvPr/>
        </p:nvSpPr>
        <p:spPr>
          <a:xfrm>
            <a:off x="1697963" y="3362688"/>
            <a:ext cx="406685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Falta de experiencia o capacitación</a:t>
            </a:r>
            <a:endParaRPr lang="en-US" sz="120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845C277-CF04-0EA2-28FB-71FDB9AE549F}"/>
              </a:ext>
            </a:extLst>
          </p:cNvPr>
          <p:cNvSpPr txBox="1"/>
          <p:nvPr/>
        </p:nvSpPr>
        <p:spPr>
          <a:xfrm>
            <a:off x="1696947" y="3869223"/>
            <a:ext cx="406685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Restricciones reglamentarias locales, estatales o federales</a:t>
            </a:r>
            <a:endParaRPr lang="en-US" sz="120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704221F-89CD-EE34-1739-C534F379BB1F}"/>
              </a:ext>
            </a:extLst>
          </p:cNvPr>
          <p:cNvSpPr txBox="1"/>
          <p:nvPr/>
        </p:nvSpPr>
        <p:spPr>
          <a:xfrm>
            <a:off x="1600200" y="4245233"/>
            <a:ext cx="416360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Problemas de soberanía o de renuncia a la misma</a:t>
            </a:r>
            <a:endParaRPr lang="en-US" sz="120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706763B2-7AFA-C978-F92C-B940562B15C3}"/>
              </a:ext>
            </a:extLst>
          </p:cNvPr>
          <p:cNvSpPr txBox="1"/>
          <p:nvPr/>
        </p:nvSpPr>
        <p:spPr>
          <a:xfrm>
            <a:off x="1696947" y="4705465"/>
            <a:ext cx="406685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Falta de interés de la comunidad</a:t>
            </a:r>
            <a:endParaRPr lang="en-US" sz="120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2F949BA-9EF5-F754-972F-9D95EE3FDA77}"/>
              </a:ext>
            </a:extLst>
          </p:cNvPr>
          <p:cNvSpPr txBox="1"/>
          <p:nvPr/>
        </p:nvSpPr>
        <p:spPr>
          <a:xfrm>
            <a:off x="1696947" y="5200168"/>
            <a:ext cx="406685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2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Falta de acuerdo entre los líderes tribales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782318427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E0E64B5-1642-2D9F-B132-CBA3ACA69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20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6C9EB1-3519-E4E4-1312-E4D4D253C7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692" y="245898"/>
            <a:ext cx="3751589" cy="206038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5EF4923-AFF8-3711-ECDF-7EAB730B11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0206" y="245897"/>
            <a:ext cx="3751589" cy="20603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602655-F3B4-C953-0758-CD6708669C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744" y="2441083"/>
            <a:ext cx="3751589" cy="20603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EF3C91-503D-043D-0B32-61588E066C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24663" y="245897"/>
            <a:ext cx="3751589" cy="20603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D9AA4F-FC4C-298D-1B6B-F9B3BF1088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0205" y="2410319"/>
            <a:ext cx="3751589" cy="20603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77EC94-3AFE-0C09-6AB4-89401A1E5D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24662" y="2410319"/>
            <a:ext cx="3751589" cy="20603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0A4D2-1F0F-4F33-8109-A338A64EA0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20205" y="4551722"/>
            <a:ext cx="3751589" cy="20603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2ECD2A3-1965-E6D6-36B2-A328E44B521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5744" y="4551722"/>
            <a:ext cx="3751589" cy="206038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5D493D3-66E9-0FDD-E42B-A8A3130B228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24662" y="4551722"/>
            <a:ext cx="3751589" cy="2060381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A1D0934C-8523-D2AC-63EF-4BC8F1147DB5}"/>
              </a:ext>
            </a:extLst>
          </p:cNvPr>
          <p:cNvSpPr txBox="1"/>
          <p:nvPr/>
        </p:nvSpPr>
        <p:spPr>
          <a:xfrm>
            <a:off x="811659" y="318499"/>
            <a:ext cx="27329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Programa de Asistencia de Energía para Hogares de Bajos Ingresos (LIHEAP) - CA CSD</a:t>
            </a:r>
            <a:endParaRPr lang="en-US" sz="90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BFD64312-71F2-4EBE-72A8-47A1CD53A824}"/>
              </a:ext>
            </a:extLst>
          </p:cNvPr>
          <p:cNvSpPr txBox="1"/>
          <p:nvPr/>
        </p:nvSpPr>
        <p:spPr>
          <a:xfrm>
            <a:off x="513709" y="1746607"/>
            <a:ext cx="89385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No está familiarizado con el programa</a:t>
            </a:r>
            <a:endParaRPr lang="en-US" sz="80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94400E89-B66B-64F6-2F2C-C869DF66C3B9}"/>
              </a:ext>
            </a:extLst>
          </p:cNvPr>
          <p:cNvSpPr txBox="1"/>
          <p:nvPr/>
        </p:nvSpPr>
        <p:spPr>
          <a:xfrm>
            <a:off x="4266105" y="5889051"/>
            <a:ext cx="89385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No está familiarizado con el programa</a:t>
            </a:r>
            <a:endParaRPr lang="en-US" sz="80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461AE70-2D5A-BE58-401C-946440BFA99D}"/>
              </a:ext>
            </a:extLst>
          </p:cNvPr>
          <p:cNvSpPr txBox="1"/>
          <p:nvPr/>
        </p:nvSpPr>
        <p:spPr>
          <a:xfrm>
            <a:off x="4320681" y="1726306"/>
            <a:ext cx="89385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No está familiarizado con el programa</a:t>
            </a:r>
            <a:endParaRPr lang="en-US" sz="80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2A1BC1C-3CFE-4362-52E1-5CA7C3D97325}"/>
              </a:ext>
            </a:extLst>
          </p:cNvPr>
          <p:cNvSpPr txBox="1"/>
          <p:nvPr/>
        </p:nvSpPr>
        <p:spPr>
          <a:xfrm>
            <a:off x="8049706" y="1712853"/>
            <a:ext cx="89385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No está familiarizado con el programa</a:t>
            </a:r>
            <a:endParaRPr lang="en-US" sz="80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F57FE8B4-6368-6290-07D5-F10C2C65B369}"/>
              </a:ext>
            </a:extLst>
          </p:cNvPr>
          <p:cNvSpPr txBox="1"/>
          <p:nvPr/>
        </p:nvSpPr>
        <p:spPr>
          <a:xfrm>
            <a:off x="8049706" y="3905221"/>
            <a:ext cx="89385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No está familiarizado con el programa</a:t>
            </a:r>
            <a:endParaRPr lang="en-US" sz="80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405C58DD-4BD5-B18C-0809-8E3E6BCAB4C9}"/>
              </a:ext>
            </a:extLst>
          </p:cNvPr>
          <p:cNvSpPr txBox="1"/>
          <p:nvPr/>
        </p:nvSpPr>
        <p:spPr>
          <a:xfrm>
            <a:off x="4240562" y="3906128"/>
            <a:ext cx="89385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No está familiarizado con el programa</a:t>
            </a:r>
            <a:endParaRPr lang="en-US" sz="80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CAF51FE8-2275-EF74-B094-EFC9AD5523F9}"/>
              </a:ext>
            </a:extLst>
          </p:cNvPr>
          <p:cNvSpPr txBox="1"/>
          <p:nvPr/>
        </p:nvSpPr>
        <p:spPr>
          <a:xfrm>
            <a:off x="448280" y="3906128"/>
            <a:ext cx="89385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No está familiarizado con el programa</a:t>
            </a:r>
            <a:endParaRPr lang="en-US" sz="80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2AA3813C-F5EA-1026-1C35-D92A858C7FC6}"/>
              </a:ext>
            </a:extLst>
          </p:cNvPr>
          <p:cNvSpPr txBox="1"/>
          <p:nvPr/>
        </p:nvSpPr>
        <p:spPr>
          <a:xfrm>
            <a:off x="8123434" y="6027506"/>
            <a:ext cx="89385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No está familiarizado con el programa</a:t>
            </a:r>
            <a:endParaRPr lang="en-US" sz="80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8CF7624B-0F38-F5CA-0BC7-03C80BD0C6DF}"/>
              </a:ext>
            </a:extLst>
          </p:cNvPr>
          <p:cNvSpPr txBox="1"/>
          <p:nvPr/>
        </p:nvSpPr>
        <p:spPr>
          <a:xfrm>
            <a:off x="1284269" y="1746854"/>
            <a:ext cx="79111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quiere usarlo o aprender más</a:t>
            </a:r>
            <a:endParaRPr lang="en-US" sz="700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C2161B99-720A-E7D1-9AD2-59124A5D60C2}"/>
              </a:ext>
            </a:extLst>
          </p:cNvPr>
          <p:cNvSpPr txBox="1"/>
          <p:nvPr/>
        </p:nvSpPr>
        <p:spPr>
          <a:xfrm>
            <a:off x="8903615" y="6063466"/>
            <a:ext cx="79111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quiere usarlo o aprender más</a:t>
            </a:r>
            <a:endParaRPr lang="en-US" sz="70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9CD42649-B830-74A5-30A7-F2BB97E46930}"/>
              </a:ext>
            </a:extLst>
          </p:cNvPr>
          <p:cNvSpPr txBox="1"/>
          <p:nvPr/>
        </p:nvSpPr>
        <p:spPr>
          <a:xfrm>
            <a:off x="5047709" y="5905576"/>
            <a:ext cx="79111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quiere usarlo o aprender más</a:t>
            </a:r>
            <a:endParaRPr lang="en-US" sz="70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5753928D-7607-988D-1D82-A9E9022306DB}"/>
              </a:ext>
            </a:extLst>
          </p:cNvPr>
          <p:cNvSpPr txBox="1"/>
          <p:nvPr/>
        </p:nvSpPr>
        <p:spPr>
          <a:xfrm>
            <a:off x="1221491" y="3884701"/>
            <a:ext cx="79111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quiere usarlo o aprender más</a:t>
            </a:r>
            <a:endParaRPr lang="en-US" sz="70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91DF9238-6EA2-F962-EF88-9D04744D94E1}"/>
              </a:ext>
            </a:extLst>
          </p:cNvPr>
          <p:cNvSpPr txBox="1"/>
          <p:nvPr/>
        </p:nvSpPr>
        <p:spPr>
          <a:xfrm>
            <a:off x="5084863" y="3886547"/>
            <a:ext cx="79111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quiere usarlo o aprender más</a:t>
            </a:r>
            <a:endParaRPr lang="en-US" sz="70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67C9F7AD-A76D-E046-3C49-FC5BDF0EF8A4}"/>
              </a:ext>
            </a:extLst>
          </p:cNvPr>
          <p:cNvSpPr txBox="1"/>
          <p:nvPr/>
        </p:nvSpPr>
        <p:spPr>
          <a:xfrm>
            <a:off x="8853089" y="3884701"/>
            <a:ext cx="79111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quiere usarlo o aprender más</a:t>
            </a:r>
            <a:endParaRPr lang="en-US" sz="70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B81BB53F-C478-BEE2-3548-C249A29E7136}"/>
              </a:ext>
            </a:extLst>
          </p:cNvPr>
          <p:cNvSpPr txBox="1"/>
          <p:nvPr/>
        </p:nvSpPr>
        <p:spPr>
          <a:xfrm>
            <a:off x="8849101" y="1746854"/>
            <a:ext cx="79111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quiere usarlo o aprender más</a:t>
            </a:r>
            <a:endParaRPr lang="en-US" sz="70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794EF759-62D5-843D-B382-E1236B2BD036}"/>
              </a:ext>
            </a:extLst>
          </p:cNvPr>
          <p:cNvSpPr txBox="1"/>
          <p:nvPr/>
        </p:nvSpPr>
        <p:spPr>
          <a:xfrm>
            <a:off x="5097512" y="1712853"/>
            <a:ext cx="79111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quiere usarlo o aprender más</a:t>
            </a:r>
            <a:endParaRPr lang="en-US" sz="70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E5F754F-E12B-3425-070F-E64F09AA988E}"/>
              </a:ext>
            </a:extLst>
          </p:cNvPr>
          <p:cNvSpPr txBox="1"/>
          <p:nvPr/>
        </p:nvSpPr>
        <p:spPr>
          <a:xfrm>
            <a:off x="1981780" y="1715787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NO quiere usarlo</a:t>
            </a:r>
            <a:endParaRPr lang="en-US" sz="700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75DC0640-8DA2-05D7-FBD9-27301EEC0517}"/>
              </a:ext>
            </a:extLst>
          </p:cNvPr>
          <p:cNvSpPr txBox="1"/>
          <p:nvPr/>
        </p:nvSpPr>
        <p:spPr>
          <a:xfrm>
            <a:off x="9605657" y="6039229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NO quiere usarlo</a:t>
            </a:r>
            <a:endParaRPr lang="en-US" sz="700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4EA0CD02-DFDD-7B69-98C0-8EE282ECA057}"/>
              </a:ext>
            </a:extLst>
          </p:cNvPr>
          <p:cNvSpPr txBox="1"/>
          <p:nvPr/>
        </p:nvSpPr>
        <p:spPr>
          <a:xfrm>
            <a:off x="5825046" y="5912980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NO quiere usarlo</a:t>
            </a:r>
            <a:endParaRPr lang="en-US" sz="700"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CB7CB11-D0E3-9E5C-92D8-CA876529EE15}"/>
              </a:ext>
            </a:extLst>
          </p:cNvPr>
          <p:cNvSpPr txBox="1"/>
          <p:nvPr/>
        </p:nvSpPr>
        <p:spPr>
          <a:xfrm>
            <a:off x="9590409" y="3887964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NO quiere usarlo</a:t>
            </a:r>
            <a:endParaRPr lang="en-US" sz="70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030F59A3-49F8-BBE0-4BF0-0A7C4C2E0760}"/>
              </a:ext>
            </a:extLst>
          </p:cNvPr>
          <p:cNvSpPr txBox="1"/>
          <p:nvPr/>
        </p:nvSpPr>
        <p:spPr>
          <a:xfrm>
            <a:off x="5838820" y="3877920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NO quiere usarlo</a:t>
            </a:r>
            <a:endParaRPr lang="en-US" sz="70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4BD28307-BFDF-456C-A55E-FF9BE75CF31C}"/>
              </a:ext>
            </a:extLst>
          </p:cNvPr>
          <p:cNvSpPr txBox="1"/>
          <p:nvPr/>
        </p:nvSpPr>
        <p:spPr>
          <a:xfrm>
            <a:off x="9525474" y="1735052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NO quiere usarlo</a:t>
            </a:r>
            <a:endParaRPr lang="en-US" sz="700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2E4DE21B-764D-DB73-A75E-40423354E237}"/>
              </a:ext>
            </a:extLst>
          </p:cNvPr>
          <p:cNvSpPr txBox="1"/>
          <p:nvPr/>
        </p:nvSpPr>
        <p:spPr>
          <a:xfrm>
            <a:off x="1952669" y="3913786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NO quiere usarlo</a:t>
            </a:r>
            <a:endParaRPr lang="en-US" sz="70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B213123B-240D-4287-C2A2-967673FE95FD}"/>
              </a:ext>
            </a:extLst>
          </p:cNvPr>
          <p:cNvSpPr txBox="1"/>
          <p:nvPr/>
        </p:nvSpPr>
        <p:spPr>
          <a:xfrm>
            <a:off x="5769976" y="1687834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NO quiere usarlo</a:t>
            </a:r>
            <a:endParaRPr lang="en-US" sz="700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7D29EFFD-3508-7A78-C6CC-DF4008EC3F2F}"/>
              </a:ext>
            </a:extLst>
          </p:cNvPr>
          <p:cNvSpPr txBox="1"/>
          <p:nvPr/>
        </p:nvSpPr>
        <p:spPr>
          <a:xfrm>
            <a:off x="2679291" y="1726306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no lo consiguió</a:t>
            </a:r>
            <a:endParaRPr lang="en-US" sz="700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87341671-672C-6DAE-C26B-E9C2E598C6F9}"/>
              </a:ext>
            </a:extLst>
          </p:cNvPr>
          <p:cNvSpPr txBox="1"/>
          <p:nvPr/>
        </p:nvSpPr>
        <p:spPr>
          <a:xfrm>
            <a:off x="10249664" y="1743991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no lo consiguió</a:t>
            </a:r>
            <a:endParaRPr lang="en-US" sz="700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DEC5DD1B-0ABB-C944-4743-69BA918F8221}"/>
              </a:ext>
            </a:extLst>
          </p:cNvPr>
          <p:cNvSpPr txBox="1"/>
          <p:nvPr/>
        </p:nvSpPr>
        <p:spPr>
          <a:xfrm>
            <a:off x="6456490" y="1723542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no lo consiguió</a:t>
            </a:r>
            <a:endParaRPr lang="en-US" sz="70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FA2C10F1-ACEB-1F5C-F861-83C9A4E4E07F}"/>
              </a:ext>
            </a:extLst>
          </p:cNvPr>
          <p:cNvSpPr txBox="1"/>
          <p:nvPr/>
        </p:nvSpPr>
        <p:spPr>
          <a:xfrm>
            <a:off x="2652633" y="3889930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no lo consiguió</a:t>
            </a:r>
            <a:endParaRPr lang="en-US" sz="70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7AA73739-E378-08C8-ED5E-EBDC304BB45E}"/>
              </a:ext>
            </a:extLst>
          </p:cNvPr>
          <p:cNvSpPr txBox="1"/>
          <p:nvPr/>
        </p:nvSpPr>
        <p:spPr>
          <a:xfrm>
            <a:off x="10239331" y="3905841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no lo consiguió</a:t>
            </a:r>
            <a:endParaRPr lang="en-US" sz="70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B3A844CB-8893-980D-5EBD-62E6E92AB685}"/>
              </a:ext>
            </a:extLst>
          </p:cNvPr>
          <p:cNvSpPr txBox="1"/>
          <p:nvPr/>
        </p:nvSpPr>
        <p:spPr>
          <a:xfrm>
            <a:off x="6513880" y="3877581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no lo consiguió</a:t>
            </a:r>
            <a:endParaRPr lang="en-US" sz="70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8367D637-77E8-0DEB-501F-75D3DE12665E}"/>
              </a:ext>
            </a:extLst>
          </p:cNvPr>
          <p:cNvSpPr txBox="1"/>
          <p:nvPr/>
        </p:nvSpPr>
        <p:spPr>
          <a:xfrm>
            <a:off x="10206632" y="6039229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no lo consiguió</a:t>
            </a:r>
            <a:endParaRPr lang="en-US" sz="700"/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id="{DE0D4C2F-AFAA-A4DA-C426-4FE2DF5BA0FB}"/>
              </a:ext>
            </a:extLst>
          </p:cNvPr>
          <p:cNvSpPr txBox="1"/>
          <p:nvPr/>
        </p:nvSpPr>
        <p:spPr>
          <a:xfrm>
            <a:off x="6519144" y="5899877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no lo consiguió</a:t>
            </a:r>
            <a:endParaRPr lang="en-US" sz="700"/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5DE313AF-5EE7-A8A8-311A-EE2C9C4949DE}"/>
              </a:ext>
            </a:extLst>
          </p:cNvPr>
          <p:cNvSpPr txBox="1"/>
          <p:nvPr/>
        </p:nvSpPr>
        <p:spPr>
          <a:xfrm>
            <a:off x="10933278" y="6047363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lo utilizó/está utilizando</a:t>
            </a:r>
            <a:endParaRPr lang="en-US" sz="700"/>
          </a:p>
        </p:txBody>
      </p:sp>
      <p:sp>
        <p:nvSpPr>
          <p:cNvPr id="50" name="CuadroTexto 49">
            <a:extLst>
              <a:ext uri="{FF2B5EF4-FFF2-40B4-BE49-F238E27FC236}">
                <a16:creationId xmlns:a16="http://schemas.microsoft.com/office/drawing/2014/main" id="{482A7EC1-8498-69BD-C90F-2ED744182360}"/>
              </a:ext>
            </a:extLst>
          </p:cNvPr>
          <p:cNvSpPr txBox="1"/>
          <p:nvPr/>
        </p:nvSpPr>
        <p:spPr>
          <a:xfrm>
            <a:off x="7221186" y="5899877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lo utilizó/está utilizando</a:t>
            </a:r>
            <a:endParaRPr lang="en-US" sz="700"/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2E5112F1-D760-F088-A52C-D1A451AA4194}"/>
              </a:ext>
            </a:extLst>
          </p:cNvPr>
          <p:cNvSpPr txBox="1"/>
          <p:nvPr/>
        </p:nvSpPr>
        <p:spPr>
          <a:xfrm>
            <a:off x="10952609" y="3905841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lo utilizó/está utilizando</a:t>
            </a:r>
            <a:endParaRPr lang="en-US" sz="700"/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2FECB2EB-0BC2-47A8-BCB7-32A345FF92A4}"/>
              </a:ext>
            </a:extLst>
          </p:cNvPr>
          <p:cNvSpPr txBox="1"/>
          <p:nvPr/>
        </p:nvSpPr>
        <p:spPr>
          <a:xfrm>
            <a:off x="3396319" y="1747322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lo utilizó/está utilizando</a:t>
            </a:r>
            <a:endParaRPr lang="en-US" sz="700"/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F99A6CAB-1682-5861-C5DF-CDF33EBFB72B}"/>
              </a:ext>
            </a:extLst>
          </p:cNvPr>
          <p:cNvSpPr txBox="1"/>
          <p:nvPr/>
        </p:nvSpPr>
        <p:spPr>
          <a:xfrm>
            <a:off x="7238047" y="3890822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lo utilizó/está utilizando</a:t>
            </a:r>
            <a:endParaRPr lang="en-US" sz="700"/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D575EB42-1147-06AF-4924-33E2592C5A44}"/>
              </a:ext>
            </a:extLst>
          </p:cNvPr>
          <p:cNvSpPr txBox="1"/>
          <p:nvPr/>
        </p:nvSpPr>
        <p:spPr>
          <a:xfrm>
            <a:off x="3367142" y="3857961"/>
            <a:ext cx="791111" cy="4883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lo utilizó/está utilizando</a:t>
            </a:r>
            <a:endParaRPr lang="en-US" sz="700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8730512C-289E-B7C2-6DF6-07D0C01CB890}"/>
              </a:ext>
            </a:extLst>
          </p:cNvPr>
          <p:cNvSpPr txBox="1"/>
          <p:nvPr/>
        </p:nvSpPr>
        <p:spPr>
          <a:xfrm>
            <a:off x="10986347" y="1741613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lo utilizó/está utilizando</a:t>
            </a:r>
            <a:endParaRPr lang="en-US" sz="700"/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17434985-5023-0DC9-FC6F-F6E1ACBC0FDB}"/>
              </a:ext>
            </a:extLst>
          </p:cNvPr>
          <p:cNvSpPr txBox="1"/>
          <p:nvPr/>
        </p:nvSpPr>
        <p:spPr>
          <a:xfrm>
            <a:off x="7195253" y="1715787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lo utilizó/está utilizando</a:t>
            </a:r>
            <a:endParaRPr lang="en-US" sz="700"/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1BA740AB-B372-A31E-6680-1DA21B004E56}"/>
              </a:ext>
            </a:extLst>
          </p:cNvPr>
          <p:cNvSpPr txBox="1"/>
          <p:nvPr/>
        </p:nvSpPr>
        <p:spPr>
          <a:xfrm>
            <a:off x="4713031" y="311972"/>
            <a:ext cx="27329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Programa de Asistencia para el Ahorro de Energía (ESA) -</a:t>
            </a:r>
          </a:p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CPUC</a:t>
            </a:r>
            <a:endParaRPr lang="en-US" sz="900"/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id="{EFBA2B39-0121-619E-73BA-37B6F64CE38F}"/>
              </a:ext>
            </a:extLst>
          </p:cNvPr>
          <p:cNvSpPr txBox="1"/>
          <p:nvPr/>
        </p:nvSpPr>
        <p:spPr>
          <a:xfrm>
            <a:off x="8387137" y="315416"/>
            <a:ext cx="297549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Subvención para la planificación del desafío del gobierno tribal - Consejo de Crecimiento Estratégico de California</a:t>
            </a:r>
            <a:endParaRPr lang="en-US" sz="900"/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91521B3-F618-E743-4E72-DFB45C050D40}"/>
              </a:ext>
            </a:extLst>
          </p:cNvPr>
          <p:cNvSpPr txBox="1"/>
          <p:nvPr/>
        </p:nvSpPr>
        <p:spPr>
          <a:xfrm>
            <a:off x="8462840" y="2461767"/>
            <a:ext cx="28853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Programa de Viviendas Unifamiliares Solares Asequibles (SASH) - CPUC</a:t>
            </a:r>
            <a:endParaRPr lang="en-US" sz="900"/>
          </a:p>
        </p:txBody>
      </p:sp>
      <p:sp>
        <p:nvSpPr>
          <p:cNvPr id="62" name="CuadroTexto 61">
            <a:extLst>
              <a:ext uri="{FF2B5EF4-FFF2-40B4-BE49-F238E27FC236}">
                <a16:creationId xmlns:a16="http://schemas.microsoft.com/office/drawing/2014/main" id="{09DFFC20-11F3-4121-A7A2-18C27B7AFE99}"/>
              </a:ext>
            </a:extLst>
          </p:cNvPr>
          <p:cNvSpPr txBox="1"/>
          <p:nvPr/>
        </p:nvSpPr>
        <p:spPr>
          <a:xfrm>
            <a:off x="4687488" y="2453001"/>
            <a:ext cx="27329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Infraestructura de Vehículos Eléctricos de California</a:t>
            </a:r>
            <a:endParaRPr lang="es-419" sz="900"/>
          </a:p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Programa /CALeVIP) Reembolsos - Comisión de Energía de California</a:t>
            </a:r>
            <a:endParaRPr lang="en-US" sz="900"/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25B91C20-3A9D-9ADD-57CC-65E9C7D7F404}"/>
              </a:ext>
            </a:extLst>
          </p:cNvPr>
          <p:cNvSpPr txBox="1"/>
          <p:nvPr/>
        </p:nvSpPr>
        <p:spPr>
          <a:xfrm>
            <a:off x="819152" y="2489486"/>
            <a:ext cx="296456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Subvención del Cargo por Inversiones en Programas Eléctricos (EPIC) - Comisión de Energía de California</a:t>
            </a:r>
            <a:endParaRPr lang="en-US" sz="900"/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id="{EA39AD45-180C-84B6-71E5-E655CBF6A59B}"/>
              </a:ext>
            </a:extLst>
          </p:cNvPr>
          <p:cNvSpPr txBox="1"/>
          <p:nvPr/>
        </p:nvSpPr>
        <p:spPr>
          <a:xfrm>
            <a:off x="925076" y="4615837"/>
            <a:ext cx="27329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Subvención para la planificación del transporte sostenible -</a:t>
            </a:r>
          </a:p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Caltrans</a:t>
            </a:r>
            <a:endParaRPr lang="en-US" sz="900"/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id="{4C23B622-6DB2-0E55-44D5-70C6C035A480}"/>
              </a:ext>
            </a:extLst>
          </p:cNvPr>
          <p:cNvSpPr txBox="1"/>
          <p:nvPr/>
        </p:nvSpPr>
        <p:spPr>
          <a:xfrm>
            <a:off x="4767607" y="4574741"/>
            <a:ext cx="27329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Programa de Incentivos a la Autogeneración (SGIP)</a:t>
            </a:r>
          </a:p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Reembolsos para el almacenamiento de energía - CPUC</a:t>
            </a:r>
            <a:endParaRPr lang="en-US" sz="900"/>
          </a:p>
        </p:txBody>
      </p:sp>
      <p:sp>
        <p:nvSpPr>
          <p:cNvPr id="66" name="CuadroTexto 65">
            <a:extLst>
              <a:ext uri="{FF2B5EF4-FFF2-40B4-BE49-F238E27FC236}">
                <a16:creationId xmlns:a16="http://schemas.microsoft.com/office/drawing/2014/main" id="{140286EB-C9B3-AF9E-CB54-17A810616213}"/>
              </a:ext>
            </a:extLst>
          </p:cNvPr>
          <p:cNvSpPr txBox="1"/>
          <p:nvPr/>
        </p:nvSpPr>
        <p:spPr>
          <a:xfrm>
            <a:off x="8533994" y="4618345"/>
            <a:ext cx="2732924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9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Pequeña subvención para la justicia ambiental - CalEPA</a:t>
            </a:r>
            <a:endParaRPr lang="en-US" sz="90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BBA8932F-6625-7203-BED0-D64E008317B8}"/>
              </a:ext>
            </a:extLst>
          </p:cNvPr>
          <p:cNvSpPr txBox="1"/>
          <p:nvPr/>
        </p:nvSpPr>
        <p:spPr>
          <a:xfrm>
            <a:off x="503836" y="6027506"/>
            <a:ext cx="89385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s" sz="8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No está familiarizado con el programa</a:t>
            </a:r>
            <a:endParaRPr lang="en-US" sz="800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268C8B75-A733-BA5A-F2F4-83A015D7B603}"/>
              </a:ext>
            </a:extLst>
          </p:cNvPr>
          <p:cNvSpPr txBox="1"/>
          <p:nvPr/>
        </p:nvSpPr>
        <p:spPr>
          <a:xfrm>
            <a:off x="1342020" y="6016281"/>
            <a:ext cx="79111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quiere usarlo o aprender más</a:t>
            </a:r>
            <a:endParaRPr lang="en-US" sz="700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970B0B0B-1663-E339-7440-491A8DF0E473}"/>
              </a:ext>
            </a:extLst>
          </p:cNvPr>
          <p:cNvSpPr txBox="1"/>
          <p:nvPr/>
        </p:nvSpPr>
        <p:spPr>
          <a:xfrm>
            <a:off x="2026359" y="5988856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Escuchó de él y NO quiere usarlo</a:t>
            </a:r>
            <a:endParaRPr lang="en-US" sz="700"/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id="{B9CAD330-1704-BB14-4A98-5E59F1633CD0}"/>
              </a:ext>
            </a:extLst>
          </p:cNvPr>
          <p:cNvSpPr txBox="1"/>
          <p:nvPr/>
        </p:nvSpPr>
        <p:spPr>
          <a:xfrm>
            <a:off x="2727052" y="6027506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no lo consiguió</a:t>
            </a:r>
            <a:endParaRPr lang="en-US" sz="700"/>
          </a:p>
        </p:txBody>
      </p:sp>
      <p:sp>
        <p:nvSpPr>
          <p:cNvPr id="51" name="CuadroTexto 50">
            <a:extLst>
              <a:ext uri="{FF2B5EF4-FFF2-40B4-BE49-F238E27FC236}">
                <a16:creationId xmlns:a16="http://schemas.microsoft.com/office/drawing/2014/main" id="{5412BEF3-779A-09D0-7531-4DFD90F05600}"/>
              </a:ext>
            </a:extLst>
          </p:cNvPr>
          <p:cNvSpPr txBox="1"/>
          <p:nvPr/>
        </p:nvSpPr>
        <p:spPr>
          <a:xfrm>
            <a:off x="3421566" y="6039229"/>
            <a:ext cx="791111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7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Lo solicitó y lo utilizó/está utilizando</a:t>
            </a:r>
            <a:endParaRPr lang="en-US" sz="700"/>
          </a:p>
        </p:txBody>
      </p:sp>
    </p:spTree>
    <p:extLst>
      <p:ext uri="{BB962C8B-B14F-4D97-AF65-F5344CB8AC3E}">
        <p14:creationId xmlns:p14="http://schemas.microsoft.com/office/powerpoint/2010/main" val="1391099859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A1C7FE5-1B6B-B816-9C16-DF13EA345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21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E2ED33-7D6C-9FA7-6381-6B45FCE961A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66800" y="1747249"/>
            <a:ext cx="10058400" cy="4022725"/>
          </a:xfrm>
        </p:spPr>
        <p:txBody>
          <a:bodyPr>
            <a:noAutofit/>
          </a:bodyPr>
          <a:lstStyle/>
          <a:p>
            <a:pPr marL="0" indent="0" rtl="0">
              <a:buNone/>
            </a:pPr>
            <a:r>
              <a:rPr lang="es" sz="4400" b="1" i="0" u="none" strike="noStrike">
                <a:solidFill>
                  <a:srgbClr val="941F1E"/>
                </a:solidFill>
                <a:highlight>
                  <a:srgbClr val="000000">
                    <a:alpha val="0"/>
                  </a:srgbClr>
                </a:highlight>
                <a:latin typeface="Georgia"/>
              </a:rPr>
              <a:t>"Históricamente, nuestra tribu no ha sido elegible para estos tipos de programas. Si somos elegibles, nos gustaría saber más sobre ellos".</a:t>
            </a:r>
          </a:p>
        </p:txBody>
      </p:sp>
    </p:spTree>
    <p:extLst>
      <p:ext uri="{BB962C8B-B14F-4D97-AF65-F5344CB8AC3E}">
        <p14:creationId xmlns:p14="http://schemas.microsoft.com/office/powerpoint/2010/main" val="2481284128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497DE5-0939-4D1D-9350-0C5E1B209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CC70ED-6C63-4537-B7EB-51990D6C0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24" y="457200"/>
            <a:ext cx="11274552" cy="594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6E24C1-2968-40DC-A36E-F6B85F0F0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732" y="521208"/>
            <a:ext cx="11146536" cy="58155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D8443B-7AB0-EB0B-F927-D8CE92A0B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257" y="905933"/>
            <a:ext cx="9555489" cy="503972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0B211F-4293-44E6-0878-EF14EC7A9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</p:spPr>
        <p:txBody>
          <a:bodyPr>
            <a:noAutofit/>
          </a:bodyPr>
          <a:lstStyle/>
          <a:p>
            <a:pPr rtl="0">
              <a:spcAft>
                <a:spcPts val="600"/>
              </a:spcAft>
            </a:pPr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22</a:t>
            </a:r>
            <a:endParaRPr lang="en-US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D24DB08-B768-996B-BC8E-B46A85A12D21}"/>
              </a:ext>
            </a:extLst>
          </p:cNvPr>
          <p:cNvSpPr txBox="1"/>
          <p:nvPr/>
        </p:nvSpPr>
        <p:spPr>
          <a:xfrm>
            <a:off x="1904913" y="1035066"/>
            <a:ext cx="841417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ctr" rtl="0"/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¿En qué medida sería beneficioso cada uno de los siguientes tipos</a:t>
            </a:r>
            <a:endParaRPr lang="es-419" sz="1600" b="1"/>
          </a:p>
          <a:p>
            <a:pPr algn="ctr" rtl="0"/>
            <a:r>
              <a:rPr lang="es" sz="1600" b="1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de ayuda externa? (Promedios de respuestas)</a:t>
            </a:r>
            <a:endParaRPr lang="en-US" sz="1600" b="1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CF5B94A-C773-F3D5-26DA-51D0C1250C58}"/>
              </a:ext>
            </a:extLst>
          </p:cNvPr>
          <p:cNvSpPr txBox="1"/>
          <p:nvPr/>
        </p:nvSpPr>
        <p:spPr>
          <a:xfrm>
            <a:off x="1904913" y="1691274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Subvenciones</a:t>
            </a:r>
            <a:endParaRPr lang="en-US" sz="105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F5795EB-6A89-8A66-4CC3-20E616D2A101}"/>
              </a:ext>
            </a:extLst>
          </p:cNvPr>
          <p:cNvSpPr txBox="1"/>
          <p:nvPr/>
        </p:nvSpPr>
        <p:spPr>
          <a:xfrm>
            <a:off x="1904913" y="1886839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Redacción de subvenciones</a:t>
            </a:r>
            <a:endParaRPr lang="en-US" sz="105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849C773-9454-A052-9042-876A0003955A}"/>
              </a:ext>
            </a:extLst>
          </p:cNvPr>
          <p:cNvSpPr txBox="1"/>
          <p:nvPr/>
        </p:nvSpPr>
        <p:spPr>
          <a:xfrm>
            <a:off x="1904913" y="2173577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Experiencia en planificación y diseño de proyectos</a:t>
            </a:r>
            <a:endParaRPr lang="en-US" sz="105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03F2097-1938-FBD0-503A-9F9040AFCD85}"/>
              </a:ext>
            </a:extLst>
          </p:cNvPr>
          <p:cNvSpPr txBox="1"/>
          <p:nvPr/>
        </p:nvSpPr>
        <p:spPr>
          <a:xfrm>
            <a:off x="1904913" y="2397025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Capacitación del personal</a:t>
            </a:r>
            <a:endParaRPr lang="en-US" sz="105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728508A-EE0C-FCD3-54D0-0B87DBAB899D}"/>
              </a:ext>
            </a:extLst>
          </p:cNvPr>
          <p:cNvSpPr txBox="1"/>
          <p:nvPr/>
        </p:nvSpPr>
        <p:spPr>
          <a:xfrm>
            <a:off x="1904913" y="2649107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Incentivos</a:t>
            </a:r>
            <a:endParaRPr lang="en-US" sz="105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2A33437-7BE7-A297-BE86-01481CA5EEC5}"/>
              </a:ext>
            </a:extLst>
          </p:cNvPr>
          <p:cNvSpPr txBox="1"/>
          <p:nvPr/>
        </p:nvSpPr>
        <p:spPr>
          <a:xfrm>
            <a:off x="1904913" y="2870721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Revisión ambiental</a:t>
            </a:r>
            <a:endParaRPr lang="en-US" sz="105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8946AB99-431B-E9BD-5E83-79F81193AF1B}"/>
              </a:ext>
            </a:extLst>
          </p:cNvPr>
          <p:cNvSpPr txBox="1"/>
          <p:nvPr/>
        </p:nvSpPr>
        <p:spPr>
          <a:xfrm>
            <a:off x="1904913" y="3137570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Acceso y análisis de datos</a:t>
            </a:r>
            <a:endParaRPr lang="en-US" sz="105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896923CA-6708-4EB4-6189-729867CF98EC}"/>
              </a:ext>
            </a:extLst>
          </p:cNvPr>
          <p:cNvSpPr txBox="1"/>
          <p:nvPr/>
        </p:nvSpPr>
        <p:spPr>
          <a:xfrm>
            <a:off x="1746607" y="3383273"/>
            <a:ext cx="2809038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 dirty="0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Aprendizaje entre iguales / redes de contactos</a:t>
            </a:r>
            <a:endParaRPr lang="en-US" sz="1050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DBD05A2-BD8F-0733-A373-9BB87216646F}"/>
              </a:ext>
            </a:extLst>
          </p:cNvPr>
          <p:cNvSpPr txBox="1"/>
          <p:nvPr/>
        </p:nvSpPr>
        <p:spPr>
          <a:xfrm>
            <a:off x="1872806" y="3639363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Mapeado GIS</a:t>
            </a:r>
            <a:endParaRPr lang="en-US" sz="1050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B00A371D-3189-D144-44B8-39D039555E50}"/>
              </a:ext>
            </a:extLst>
          </p:cNvPr>
          <p:cNvSpPr txBox="1"/>
          <p:nvPr/>
        </p:nvSpPr>
        <p:spPr>
          <a:xfrm>
            <a:off x="1904913" y="3867750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Desarrollo de la asociación</a:t>
            </a:r>
            <a:endParaRPr lang="en-US" sz="105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D339B8AF-1965-02EE-8269-6AB2C6D48744}"/>
              </a:ext>
            </a:extLst>
          </p:cNvPr>
          <p:cNvSpPr txBox="1"/>
          <p:nvPr/>
        </p:nvSpPr>
        <p:spPr>
          <a:xfrm>
            <a:off x="1407560" y="4123840"/>
            <a:ext cx="3148085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800" b="0" i="0" u="none" strike="noStrike" dirty="0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Recursos informativos / centro de intercambio de información</a:t>
            </a:r>
            <a:endParaRPr lang="en-US" sz="800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E9B6B2EC-876A-C593-0075-92CEDAA83745}"/>
              </a:ext>
            </a:extLst>
          </p:cNvPr>
          <p:cNvSpPr txBox="1"/>
          <p:nvPr/>
        </p:nvSpPr>
        <p:spPr>
          <a:xfrm>
            <a:off x="1872806" y="4371695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Material de divulgación</a:t>
            </a:r>
            <a:endParaRPr lang="en-US" sz="105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FB06F86E-172A-4BA2-6F30-9941FC380524}"/>
              </a:ext>
            </a:extLst>
          </p:cNvPr>
          <p:cNvSpPr txBox="1"/>
          <p:nvPr/>
        </p:nvSpPr>
        <p:spPr>
          <a:xfrm>
            <a:off x="1904913" y="4609361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Redes de contactos de agencias y ONG</a:t>
            </a:r>
            <a:endParaRPr lang="en-US" sz="1050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B14A366-D900-D821-A345-C8A236DDDA6A}"/>
              </a:ext>
            </a:extLst>
          </p:cNvPr>
          <p:cNvSpPr txBox="1"/>
          <p:nvPr/>
        </p:nvSpPr>
        <p:spPr>
          <a:xfrm>
            <a:off x="1407559" y="4843567"/>
            <a:ext cx="3148086" cy="27843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800" b="0" i="0" u="none" strike="noStrike" dirty="0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Comunicaciones de los miembros de la tribu / residenteees de la tribu</a:t>
            </a:r>
            <a:endParaRPr lang="en-US" sz="800" dirty="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97DDAA65-4FD2-181C-9AEF-BF06C6421731}"/>
              </a:ext>
            </a:extLst>
          </p:cNvPr>
          <p:cNvSpPr txBox="1"/>
          <p:nvPr/>
        </p:nvSpPr>
        <p:spPr>
          <a:xfrm>
            <a:off x="1872806" y="5109756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Cuantificación de los gases de efecto invernadero</a:t>
            </a:r>
            <a:endParaRPr lang="en-US" sz="1050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6F901BF3-2E86-28DB-D37D-E3BAA239FE9D}"/>
              </a:ext>
            </a:extLst>
          </p:cNvPr>
          <p:cNvSpPr txBox="1"/>
          <p:nvPr/>
        </p:nvSpPr>
        <p:spPr>
          <a:xfrm>
            <a:off x="1904810" y="5347694"/>
            <a:ext cx="265073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algn="r" rtl="0"/>
            <a:r>
              <a:rPr lang="es" sz="1000" b="0" i="0" u="none" strike="noStrike">
                <a:solidFill>
                  <a:srgbClr val="493B36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imes New Roman"/>
                <a:cs typeface="Times New Roman"/>
              </a:rPr>
              <a:t>Financiación (por ejemplo, préstamos)</a:t>
            </a:r>
            <a:endParaRPr lang="en-US" sz="1050"/>
          </a:p>
        </p:txBody>
      </p:sp>
    </p:spTree>
    <p:extLst>
      <p:ext uri="{BB962C8B-B14F-4D97-AF65-F5344CB8AC3E}">
        <p14:creationId xmlns:p14="http://schemas.microsoft.com/office/powerpoint/2010/main" val="93646089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0C284-2543-FE4B-E17E-5FD7CFD90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6600" b="0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Evaluación preliminar de las carencias de los programas de asistencia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6A6C93-5856-FB9F-88A8-25048087DA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3F7BFCA-1086-4948-492A-0D76DB496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23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193225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FA76943-5BA7-DD1F-76A4-A889D2D8E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24</a:t>
            </a:r>
            <a:endParaRPr lang="en-US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9D4A253-9F84-773B-F369-948D6A5973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0646299"/>
              </p:ext>
            </p:extLst>
          </p:nvPr>
        </p:nvGraphicFramePr>
        <p:xfrm>
          <a:off x="119107" y="39788"/>
          <a:ext cx="11748303" cy="6785122"/>
        </p:xfrm>
        <a:graphic>
          <a:graphicData uri="http://schemas.openxmlformats.org/drawingml/2006/table">
            <a:tbl>
              <a:tblPr firstRow="1" firstCol="1" bandRow="1"/>
              <a:tblGrid>
                <a:gridCol w="3700655">
                  <a:extLst>
                    <a:ext uri="{9D8B030D-6E8A-4147-A177-3AD203B41FA5}">
                      <a16:colId xmlns:a16="http://schemas.microsoft.com/office/drawing/2014/main" val="4276909596"/>
                    </a:ext>
                  </a:extLst>
                </a:gridCol>
                <a:gridCol w="2011278">
                  <a:extLst>
                    <a:ext uri="{9D8B030D-6E8A-4147-A177-3AD203B41FA5}">
                      <a16:colId xmlns:a16="http://schemas.microsoft.com/office/drawing/2014/main" val="1869347868"/>
                    </a:ext>
                  </a:extLst>
                </a:gridCol>
                <a:gridCol w="2012546">
                  <a:extLst>
                    <a:ext uri="{9D8B030D-6E8A-4147-A177-3AD203B41FA5}">
                      <a16:colId xmlns:a16="http://schemas.microsoft.com/office/drawing/2014/main" val="3307997226"/>
                    </a:ext>
                  </a:extLst>
                </a:gridCol>
                <a:gridCol w="2011278">
                  <a:extLst>
                    <a:ext uri="{9D8B030D-6E8A-4147-A177-3AD203B41FA5}">
                      <a16:colId xmlns:a16="http://schemas.microsoft.com/office/drawing/2014/main" val="1499360277"/>
                    </a:ext>
                  </a:extLst>
                </a:gridCol>
                <a:gridCol w="2012546">
                  <a:extLst>
                    <a:ext uri="{9D8B030D-6E8A-4147-A177-3AD203B41FA5}">
                      <a16:colId xmlns:a16="http://schemas.microsoft.com/office/drawing/2014/main" val="2580843813"/>
                    </a:ext>
                  </a:extLst>
                </a:gridCol>
              </a:tblGrid>
              <a:tr h="2670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5631" marR="35631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Análisis preliminar: Carencias más importantes del programa</a:t>
                      </a:r>
                      <a:r>
                        <a:rPr lang="es" sz="1400" b="0" i="0" u="none" strike="noStrike"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96471"/>
                  </a:ext>
                </a:extLst>
              </a:tr>
              <a:tr h="684776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Área de necesidades de actividad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Subvenciones de planificación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Subvenciones o incentivos de aplicación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Asistencia para la redacción de subvenciones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1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Asistencia para la planificación de proyectos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2257172"/>
                  </a:ext>
                </a:extLst>
              </a:tr>
              <a:tr h="447480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Instalación de sistemas de electricidad solar (todos los sectores): 30 programas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44800"/>
                  </a:ext>
                </a:extLst>
              </a:tr>
              <a:tr h="447480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Instalación de sistemas de almacenamiento de energía (todos los sectores): 15 programas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7630151"/>
                  </a:ext>
                </a:extLst>
              </a:tr>
              <a:tr h="545528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Instalación de sistemas de microrredes (sectores comercial y gubernamental): 13 programas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1972450"/>
                  </a:ext>
                </a:extLst>
              </a:tr>
              <a:tr h="447480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Instalación de mejoras de eficiencia energética (todos los sectores): 18 programas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279514"/>
                  </a:ext>
                </a:extLst>
              </a:tr>
              <a:tr h="545528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Preparación de planes de adaptación o resiliencia al cambio climático: 6 programas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C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4633284"/>
                  </a:ext>
                </a:extLst>
              </a:tr>
              <a:tr h="1520249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Aplicación de las estrategias de adaptación y resiliencia planificadas, especialmente las que reducen el impacto en los recursos sanitarios/sociales y naturales/gestionados como consecuencia de la sequía, los incendios forestales y las temperaturas extremas: 51 programas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C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301273"/>
                  </a:ext>
                </a:extLst>
              </a:tr>
              <a:tr h="684776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Instalación y oferta de estaciones públicas de carga de vehículos eléctricos (sectores comercial y gubernamental): 22 programas</a:t>
                      </a: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C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1009044"/>
                  </a:ext>
                </a:extLst>
              </a:tr>
              <a:tr h="684776"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s" sz="1400" b="0" i="0" u="none" strike="noStrike" dirty="0">
                          <a:solidFill>
                            <a:srgbClr val="000000"/>
                          </a:solidFill>
                          <a:highlight>
                            <a:srgbClr val="000000">
                              <a:alpha val="0"/>
                            </a:srgbClr>
                          </a:highlight>
                          <a:latin typeface="Georgia"/>
                          <a:ea typeface="Times New Roman"/>
                          <a:cs typeface="Calibri"/>
                        </a:rPr>
                        <a:t>Desarrollo y planificación del transporte sostenible (sector gubernamental): 22 programas</a:t>
                      </a:r>
                      <a:endParaRPr lang="en-US" sz="14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C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63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US" sz="14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31" marR="3563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1F1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9309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9923832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BE7C5-EEC3-124F-BBFE-6D694B026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4800" b="1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Áreas de recomendación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FE406-1229-13F7-BFD8-3E6FB00CB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rtl="0"/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Mejorar la divulgación, comunicación y participación de las tribus</a:t>
            </a:r>
          </a:p>
          <a:p>
            <a:pPr rtl="0"/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Mejorar el acceso y la utilización de los programas estatales existentes por parte de las tribus</a:t>
            </a:r>
          </a:p>
          <a:p>
            <a:pPr rtl="0"/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Crear/ampliar los programas para beneficiar a las tribus y desarrollar sus capacidades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924464-44E7-DBE6-3CA5-081E13D23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25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722785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C5FCE-1D78-8100-FC44-E228ECB69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58521"/>
            <a:ext cx="10058400" cy="1450757"/>
          </a:xfrm>
        </p:spPr>
        <p:txBody>
          <a:bodyPr>
            <a:noAutofit/>
          </a:bodyPr>
          <a:lstStyle/>
          <a:p>
            <a:pPr rtl="0"/>
            <a:r>
              <a:rPr lang="es" sz="4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Mejorar la divulgación, comunicación y participación de las tribus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D82C96-8A3F-C968-1E6B-A2FBB97488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614051"/>
          </a:xfrm>
        </p:spPr>
        <p:txBody>
          <a:bodyPr>
            <a:noAutofit/>
          </a:bodyPr>
          <a:lstStyle/>
          <a:p>
            <a:pPr rtl="0"/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Hacer un seguimiento, mantener y comunicar las oportunidades de asistencia para las tribus</a:t>
            </a:r>
          </a:p>
          <a:p>
            <a:pPr lvl="1"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Foro de intercambio tribal sobre energía y clima (TECX), sitio web, lista de contactos (además de las oportunidades de consulta)</a:t>
            </a:r>
          </a:p>
          <a:p>
            <a:pPr lvl="1"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Comunicaciones periódicas por correo electrónico, reuniones, seminarios web, conferencias, talleres, etc.</a:t>
            </a:r>
          </a:p>
          <a:p>
            <a:pPr lvl="1"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Simplificar, apoyar y financiar la participación continua de las tribus en el desarrollo de políticas y programas, en los procedimientos de elaboración de normas, etc.</a:t>
            </a:r>
          </a:p>
          <a:p>
            <a:pPr lvl="1" rtl="0"/>
            <a:r>
              <a:rPr lang="es" sz="1600" b="0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Combinar y agilizar la participación en políticas, programas, temas, etc. que se solapan (entre agencias); centralizar los comentarios y comunicarlos a todas las agencias</a:t>
            </a:r>
          </a:p>
          <a:p>
            <a:pPr rtl="0"/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Desarrollar una política, plan y procesos de participación estatales y tribales</a:t>
            </a:r>
          </a:p>
          <a:p>
            <a:pPr rtl="0"/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Más enlaces tribales y personal de apoyo, con experiencia en el gobierno tribal; capacitación en relaciones tribales para los empleados estatales</a:t>
            </a:r>
          </a:p>
          <a:p>
            <a:pPr rtl="0"/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Documento de trabajo de las necesidades, carencias y preocupaciones (es decir, análisis de las carencias de vida)</a:t>
            </a:r>
          </a:p>
          <a:p>
            <a:pPr rtl="0"/>
            <a:r>
              <a:rPr lang="es" sz="16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Portal de consultas para centralizar y hacer un seguimiento de las consultas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E593C2-AD0C-07AB-7E00-CBA674EA3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26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871799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B63F7-20FB-FEA9-D839-053AC7FC6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7699"/>
            <a:ext cx="10058400" cy="1450757"/>
          </a:xfrm>
        </p:spPr>
        <p:txBody>
          <a:bodyPr>
            <a:noAutofit/>
          </a:bodyPr>
          <a:lstStyle/>
          <a:p>
            <a:pPr rtl="0"/>
            <a:r>
              <a:rPr lang="es" sz="4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Mejorar el acceso y la utilización de los programas estatales existentes por parte de las tribus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58FEC-C085-FA61-3638-3060C21895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62469"/>
          </a:xfrm>
        </p:spPr>
        <p:txBody>
          <a:bodyPr>
            <a:noAutofit/>
          </a:bodyPr>
          <a:lstStyle/>
          <a:p>
            <a:pPr rtl="0"/>
            <a:r>
              <a:rPr lang="es" sz="1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Seguir evaluando el acceso, los desafíos y la utilización de los programas de asistencia aplicables de las tribus</a:t>
            </a:r>
          </a:p>
          <a:p>
            <a:pPr rtl="0"/>
            <a:r>
              <a:rPr lang="es" sz="1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Parámetros estándar, información periódica sobre la utilización de la asistencia y divulgación por parte de las tribus, para las agencias estatales</a:t>
            </a:r>
          </a:p>
          <a:p>
            <a:pPr rtl="0"/>
            <a:r>
              <a:rPr lang="es" sz="1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Abordar la elegibilidad, los criterios de evaluación y los desafíos/obstáculos de los requisitos (situación política, tierras, ubicación, actividades, renuncia a la inmunidad soberana, etc.)</a:t>
            </a:r>
          </a:p>
          <a:p>
            <a:pPr rtl="0"/>
            <a:r>
              <a:rPr lang="es" sz="1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Aumentar las reservas tribales y las subvenciones específicas para las tribus</a:t>
            </a:r>
          </a:p>
          <a:p>
            <a:pPr rtl="0"/>
            <a:r>
              <a:rPr lang="es" sz="1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Reducir o eliminar los requisitos de correspondencia y participación en los costos</a:t>
            </a:r>
          </a:p>
          <a:p>
            <a:pPr rtl="0"/>
            <a:r>
              <a:rPr lang="es" sz="1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Agilizar y coordinar las solicitudes de financiación; Periodos de solicitud de financiación más largos y predecibles; Orientación y asistencia técnica durante los periodos de solicitud de financiación</a:t>
            </a:r>
          </a:p>
          <a:p>
            <a:pPr rtl="0"/>
            <a:r>
              <a:rPr lang="es" sz="1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Guía de buenas prácticas de las agencias estatales para la asistencia a las tribus</a:t>
            </a:r>
          </a:p>
          <a:p>
            <a:pPr rtl="0"/>
            <a:r>
              <a:rPr lang="es" sz="1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Colaborar con las tribus en la ciencia, investigación y planificación del cambio climático del estado </a:t>
            </a:r>
          </a:p>
          <a:p>
            <a:pPr rtl="0"/>
            <a:r>
              <a:rPr lang="es" sz="1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Financiación recurrente/periódica para el personal tribal de cambio climático y energía limpia</a:t>
            </a:r>
          </a:p>
          <a:p>
            <a:pPr lvl="1" rtl="0"/>
            <a:r>
              <a:rPr lang="es" sz="1400" b="0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Para al menos una parte de su función o para un apoyo externo contratado (por ejemplo, un consultor)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42923E-D876-EFFD-6CF0-E7A7809B2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27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058705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AC552-4F50-1AED-1F86-AD48F2976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7699"/>
            <a:ext cx="10058400" cy="1450757"/>
          </a:xfrm>
        </p:spPr>
        <p:txBody>
          <a:bodyPr>
            <a:noAutofit/>
          </a:bodyPr>
          <a:lstStyle/>
          <a:p>
            <a:pPr rtl="0"/>
            <a:r>
              <a:rPr lang="es" sz="44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Crear/ampliar los programas para beneficiar a las tribus y desarrollar sus capacidades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A89B2-1EE1-A09B-C2C4-D2BBD5EE9D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439319"/>
          </a:xfrm>
        </p:spPr>
        <p:txBody>
          <a:bodyPr>
            <a:noAutofit/>
          </a:bodyPr>
          <a:lstStyle/>
          <a:p>
            <a:pPr rtl="0"/>
            <a:r>
              <a:rPr lang="es" sz="18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Aumentar la financiación y la asistencia para las principales necesidades, todas las necesidades</a:t>
            </a:r>
          </a:p>
          <a:p>
            <a:pPr lvl="1" rtl="0"/>
            <a:r>
              <a:rPr lang="es" sz="1800" b="0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Identificar las oportunidades mas asequibles (por ejemplo, la eficiencia energética residencial)</a:t>
            </a:r>
          </a:p>
          <a:p>
            <a:pPr rtl="0"/>
            <a:r>
              <a:rPr lang="es" sz="18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Programa(s) centralizado(s) de asistencia técnica y de redacción de subvenciones sin costo alguno</a:t>
            </a:r>
          </a:p>
          <a:p>
            <a:pPr rtl="0"/>
            <a:r>
              <a:rPr lang="es" sz="18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Financiación sostenible y flexible para programas tribales de energía limpia y cambio climático, personal, proyectos de implementación, etc.)</a:t>
            </a:r>
          </a:p>
          <a:p>
            <a:pPr lvl="1" rtl="0"/>
            <a:r>
              <a:rPr lang="es" sz="1800" b="0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Ofrecer capacitación y financiación para participar en las capacitaciones</a:t>
            </a:r>
          </a:p>
          <a:p>
            <a:pPr rtl="0"/>
            <a:r>
              <a:rPr lang="es" sz="18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Ofrecer fondos de contrapartida para las subvenciones/financiaciones federales</a:t>
            </a:r>
          </a:p>
          <a:p>
            <a:pPr rtl="0"/>
            <a:r>
              <a:rPr lang="es" sz="18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Modernización de la infraestructura (distribución y red), electrificación</a:t>
            </a:r>
          </a:p>
          <a:p>
            <a:pPr rtl="0"/>
            <a:r>
              <a:rPr lang="es" sz="1800" b="1" i="0" u="none" strike="noStrike" dirty="0">
                <a:highlight>
                  <a:srgbClr val="000000">
                    <a:alpha val="0"/>
                  </a:srgbClr>
                </a:highlight>
                <a:latin typeface="Montserrat Medium"/>
              </a:rPr>
              <a:t>Aumentar las oportunidades de las tribus para adquirir tierras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F0A443-1506-33AA-F2DC-A2206C8D4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rtl="0"/>
            <a:r>
              <a:rPr lang="es" sz="1000" b="0" i="0" u="none" strike="noStrike">
                <a:highlight>
                  <a:srgbClr val="000000">
                    <a:alpha val="0"/>
                  </a:srgbClr>
                </a:highlight>
                <a:latin typeface="Montserrat"/>
              </a:rPr>
              <a:t>28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887847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s" sz="8000" b="0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¡Gracias!</a:t>
            </a:r>
            <a:br>
              <a:rPr lang="es" sz="8000" b="0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</a:br>
            <a:r>
              <a:rPr lang="es" sz="8000" b="0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¿Preguntas?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rtl="0"/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www.caltribalgapanalysis.org  </a:t>
            </a:r>
          </a:p>
          <a:p>
            <a:pPr rtl="0"/>
            <a:r>
              <a:rPr lang="es" sz="2400" b="1" i="0" u="none" strike="noStrike">
                <a:highlight>
                  <a:srgbClr val="000000">
                    <a:alpha val="0"/>
                  </a:srgbClr>
                </a:highlight>
                <a:latin typeface="Montserrat Medium"/>
              </a:rPr>
              <a:t>jsimmons@prospersustainably.com / (805) 617-5685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" sz="1000" b="0" i="0" u="none" strike="noStrike" kern="1200" cap="none" spc="0" normalizeH="0" baseline="0" noProof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Calibri"/>
                <a:ea typeface="+mn-ea"/>
                <a:cs typeface="+mn-cs"/>
              </a:rPr>
              <a:t>29</a:t>
            </a: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3242815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12"/>
  <p:tag name="AS_OS" val="Unix 5.4.209.116"/>
  <p:tag name="AS_RELEASE_DATE" val="2020.03.14"/>
  <p:tag name="AS_TITLE" val="Aspose.Slides for .NET Standard 2.0"/>
  <p:tag name="AS_VERSION" val="20.3"/>
</p:tagLst>
</file>

<file path=ppt/theme/theme1.xml><?xml version="1.0" encoding="utf-8"?>
<a:theme xmlns:a="http://schemas.openxmlformats.org/drawingml/2006/main" name="Retrospect">
  <a:themeElements>
    <a:clrScheme name="CTGA Slides Final">
      <a:dk1>
        <a:srgbClr val="24110B"/>
      </a:dk1>
      <a:lt1>
        <a:sysClr val="window" lastClr="FFFFFF"/>
      </a:lt1>
      <a:dk2>
        <a:srgbClr val="6E7376"/>
      </a:dk2>
      <a:lt2>
        <a:srgbClr val="E7E6E6"/>
      </a:lt2>
      <a:accent1>
        <a:srgbClr val="09A0C3"/>
      </a:accent1>
      <a:accent2>
        <a:srgbClr val="116889"/>
      </a:accent2>
      <a:accent3>
        <a:srgbClr val="156F64"/>
      </a:accent3>
      <a:accent4>
        <a:srgbClr val="BC3C26"/>
      </a:accent4>
      <a:accent5>
        <a:srgbClr val="941F1E"/>
      </a:accent5>
      <a:accent6>
        <a:srgbClr val="F5AA1E"/>
      </a:accent6>
      <a:hlink>
        <a:srgbClr val="09A0C3"/>
      </a:hlink>
      <a:folHlink>
        <a:srgbClr val="156F64"/>
      </a:folHlink>
    </a:clrScheme>
    <a:fontScheme name="Custom 1">
      <a:majorFont>
        <a:latin typeface="Montserrat Medium"/>
        <a:ea typeface="Arial"/>
        <a:cs typeface="Arial"/>
      </a:majorFont>
      <a:minorFont>
        <a:latin typeface="Montserrat"/>
        <a:ea typeface="Arial"/>
        <a:cs typeface="Arial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67c814-4b34-462c-a21d-c185ff6548d2" xsi:nil="true"/>
    <lcf76f155ced4ddcb4097134ff3c332f xmlns="7e1f4629-6a99-4b26-8df2-23532d5a629b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035B3AE4864A40836092ECE6EC44D2" ma:contentTypeVersion="16" ma:contentTypeDescription="Create a new document." ma:contentTypeScope="" ma:versionID="d8e1e5e8238e805bec29c66ac73b77f3">
  <xsd:schema xmlns:xsd="http://www.w3.org/2001/XMLSchema" xmlns:xs="http://www.w3.org/2001/XMLSchema" xmlns:p="http://schemas.microsoft.com/office/2006/metadata/properties" xmlns:ns2="7e1f4629-6a99-4b26-8df2-23532d5a629b" xmlns:ns3="5067c814-4b34-462c-a21d-c185ff6548d2" targetNamespace="http://schemas.microsoft.com/office/2006/metadata/properties" ma:root="true" ma:fieldsID="671dc477983a87ac064898df7dd1daf5" ns2:_="" ns3:_="">
    <xsd:import namespace="7e1f4629-6a99-4b26-8df2-23532d5a629b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TaxCatchAll" minOccurs="0"/>
                <xsd:element ref="ns2:MediaServiceLocation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1f4629-6a99-4b26-8df2-23532d5a62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e0c1004b-b80a-4771-90fb-377c03c4c836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6FB06A-6A20-4AB6-91B6-41ABACE4F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B096E9D-9B9A-4040-BCE5-C26F2B6E78E2}">
  <ds:schemaRefs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  <ds:schemaRef ds:uri="http://purl.org/dc/dcmitype/"/>
    <ds:schemaRef ds:uri="http://schemas.microsoft.com/office/2006/metadata/properties"/>
    <ds:schemaRef ds:uri="7e1f4629-6a99-4b26-8df2-23532d5a629b"/>
    <ds:schemaRef ds:uri="http://purl.org/dc/elements/1.1/"/>
    <ds:schemaRef ds:uri="http://schemas.microsoft.com/office/infopath/2007/PartnerControls"/>
    <ds:schemaRef ds:uri="5067c814-4b34-462c-a21d-c185ff6548d2"/>
  </ds:schemaRefs>
</ds:datastoreItem>
</file>

<file path=customXml/itemProps3.xml><?xml version="1.0" encoding="utf-8"?>
<ds:datastoreItem xmlns:ds="http://schemas.openxmlformats.org/officeDocument/2006/customXml" ds:itemID="{A6BC1092-C92A-4B73-BE89-BE973F3887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e1f4629-6a99-4b26-8df2-23532d5a629b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2187</TotalTime>
  <Words>3215</Words>
  <Application>Microsoft Office PowerPoint</Application>
  <PresentationFormat>Panorámica</PresentationFormat>
  <Paragraphs>550</Paragraphs>
  <Slides>29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8" baseType="lpstr">
      <vt:lpstr>Arial</vt:lpstr>
      <vt:lpstr>Calibri</vt:lpstr>
      <vt:lpstr>Century Gothic</vt:lpstr>
      <vt:lpstr>Georgia</vt:lpstr>
      <vt:lpstr>Montserrat</vt:lpstr>
      <vt:lpstr>Montserrat Medium</vt:lpstr>
      <vt:lpstr>Symbol</vt:lpstr>
      <vt:lpstr>Wingdings</vt:lpstr>
      <vt:lpstr>Retrospect</vt:lpstr>
      <vt:lpstr>Proyecto de Análisis de la Brecha Tribal en California</vt:lpstr>
      <vt:lpstr>Esquema de la presentación</vt:lpstr>
      <vt:lpstr>Presentación de PowerPoint</vt:lpstr>
      <vt:lpstr>Presentación de PowerPoint</vt:lpstr>
      <vt:lpstr>Equipo del proyecto CTGA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Evaluación preliminar de las carencias de los programas de asistencia</vt:lpstr>
      <vt:lpstr>Presentación de PowerPoint</vt:lpstr>
      <vt:lpstr>Áreas de recomendación</vt:lpstr>
      <vt:lpstr>Mejorar la divulgación, comunicación y participación de las tribus</vt:lpstr>
      <vt:lpstr>Mejorar el acceso y la utilización de los programas estatales existentes por parte de las tribus</vt:lpstr>
      <vt:lpstr>Crear/ampliar los programas para beneficiar a las tribus y desarrollar sus capacidades</vt:lpstr>
      <vt:lpstr>¡Gracias! ¿Preguntas?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Energy, Adaptation, and Community Resiliency Resources, Opportunities, and BMPs for Tribal Communities</dc:title>
  <cp:lastModifiedBy>Margarita murillo</cp:lastModifiedBy>
  <cp:revision>105</cp:revision>
  <cp:lastPrinted>2021-05-05T16:51:28Z</cp:lastPrinted>
  <dcterms:created xsi:type="dcterms:W3CDTF">2020-10-13T18:21:42Z</dcterms:created>
  <dcterms:modified xsi:type="dcterms:W3CDTF">2022-09-21T19:54:46Z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0x010100B2035B3AE4864A40836092ECE6EC44D2</vt:lpwstr>
  </property>
</Properties>
</file>